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8" r:id="rId2"/>
    <p:sldId id="259" r:id="rId3"/>
    <p:sldId id="261" r:id="rId4"/>
    <p:sldId id="260" r:id="rId5"/>
    <p:sldId id="427" r:id="rId6"/>
    <p:sldId id="428" r:id="rId7"/>
    <p:sldId id="426" r:id="rId8"/>
    <p:sldId id="384" r:id="rId9"/>
    <p:sldId id="305" r:id="rId10"/>
    <p:sldId id="282" r:id="rId11"/>
    <p:sldId id="385" r:id="rId12"/>
    <p:sldId id="290" r:id="rId13"/>
    <p:sldId id="274" r:id="rId14"/>
    <p:sldId id="273" r:id="rId15"/>
    <p:sldId id="262" r:id="rId16"/>
    <p:sldId id="263" r:id="rId17"/>
    <p:sldId id="264" r:id="rId18"/>
    <p:sldId id="265" r:id="rId19"/>
    <p:sldId id="266" r:id="rId20"/>
    <p:sldId id="267" r:id="rId21"/>
    <p:sldId id="270" r:id="rId22"/>
    <p:sldId id="271" r:id="rId23"/>
    <p:sldId id="268" r:id="rId24"/>
    <p:sldId id="269" r:id="rId25"/>
  </p:sldIdLst>
  <p:sldSz cx="29260800" cy="16459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id="{E5856E7E-B695-4068-940E-930C35B81128}">
          <p14:sldIdLst/>
        </p14:section>
        <p14:section name="Intro" id="{FE1B2161-7D52-4B66-BD9E-F56C6C9AD45C}">
          <p14:sldIdLst>
            <p14:sldId id="258"/>
            <p14:sldId id="259"/>
          </p14:sldIdLst>
        </p14:section>
        <p14:section name="About Us" id="{3735D820-C767-475B-A481-B8C39BBB4E26}">
          <p14:sldIdLst>
            <p14:sldId id="261"/>
            <p14:sldId id="260"/>
          </p14:sldIdLst>
        </p14:section>
        <p14:section name="Full Screen" id="{6570AE6D-ED5A-48D3-AF47-D489A436CBD4}">
          <p14:sldIdLst>
            <p14:sldId id="427"/>
            <p14:sldId id="428"/>
            <p14:sldId id="426"/>
          </p14:sldIdLst>
        </p14:section>
        <p14:section name="Portfolio" id="{840A57A5-49EB-4680-95CD-C5D182775B99}">
          <p14:sldIdLst>
            <p14:sldId id="384"/>
            <p14:sldId id="305"/>
            <p14:sldId id="282"/>
            <p14:sldId id="385"/>
            <p14:sldId id="290"/>
          </p14:sldIdLst>
        </p14:section>
        <p14:section name="Team Slides" id="{90CB5D72-76A4-4045-BE0F-5301C790B08C}">
          <p14:sldIdLst>
            <p14:sldId id="274"/>
            <p14:sldId id="273"/>
          </p14:sldIdLst>
        </p14:section>
        <p14:section name="Infographics" id="{8B9E40E0-7477-424B-8E78-E6A77043300E}">
          <p14:sldIdLst>
            <p14:sldId id="262"/>
            <p14:sldId id="263"/>
            <p14:sldId id="264"/>
            <p14:sldId id="265"/>
            <p14:sldId id="266"/>
            <p14:sldId id="267"/>
          </p14:sldIdLst>
        </p14:section>
        <p14:section name="Financials" id="{FF1BD21B-F4EB-4DB6-A1F1-42F54F8ECDDF}">
          <p14:sldIdLst>
            <p14:sldId id="270"/>
            <p14:sldId id="271"/>
          </p14:sldIdLst>
        </p14:section>
        <p14:section name="Contact" id="{8FF7C6DE-B95E-4EAB-9149-0B6C6AEC7FD2}">
          <p14:sldIdLst>
            <p14:sldId id="268"/>
            <p14:sldId id="26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tha Pratim Chanda" initials="PPC" lastIdx="1" clrIdx="0">
    <p:extLst>
      <p:ext uri="{19B8F6BF-5375-455C-9EA6-DF929625EA0E}">
        <p15:presenceInfo xmlns:p15="http://schemas.microsoft.com/office/powerpoint/2012/main" userId="1edc43524b6a10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95BF"/>
    <a:srgbClr val="D1D1D1"/>
    <a:srgbClr val="528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26" autoAdjust="0"/>
    <p:restoredTop sz="94660"/>
  </p:normalViewPr>
  <p:slideViewPr>
    <p:cSldViewPr snapToGrid="0">
      <p:cViewPr varScale="1">
        <p:scale>
          <a:sx n="68" d="100"/>
          <a:sy n="68" d="100"/>
        </p:scale>
        <p:origin x="548" y="80"/>
      </p:cViewPr>
      <p:guideLst/>
    </p:cSldViewPr>
  </p:slideViewPr>
  <p:notesTextViewPr>
    <p:cViewPr>
      <p:scale>
        <a:sx n="1" d="1"/>
        <a:sy n="1" d="1"/>
      </p:scale>
      <p:origin x="0" y="0"/>
    </p:cViewPr>
  </p:notesTextViewPr>
  <p:sorterViewPr>
    <p:cViewPr>
      <p:scale>
        <a:sx n="20" d="100"/>
        <a:sy n="20" d="100"/>
      </p:scale>
      <p:origin x="0" y="-23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84F-4C63-909D-6103A5E9FE4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84F-4C63-909D-6103A5E9FE4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184F-4C63-909D-6103A5E9FE45}"/>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184F-4C63-909D-6103A5E9FE4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84F-4C63-909D-6103A5E9FE4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2A0AA-D4DA-45AC-9799-CE775232A808}"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545AA-CDA7-4956-90AA-00E4F1939D65}" type="slidenum">
              <a:rPr lang="en-US" smtClean="0"/>
              <a:t>‹#›</a:t>
            </a:fld>
            <a:endParaRPr lang="en-US"/>
          </a:p>
        </p:txBody>
      </p:sp>
    </p:spTree>
    <p:extLst>
      <p:ext uri="{BB962C8B-B14F-4D97-AF65-F5344CB8AC3E}">
        <p14:creationId xmlns:p14="http://schemas.microsoft.com/office/powerpoint/2010/main" val="21186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419099" y="419099"/>
            <a:ext cx="28422600" cy="15621000"/>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a:p>
        </p:txBody>
      </p:sp>
    </p:spTree>
    <p:extLst>
      <p:ext uri="{BB962C8B-B14F-4D97-AF65-F5344CB8AC3E}">
        <p14:creationId xmlns:p14="http://schemas.microsoft.com/office/powerpoint/2010/main" val="342517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2_Blank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493A59B-AFA1-4541-80A8-75093F4E9BA2}"/>
              </a:ext>
            </a:extLst>
          </p:cNvPr>
          <p:cNvSpPr/>
          <p:nvPr userDrawn="1"/>
        </p:nvSpPr>
        <p:spPr>
          <a:xfrm>
            <a:off x="1172497" y="9268426"/>
            <a:ext cx="4990547" cy="2452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C27BFF3-2A4B-4AE3-B248-E2C0F1DF8590}"/>
              </a:ext>
            </a:extLst>
          </p:cNvPr>
          <p:cNvSpPr/>
          <p:nvPr userDrawn="1"/>
        </p:nvSpPr>
        <p:spPr>
          <a:xfrm>
            <a:off x="6589667" y="9268426"/>
            <a:ext cx="4990547" cy="2452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4FC6BB6-8C8F-42C7-9C23-A733A12D1416}"/>
              </a:ext>
            </a:extLst>
          </p:cNvPr>
          <p:cNvSpPr/>
          <p:nvPr userDrawn="1"/>
        </p:nvSpPr>
        <p:spPr>
          <a:xfrm>
            <a:off x="12006837" y="9268426"/>
            <a:ext cx="4990547" cy="2452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5542519-2BFC-42B5-9C8C-FDA24D319635}"/>
              </a:ext>
            </a:extLst>
          </p:cNvPr>
          <p:cNvSpPr/>
          <p:nvPr userDrawn="1"/>
        </p:nvSpPr>
        <p:spPr>
          <a:xfrm>
            <a:off x="17424007" y="9268426"/>
            <a:ext cx="4990547" cy="2452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C63DA26-4A72-4E76-9F62-749BE4143150}"/>
              </a:ext>
            </a:extLst>
          </p:cNvPr>
          <p:cNvSpPr/>
          <p:nvPr userDrawn="1"/>
        </p:nvSpPr>
        <p:spPr>
          <a:xfrm>
            <a:off x="22841177" y="9268426"/>
            <a:ext cx="4990547" cy="2452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6128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1080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MEDKIT.COM</a:t>
            </a:r>
            <a:endParaRPr lang="en-US" dirty="0"/>
          </a:p>
        </p:txBody>
      </p:sp>
      <p:sp>
        <p:nvSpPr>
          <p:cNvPr id="12" name="Picture Placeholder 11">
            <a:extLst>
              <a:ext uri="{FF2B5EF4-FFF2-40B4-BE49-F238E27FC236}">
                <a16:creationId xmlns:a16="http://schemas.microsoft.com/office/drawing/2014/main" id="{B5822A07-CB74-479D-90F6-5FA812189328}"/>
              </a:ext>
            </a:extLst>
          </p:cNvPr>
          <p:cNvSpPr>
            <a:spLocks noGrp="1"/>
          </p:cNvSpPr>
          <p:nvPr>
            <p:ph type="pic" sz="quarter" idx="10"/>
          </p:nvPr>
        </p:nvSpPr>
        <p:spPr>
          <a:xfrm>
            <a:off x="1173163" y="4114800"/>
            <a:ext cx="4990569" cy="5235266"/>
          </a:xfrm>
          <a:prstGeom prst="rect">
            <a:avLst/>
          </a:prstGeom>
        </p:spPr>
        <p:txBody>
          <a:bodyPr/>
          <a:lstStyle/>
          <a:p>
            <a:endParaRPr lang="en-US"/>
          </a:p>
        </p:txBody>
      </p:sp>
      <p:sp>
        <p:nvSpPr>
          <p:cNvPr id="14" name="Picture Placeholder 11">
            <a:extLst>
              <a:ext uri="{FF2B5EF4-FFF2-40B4-BE49-F238E27FC236}">
                <a16:creationId xmlns:a16="http://schemas.microsoft.com/office/drawing/2014/main" id="{939DC721-A293-462F-953C-B6AC5DD4D152}"/>
              </a:ext>
            </a:extLst>
          </p:cNvPr>
          <p:cNvSpPr>
            <a:spLocks noGrp="1"/>
          </p:cNvSpPr>
          <p:nvPr>
            <p:ph type="pic" sz="quarter" idx="11"/>
          </p:nvPr>
        </p:nvSpPr>
        <p:spPr>
          <a:xfrm>
            <a:off x="6590161" y="4114799"/>
            <a:ext cx="4990569" cy="5235266"/>
          </a:xfrm>
          <a:prstGeom prst="rect">
            <a:avLst/>
          </a:prstGeom>
        </p:spPr>
        <p:txBody>
          <a:bodyPr/>
          <a:lstStyle/>
          <a:p>
            <a:endParaRPr lang="en-US"/>
          </a:p>
        </p:txBody>
      </p:sp>
      <p:sp>
        <p:nvSpPr>
          <p:cNvPr id="15" name="Picture Placeholder 11">
            <a:extLst>
              <a:ext uri="{FF2B5EF4-FFF2-40B4-BE49-F238E27FC236}">
                <a16:creationId xmlns:a16="http://schemas.microsoft.com/office/drawing/2014/main" id="{9544F277-FA77-4040-998E-D27C5A90B066}"/>
              </a:ext>
            </a:extLst>
          </p:cNvPr>
          <p:cNvSpPr>
            <a:spLocks noGrp="1"/>
          </p:cNvSpPr>
          <p:nvPr>
            <p:ph type="pic" sz="quarter" idx="12"/>
          </p:nvPr>
        </p:nvSpPr>
        <p:spPr>
          <a:xfrm>
            <a:off x="12007159" y="4114798"/>
            <a:ext cx="4990569" cy="5235266"/>
          </a:xfrm>
          <a:prstGeom prst="rect">
            <a:avLst/>
          </a:prstGeom>
        </p:spPr>
        <p:txBody>
          <a:bodyPr/>
          <a:lstStyle/>
          <a:p>
            <a:endParaRPr lang="en-US"/>
          </a:p>
        </p:txBody>
      </p:sp>
      <p:sp>
        <p:nvSpPr>
          <p:cNvPr id="16" name="Picture Placeholder 11">
            <a:extLst>
              <a:ext uri="{FF2B5EF4-FFF2-40B4-BE49-F238E27FC236}">
                <a16:creationId xmlns:a16="http://schemas.microsoft.com/office/drawing/2014/main" id="{E5BCBA31-56E4-40A4-86C3-9E2F5288B123}"/>
              </a:ext>
            </a:extLst>
          </p:cNvPr>
          <p:cNvSpPr>
            <a:spLocks noGrp="1"/>
          </p:cNvSpPr>
          <p:nvPr>
            <p:ph type="pic" sz="quarter" idx="13"/>
          </p:nvPr>
        </p:nvSpPr>
        <p:spPr>
          <a:xfrm>
            <a:off x="17424157" y="4114797"/>
            <a:ext cx="4990569" cy="5235266"/>
          </a:xfrm>
          <a:prstGeom prst="rect">
            <a:avLst/>
          </a:prstGeom>
        </p:spPr>
        <p:txBody>
          <a:bodyPr/>
          <a:lstStyle/>
          <a:p>
            <a:endParaRPr lang="en-US"/>
          </a:p>
        </p:txBody>
      </p:sp>
      <p:sp>
        <p:nvSpPr>
          <p:cNvPr id="17" name="Picture Placeholder 11">
            <a:extLst>
              <a:ext uri="{FF2B5EF4-FFF2-40B4-BE49-F238E27FC236}">
                <a16:creationId xmlns:a16="http://schemas.microsoft.com/office/drawing/2014/main" id="{C4A3AE11-A6A5-480B-8A46-88BA21F07430}"/>
              </a:ext>
            </a:extLst>
          </p:cNvPr>
          <p:cNvSpPr>
            <a:spLocks noGrp="1"/>
          </p:cNvSpPr>
          <p:nvPr>
            <p:ph type="pic" sz="quarter" idx="14"/>
          </p:nvPr>
        </p:nvSpPr>
        <p:spPr>
          <a:xfrm>
            <a:off x="22841155" y="4114796"/>
            <a:ext cx="4990569" cy="5235266"/>
          </a:xfrm>
          <a:prstGeom prst="rect">
            <a:avLst/>
          </a:prstGeom>
        </p:spPr>
        <p:txBody>
          <a:bodyPr/>
          <a:lstStyle/>
          <a:p>
            <a:endParaRPr lang="en-US"/>
          </a:p>
        </p:txBody>
      </p:sp>
    </p:spTree>
    <p:extLst>
      <p:ext uri="{BB962C8B-B14F-4D97-AF65-F5344CB8AC3E}">
        <p14:creationId xmlns:p14="http://schemas.microsoft.com/office/powerpoint/2010/main" val="77581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3B409A7-EC23-434A-A5EB-1FFA66B97D18}"/>
              </a:ext>
            </a:extLst>
          </p:cNvPr>
          <p:cNvSpPr>
            <a:spLocks noGrp="1"/>
          </p:cNvSpPr>
          <p:nvPr>
            <p:ph type="pic" sz="quarter" idx="10"/>
          </p:nvPr>
        </p:nvSpPr>
        <p:spPr>
          <a:xfrm>
            <a:off x="1172497" y="4461590"/>
            <a:ext cx="17646699" cy="4655983"/>
          </a:xfrm>
          <a:custGeom>
            <a:avLst/>
            <a:gdLst>
              <a:gd name="connsiteX0" fmla="*/ 0 w 6790249"/>
              <a:gd name="connsiteY0" fmla="*/ 0 h 2152650"/>
              <a:gd name="connsiteX1" fmla="*/ 6790249 w 6790249"/>
              <a:gd name="connsiteY1" fmla="*/ 0 h 2152650"/>
              <a:gd name="connsiteX2" fmla="*/ 6790249 w 6790249"/>
              <a:gd name="connsiteY2" fmla="*/ 2152650 h 2152650"/>
              <a:gd name="connsiteX3" fmla="*/ 0 w 6790249"/>
              <a:gd name="connsiteY3" fmla="*/ 2152650 h 2152650"/>
            </a:gdLst>
            <a:ahLst/>
            <a:cxnLst>
              <a:cxn ang="0">
                <a:pos x="connsiteX0" y="connsiteY0"/>
              </a:cxn>
              <a:cxn ang="0">
                <a:pos x="connsiteX1" y="connsiteY1"/>
              </a:cxn>
              <a:cxn ang="0">
                <a:pos x="connsiteX2" y="connsiteY2"/>
              </a:cxn>
              <a:cxn ang="0">
                <a:pos x="connsiteX3" y="connsiteY3"/>
              </a:cxn>
            </a:cxnLst>
            <a:rect l="l" t="t" r="r" b="b"/>
            <a:pathLst>
              <a:path w="6790249" h="2152650">
                <a:moveTo>
                  <a:pt x="0" y="0"/>
                </a:moveTo>
                <a:lnTo>
                  <a:pt x="6790249" y="0"/>
                </a:lnTo>
                <a:lnTo>
                  <a:pt x="6790249" y="2152650"/>
                </a:lnTo>
                <a:lnTo>
                  <a:pt x="0" y="215265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FE3CFE58-1CD6-4456-8431-A9314BDC5500}"/>
              </a:ext>
            </a:extLst>
          </p:cNvPr>
          <p:cNvSpPr>
            <a:spLocks noGrp="1"/>
          </p:cNvSpPr>
          <p:nvPr>
            <p:ph type="pic" sz="quarter" idx="11"/>
          </p:nvPr>
        </p:nvSpPr>
        <p:spPr>
          <a:xfrm>
            <a:off x="10596434" y="9872816"/>
            <a:ext cx="17661063" cy="4655983"/>
          </a:xfrm>
          <a:custGeom>
            <a:avLst/>
            <a:gdLst>
              <a:gd name="connsiteX0" fmla="*/ 0 w 6790249"/>
              <a:gd name="connsiteY0" fmla="*/ 0 h 2152650"/>
              <a:gd name="connsiteX1" fmla="*/ 6790249 w 6790249"/>
              <a:gd name="connsiteY1" fmla="*/ 0 h 2152650"/>
              <a:gd name="connsiteX2" fmla="*/ 6790249 w 6790249"/>
              <a:gd name="connsiteY2" fmla="*/ 2152650 h 2152650"/>
              <a:gd name="connsiteX3" fmla="*/ 0 w 6790249"/>
              <a:gd name="connsiteY3" fmla="*/ 2152650 h 2152650"/>
            </a:gdLst>
            <a:ahLst/>
            <a:cxnLst>
              <a:cxn ang="0">
                <a:pos x="connsiteX0" y="connsiteY0"/>
              </a:cxn>
              <a:cxn ang="0">
                <a:pos x="connsiteX1" y="connsiteY1"/>
              </a:cxn>
              <a:cxn ang="0">
                <a:pos x="connsiteX2" y="connsiteY2"/>
              </a:cxn>
              <a:cxn ang="0">
                <a:pos x="connsiteX3" y="connsiteY3"/>
              </a:cxn>
            </a:cxnLst>
            <a:rect l="l" t="t" r="r" b="b"/>
            <a:pathLst>
              <a:path w="6790249" h="2152650">
                <a:moveTo>
                  <a:pt x="0" y="0"/>
                </a:moveTo>
                <a:lnTo>
                  <a:pt x="6790249" y="0"/>
                </a:lnTo>
                <a:lnTo>
                  <a:pt x="6790249" y="2152650"/>
                </a:lnTo>
                <a:lnTo>
                  <a:pt x="0" y="2152650"/>
                </a:lnTo>
                <a:close/>
              </a:path>
            </a:pathLst>
          </a:custGeom>
        </p:spPr>
        <p:txBody>
          <a:bodyPr wrap="square">
            <a:noAutofit/>
          </a:bodyPr>
          <a:lstStyle/>
          <a:p>
            <a:endParaRPr lang="en-US"/>
          </a:p>
        </p:txBody>
      </p:sp>
      <p:sp>
        <p:nvSpPr>
          <p:cNvPr id="13" name="Slide Number Placeholder 7">
            <a:extLst>
              <a:ext uri="{FF2B5EF4-FFF2-40B4-BE49-F238E27FC236}">
                <a16:creationId xmlns:a16="http://schemas.microsoft.com/office/drawing/2014/main" id="{186F7115-434B-4500-9003-D002A0EAE748}"/>
              </a:ext>
            </a:extLst>
          </p:cNvPr>
          <p:cNvSpPr>
            <a:spLocks noGrp="1"/>
          </p:cNvSpPr>
          <p:nvPr>
            <p:ph type="sldNum" sz="quarter" idx="4"/>
          </p:nvPr>
        </p:nvSpPr>
        <p:spPr>
          <a:xfrm>
            <a:off x="266128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14" name="Footer Placeholder 8">
            <a:extLst>
              <a:ext uri="{FF2B5EF4-FFF2-40B4-BE49-F238E27FC236}">
                <a16:creationId xmlns:a16="http://schemas.microsoft.com/office/drawing/2014/main" id="{1B63AB63-B235-47CA-9596-B36868D2A4F5}"/>
              </a:ext>
            </a:extLst>
          </p:cNvPr>
          <p:cNvSpPr>
            <a:spLocks noGrp="1"/>
          </p:cNvSpPr>
          <p:nvPr>
            <p:ph type="ftr" sz="quarter" idx="3"/>
          </p:nvPr>
        </p:nvSpPr>
        <p:spPr>
          <a:xfrm>
            <a:off x="11080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MEDKIT.COM</a:t>
            </a:r>
            <a:endParaRPr lang="en-US" dirty="0"/>
          </a:p>
        </p:txBody>
      </p:sp>
    </p:spTree>
    <p:extLst>
      <p:ext uri="{BB962C8B-B14F-4D97-AF65-F5344CB8AC3E}">
        <p14:creationId xmlns:p14="http://schemas.microsoft.com/office/powerpoint/2010/main" val="1454746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0DAD7A7-AA96-4A50-80DB-8A5247B7BBD2}"/>
              </a:ext>
            </a:extLst>
          </p:cNvPr>
          <p:cNvSpPr>
            <a:spLocks noGrp="1"/>
          </p:cNvSpPr>
          <p:nvPr>
            <p:ph type="pic" sz="quarter" idx="10" hasCustomPrompt="1"/>
          </p:nvPr>
        </p:nvSpPr>
        <p:spPr>
          <a:xfrm>
            <a:off x="13851778" y="995062"/>
            <a:ext cx="15409022" cy="15464138"/>
          </a:xfrm>
          <a:custGeom>
            <a:avLst/>
            <a:gdLst>
              <a:gd name="connsiteX0" fmla="*/ 9166294 w 15409022"/>
              <a:gd name="connsiteY0" fmla="*/ 0 h 15464138"/>
              <a:gd name="connsiteX1" fmla="*/ 9281432 w 15409022"/>
              <a:gd name="connsiteY1" fmla="*/ 2077 h 15464138"/>
              <a:gd name="connsiteX2" fmla="*/ 9397602 w 15409022"/>
              <a:gd name="connsiteY2" fmla="*/ 7263 h 15464138"/>
              <a:gd name="connsiteX3" fmla="*/ 9512742 w 15409022"/>
              <a:gd name="connsiteY3" fmla="*/ 16598 h 15464138"/>
              <a:gd name="connsiteX4" fmla="*/ 9626838 w 15409022"/>
              <a:gd name="connsiteY4" fmla="*/ 29046 h 15464138"/>
              <a:gd name="connsiteX5" fmla="*/ 9743014 w 15409022"/>
              <a:gd name="connsiteY5" fmla="*/ 44603 h 15464138"/>
              <a:gd name="connsiteX6" fmla="*/ 9857110 w 15409022"/>
              <a:gd name="connsiteY6" fmla="*/ 63273 h 15464138"/>
              <a:gd name="connsiteX7" fmla="*/ 9970172 w 15409022"/>
              <a:gd name="connsiteY7" fmla="*/ 86093 h 15464138"/>
              <a:gd name="connsiteX8" fmla="*/ 10084274 w 15409022"/>
              <a:gd name="connsiteY8" fmla="*/ 110989 h 15464138"/>
              <a:gd name="connsiteX9" fmla="*/ 10197334 w 15409022"/>
              <a:gd name="connsiteY9" fmla="*/ 138995 h 15464138"/>
              <a:gd name="connsiteX10" fmla="*/ 10309360 w 15409022"/>
              <a:gd name="connsiteY10" fmla="*/ 171149 h 15464138"/>
              <a:gd name="connsiteX11" fmla="*/ 10421382 w 15409022"/>
              <a:gd name="connsiteY11" fmla="*/ 207453 h 15464138"/>
              <a:gd name="connsiteX12" fmla="*/ 10532370 w 15409022"/>
              <a:gd name="connsiteY12" fmla="*/ 245834 h 15464138"/>
              <a:gd name="connsiteX13" fmla="*/ 10641282 w 15409022"/>
              <a:gd name="connsiteY13" fmla="*/ 288360 h 15464138"/>
              <a:gd name="connsiteX14" fmla="*/ 10750194 w 15409022"/>
              <a:gd name="connsiteY14" fmla="*/ 332963 h 15464138"/>
              <a:gd name="connsiteX15" fmla="*/ 10859106 w 15409022"/>
              <a:gd name="connsiteY15" fmla="*/ 381715 h 15464138"/>
              <a:gd name="connsiteX16" fmla="*/ 10964910 w 15409022"/>
              <a:gd name="connsiteY16" fmla="*/ 433576 h 15464138"/>
              <a:gd name="connsiteX17" fmla="*/ 14735362 w 15409022"/>
              <a:gd name="connsiteY17" fmla="*/ 2607680 h 15464138"/>
              <a:gd name="connsiteX18" fmla="*/ 14775814 w 15409022"/>
              <a:gd name="connsiteY18" fmla="*/ 2631535 h 15464138"/>
              <a:gd name="connsiteX19" fmla="*/ 14816268 w 15409022"/>
              <a:gd name="connsiteY19" fmla="*/ 2654359 h 15464138"/>
              <a:gd name="connsiteX20" fmla="*/ 14856722 w 15409022"/>
              <a:gd name="connsiteY20" fmla="*/ 2678215 h 15464138"/>
              <a:gd name="connsiteX21" fmla="*/ 14898210 w 15409022"/>
              <a:gd name="connsiteY21" fmla="*/ 2699998 h 15464138"/>
              <a:gd name="connsiteX22" fmla="*/ 14937628 w 15409022"/>
              <a:gd name="connsiteY22" fmla="*/ 2722818 h 15464138"/>
              <a:gd name="connsiteX23" fmla="*/ 14979118 w 15409022"/>
              <a:gd name="connsiteY23" fmla="*/ 2743561 h 15464138"/>
              <a:gd name="connsiteX24" fmla="*/ 15017494 w 15409022"/>
              <a:gd name="connsiteY24" fmla="*/ 2766380 h 15464138"/>
              <a:gd name="connsiteX25" fmla="*/ 15055874 w 15409022"/>
              <a:gd name="connsiteY25" fmla="*/ 2787127 h 15464138"/>
              <a:gd name="connsiteX26" fmla="*/ 15409022 w 15409022"/>
              <a:gd name="connsiteY26" fmla="*/ 2994971 h 15464138"/>
              <a:gd name="connsiteX27" fmla="*/ 15409022 w 15409022"/>
              <a:gd name="connsiteY27" fmla="*/ 15464138 h 15464138"/>
              <a:gd name="connsiteX28" fmla="*/ 930172 w 15409022"/>
              <a:gd name="connsiteY28" fmla="*/ 15464138 h 15464138"/>
              <a:gd name="connsiteX29" fmla="*/ 910718 w 15409022"/>
              <a:gd name="connsiteY29" fmla="*/ 15439662 h 15464138"/>
              <a:gd name="connsiteX30" fmla="*/ 878563 w 15409022"/>
              <a:gd name="connsiteY30" fmla="*/ 15397132 h 15464138"/>
              <a:gd name="connsiteX31" fmla="*/ 846408 w 15409022"/>
              <a:gd name="connsiteY31" fmla="*/ 15354606 h 15464138"/>
              <a:gd name="connsiteX32" fmla="*/ 814254 w 15409022"/>
              <a:gd name="connsiteY32" fmla="*/ 15311039 h 15464138"/>
              <a:gd name="connsiteX33" fmla="*/ 783135 w 15409022"/>
              <a:gd name="connsiteY33" fmla="*/ 15267473 h 15464138"/>
              <a:gd name="connsiteX34" fmla="*/ 752017 w 15409022"/>
              <a:gd name="connsiteY34" fmla="*/ 15222875 h 15464138"/>
              <a:gd name="connsiteX35" fmla="*/ 690817 w 15409022"/>
              <a:gd name="connsiteY35" fmla="*/ 15132633 h 15464138"/>
              <a:gd name="connsiteX36" fmla="*/ 633770 w 15409022"/>
              <a:gd name="connsiteY36" fmla="*/ 15041350 h 15464138"/>
              <a:gd name="connsiteX37" fmla="*/ 577755 w 15409022"/>
              <a:gd name="connsiteY37" fmla="*/ 14952149 h 15464138"/>
              <a:gd name="connsiteX38" fmla="*/ 525894 w 15409022"/>
              <a:gd name="connsiteY38" fmla="*/ 14862943 h 15464138"/>
              <a:gd name="connsiteX39" fmla="*/ 476106 w 15409022"/>
              <a:gd name="connsiteY39" fmla="*/ 14776851 h 15464138"/>
              <a:gd name="connsiteX40" fmla="*/ 431503 w 15409022"/>
              <a:gd name="connsiteY40" fmla="*/ 14692831 h 15464138"/>
              <a:gd name="connsiteX41" fmla="*/ 390013 w 15409022"/>
              <a:gd name="connsiteY41" fmla="*/ 14612960 h 15464138"/>
              <a:gd name="connsiteX42" fmla="*/ 353709 w 15409022"/>
              <a:gd name="connsiteY42" fmla="*/ 14538280 h 15464138"/>
              <a:gd name="connsiteX43" fmla="*/ 337112 w 15409022"/>
              <a:gd name="connsiteY43" fmla="*/ 14501976 h 15464138"/>
              <a:gd name="connsiteX44" fmla="*/ 320514 w 15409022"/>
              <a:gd name="connsiteY44" fmla="*/ 14461523 h 15464138"/>
              <a:gd name="connsiteX45" fmla="*/ 302880 w 15409022"/>
              <a:gd name="connsiteY45" fmla="*/ 14422105 h 15464138"/>
              <a:gd name="connsiteX46" fmla="*/ 287323 w 15409022"/>
              <a:gd name="connsiteY46" fmla="*/ 14379579 h 15464138"/>
              <a:gd name="connsiteX47" fmla="*/ 269689 w 15409022"/>
              <a:gd name="connsiteY47" fmla="*/ 14336013 h 15464138"/>
              <a:gd name="connsiteX48" fmla="*/ 253092 w 15409022"/>
              <a:gd name="connsiteY48" fmla="*/ 14291410 h 15464138"/>
              <a:gd name="connsiteX49" fmla="*/ 237535 w 15409022"/>
              <a:gd name="connsiteY49" fmla="*/ 14245771 h 15464138"/>
              <a:gd name="connsiteX50" fmla="*/ 220937 w 15409022"/>
              <a:gd name="connsiteY50" fmla="*/ 14200132 h 15464138"/>
              <a:gd name="connsiteX51" fmla="*/ 191896 w 15409022"/>
              <a:gd name="connsiteY51" fmla="*/ 14102627 h 15464138"/>
              <a:gd name="connsiteX52" fmla="*/ 161814 w 15409022"/>
              <a:gd name="connsiteY52" fmla="*/ 14003051 h 15464138"/>
              <a:gd name="connsiteX53" fmla="*/ 148329 w 15409022"/>
              <a:gd name="connsiteY53" fmla="*/ 13951190 h 15464138"/>
              <a:gd name="connsiteX54" fmla="*/ 133808 w 15409022"/>
              <a:gd name="connsiteY54" fmla="*/ 13900360 h 15464138"/>
              <a:gd name="connsiteX55" fmla="*/ 120324 w 15409022"/>
              <a:gd name="connsiteY55" fmla="*/ 13847463 h 15464138"/>
              <a:gd name="connsiteX56" fmla="*/ 107876 w 15409022"/>
              <a:gd name="connsiteY56" fmla="*/ 13794562 h 15464138"/>
              <a:gd name="connsiteX57" fmla="*/ 96468 w 15409022"/>
              <a:gd name="connsiteY57" fmla="*/ 13741660 h 15464138"/>
              <a:gd name="connsiteX58" fmla="*/ 84020 w 15409022"/>
              <a:gd name="connsiteY58" fmla="*/ 13686686 h 15464138"/>
              <a:gd name="connsiteX59" fmla="*/ 74685 w 15409022"/>
              <a:gd name="connsiteY59" fmla="*/ 13631712 h 15464138"/>
              <a:gd name="connsiteX60" fmla="*/ 63273 w 15409022"/>
              <a:gd name="connsiteY60" fmla="*/ 13577774 h 15464138"/>
              <a:gd name="connsiteX61" fmla="*/ 54974 w 15409022"/>
              <a:gd name="connsiteY61" fmla="*/ 13522800 h 15464138"/>
              <a:gd name="connsiteX62" fmla="*/ 44603 w 15409022"/>
              <a:gd name="connsiteY62" fmla="*/ 13467826 h 15464138"/>
              <a:gd name="connsiteX63" fmla="*/ 37340 w 15409022"/>
              <a:gd name="connsiteY63" fmla="*/ 13411811 h 15464138"/>
              <a:gd name="connsiteX64" fmla="*/ 30082 w 15409022"/>
              <a:gd name="connsiteY64" fmla="*/ 13357873 h 15464138"/>
              <a:gd name="connsiteX65" fmla="*/ 22820 w 15409022"/>
              <a:gd name="connsiteY65" fmla="*/ 13302899 h 15464138"/>
              <a:gd name="connsiteX66" fmla="*/ 17634 w 15409022"/>
              <a:gd name="connsiteY66" fmla="*/ 13246889 h 15464138"/>
              <a:gd name="connsiteX67" fmla="*/ 12448 w 15409022"/>
              <a:gd name="connsiteY67" fmla="*/ 13192951 h 15464138"/>
              <a:gd name="connsiteX68" fmla="*/ 7263 w 15409022"/>
              <a:gd name="connsiteY68" fmla="*/ 13137972 h 15464138"/>
              <a:gd name="connsiteX69" fmla="*/ 5186 w 15409022"/>
              <a:gd name="connsiteY69" fmla="*/ 13082998 h 15464138"/>
              <a:gd name="connsiteX70" fmla="*/ 2077 w 15409022"/>
              <a:gd name="connsiteY70" fmla="*/ 13030101 h 15464138"/>
              <a:gd name="connsiteX71" fmla="*/ 0 w 15409022"/>
              <a:gd name="connsiteY71" fmla="*/ 12976163 h 15464138"/>
              <a:gd name="connsiteX72" fmla="*/ 0 w 15409022"/>
              <a:gd name="connsiteY72" fmla="*/ 12923261 h 15464138"/>
              <a:gd name="connsiteX73" fmla="*/ 0 w 15409022"/>
              <a:gd name="connsiteY73" fmla="*/ 6948624 h 15464138"/>
              <a:gd name="connsiteX74" fmla="*/ 0 w 15409022"/>
              <a:gd name="connsiteY74" fmla="*/ 6895727 h 15464138"/>
              <a:gd name="connsiteX75" fmla="*/ 2077 w 15409022"/>
              <a:gd name="connsiteY75" fmla="*/ 6840753 h 15464138"/>
              <a:gd name="connsiteX76" fmla="*/ 5186 w 15409022"/>
              <a:gd name="connsiteY76" fmla="*/ 6785775 h 15464138"/>
              <a:gd name="connsiteX77" fmla="*/ 7263 w 15409022"/>
              <a:gd name="connsiteY77" fmla="*/ 6731837 h 15464138"/>
              <a:gd name="connsiteX78" fmla="*/ 12448 w 15409022"/>
              <a:gd name="connsiteY78" fmla="*/ 6675826 h 15464138"/>
              <a:gd name="connsiteX79" fmla="*/ 17634 w 15409022"/>
              <a:gd name="connsiteY79" fmla="*/ 6620852 h 15464138"/>
              <a:gd name="connsiteX80" fmla="*/ 23856 w 15409022"/>
              <a:gd name="connsiteY80" fmla="*/ 6564837 h 15464138"/>
              <a:gd name="connsiteX81" fmla="*/ 30082 w 15409022"/>
              <a:gd name="connsiteY81" fmla="*/ 6508827 h 15464138"/>
              <a:gd name="connsiteX82" fmla="*/ 38381 w 15409022"/>
              <a:gd name="connsiteY82" fmla="*/ 6451776 h 15464138"/>
              <a:gd name="connsiteX83" fmla="*/ 45639 w 15409022"/>
              <a:gd name="connsiteY83" fmla="*/ 6395766 h 15464138"/>
              <a:gd name="connsiteX84" fmla="*/ 56015 w 15409022"/>
              <a:gd name="connsiteY84" fmla="*/ 6340792 h 15464138"/>
              <a:gd name="connsiteX85" fmla="*/ 66386 w 15409022"/>
              <a:gd name="connsiteY85" fmla="*/ 6284776 h 15464138"/>
              <a:gd name="connsiteX86" fmla="*/ 75721 w 15409022"/>
              <a:gd name="connsiteY86" fmla="*/ 6229803 h 15464138"/>
              <a:gd name="connsiteX87" fmla="*/ 87133 w 15409022"/>
              <a:gd name="connsiteY87" fmla="*/ 6173792 h 15464138"/>
              <a:gd name="connsiteX88" fmla="*/ 99577 w 15409022"/>
              <a:gd name="connsiteY88" fmla="*/ 6118818 h 15464138"/>
              <a:gd name="connsiteX89" fmla="*/ 112025 w 15409022"/>
              <a:gd name="connsiteY89" fmla="*/ 6064880 h 15464138"/>
              <a:gd name="connsiteX90" fmla="*/ 124473 w 15409022"/>
              <a:gd name="connsiteY90" fmla="*/ 6010942 h 15464138"/>
              <a:gd name="connsiteX91" fmla="*/ 137958 w 15409022"/>
              <a:gd name="connsiteY91" fmla="*/ 5958041 h 15464138"/>
              <a:gd name="connsiteX92" fmla="*/ 151442 w 15409022"/>
              <a:gd name="connsiteY92" fmla="*/ 5904103 h 15464138"/>
              <a:gd name="connsiteX93" fmla="*/ 166999 w 15409022"/>
              <a:gd name="connsiteY93" fmla="*/ 5852238 h 15464138"/>
              <a:gd name="connsiteX94" fmla="*/ 181520 w 15409022"/>
              <a:gd name="connsiteY94" fmla="*/ 5801412 h 15464138"/>
              <a:gd name="connsiteX95" fmla="*/ 196045 w 15409022"/>
              <a:gd name="connsiteY95" fmla="*/ 5751624 h 15464138"/>
              <a:gd name="connsiteX96" fmla="*/ 211602 w 15409022"/>
              <a:gd name="connsiteY96" fmla="*/ 5701835 h 15464138"/>
              <a:gd name="connsiteX97" fmla="*/ 227159 w 15409022"/>
              <a:gd name="connsiteY97" fmla="*/ 5653084 h 15464138"/>
              <a:gd name="connsiteX98" fmla="*/ 243757 w 15409022"/>
              <a:gd name="connsiteY98" fmla="*/ 5606408 h 15464138"/>
              <a:gd name="connsiteX99" fmla="*/ 261391 w 15409022"/>
              <a:gd name="connsiteY99" fmla="*/ 5560769 h 15464138"/>
              <a:gd name="connsiteX100" fmla="*/ 276952 w 15409022"/>
              <a:gd name="connsiteY100" fmla="*/ 5516167 h 15464138"/>
              <a:gd name="connsiteX101" fmla="*/ 294581 w 15409022"/>
              <a:gd name="connsiteY101" fmla="*/ 5470527 h 15464138"/>
              <a:gd name="connsiteX102" fmla="*/ 312215 w 15409022"/>
              <a:gd name="connsiteY102" fmla="*/ 5430074 h 15464138"/>
              <a:gd name="connsiteX103" fmla="*/ 329849 w 15409022"/>
              <a:gd name="connsiteY103" fmla="*/ 5388584 h 15464138"/>
              <a:gd name="connsiteX104" fmla="*/ 346447 w 15409022"/>
              <a:gd name="connsiteY104" fmla="*/ 5349167 h 15464138"/>
              <a:gd name="connsiteX105" fmla="*/ 364081 w 15409022"/>
              <a:gd name="connsiteY105" fmla="*/ 5311827 h 15464138"/>
              <a:gd name="connsiteX106" fmla="*/ 406606 w 15409022"/>
              <a:gd name="connsiteY106" fmla="*/ 5227807 h 15464138"/>
              <a:gd name="connsiteX107" fmla="*/ 447060 w 15409022"/>
              <a:gd name="connsiteY107" fmla="*/ 5142751 h 15464138"/>
              <a:gd name="connsiteX108" fmla="*/ 489590 w 15409022"/>
              <a:gd name="connsiteY108" fmla="*/ 5060808 h 15464138"/>
              <a:gd name="connsiteX109" fmla="*/ 534193 w 15409022"/>
              <a:gd name="connsiteY109" fmla="*/ 4978865 h 15464138"/>
              <a:gd name="connsiteX110" fmla="*/ 557013 w 15409022"/>
              <a:gd name="connsiteY110" fmla="*/ 4939448 h 15464138"/>
              <a:gd name="connsiteX111" fmla="*/ 578791 w 15409022"/>
              <a:gd name="connsiteY111" fmla="*/ 4900030 h 15464138"/>
              <a:gd name="connsiteX112" fmla="*/ 602652 w 15409022"/>
              <a:gd name="connsiteY112" fmla="*/ 4861654 h 15464138"/>
              <a:gd name="connsiteX113" fmla="*/ 626507 w 15409022"/>
              <a:gd name="connsiteY113" fmla="*/ 4822237 h 15464138"/>
              <a:gd name="connsiteX114" fmla="*/ 651404 w 15409022"/>
              <a:gd name="connsiteY114" fmla="*/ 4783860 h 15464138"/>
              <a:gd name="connsiteX115" fmla="*/ 676296 w 15409022"/>
              <a:gd name="connsiteY115" fmla="*/ 4746515 h 15464138"/>
              <a:gd name="connsiteX116" fmla="*/ 702229 w 15409022"/>
              <a:gd name="connsiteY116" fmla="*/ 4709175 h 15464138"/>
              <a:gd name="connsiteX117" fmla="*/ 728157 w 15409022"/>
              <a:gd name="connsiteY117" fmla="*/ 4674943 h 15464138"/>
              <a:gd name="connsiteX118" fmla="*/ 756166 w 15409022"/>
              <a:gd name="connsiteY118" fmla="*/ 4637603 h 15464138"/>
              <a:gd name="connsiteX119" fmla="*/ 782095 w 15409022"/>
              <a:gd name="connsiteY119" fmla="*/ 4601299 h 15464138"/>
              <a:gd name="connsiteX120" fmla="*/ 808027 w 15409022"/>
              <a:gd name="connsiteY120" fmla="*/ 4563959 h 15464138"/>
              <a:gd name="connsiteX121" fmla="*/ 834996 w 15409022"/>
              <a:gd name="connsiteY121" fmla="*/ 4528691 h 15464138"/>
              <a:gd name="connsiteX122" fmla="*/ 860929 w 15409022"/>
              <a:gd name="connsiteY122" fmla="*/ 4492387 h 15464138"/>
              <a:gd name="connsiteX123" fmla="*/ 888934 w 15409022"/>
              <a:gd name="connsiteY123" fmla="*/ 4457119 h 15464138"/>
              <a:gd name="connsiteX124" fmla="*/ 916939 w 15409022"/>
              <a:gd name="connsiteY124" fmla="*/ 4423929 h 15464138"/>
              <a:gd name="connsiteX125" fmla="*/ 947022 w 15409022"/>
              <a:gd name="connsiteY125" fmla="*/ 4391775 h 15464138"/>
              <a:gd name="connsiteX126" fmla="*/ 1019629 w 15409022"/>
              <a:gd name="connsiteY126" fmla="*/ 4312940 h 15464138"/>
              <a:gd name="connsiteX127" fmla="*/ 1065268 w 15409022"/>
              <a:gd name="connsiteY127" fmla="*/ 4261079 h 15464138"/>
              <a:gd name="connsiteX128" fmla="*/ 1093274 w 15409022"/>
              <a:gd name="connsiteY128" fmla="*/ 4224775 h 15464138"/>
              <a:gd name="connsiteX129" fmla="*/ 1115057 w 15409022"/>
              <a:gd name="connsiteY129" fmla="*/ 4200915 h 15464138"/>
              <a:gd name="connsiteX130" fmla="*/ 1126469 w 15409022"/>
              <a:gd name="connsiteY130" fmla="*/ 4188471 h 15464138"/>
              <a:gd name="connsiteX131" fmla="*/ 1138917 w 15409022"/>
              <a:gd name="connsiteY131" fmla="*/ 4177059 h 15464138"/>
              <a:gd name="connsiteX132" fmla="*/ 1152402 w 15409022"/>
              <a:gd name="connsiteY132" fmla="*/ 4161502 h 15464138"/>
              <a:gd name="connsiteX133" fmla="*/ 1171072 w 15409022"/>
              <a:gd name="connsiteY133" fmla="*/ 4145941 h 15464138"/>
              <a:gd name="connsiteX134" fmla="*/ 1223974 w 15409022"/>
              <a:gd name="connsiteY134" fmla="*/ 4100302 h 15464138"/>
              <a:gd name="connsiteX135" fmla="*/ 1304876 w 15409022"/>
              <a:gd name="connsiteY135" fmla="*/ 4031843 h 15464138"/>
              <a:gd name="connsiteX136" fmla="*/ 1323546 w 15409022"/>
              <a:gd name="connsiteY136" fmla="*/ 4014210 h 15464138"/>
              <a:gd name="connsiteX137" fmla="*/ 1341180 w 15409022"/>
              <a:gd name="connsiteY137" fmla="*/ 3999688 h 15464138"/>
              <a:gd name="connsiteX138" fmla="*/ 1355705 w 15409022"/>
              <a:gd name="connsiteY138" fmla="*/ 3984127 h 15464138"/>
              <a:gd name="connsiteX139" fmla="*/ 1369189 w 15409022"/>
              <a:gd name="connsiteY139" fmla="*/ 3969607 h 15464138"/>
              <a:gd name="connsiteX140" fmla="*/ 1398231 w 15409022"/>
              <a:gd name="connsiteY140" fmla="*/ 3939525 h 15464138"/>
              <a:gd name="connsiteX141" fmla="*/ 1431422 w 15409022"/>
              <a:gd name="connsiteY141" fmla="*/ 3907370 h 15464138"/>
              <a:gd name="connsiteX142" fmla="*/ 1860852 w 15409022"/>
              <a:gd name="connsiteY142" fmla="*/ 3584784 h 15464138"/>
              <a:gd name="connsiteX143" fmla="*/ 1957316 w 15409022"/>
              <a:gd name="connsiteY143" fmla="*/ 3521511 h 15464138"/>
              <a:gd name="connsiteX144" fmla="*/ 2058970 w 15409022"/>
              <a:gd name="connsiteY144" fmla="*/ 3459274 h 15464138"/>
              <a:gd name="connsiteX145" fmla="*/ 2163732 w 15409022"/>
              <a:gd name="connsiteY145" fmla="*/ 3396001 h 15464138"/>
              <a:gd name="connsiteX146" fmla="*/ 2270567 w 15409022"/>
              <a:gd name="connsiteY146" fmla="*/ 3332728 h 15464138"/>
              <a:gd name="connsiteX147" fmla="*/ 2381556 w 15409022"/>
              <a:gd name="connsiteY147" fmla="*/ 3270491 h 15464138"/>
              <a:gd name="connsiteX148" fmla="*/ 2491504 w 15409022"/>
              <a:gd name="connsiteY148" fmla="*/ 3208254 h 15464138"/>
              <a:gd name="connsiteX149" fmla="*/ 2604570 w 15409022"/>
              <a:gd name="connsiteY149" fmla="*/ 3146022 h 15464138"/>
              <a:gd name="connsiteX150" fmla="*/ 2717632 w 15409022"/>
              <a:gd name="connsiteY150" fmla="*/ 3083785 h 15464138"/>
              <a:gd name="connsiteX151" fmla="*/ 2832766 w 15409022"/>
              <a:gd name="connsiteY151" fmla="*/ 3021549 h 15464138"/>
              <a:gd name="connsiteX152" fmla="*/ 2945826 w 15409022"/>
              <a:gd name="connsiteY152" fmla="*/ 2959312 h 15464138"/>
              <a:gd name="connsiteX153" fmla="*/ 3058888 w 15409022"/>
              <a:gd name="connsiteY153" fmla="*/ 2899152 h 15464138"/>
              <a:gd name="connsiteX154" fmla="*/ 3170914 w 15409022"/>
              <a:gd name="connsiteY154" fmla="*/ 2837952 h 15464138"/>
              <a:gd name="connsiteX155" fmla="*/ 3279826 w 15409022"/>
              <a:gd name="connsiteY155" fmla="*/ 2776756 h 15464138"/>
              <a:gd name="connsiteX156" fmla="*/ 3386666 w 15409022"/>
              <a:gd name="connsiteY156" fmla="*/ 2716592 h 15464138"/>
              <a:gd name="connsiteX157" fmla="*/ 3492464 w 15409022"/>
              <a:gd name="connsiteY157" fmla="*/ 2655395 h 15464138"/>
              <a:gd name="connsiteX158" fmla="*/ 3593082 w 15409022"/>
              <a:gd name="connsiteY158" fmla="*/ 2596272 h 15464138"/>
              <a:gd name="connsiteX159" fmla="*/ 3673988 w 15409022"/>
              <a:gd name="connsiteY159" fmla="*/ 2547520 h 15464138"/>
              <a:gd name="connsiteX160" fmla="*/ 3753854 w 15409022"/>
              <a:gd name="connsiteY160" fmla="*/ 2502917 h 15464138"/>
              <a:gd name="connsiteX161" fmla="*/ 3832688 w 15409022"/>
              <a:gd name="connsiteY161" fmla="*/ 2458314 h 15464138"/>
              <a:gd name="connsiteX162" fmla="*/ 3912560 w 15409022"/>
              <a:gd name="connsiteY162" fmla="*/ 2412675 h 15464138"/>
              <a:gd name="connsiteX163" fmla="*/ 3990354 w 15409022"/>
              <a:gd name="connsiteY163" fmla="*/ 2370149 h 15464138"/>
              <a:gd name="connsiteX164" fmla="*/ 4070218 w 15409022"/>
              <a:gd name="connsiteY164" fmla="*/ 2324506 h 15464138"/>
              <a:gd name="connsiteX165" fmla="*/ 4151126 w 15409022"/>
              <a:gd name="connsiteY165" fmla="*/ 2279907 h 15464138"/>
              <a:gd name="connsiteX166" fmla="*/ 4232032 w 15409022"/>
              <a:gd name="connsiteY166" fmla="*/ 2232191 h 15464138"/>
              <a:gd name="connsiteX167" fmla="*/ 4376212 w 15409022"/>
              <a:gd name="connsiteY167" fmla="*/ 2145063 h 15464138"/>
              <a:gd name="connsiteX168" fmla="*/ 4544252 w 15409022"/>
              <a:gd name="connsiteY168" fmla="*/ 2044445 h 15464138"/>
              <a:gd name="connsiteX169" fmla="*/ 4731994 w 15409022"/>
              <a:gd name="connsiteY169" fmla="*/ 1933460 h 15464138"/>
              <a:gd name="connsiteX170" fmla="*/ 4933226 w 15409022"/>
              <a:gd name="connsiteY170" fmla="*/ 1813136 h 15464138"/>
              <a:gd name="connsiteX171" fmla="*/ 5147936 w 15409022"/>
              <a:gd name="connsiteY171" fmla="*/ 1686591 h 15464138"/>
              <a:gd name="connsiteX172" fmla="*/ 5371986 w 15409022"/>
              <a:gd name="connsiteY172" fmla="*/ 1554859 h 15464138"/>
              <a:gd name="connsiteX173" fmla="*/ 5601222 w 15409022"/>
              <a:gd name="connsiteY173" fmla="*/ 1420014 h 15464138"/>
              <a:gd name="connsiteX174" fmla="*/ 5832530 w 15409022"/>
              <a:gd name="connsiteY174" fmla="*/ 1284134 h 15464138"/>
              <a:gd name="connsiteX175" fmla="*/ 6063838 w 15409022"/>
              <a:gd name="connsiteY175" fmla="*/ 1150325 h 15464138"/>
              <a:gd name="connsiteX176" fmla="*/ 6289966 w 15409022"/>
              <a:gd name="connsiteY176" fmla="*/ 1019630 h 15464138"/>
              <a:gd name="connsiteX177" fmla="*/ 6507790 w 15409022"/>
              <a:gd name="connsiteY177" fmla="*/ 894120 h 15464138"/>
              <a:gd name="connsiteX178" fmla="*/ 6715242 w 15409022"/>
              <a:gd name="connsiteY178" fmla="*/ 775873 h 15464138"/>
              <a:gd name="connsiteX179" fmla="*/ 6908174 w 15409022"/>
              <a:gd name="connsiteY179" fmla="*/ 667997 h 15464138"/>
              <a:gd name="connsiteX180" fmla="*/ 7083468 w 15409022"/>
              <a:gd name="connsiteY180" fmla="*/ 572570 h 15464138"/>
              <a:gd name="connsiteX181" fmla="*/ 7162302 w 15409022"/>
              <a:gd name="connsiteY181" fmla="*/ 529003 h 15464138"/>
              <a:gd name="connsiteX182" fmla="*/ 7235946 w 15409022"/>
              <a:gd name="connsiteY182" fmla="*/ 489591 h 15464138"/>
              <a:gd name="connsiteX183" fmla="*/ 7304406 w 15409022"/>
              <a:gd name="connsiteY183" fmla="*/ 453286 h 15464138"/>
              <a:gd name="connsiteX184" fmla="*/ 7365606 w 15409022"/>
              <a:gd name="connsiteY184" fmla="*/ 422168 h 15464138"/>
              <a:gd name="connsiteX185" fmla="*/ 7472446 w 15409022"/>
              <a:gd name="connsiteY185" fmla="*/ 370303 h 15464138"/>
              <a:gd name="connsiteX186" fmla="*/ 7580322 w 15409022"/>
              <a:gd name="connsiteY186" fmla="*/ 321551 h 15464138"/>
              <a:gd name="connsiteX187" fmla="*/ 7689234 w 15409022"/>
              <a:gd name="connsiteY187" fmla="*/ 276952 h 15464138"/>
              <a:gd name="connsiteX188" fmla="*/ 7799182 w 15409022"/>
              <a:gd name="connsiteY188" fmla="*/ 236499 h 15464138"/>
              <a:gd name="connsiteX189" fmla="*/ 7911206 w 15409022"/>
              <a:gd name="connsiteY189" fmla="*/ 197082 h 15464138"/>
              <a:gd name="connsiteX190" fmla="*/ 8021154 w 15409022"/>
              <a:gd name="connsiteY190" fmla="*/ 162850 h 15464138"/>
              <a:gd name="connsiteX191" fmla="*/ 8134216 w 15409022"/>
              <a:gd name="connsiteY191" fmla="*/ 131732 h 15464138"/>
              <a:gd name="connsiteX192" fmla="*/ 8247278 w 15409022"/>
              <a:gd name="connsiteY192" fmla="*/ 102691 h 15464138"/>
              <a:gd name="connsiteX193" fmla="*/ 8360344 w 15409022"/>
              <a:gd name="connsiteY193" fmla="*/ 77794 h 15464138"/>
              <a:gd name="connsiteX194" fmla="*/ 8475478 w 15409022"/>
              <a:gd name="connsiteY194" fmla="*/ 57052 h 15464138"/>
              <a:gd name="connsiteX195" fmla="*/ 8589574 w 15409022"/>
              <a:gd name="connsiteY195" fmla="*/ 39418 h 15464138"/>
              <a:gd name="connsiteX196" fmla="*/ 8703678 w 15409022"/>
              <a:gd name="connsiteY196" fmla="*/ 24897 h 15464138"/>
              <a:gd name="connsiteX197" fmla="*/ 8818810 w 15409022"/>
              <a:gd name="connsiteY197" fmla="*/ 13485 h 15464138"/>
              <a:gd name="connsiteX198" fmla="*/ 8934986 w 15409022"/>
              <a:gd name="connsiteY198" fmla="*/ 6227 h 15464138"/>
              <a:gd name="connsiteX199" fmla="*/ 9050118 w 15409022"/>
              <a:gd name="connsiteY199" fmla="*/ 1036 h 1546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5409022" h="15464138">
                <a:moveTo>
                  <a:pt x="9166294" y="0"/>
                </a:moveTo>
                <a:lnTo>
                  <a:pt x="9281432" y="2077"/>
                </a:lnTo>
                <a:lnTo>
                  <a:pt x="9397602" y="7263"/>
                </a:lnTo>
                <a:lnTo>
                  <a:pt x="9512742" y="16598"/>
                </a:lnTo>
                <a:lnTo>
                  <a:pt x="9626838" y="29046"/>
                </a:lnTo>
                <a:lnTo>
                  <a:pt x="9743014" y="44603"/>
                </a:lnTo>
                <a:lnTo>
                  <a:pt x="9857110" y="63273"/>
                </a:lnTo>
                <a:lnTo>
                  <a:pt x="9970172" y="86093"/>
                </a:lnTo>
                <a:lnTo>
                  <a:pt x="10084274" y="110989"/>
                </a:lnTo>
                <a:lnTo>
                  <a:pt x="10197334" y="138995"/>
                </a:lnTo>
                <a:lnTo>
                  <a:pt x="10309360" y="171149"/>
                </a:lnTo>
                <a:lnTo>
                  <a:pt x="10421382" y="207453"/>
                </a:lnTo>
                <a:lnTo>
                  <a:pt x="10532370" y="245834"/>
                </a:lnTo>
                <a:lnTo>
                  <a:pt x="10641282" y="288360"/>
                </a:lnTo>
                <a:lnTo>
                  <a:pt x="10750194" y="332963"/>
                </a:lnTo>
                <a:lnTo>
                  <a:pt x="10859106" y="381715"/>
                </a:lnTo>
                <a:lnTo>
                  <a:pt x="10964910" y="433576"/>
                </a:lnTo>
                <a:lnTo>
                  <a:pt x="14735362" y="2607680"/>
                </a:lnTo>
                <a:lnTo>
                  <a:pt x="14775814" y="2631535"/>
                </a:lnTo>
                <a:lnTo>
                  <a:pt x="14816268" y="2654359"/>
                </a:lnTo>
                <a:lnTo>
                  <a:pt x="14856722" y="2678215"/>
                </a:lnTo>
                <a:lnTo>
                  <a:pt x="14898210" y="2699998"/>
                </a:lnTo>
                <a:lnTo>
                  <a:pt x="14937628" y="2722818"/>
                </a:lnTo>
                <a:lnTo>
                  <a:pt x="14979118" y="2743561"/>
                </a:lnTo>
                <a:lnTo>
                  <a:pt x="15017494" y="2766380"/>
                </a:lnTo>
                <a:lnTo>
                  <a:pt x="15055874" y="2787127"/>
                </a:lnTo>
                <a:lnTo>
                  <a:pt x="15409022" y="2994971"/>
                </a:lnTo>
                <a:lnTo>
                  <a:pt x="15409022" y="15464138"/>
                </a:lnTo>
                <a:lnTo>
                  <a:pt x="930172" y="15464138"/>
                </a:lnTo>
                <a:lnTo>
                  <a:pt x="910718" y="15439662"/>
                </a:lnTo>
                <a:lnTo>
                  <a:pt x="878563" y="15397132"/>
                </a:lnTo>
                <a:lnTo>
                  <a:pt x="846408" y="15354606"/>
                </a:lnTo>
                <a:lnTo>
                  <a:pt x="814254" y="15311039"/>
                </a:lnTo>
                <a:lnTo>
                  <a:pt x="783135" y="15267473"/>
                </a:lnTo>
                <a:lnTo>
                  <a:pt x="752017" y="15222875"/>
                </a:lnTo>
                <a:lnTo>
                  <a:pt x="690817" y="15132633"/>
                </a:lnTo>
                <a:lnTo>
                  <a:pt x="633770" y="15041350"/>
                </a:lnTo>
                <a:lnTo>
                  <a:pt x="577755" y="14952149"/>
                </a:lnTo>
                <a:lnTo>
                  <a:pt x="525894" y="14862943"/>
                </a:lnTo>
                <a:lnTo>
                  <a:pt x="476106" y="14776851"/>
                </a:lnTo>
                <a:lnTo>
                  <a:pt x="431503" y="14692831"/>
                </a:lnTo>
                <a:lnTo>
                  <a:pt x="390013" y="14612960"/>
                </a:lnTo>
                <a:lnTo>
                  <a:pt x="353709" y="14538280"/>
                </a:lnTo>
                <a:lnTo>
                  <a:pt x="337112" y="14501976"/>
                </a:lnTo>
                <a:lnTo>
                  <a:pt x="320514" y="14461523"/>
                </a:lnTo>
                <a:lnTo>
                  <a:pt x="302880" y="14422105"/>
                </a:lnTo>
                <a:lnTo>
                  <a:pt x="287323" y="14379579"/>
                </a:lnTo>
                <a:lnTo>
                  <a:pt x="269689" y="14336013"/>
                </a:lnTo>
                <a:lnTo>
                  <a:pt x="253092" y="14291410"/>
                </a:lnTo>
                <a:lnTo>
                  <a:pt x="237535" y="14245771"/>
                </a:lnTo>
                <a:lnTo>
                  <a:pt x="220937" y="14200132"/>
                </a:lnTo>
                <a:lnTo>
                  <a:pt x="191896" y="14102627"/>
                </a:lnTo>
                <a:lnTo>
                  <a:pt x="161814" y="14003051"/>
                </a:lnTo>
                <a:lnTo>
                  <a:pt x="148329" y="13951190"/>
                </a:lnTo>
                <a:lnTo>
                  <a:pt x="133808" y="13900360"/>
                </a:lnTo>
                <a:lnTo>
                  <a:pt x="120324" y="13847463"/>
                </a:lnTo>
                <a:lnTo>
                  <a:pt x="107876" y="13794562"/>
                </a:lnTo>
                <a:lnTo>
                  <a:pt x="96468" y="13741660"/>
                </a:lnTo>
                <a:lnTo>
                  <a:pt x="84020" y="13686686"/>
                </a:lnTo>
                <a:lnTo>
                  <a:pt x="74685" y="13631712"/>
                </a:lnTo>
                <a:lnTo>
                  <a:pt x="63273" y="13577774"/>
                </a:lnTo>
                <a:lnTo>
                  <a:pt x="54974" y="13522800"/>
                </a:lnTo>
                <a:lnTo>
                  <a:pt x="44603" y="13467826"/>
                </a:lnTo>
                <a:lnTo>
                  <a:pt x="37340" y="13411811"/>
                </a:lnTo>
                <a:lnTo>
                  <a:pt x="30082" y="13357873"/>
                </a:lnTo>
                <a:lnTo>
                  <a:pt x="22820" y="13302899"/>
                </a:lnTo>
                <a:lnTo>
                  <a:pt x="17634" y="13246889"/>
                </a:lnTo>
                <a:lnTo>
                  <a:pt x="12448" y="13192951"/>
                </a:lnTo>
                <a:lnTo>
                  <a:pt x="7263" y="13137972"/>
                </a:lnTo>
                <a:lnTo>
                  <a:pt x="5186" y="13082998"/>
                </a:lnTo>
                <a:lnTo>
                  <a:pt x="2077" y="13030101"/>
                </a:lnTo>
                <a:lnTo>
                  <a:pt x="0" y="12976163"/>
                </a:lnTo>
                <a:lnTo>
                  <a:pt x="0" y="12923261"/>
                </a:lnTo>
                <a:lnTo>
                  <a:pt x="0" y="6948624"/>
                </a:lnTo>
                <a:lnTo>
                  <a:pt x="0" y="6895727"/>
                </a:lnTo>
                <a:lnTo>
                  <a:pt x="2077" y="6840753"/>
                </a:lnTo>
                <a:lnTo>
                  <a:pt x="5186" y="6785775"/>
                </a:lnTo>
                <a:lnTo>
                  <a:pt x="7263" y="6731837"/>
                </a:lnTo>
                <a:lnTo>
                  <a:pt x="12448" y="6675826"/>
                </a:lnTo>
                <a:lnTo>
                  <a:pt x="17634" y="6620852"/>
                </a:lnTo>
                <a:lnTo>
                  <a:pt x="23856" y="6564837"/>
                </a:lnTo>
                <a:lnTo>
                  <a:pt x="30082" y="6508827"/>
                </a:lnTo>
                <a:lnTo>
                  <a:pt x="38381" y="6451776"/>
                </a:lnTo>
                <a:lnTo>
                  <a:pt x="45639" y="6395766"/>
                </a:lnTo>
                <a:lnTo>
                  <a:pt x="56015" y="6340792"/>
                </a:lnTo>
                <a:lnTo>
                  <a:pt x="66386" y="6284776"/>
                </a:lnTo>
                <a:lnTo>
                  <a:pt x="75721" y="6229803"/>
                </a:lnTo>
                <a:lnTo>
                  <a:pt x="87133" y="6173792"/>
                </a:lnTo>
                <a:lnTo>
                  <a:pt x="99577" y="6118818"/>
                </a:lnTo>
                <a:lnTo>
                  <a:pt x="112025" y="6064880"/>
                </a:lnTo>
                <a:lnTo>
                  <a:pt x="124473" y="6010942"/>
                </a:lnTo>
                <a:lnTo>
                  <a:pt x="137958" y="5958041"/>
                </a:lnTo>
                <a:lnTo>
                  <a:pt x="151442" y="5904103"/>
                </a:lnTo>
                <a:lnTo>
                  <a:pt x="166999" y="5852238"/>
                </a:lnTo>
                <a:lnTo>
                  <a:pt x="181520" y="5801412"/>
                </a:lnTo>
                <a:lnTo>
                  <a:pt x="196045" y="5751624"/>
                </a:lnTo>
                <a:lnTo>
                  <a:pt x="211602" y="5701835"/>
                </a:lnTo>
                <a:lnTo>
                  <a:pt x="227159" y="5653084"/>
                </a:lnTo>
                <a:lnTo>
                  <a:pt x="243757" y="5606408"/>
                </a:lnTo>
                <a:lnTo>
                  <a:pt x="261391" y="5560769"/>
                </a:lnTo>
                <a:lnTo>
                  <a:pt x="276952" y="5516167"/>
                </a:lnTo>
                <a:lnTo>
                  <a:pt x="294581" y="5470527"/>
                </a:lnTo>
                <a:lnTo>
                  <a:pt x="312215" y="5430074"/>
                </a:lnTo>
                <a:lnTo>
                  <a:pt x="329849" y="5388584"/>
                </a:lnTo>
                <a:lnTo>
                  <a:pt x="346447" y="5349167"/>
                </a:lnTo>
                <a:lnTo>
                  <a:pt x="364081" y="5311827"/>
                </a:lnTo>
                <a:lnTo>
                  <a:pt x="406606" y="5227807"/>
                </a:lnTo>
                <a:lnTo>
                  <a:pt x="447060" y="5142751"/>
                </a:lnTo>
                <a:lnTo>
                  <a:pt x="489590" y="5060808"/>
                </a:lnTo>
                <a:lnTo>
                  <a:pt x="534193" y="4978865"/>
                </a:lnTo>
                <a:lnTo>
                  <a:pt x="557013" y="4939448"/>
                </a:lnTo>
                <a:lnTo>
                  <a:pt x="578791" y="4900030"/>
                </a:lnTo>
                <a:lnTo>
                  <a:pt x="602652" y="4861654"/>
                </a:lnTo>
                <a:lnTo>
                  <a:pt x="626507" y="4822237"/>
                </a:lnTo>
                <a:lnTo>
                  <a:pt x="651404" y="4783860"/>
                </a:lnTo>
                <a:lnTo>
                  <a:pt x="676296" y="4746515"/>
                </a:lnTo>
                <a:lnTo>
                  <a:pt x="702229" y="4709175"/>
                </a:lnTo>
                <a:lnTo>
                  <a:pt x="728157" y="4674943"/>
                </a:lnTo>
                <a:lnTo>
                  <a:pt x="756166" y="4637603"/>
                </a:lnTo>
                <a:lnTo>
                  <a:pt x="782095" y="4601299"/>
                </a:lnTo>
                <a:lnTo>
                  <a:pt x="808027" y="4563959"/>
                </a:lnTo>
                <a:lnTo>
                  <a:pt x="834996" y="4528691"/>
                </a:lnTo>
                <a:lnTo>
                  <a:pt x="860929" y="4492387"/>
                </a:lnTo>
                <a:lnTo>
                  <a:pt x="888934" y="4457119"/>
                </a:lnTo>
                <a:lnTo>
                  <a:pt x="916939" y="4423929"/>
                </a:lnTo>
                <a:lnTo>
                  <a:pt x="947022" y="4391775"/>
                </a:lnTo>
                <a:lnTo>
                  <a:pt x="1019629" y="4312940"/>
                </a:lnTo>
                <a:lnTo>
                  <a:pt x="1065268" y="4261079"/>
                </a:lnTo>
                <a:lnTo>
                  <a:pt x="1093274" y="4224775"/>
                </a:lnTo>
                <a:lnTo>
                  <a:pt x="1115057" y="4200915"/>
                </a:lnTo>
                <a:lnTo>
                  <a:pt x="1126469" y="4188471"/>
                </a:lnTo>
                <a:lnTo>
                  <a:pt x="1138917" y="4177059"/>
                </a:lnTo>
                <a:lnTo>
                  <a:pt x="1152402" y="4161502"/>
                </a:lnTo>
                <a:lnTo>
                  <a:pt x="1171072" y="4145941"/>
                </a:lnTo>
                <a:lnTo>
                  <a:pt x="1223974" y="4100302"/>
                </a:lnTo>
                <a:lnTo>
                  <a:pt x="1304876" y="4031843"/>
                </a:lnTo>
                <a:lnTo>
                  <a:pt x="1323546" y="4014210"/>
                </a:lnTo>
                <a:lnTo>
                  <a:pt x="1341180" y="3999688"/>
                </a:lnTo>
                <a:lnTo>
                  <a:pt x="1355705" y="3984127"/>
                </a:lnTo>
                <a:lnTo>
                  <a:pt x="1369189" y="3969607"/>
                </a:lnTo>
                <a:lnTo>
                  <a:pt x="1398231" y="3939525"/>
                </a:lnTo>
                <a:lnTo>
                  <a:pt x="1431422" y="3907370"/>
                </a:lnTo>
                <a:lnTo>
                  <a:pt x="1860852" y="3584784"/>
                </a:lnTo>
                <a:lnTo>
                  <a:pt x="1957316" y="3521511"/>
                </a:lnTo>
                <a:lnTo>
                  <a:pt x="2058970" y="3459274"/>
                </a:lnTo>
                <a:lnTo>
                  <a:pt x="2163732" y="3396001"/>
                </a:lnTo>
                <a:lnTo>
                  <a:pt x="2270567" y="3332728"/>
                </a:lnTo>
                <a:lnTo>
                  <a:pt x="2381556" y="3270491"/>
                </a:lnTo>
                <a:lnTo>
                  <a:pt x="2491504" y="3208254"/>
                </a:lnTo>
                <a:lnTo>
                  <a:pt x="2604570" y="3146022"/>
                </a:lnTo>
                <a:lnTo>
                  <a:pt x="2717632" y="3083785"/>
                </a:lnTo>
                <a:lnTo>
                  <a:pt x="2832766" y="3021549"/>
                </a:lnTo>
                <a:lnTo>
                  <a:pt x="2945826" y="2959312"/>
                </a:lnTo>
                <a:lnTo>
                  <a:pt x="3058888" y="2899152"/>
                </a:lnTo>
                <a:lnTo>
                  <a:pt x="3170914" y="2837952"/>
                </a:lnTo>
                <a:lnTo>
                  <a:pt x="3279826" y="2776756"/>
                </a:lnTo>
                <a:lnTo>
                  <a:pt x="3386666" y="2716592"/>
                </a:lnTo>
                <a:lnTo>
                  <a:pt x="3492464" y="2655395"/>
                </a:lnTo>
                <a:lnTo>
                  <a:pt x="3593082" y="2596272"/>
                </a:lnTo>
                <a:lnTo>
                  <a:pt x="3673988" y="2547520"/>
                </a:lnTo>
                <a:lnTo>
                  <a:pt x="3753854" y="2502917"/>
                </a:lnTo>
                <a:lnTo>
                  <a:pt x="3832688" y="2458314"/>
                </a:lnTo>
                <a:lnTo>
                  <a:pt x="3912560" y="2412675"/>
                </a:lnTo>
                <a:lnTo>
                  <a:pt x="3990354" y="2370149"/>
                </a:lnTo>
                <a:lnTo>
                  <a:pt x="4070218" y="2324506"/>
                </a:lnTo>
                <a:lnTo>
                  <a:pt x="4151126" y="2279907"/>
                </a:lnTo>
                <a:lnTo>
                  <a:pt x="4232032" y="2232191"/>
                </a:lnTo>
                <a:lnTo>
                  <a:pt x="4376212" y="2145063"/>
                </a:lnTo>
                <a:lnTo>
                  <a:pt x="4544252" y="2044445"/>
                </a:lnTo>
                <a:lnTo>
                  <a:pt x="4731994" y="1933460"/>
                </a:lnTo>
                <a:lnTo>
                  <a:pt x="4933226" y="1813136"/>
                </a:lnTo>
                <a:lnTo>
                  <a:pt x="5147936" y="1686591"/>
                </a:lnTo>
                <a:lnTo>
                  <a:pt x="5371986" y="1554859"/>
                </a:lnTo>
                <a:lnTo>
                  <a:pt x="5601222" y="1420014"/>
                </a:lnTo>
                <a:lnTo>
                  <a:pt x="5832530" y="1284134"/>
                </a:lnTo>
                <a:lnTo>
                  <a:pt x="6063838" y="1150325"/>
                </a:lnTo>
                <a:lnTo>
                  <a:pt x="6289966" y="1019630"/>
                </a:lnTo>
                <a:lnTo>
                  <a:pt x="6507790" y="894120"/>
                </a:lnTo>
                <a:lnTo>
                  <a:pt x="6715242" y="775873"/>
                </a:lnTo>
                <a:lnTo>
                  <a:pt x="6908174" y="667997"/>
                </a:lnTo>
                <a:lnTo>
                  <a:pt x="7083468" y="572570"/>
                </a:lnTo>
                <a:lnTo>
                  <a:pt x="7162302" y="529003"/>
                </a:lnTo>
                <a:lnTo>
                  <a:pt x="7235946" y="489591"/>
                </a:lnTo>
                <a:lnTo>
                  <a:pt x="7304406" y="453286"/>
                </a:lnTo>
                <a:lnTo>
                  <a:pt x="7365606" y="422168"/>
                </a:lnTo>
                <a:lnTo>
                  <a:pt x="7472446" y="370303"/>
                </a:lnTo>
                <a:lnTo>
                  <a:pt x="7580322" y="321551"/>
                </a:lnTo>
                <a:lnTo>
                  <a:pt x="7689234" y="276952"/>
                </a:lnTo>
                <a:lnTo>
                  <a:pt x="7799182" y="236499"/>
                </a:lnTo>
                <a:lnTo>
                  <a:pt x="7911206" y="197082"/>
                </a:lnTo>
                <a:lnTo>
                  <a:pt x="8021154" y="162850"/>
                </a:lnTo>
                <a:lnTo>
                  <a:pt x="8134216" y="131732"/>
                </a:lnTo>
                <a:lnTo>
                  <a:pt x="8247278" y="102691"/>
                </a:lnTo>
                <a:lnTo>
                  <a:pt x="8360344" y="77794"/>
                </a:lnTo>
                <a:lnTo>
                  <a:pt x="8475478" y="57052"/>
                </a:lnTo>
                <a:lnTo>
                  <a:pt x="8589574" y="39418"/>
                </a:lnTo>
                <a:lnTo>
                  <a:pt x="8703678" y="24897"/>
                </a:lnTo>
                <a:lnTo>
                  <a:pt x="8818810" y="13485"/>
                </a:lnTo>
                <a:lnTo>
                  <a:pt x="8934986" y="6227"/>
                </a:lnTo>
                <a:lnTo>
                  <a:pt x="9050118" y="1036"/>
                </a:lnTo>
                <a:close/>
              </a:path>
            </a:pathLst>
          </a:custGeom>
        </p:spPr>
        <p:txBody>
          <a:bodyPr wrap="square" anchor="ctr">
            <a:noAutofit/>
          </a:bodyPr>
          <a:lstStyle>
            <a:lvl1pPr marL="0" marR="0" indent="0" algn="l" defTabSz="2194560" rtl="0" eaLnBrk="1" fontAlgn="auto" latinLnBrk="0" hangingPunct="1">
              <a:lnSpc>
                <a:spcPct val="90000"/>
              </a:lnSpc>
              <a:spcBef>
                <a:spcPts val="2400"/>
              </a:spcBef>
              <a:spcAft>
                <a:spcPts val="0"/>
              </a:spcAft>
              <a:buClrTx/>
              <a:buSzTx/>
              <a:buFont typeface="Arial" panose="020B0604020202020204" pitchFamily="34" charset="0"/>
              <a:buNone/>
              <a:tabLst/>
              <a:defRPr sz="4800"/>
            </a:lvl1pPr>
          </a:lstStyle>
          <a:p>
            <a:pPr marL="0" marR="0" lvl="0" indent="0" algn="l" defTabSz="2194560" rtl="0" eaLnBrk="1" fontAlgn="auto" latinLnBrk="0" hangingPunct="1">
              <a:lnSpc>
                <a:spcPct val="90000"/>
              </a:lnSpc>
              <a:spcBef>
                <a:spcPts val="2400"/>
              </a:spcBef>
              <a:spcAft>
                <a:spcPts val="0"/>
              </a:spcAft>
              <a:buClrTx/>
              <a:buSzTx/>
              <a:buFont typeface="Arial" panose="020B0604020202020204" pitchFamily="34" charset="0"/>
              <a:buNone/>
              <a:tabLst/>
              <a:defRPr/>
            </a:pPr>
            <a:r>
              <a:rPr lang="en-US" dirty="0"/>
              <a:t>Drag and Drop Image Here</a:t>
            </a:r>
          </a:p>
          <a:p>
            <a:endParaRPr lang="en-US" dirty="0"/>
          </a:p>
        </p:txBody>
      </p:sp>
      <p:sp>
        <p:nvSpPr>
          <p:cNvPr id="3" name="Slide Number Placeholder 7">
            <a:extLst>
              <a:ext uri="{FF2B5EF4-FFF2-40B4-BE49-F238E27FC236}">
                <a16:creationId xmlns:a16="http://schemas.microsoft.com/office/drawing/2014/main" id="{B154264E-2815-4645-B4DF-9EC8300AD6D6}"/>
              </a:ext>
            </a:extLst>
          </p:cNvPr>
          <p:cNvSpPr>
            <a:spLocks noGrp="1"/>
          </p:cNvSpPr>
          <p:nvPr>
            <p:ph type="sldNum" sz="quarter" idx="4"/>
          </p:nvPr>
        </p:nvSpPr>
        <p:spPr>
          <a:xfrm>
            <a:off x="266128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CEFA9025-2497-4E0D-9E2A-8450C49284D8}"/>
              </a:ext>
            </a:extLst>
          </p:cNvPr>
          <p:cNvSpPr>
            <a:spLocks noGrp="1"/>
          </p:cNvSpPr>
          <p:nvPr>
            <p:ph type="ftr" sz="quarter" idx="3"/>
          </p:nvPr>
        </p:nvSpPr>
        <p:spPr>
          <a:xfrm>
            <a:off x="11080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MEDKIT.COM</a:t>
            </a:r>
            <a:endParaRPr lang="en-US" dirty="0"/>
          </a:p>
        </p:txBody>
      </p:sp>
    </p:spTree>
    <p:extLst>
      <p:ext uri="{BB962C8B-B14F-4D97-AF65-F5344CB8AC3E}">
        <p14:creationId xmlns:p14="http://schemas.microsoft.com/office/powerpoint/2010/main" val="78995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About 8">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006499" y="0"/>
            <a:ext cx="17254301" cy="16459200"/>
          </a:xfrm>
          <a:custGeom>
            <a:avLst/>
            <a:gdLst>
              <a:gd name="connsiteX0" fmla="*/ 0 w 5543550"/>
              <a:gd name="connsiteY0" fmla="*/ 0 h 6858000"/>
              <a:gd name="connsiteX1" fmla="*/ 5543550 w 5543550"/>
              <a:gd name="connsiteY1" fmla="*/ 0 h 6858000"/>
              <a:gd name="connsiteX2" fmla="*/ 5543550 w 5543550"/>
              <a:gd name="connsiteY2" fmla="*/ 6858000 h 6858000"/>
              <a:gd name="connsiteX3" fmla="*/ 0 w 55435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43550" h="6858000">
                <a:moveTo>
                  <a:pt x="0" y="0"/>
                </a:moveTo>
                <a:lnTo>
                  <a:pt x="5543550" y="0"/>
                </a:lnTo>
                <a:lnTo>
                  <a:pt x="5543550" y="6858000"/>
                </a:lnTo>
                <a:lnTo>
                  <a:pt x="0" y="6858000"/>
                </a:lnTo>
                <a:close/>
              </a:path>
            </a:pathLst>
          </a:custGeom>
        </p:spPr>
        <p:txBody>
          <a:bodyPr wrap="square">
            <a:noAutofit/>
          </a:bodyPr>
          <a:lstStyle/>
          <a:p>
            <a:endParaRPr lang="en-US"/>
          </a:p>
        </p:txBody>
      </p:sp>
      <p:sp>
        <p:nvSpPr>
          <p:cNvPr id="3" name="Slide Number Placeholder 7">
            <a:extLst>
              <a:ext uri="{FF2B5EF4-FFF2-40B4-BE49-F238E27FC236}">
                <a16:creationId xmlns:a16="http://schemas.microsoft.com/office/drawing/2014/main" id="{590F612E-2BB7-4A7A-A135-DE49EC10323B}"/>
              </a:ext>
            </a:extLst>
          </p:cNvPr>
          <p:cNvSpPr>
            <a:spLocks noGrp="1"/>
          </p:cNvSpPr>
          <p:nvPr>
            <p:ph type="sldNum" sz="quarter" idx="4"/>
          </p:nvPr>
        </p:nvSpPr>
        <p:spPr>
          <a:xfrm>
            <a:off x="266128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1E58B6D5-7999-4772-BC8E-A973D9544132}"/>
              </a:ext>
            </a:extLst>
          </p:cNvPr>
          <p:cNvSpPr>
            <a:spLocks noGrp="1"/>
          </p:cNvSpPr>
          <p:nvPr>
            <p:ph type="ftr" sz="quarter" idx="3"/>
          </p:nvPr>
        </p:nvSpPr>
        <p:spPr>
          <a:xfrm>
            <a:off x="11080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MEDKIT.COM</a:t>
            </a:r>
            <a:endParaRPr lang="en-US" dirty="0"/>
          </a:p>
        </p:txBody>
      </p:sp>
    </p:spTree>
    <p:extLst>
      <p:ext uri="{BB962C8B-B14F-4D97-AF65-F5344CB8AC3E}">
        <p14:creationId xmlns:p14="http://schemas.microsoft.com/office/powerpoint/2010/main" val="2975314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0_Custom Layout">
    <p:spTree>
      <p:nvGrpSpPr>
        <p:cNvPr id="1" name=""/>
        <p:cNvGrpSpPr/>
        <p:nvPr/>
      </p:nvGrpSpPr>
      <p:grpSpPr>
        <a:xfrm>
          <a:off x="0" y="0"/>
          <a:ext cx="0" cy="0"/>
          <a:chOff x="0" y="0"/>
          <a:chExt cx="0" cy="0"/>
        </a:xfrm>
      </p:grpSpPr>
      <p:sp>
        <p:nvSpPr>
          <p:cNvPr id="2" name="Picture Placeholder 29"/>
          <p:cNvSpPr>
            <a:spLocks noGrp="1"/>
          </p:cNvSpPr>
          <p:nvPr>
            <p:ph type="pic" sz="quarter" idx="12"/>
          </p:nvPr>
        </p:nvSpPr>
        <p:spPr>
          <a:xfrm>
            <a:off x="0" y="0"/>
            <a:ext cx="29260800" cy="164592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3" name="Slide Number Placeholder 7">
            <a:extLst>
              <a:ext uri="{FF2B5EF4-FFF2-40B4-BE49-F238E27FC236}">
                <a16:creationId xmlns:a16="http://schemas.microsoft.com/office/drawing/2014/main" id="{7237088C-AC17-4236-870E-02372F24CE6E}"/>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87111A1E-F663-48DC-9964-745D60114D03}"/>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MEDKIT.COM</a:t>
            </a:r>
            <a:endParaRPr lang="en-US" dirty="0"/>
          </a:p>
        </p:txBody>
      </p:sp>
    </p:spTree>
    <p:extLst>
      <p:ext uri="{BB962C8B-B14F-4D97-AF65-F5344CB8AC3E}">
        <p14:creationId xmlns:p14="http://schemas.microsoft.com/office/powerpoint/2010/main" val="45205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Blank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976D503-9B60-4E52-86FB-D8EEA3F1FC6D}"/>
              </a:ext>
            </a:extLst>
          </p:cNvPr>
          <p:cNvSpPr/>
          <p:nvPr userDrawn="1"/>
        </p:nvSpPr>
        <p:spPr>
          <a:xfrm>
            <a:off x="11464978" y="1"/>
            <a:ext cx="16764001" cy="16459199"/>
          </a:xfrm>
          <a:custGeom>
            <a:avLst/>
            <a:gdLst>
              <a:gd name="connsiteX0" fmla="*/ 1979900 w 19780131"/>
              <a:gd name="connsiteY0" fmla="*/ 0 h 16459199"/>
              <a:gd name="connsiteX1" fmla="*/ 19780131 w 19780131"/>
              <a:gd name="connsiteY1" fmla="*/ 0 h 16459199"/>
              <a:gd name="connsiteX2" fmla="*/ 19780131 w 19780131"/>
              <a:gd name="connsiteY2" fmla="*/ 16459199 h 16459199"/>
              <a:gd name="connsiteX3" fmla="*/ 1979900 w 19780131"/>
              <a:gd name="connsiteY3" fmla="*/ 16459199 h 16459199"/>
              <a:gd name="connsiteX4" fmla="*/ 1785544 w 19780131"/>
              <a:gd name="connsiteY4" fmla="*/ 16079723 h 16459199"/>
              <a:gd name="connsiteX5" fmla="*/ 0 w 19780131"/>
              <a:gd name="connsiteY5" fmla="*/ 8229599 h 16459199"/>
              <a:gd name="connsiteX6" fmla="*/ 1785544 w 19780131"/>
              <a:gd name="connsiteY6" fmla="*/ 379475 h 164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0131" h="16459199">
                <a:moveTo>
                  <a:pt x="1979900" y="0"/>
                </a:moveTo>
                <a:lnTo>
                  <a:pt x="19780131" y="0"/>
                </a:lnTo>
                <a:lnTo>
                  <a:pt x="19780131" y="16459199"/>
                </a:lnTo>
                <a:lnTo>
                  <a:pt x="1979900" y="16459199"/>
                </a:lnTo>
                <a:lnTo>
                  <a:pt x="1785544" y="16079723"/>
                </a:lnTo>
                <a:cubicBezTo>
                  <a:pt x="641258" y="13704942"/>
                  <a:pt x="0" y="11042158"/>
                  <a:pt x="0" y="8229599"/>
                </a:cubicBezTo>
                <a:cubicBezTo>
                  <a:pt x="0" y="5417041"/>
                  <a:pt x="641258" y="2754256"/>
                  <a:pt x="1785544" y="379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9FF64872-74F7-4341-8B0E-8365F2790D42}"/>
              </a:ext>
            </a:extLst>
          </p:cNvPr>
          <p:cNvSpPr>
            <a:spLocks noGrp="1"/>
          </p:cNvSpPr>
          <p:nvPr>
            <p:ph type="pic" sz="quarter" idx="10"/>
          </p:nvPr>
        </p:nvSpPr>
        <p:spPr>
          <a:xfrm>
            <a:off x="12496800" y="2"/>
            <a:ext cx="16764002" cy="16459199"/>
          </a:xfrm>
          <a:custGeom>
            <a:avLst/>
            <a:gdLst>
              <a:gd name="connsiteX0" fmla="*/ 1677999 w 16764002"/>
              <a:gd name="connsiteY0" fmla="*/ 0 h 16459199"/>
              <a:gd name="connsiteX1" fmla="*/ 16764002 w 16764002"/>
              <a:gd name="connsiteY1" fmla="*/ 0 h 16459199"/>
              <a:gd name="connsiteX2" fmla="*/ 16764002 w 16764002"/>
              <a:gd name="connsiteY2" fmla="*/ 16459199 h 16459199"/>
              <a:gd name="connsiteX3" fmla="*/ 1677999 w 16764002"/>
              <a:gd name="connsiteY3" fmla="*/ 16459199 h 16459199"/>
              <a:gd name="connsiteX4" fmla="*/ 1513279 w 16764002"/>
              <a:gd name="connsiteY4" fmla="*/ 16079723 h 16459199"/>
              <a:gd name="connsiteX5" fmla="*/ 0 w 16764002"/>
              <a:gd name="connsiteY5" fmla="*/ 8229599 h 16459199"/>
              <a:gd name="connsiteX6" fmla="*/ 1513279 w 16764002"/>
              <a:gd name="connsiteY6" fmla="*/ 379475 h 164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2" h="16459199">
                <a:moveTo>
                  <a:pt x="1677999" y="0"/>
                </a:moveTo>
                <a:lnTo>
                  <a:pt x="16764002" y="0"/>
                </a:lnTo>
                <a:lnTo>
                  <a:pt x="16764002" y="16459199"/>
                </a:lnTo>
                <a:lnTo>
                  <a:pt x="1677999" y="16459199"/>
                </a:lnTo>
                <a:lnTo>
                  <a:pt x="1513279" y="16079723"/>
                </a:lnTo>
                <a:cubicBezTo>
                  <a:pt x="543477" y="13704942"/>
                  <a:pt x="0" y="11042158"/>
                  <a:pt x="0" y="8229599"/>
                </a:cubicBezTo>
                <a:cubicBezTo>
                  <a:pt x="0" y="5417041"/>
                  <a:pt x="543477" y="2754256"/>
                  <a:pt x="1513279" y="379475"/>
                </a:cubicBezTo>
                <a:close/>
              </a:path>
            </a:pathLst>
          </a:custGeom>
          <a:solidFill>
            <a:schemeClr val="bg1">
              <a:lumMod val="85000"/>
            </a:schemeClr>
          </a:solidFill>
        </p:spPr>
        <p:txBody>
          <a:bodyPr wrap="square" anchor="ctr">
            <a:noAutofit/>
          </a:bodyPr>
          <a:lstStyle>
            <a:lvl1pPr marL="0" indent="0" algn="ctr">
              <a:buNone/>
              <a:defRPr sz="3200"/>
            </a:lvl1p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1"/>
                </a:solidFill>
              </a:defRPr>
            </a:lvl1pPr>
          </a:lstStyle>
          <a:p>
            <a:r>
              <a:rPr lang="en-US"/>
              <a:t>MEDKIT.COM</a:t>
            </a:r>
            <a:endParaRPr lang="en-US" dirty="0"/>
          </a:p>
        </p:txBody>
      </p:sp>
    </p:spTree>
    <p:extLst>
      <p:ext uri="{BB962C8B-B14F-4D97-AF65-F5344CB8AC3E}">
        <p14:creationId xmlns:p14="http://schemas.microsoft.com/office/powerpoint/2010/main" val="13889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Blank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DA3A533-4F58-46BC-A2B8-337AD8391D76}"/>
              </a:ext>
            </a:extLst>
          </p:cNvPr>
          <p:cNvSpPr/>
          <p:nvPr userDrawn="1"/>
        </p:nvSpPr>
        <p:spPr>
          <a:xfrm>
            <a:off x="12429067" y="0"/>
            <a:ext cx="16831733" cy="16459203"/>
          </a:xfrm>
          <a:custGeom>
            <a:avLst/>
            <a:gdLst>
              <a:gd name="connsiteX0" fmla="*/ 1253065 w 16831733"/>
              <a:gd name="connsiteY0" fmla="*/ 0 h 16459203"/>
              <a:gd name="connsiteX1" fmla="*/ 1253065 w 16831733"/>
              <a:gd name="connsiteY1" fmla="*/ 4 h 16459203"/>
              <a:gd name="connsiteX2" fmla="*/ 16831733 w 16831733"/>
              <a:gd name="connsiteY2" fmla="*/ 4 h 16459203"/>
              <a:gd name="connsiteX3" fmla="*/ 16831733 w 16831733"/>
              <a:gd name="connsiteY3" fmla="*/ 16459203 h 16459203"/>
              <a:gd name="connsiteX4" fmla="*/ 1253065 w 16831733"/>
              <a:gd name="connsiteY4" fmla="*/ 16459203 h 16459203"/>
              <a:gd name="connsiteX5" fmla="*/ 1253065 w 16831733"/>
              <a:gd name="connsiteY5" fmla="*/ 16459199 h 16459203"/>
              <a:gd name="connsiteX6" fmla="*/ 0 w 16831733"/>
              <a:gd name="connsiteY6" fmla="*/ 8229601 h 1645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1733" h="16459203">
                <a:moveTo>
                  <a:pt x="1253065" y="0"/>
                </a:moveTo>
                <a:lnTo>
                  <a:pt x="1253065" y="4"/>
                </a:lnTo>
                <a:lnTo>
                  <a:pt x="16831733" y="4"/>
                </a:lnTo>
                <a:lnTo>
                  <a:pt x="16831733" y="16459203"/>
                </a:lnTo>
                <a:lnTo>
                  <a:pt x="1253065" y="16459203"/>
                </a:lnTo>
                <a:lnTo>
                  <a:pt x="1253065" y="16459199"/>
                </a:lnTo>
                <a:lnTo>
                  <a:pt x="0" y="82296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5738B715-7BF0-43D6-B599-614CA07E1360}"/>
              </a:ext>
            </a:extLst>
          </p:cNvPr>
          <p:cNvSpPr>
            <a:spLocks noGrp="1"/>
          </p:cNvSpPr>
          <p:nvPr>
            <p:ph type="pic" sz="quarter" idx="10"/>
          </p:nvPr>
        </p:nvSpPr>
        <p:spPr>
          <a:xfrm>
            <a:off x="13460887" y="-2"/>
            <a:ext cx="15799913" cy="16459203"/>
          </a:xfrm>
          <a:custGeom>
            <a:avLst/>
            <a:gdLst>
              <a:gd name="connsiteX0" fmla="*/ 1253065 w 15799913"/>
              <a:gd name="connsiteY0" fmla="*/ 0 h 16459203"/>
              <a:gd name="connsiteX1" fmla="*/ 1253065 w 15799913"/>
              <a:gd name="connsiteY1" fmla="*/ 4 h 16459203"/>
              <a:gd name="connsiteX2" fmla="*/ 15799913 w 15799913"/>
              <a:gd name="connsiteY2" fmla="*/ 4 h 16459203"/>
              <a:gd name="connsiteX3" fmla="*/ 15799913 w 15799913"/>
              <a:gd name="connsiteY3" fmla="*/ 16459203 h 16459203"/>
              <a:gd name="connsiteX4" fmla="*/ 1253065 w 15799913"/>
              <a:gd name="connsiteY4" fmla="*/ 16459203 h 16459203"/>
              <a:gd name="connsiteX5" fmla="*/ 1253065 w 15799913"/>
              <a:gd name="connsiteY5" fmla="*/ 16459199 h 16459203"/>
              <a:gd name="connsiteX6" fmla="*/ 0 w 15799913"/>
              <a:gd name="connsiteY6" fmla="*/ 8229600 h 1645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9913" h="16459203">
                <a:moveTo>
                  <a:pt x="1253065" y="0"/>
                </a:moveTo>
                <a:lnTo>
                  <a:pt x="1253065" y="4"/>
                </a:lnTo>
                <a:lnTo>
                  <a:pt x="15799913" y="4"/>
                </a:lnTo>
                <a:lnTo>
                  <a:pt x="15799913" y="16459203"/>
                </a:lnTo>
                <a:lnTo>
                  <a:pt x="1253065" y="16459203"/>
                </a:lnTo>
                <a:lnTo>
                  <a:pt x="1253065" y="16459199"/>
                </a:lnTo>
                <a:lnTo>
                  <a:pt x="0" y="8229600"/>
                </a:lnTo>
                <a:close/>
              </a:path>
            </a:pathLst>
          </a:custGeom>
          <a:solidFill>
            <a:schemeClr val="bg1">
              <a:lumMod val="85000"/>
            </a:schemeClr>
          </a:solidFill>
        </p:spPr>
        <p:txBody>
          <a:bodyPr wrap="square" anchor="ctr">
            <a:noAutofit/>
          </a:bodyPr>
          <a:lstStyle>
            <a:lvl1pPr marL="0" indent="0" algn="ctr">
              <a:buNone/>
              <a:defRPr sz="3200"/>
            </a:lvl1p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1"/>
                </a:solidFill>
              </a:defRPr>
            </a:lvl1pPr>
          </a:lstStyle>
          <a:p>
            <a:r>
              <a:rPr lang="en-US"/>
              <a:t>MEDKIT.COM</a:t>
            </a:r>
            <a:endParaRPr lang="en-US" dirty="0"/>
          </a:p>
        </p:txBody>
      </p:sp>
    </p:spTree>
    <p:extLst>
      <p:ext uri="{BB962C8B-B14F-4D97-AF65-F5344CB8AC3E}">
        <p14:creationId xmlns:p14="http://schemas.microsoft.com/office/powerpoint/2010/main" val="318385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1"/>
                </a:solidFill>
              </a:defRPr>
            </a:lvl1pPr>
          </a:lstStyle>
          <a:p>
            <a:r>
              <a:rPr lang="en-US"/>
              <a:t>MEDKIT.COM</a:t>
            </a:r>
            <a:endParaRPr lang="en-US" dirty="0"/>
          </a:p>
        </p:txBody>
      </p:sp>
    </p:spTree>
    <p:extLst>
      <p:ext uri="{BB962C8B-B14F-4D97-AF65-F5344CB8AC3E}">
        <p14:creationId xmlns:p14="http://schemas.microsoft.com/office/powerpoint/2010/main" val="358902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Blan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095D8B-7073-4994-B76D-FE63850B2D31}"/>
              </a:ext>
            </a:extLst>
          </p:cNvPr>
          <p:cNvSpPr>
            <a:spLocks noGrp="1"/>
          </p:cNvSpPr>
          <p:nvPr>
            <p:ph type="pic" sz="quarter" idx="11"/>
          </p:nvPr>
        </p:nvSpPr>
        <p:spPr>
          <a:xfrm>
            <a:off x="10341695" y="4444340"/>
            <a:ext cx="8691708" cy="7861960"/>
          </a:xfrm>
          <a:custGeom>
            <a:avLst/>
            <a:gdLst>
              <a:gd name="connsiteX0" fmla="*/ 170919 w 8691708"/>
              <a:gd name="connsiteY0" fmla="*/ 0 h 7861960"/>
              <a:gd name="connsiteX1" fmla="*/ 8520789 w 8691708"/>
              <a:gd name="connsiteY1" fmla="*/ 0 h 7861960"/>
              <a:gd name="connsiteX2" fmla="*/ 8691708 w 8691708"/>
              <a:gd name="connsiteY2" fmla="*/ 170919 h 7861960"/>
              <a:gd name="connsiteX3" fmla="*/ 8691708 w 8691708"/>
              <a:gd name="connsiteY3" fmla="*/ 7691041 h 7861960"/>
              <a:gd name="connsiteX4" fmla="*/ 8520789 w 8691708"/>
              <a:gd name="connsiteY4" fmla="*/ 7861960 h 7861960"/>
              <a:gd name="connsiteX5" fmla="*/ 170919 w 8691708"/>
              <a:gd name="connsiteY5" fmla="*/ 7861960 h 7861960"/>
              <a:gd name="connsiteX6" fmla="*/ 0 w 8691708"/>
              <a:gd name="connsiteY6" fmla="*/ 7691041 h 7861960"/>
              <a:gd name="connsiteX7" fmla="*/ 0 w 8691708"/>
              <a:gd name="connsiteY7" fmla="*/ 170919 h 7861960"/>
              <a:gd name="connsiteX8" fmla="*/ 170919 w 8691708"/>
              <a:gd name="connsiteY8" fmla="*/ 0 h 78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1708" h="7861960">
                <a:moveTo>
                  <a:pt x="170919" y="0"/>
                </a:moveTo>
                <a:lnTo>
                  <a:pt x="8520789" y="0"/>
                </a:lnTo>
                <a:cubicBezTo>
                  <a:pt x="8615185" y="0"/>
                  <a:pt x="8691708" y="76523"/>
                  <a:pt x="8691708" y="170919"/>
                </a:cubicBezTo>
                <a:lnTo>
                  <a:pt x="8691708" y="7691041"/>
                </a:lnTo>
                <a:cubicBezTo>
                  <a:pt x="8691708" y="7785437"/>
                  <a:pt x="8615185" y="7861960"/>
                  <a:pt x="8520789" y="7861960"/>
                </a:cubicBezTo>
                <a:lnTo>
                  <a:pt x="170919" y="7861960"/>
                </a:lnTo>
                <a:cubicBezTo>
                  <a:pt x="76523" y="7861960"/>
                  <a:pt x="0" y="7785437"/>
                  <a:pt x="0" y="7691041"/>
                </a:cubicBezTo>
                <a:lnTo>
                  <a:pt x="0" y="170919"/>
                </a:lnTo>
                <a:cubicBezTo>
                  <a:pt x="0" y="76523"/>
                  <a:pt x="76523" y="0"/>
                  <a:pt x="170919" y="0"/>
                </a:cubicBez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092A76E9-1AC5-4AC2-BE31-9E3AC3084000}"/>
              </a:ext>
            </a:extLst>
          </p:cNvPr>
          <p:cNvSpPr>
            <a:spLocks noGrp="1"/>
          </p:cNvSpPr>
          <p:nvPr>
            <p:ph type="pic" sz="quarter" idx="12"/>
          </p:nvPr>
        </p:nvSpPr>
        <p:spPr>
          <a:xfrm>
            <a:off x="19537270" y="4444340"/>
            <a:ext cx="8691708" cy="7861960"/>
          </a:xfrm>
          <a:custGeom>
            <a:avLst/>
            <a:gdLst>
              <a:gd name="connsiteX0" fmla="*/ 170919 w 8691708"/>
              <a:gd name="connsiteY0" fmla="*/ 0 h 7861960"/>
              <a:gd name="connsiteX1" fmla="*/ 8520789 w 8691708"/>
              <a:gd name="connsiteY1" fmla="*/ 0 h 7861960"/>
              <a:gd name="connsiteX2" fmla="*/ 8691708 w 8691708"/>
              <a:gd name="connsiteY2" fmla="*/ 170919 h 7861960"/>
              <a:gd name="connsiteX3" fmla="*/ 8691708 w 8691708"/>
              <a:gd name="connsiteY3" fmla="*/ 7691041 h 7861960"/>
              <a:gd name="connsiteX4" fmla="*/ 8520789 w 8691708"/>
              <a:gd name="connsiteY4" fmla="*/ 7861960 h 7861960"/>
              <a:gd name="connsiteX5" fmla="*/ 170919 w 8691708"/>
              <a:gd name="connsiteY5" fmla="*/ 7861960 h 7861960"/>
              <a:gd name="connsiteX6" fmla="*/ 0 w 8691708"/>
              <a:gd name="connsiteY6" fmla="*/ 7691041 h 7861960"/>
              <a:gd name="connsiteX7" fmla="*/ 0 w 8691708"/>
              <a:gd name="connsiteY7" fmla="*/ 170919 h 7861960"/>
              <a:gd name="connsiteX8" fmla="*/ 170919 w 8691708"/>
              <a:gd name="connsiteY8" fmla="*/ 0 h 78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1708" h="7861960">
                <a:moveTo>
                  <a:pt x="170919" y="0"/>
                </a:moveTo>
                <a:lnTo>
                  <a:pt x="8520789" y="0"/>
                </a:lnTo>
                <a:cubicBezTo>
                  <a:pt x="8615185" y="0"/>
                  <a:pt x="8691708" y="76523"/>
                  <a:pt x="8691708" y="170919"/>
                </a:cubicBezTo>
                <a:lnTo>
                  <a:pt x="8691708" y="7691041"/>
                </a:lnTo>
                <a:cubicBezTo>
                  <a:pt x="8691708" y="7785437"/>
                  <a:pt x="8615185" y="7861960"/>
                  <a:pt x="8520789" y="7861960"/>
                </a:cubicBezTo>
                <a:lnTo>
                  <a:pt x="170919" y="7861960"/>
                </a:lnTo>
                <a:cubicBezTo>
                  <a:pt x="76523" y="7861960"/>
                  <a:pt x="0" y="7785437"/>
                  <a:pt x="0" y="7691041"/>
                </a:cubicBezTo>
                <a:lnTo>
                  <a:pt x="0" y="170919"/>
                </a:lnTo>
                <a:cubicBezTo>
                  <a:pt x="0" y="76523"/>
                  <a:pt x="76523" y="0"/>
                  <a:pt x="170919" y="0"/>
                </a:cubicBezTo>
                <a:close/>
              </a:path>
            </a:pathLst>
          </a:custGeom>
        </p:spPr>
        <p:txBody>
          <a:bodyPr wrap="square">
            <a:noAutofit/>
          </a:body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1"/>
                </a:solidFill>
              </a:defRPr>
            </a:lvl1pPr>
          </a:lstStyle>
          <a:p>
            <a:r>
              <a:rPr lang="en-US"/>
              <a:t>MEDKIT.COM</a:t>
            </a:r>
            <a:endParaRPr lang="en-US" dirty="0"/>
          </a:p>
        </p:txBody>
      </p:sp>
      <p:sp>
        <p:nvSpPr>
          <p:cNvPr id="9" name="Picture Placeholder 8">
            <a:extLst>
              <a:ext uri="{FF2B5EF4-FFF2-40B4-BE49-F238E27FC236}">
                <a16:creationId xmlns:a16="http://schemas.microsoft.com/office/drawing/2014/main" id="{7B4B2C8D-4EFF-491C-AA61-8E55F5DCE3CE}"/>
              </a:ext>
            </a:extLst>
          </p:cNvPr>
          <p:cNvSpPr>
            <a:spLocks noGrp="1"/>
          </p:cNvSpPr>
          <p:nvPr>
            <p:ph type="pic" sz="quarter" idx="10"/>
          </p:nvPr>
        </p:nvSpPr>
        <p:spPr>
          <a:xfrm>
            <a:off x="1146120" y="4444340"/>
            <a:ext cx="8691708" cy="7861960"/>
          </a:xfrm>
          <a:custGeom>
            <a:avLst/>
            <a:gdLst>
              <a:gd name="connsiteX0" fmla="*/ 170919 w 8691708"/>
              <a:gd name="connsiteY0" fmla="*/ 0 h 7861960"/>
              <a:gd name="connsiteX1" fmla="*/ 8520789 w 8691708"/>
              <a:gd name="connsiteY1" fmla="*/ 0 h 7861960"/>
              <a:gd name="connsiteX2" fmla="*/ 8691708 w 8691708"/>
              <a:gd name="connsiteY2" fmla="*/ 170919 h 7861960"/>
              <a:gd name="connsiteX3" fmla="*/ 8691708 w 8691708"/>
              <a:gd name="connsiteY3" fmla="*/ 7691041 h 7861960"/>
              <a:gd name="connsiteX4" fmla="*/ 8520789 w 8691708"/>
              <a:gd name="connsiteY4" fmla="*/ 7861960 h 7861960"/>
              <a:gd name="connsiteX5" fmla="*/ 170919 w 8691708"/>
              <a:gd name="connsiteY5" fmla="*/ 7861960 h 7861960"/>
              <a:gd name="connsiteX6" fmla="*/ 0 w 8691708"/>
              <a:gd name="connsiteY6" fmla="*/ 7691041 h 7861960"/>
              <a:gd name="connsiteX7" fmla="*/ 0 w 8691708"/>
              <a:gd name="connsiteY7" fmla="*/ 170919 h 7861960"/>
              <a:gd name="connsiteX8" fmla="*/ 170919 w 8691708"/>
              <a:gd name="connsiteY8" fmla="*/ 0 h 78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1708" h="7861960">
                <a:moveTo>
                  <a:pt x="170919" y="0"/>
                </a:moveTo>
                <a:lnTo>
                  <a:pt x="8520789" y="0"/>
                </a:lnTo>
                <a:cubicBezTo>
                  <a:pt x="8615185" y="0"/>
                  <a:pt x="8691708" y="76523"/>
                  <a:pt x="8691708" y="170919"/>
                </a:cubicBezTo>
                <a:lnTo>
                  <a:pt x="8691708" y="7691041"/>
                </a:lnTo>
                <a:cubicBezTo>
                  <a:pt x="8691708" y="7785437"/>
                  <a:pt x="8615185" y="7861960"/>
                  <a:pt x="8520789" y="7861960"/>
                </a:cubicBezTo>
                <a:lnTo>
                  <a:pt x="170919" y="7861960"/>
                </a:lnTo>
                <a:cubicBezTo>
                  <a:pt x="76523" y="7861960"/>
                  <a:pt x="0" y="7785437"/>
                  <a:pt x="0" y="7691041"/>
                </a:cubicBezTo>
                <a:lnTo>
                  <a:pt x="0" y="170919"/>
                </a:lnTo>
                <a:cubicBezTo>
                  <a:pt x="0" y="76523"/>
                  <a:pt x="76523" y="0"/>
                  <a:pt x="17091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10909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1"/>
                </a:solidFill>
              </a:defRPr>
            </a:lvl1pPr>
          </a:lstStyle>
          <a:p>
            <a:r>
              <a:rPr lang="en-US"/>
              <a:t>MEDKIT.COM</a:t>
            </a:r>
            <a:endParaRPr lang="en-US" dirty="0"/>
          </a:p>
        </p:txBody>
      </p:sp>
      <p:sp>
        <p:nvSpPr>
          <p:cNvPr id="5" name="Picture Placeholder 11">
            <a:extLst>
              <a:ext uri="{FF2B5EF4-FFF2-40B4-BE49-F238E27FC236}">
                <a16:creationId xmlns:a16="http://schemas.microsoft.com/office/drawing/2014/main" id="{30C09053-8C80-4DAD-AF35-0701D35354BE}"/>
              </a:ext>
            </a:extLst>
          </p:cNvPr>
          <p:cNvSpPr>
            <a:spLocks noGrp="1"/>
          </p:cNvSpPr>
          <p:nvPr>
            <p:ph type="pic" sz="quarter" idx="10"/>
          </p:nvPr>
        </p:nvSpPr>
        <p:spPr>
          <a:xfrm>
            <a:off x="18630900" y="-2"/>
            <a:ext cx="10629900" cy="16459203"/>
          </a:xfrm>
          <a:prstGeom prst="rect">
            <a:avLst/>
          </a:prstGeom>
          <a:solidFill>
            <a:schemeClr val="bg1">
              <a:lumMod val="85000"/>
            </a:schemeClr>
          </a:solidFill>
        </p:spPr>
        <p:txBody>
          <a:bodyPr wrap="square" anchor="ctr">
            <a:noAutofit/>
          </a:bodyPr>
          <a:lstStyle>
            <a:lvl1pPr marL="0" indent="0" algn="ctr">
              <a:buNone/>
              <a:defRPr sz="3200"/>
            </a:lvl1pPr>
          </a:lstStyle>
          <a:p>
            <a:endParaRPr lang="en-US"/>
          </a:p>
        </p:txBody>
      </p:sp>
    </p:spTree>
    <p:extLst>
      <p:ext uri="{BB962C8B-B14F-4D97-AF65-F5344CB8AC3E}">
        <p14:creationId xmlns:p14="http://schemas.microsoft.com/office/powerpoint/2010/main" val="79739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1"/>
                </a:solidFill>
              </a:defRPr>
            </a:lvl1pPr>
          </a:lstStyle>
          <a:p>
            <a:r>
              <a:rPr lang="en-US"/>
              <a:t>MEDKIT.COM</a:t>
            </a:r>
            <a:endParaRPr lang="en-US" dirty="0"/>
          </a:p>
        </p:txBody>
      </p:sp>
      <p:sp>
        <p:nvSpPr>
          <p:cNvPr id="5" name="Picture Placeholder 11">
            <a:extLst>
              <a:ext uri="{FF2B5EF4-FFF2-40B4-BE49-F238E27FC236}">
                <a16:creationId xmlns:a16="http://schemas.microsoft.com/office/drawing/2014/main" id="{30C09053-8C80-4DAD-AF35-0701D35354BE}"/>
              </a:ext>
            </a:extLst>
          </p:cNvPr>
          <p:cNvSpPr>
            <a:spLocks noGrp="1"/>
          </p:cNvSpPr>
          <p:nvPr>
            <p:ph type="pic" sz="quarter" idx="10"/>
          </p:nvPr>
        </p:nvSpPr>
        <p:spPr>
          <a:xfrm>
            <a:off x="12649200" y="-2"/>
            <a:ext cx="16611600" cy="16459203"/>
          </a:xfrm>
          <a:prstGeom prst="rect">
            <a:avLst/>
          </a:prstGeom>
          <a:solidFill>
            <a:schemeClr val="bg1">
              <a:lumMod val="85000"/>
            </a:schemeClr>
          </a:solidFill>
        </p:spPr>
        <p:txBody>
          <a:bodyPr wrap="square" anchor="ctr">
            <a:noAutofit/>
          </a:bodyPr>
          <a:lstStyle>
            <a:lvl1pPr marL="0" indent="0" algn="ctr">
              <a:buNone/>
              <a:defRPr sz="3200"/>
            </a:lvl1pPr>
          </a:lstStyle>
          <a:p>
            <a:endParaRPr lang="en-US"/>
          </a:p>
        </p:txBody>
      </p:sp>
    </p:spTree>
    <p:extLst>
      <p:ext uri="{BB962C8B-B14F-4D97-AF65-F5344CB8AC3E}">
        <p14:creationId xmlns:p14="http://schemas.microsoft.com/office/powerpoint/2010/main" val="347621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1"/>
                </a:solidFill>
              </a:defRPr>
            </a:lvl1pPr>
          </a:lstStyle>
          <a:p>
            <a:r>
              <a:rPr lang="en-US"/>
              <a:t>MEDKIT.COM</a:t>
            </a:r>
            <a:endParaRPr lang="en-US" dirty="0"/>
          </a:p>
        </p:txBody>
      </p:sp>
      <p:sp>
        <p:nvSpPr>
          <p:cNvPr id="5" name="Picture Placeholder 11">
            <a:extLst>
              <a:ext uri="{FF2B5EF4-FFF2-40B4-BE49-F238E27FC236}">
                <a16:creationId xmlns:a16="http://schemas.microsoft.com/office/drawing/2014/main" id="{30C09053-8C80-4DAD-AF35-0701D35354BE}"/>
              </a:ext>
            </a:extLst>
          </p:cNvPr>
          <p:cNvSpPr>
            <a:spLocks noGrp="1"/>
          </p:cNvSpPr>
          <p:nvPr>
            <p:ph type="pic" sz="quarter" idx="10"/>
          </p:nvPr>
        </p:nvSpPr>
        <p:spPr>
          <a:xfrm>
            <a:off x="0" y="9211733"/>
            <a:ext cx="29260800" cy="7247468"/>
          </a:xfrm>
          <a:prstGeom prst="rect">
            <a:avLst/>
          </a:prstGeom>
          <a:solidFill>
            <a:schemeClr val="bg1">
              <a:lumMod val="85000"/>
            </a:schemeClr>
          </a:solidFill>
        </p:spPr>
        <p:txBody>
          <a:bodyPr wrap="square" anchor="ctr">
            <a:noAutofit/>
          </a:bodyPr>
          <a:lstStyle>
            <a:lvl1pPr marL="0" indent="0" algn="ctr">
              <a:buNone/>
              <a:defRPr sz="3200"/>
            </a:lvl1pPr>
          </a:lstStyle>
          <a:p>
            <a:endParaRPr lang="en-US"/>
          </a:p>
        </p:txBody>
      </p:sp>
    </p:spTree>
    <p:extLst>
      <p:ext uri="{BB962C8B-B14F-4D97-AF65-F5344CB8AC3E}">
        <p14:creationId xmlns:p14="http://schemas.microsoft.com/office/powerpoint/2010/main" val="704356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1"/>
                </a:solidFill>
              </a:defRPr>
            </a:lvl1pPr>
          </a:lstStyle>
          <a:p>
            <a:r>
              <a:rPr lang="en-US"/>
              <a:t>MEDKIT.COM</a:t>
            </a:r>
            <a:endParaRPr lang="en-US" dirty="0"/>
          </a:p>
        </p:txBody>
      </p:sp>
      <p:sp>
        <p:nvSpPr>
          <p:cNvPr id="5" name="Picture Placeholder 11">
            <a:extLst>
              <a:ext uri="{FF2B5EF4-FFF2-40B4-BE49-F238E27FC236}">
                <a16:creationId xmlns:a16="http://schemas.microsoft.com/office/drawing/2014/main" id="{30C09053-8C80-4DAD-AF35-0701D35354BE}"/>
              </a:ext>
            </a:extLst>
          </p:cNvPr>
          <p:cNvSpPr>
            <a:spLocks noGrp="1"/>
          </p:cNvSpPr>
          <p:nvPr>
            <p:ph type="pic" sz="quarter" idx="10"/>
          </p:nvPr>
        </p:nvSpPr>
        <p:spPr>
          <a:xfrm>
            <a:off x="1031820" y="5181600"/>
            <a:ext cx="27197159" cy="8839200"/>
          </a:xfrm>
          <a:prstGeom prst="rect">
            <a:avLst/>
          </a:prstGeom>
          <a:solidFill>
            <a:schemeClr val="bg1">
              <a:lumMod val="85000"/>
            </a:schemeClr>
          </a:solidFill>
        </p:spPr>
        <p:txBody>
          <a:bodyPr wrap="square" anchor="ctr">
            <a:noAutofit/>
          </a:bodyPr>
          <a:lstStyle>
            <a:lvl1pPr marL="0" indent="0" algn="ctr">
              <a:buNone/>
              <a:defRPr sz="3200"/>
            </a:lvl1pPr>
          </a:lstStyle>
          <a:p>
            <a:endParaRPr lang="en-US"/>
          </a:p>
        </p:txBody>
      </p:sp>
    </p:spTree>
    <p:extLst>
      <p:ext uri="{BB962C8B-B14F-4D97-AF65-F5344CB8AC3E}">
        <p14:creationId xmlns:p14="http://schemas.microsoft.com/office/powerpoint/2010/main" val="1627466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7">
            <a:extLst>
              <a:ext uri="{FF2B5EF4-FFF2-40B4-BE49-F238E27FC236}">
                <a16:creationId xmlns:a16="http://schemas.microsoft.com/office/drawing/2014/main" id="{DBBDD967-7F90-40C5-876E-208863BFDB77}"/>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accent1"/>
                </a:solidFill>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C9A7D4F1-8E9B-4413-8006-26CF92F2899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accent1"/>
                </a:solidFill>
              </a:defRPr>
            </a:lvl1pPr>
          </a:lstStyle>
          <a:p>
            <a:r>
              <a:rPr lang="en-US"/>
              <a:t>MEDKIT.COM</a:t>
            </a:r>
            <a:endParaRPr lang="en-US" dirty="0"/>
          </a:p>
        </p:txBody>
      </p:sp>
    </p:spTree>
    <p:extLst>
      <p:ext uri="{BB962C8B-B14F-4D97-AF65-F5344CB8AC3E}">
        <p14:creationId xmlns:p14="http://schemas.microsoft.com/office/powerpoint/2010/main" val="839581907"/>
      </p:ext>
    </p:extLst>
  </p:cSld>
  <p:clrMap bg1="lt1" tx1="dk1" bg2="lt2" tx2="dk2" accent1="accent1" accent2="accent2" accent3="accent3" accent4="accent4" accent5="accent5" accent6="accent6" hlink="hlink" folHlink="folHlink"/>
  <p:sldLayoutIdLst>
    <p:sldLayoutId id="2147483673" r:id="rId1"/>
    <p:sldLayoutId id="2147483687" r:id="rId2"/>
    <p:sldLayoutId id="2147483688" r:id="rId3"/>
    <p:sldLayoutId id="2147483689" r:id="rId4"/>
    <p:sldLayoutId id="2147483693" r:id="rId5"/>
    <p:sldLayoutId id="2147483690" r:id="rId6"/>
    <p:sldLayoutId id="2147483691" r:id="rId7"/>
    <p:sldLayoutId id="2147483692" r:id="rId8"/>
    <p:sldLayoutId id="2147483698" r:id="rId9"/>
    <p:sldLayoutId id="2147483694" r:id="rId10"/>
    <p:sldLayoutId id="2147483695" r:id="rId11"/>
    <p:sldLayoutId id="2147483696" r:id="rId12"/>
    <p:sldLayoutId id="2147483697" r:id="rId13"/>
    <p:sldLayoutId id="2147483699" r:id="rId14"/>
  </p:sldLayoutIdLst>
  <p:hf hdr="0" dt="0"/>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0.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2C5EB28-DB4E-4491-BC59-325F1AC7B5AC}"/>
              </a:ext>
            </a:extLst>
          </p:cNvPr>
          <p:cNvSpPr>
            <a:spLocks noGrp="1"/>
          </p:cNvSpPr>
          <p:nvPr>
            <p:ph type="ftr" sz="quarter" idx="3"/>
          </p:nvPr>
        </p:nvSpPr>
        <p:spPr/>
        <p:txBody>
          <a:bodyPr/>
          <a:lstStyle/>
          <a:p>
            <a:r>
              <a:rPr lang="en-US"/>
              <a:t>MEDKIT.COM</a:t>
            </a:r>
            <a:endParaRPr lang="en-US" dirty="0"/>
          </a:p>
        </p:txBody>
      </p:sp>
      <p:pic>
        <p:nvPicPr>
          <p:cNvPr id="13" name="Picture Placeholder 12">
            <a:extLst>
              <a:ext uri="{FF2B5EF4-FFF2-40B4-BE49-F238E27FC236}">
                <a16:creationId xmlns:a16="http://schemas.microsoft.com/office/drawing/2014/main" id="{0032080A-D203-49DA-9C93-84809FD47BC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3307" r="305"/>
          <a:stretch/>
        </p:blipFill>
        <p:spPr>
          <a:xfrm>
            <a:off x="12496800" y="2"/>
            <a:ext cx="16764002" cy="16459199"/>
          </a:xfrm>
        </p:spPr>
      </p:pic>
      <p:sp>
        <p:nvSpPr>
          <p:cNvPr id="5" name="Freeform: Shape 4">
            <a:extLst>
              <a:ext uri="{FF2B5EF4-FFF2-40B4-BE49-F238E27FC236}">
                <a16:creationId xmlns:a16="http://schemas.microsoft.com/office/drawing/2014/main" id="{9B6E6B79-CD45-47AC-BB0E-AC016B8DAADA}"/>
              </a:ext>
            </a:extLst>
          </p:cNvPr>
          <p:cNvSpPr/>
          <p:nvPr/>
        </p:nvSpPr>
        <p:spPr>
          <a:xfrm>
            <a:off x="1261553" y="1074137"/>
            <a:ext cx="4185136" cy="1256555"/>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C8BF1F7-E27C-4E0D-AE9D-7EE57CE1FBC2}"/>
              </a:ext>
            </a:extLst>
          </p:cNvPr>
          <p:cNvSpPr>
            <a:spLocks noGrp="1"/>
          </p:cNvSpPr>
          <p:nvPr>
            <p:ph type="sldNum" sz="quarter" idx="4"/>
          </p:nvPr>
        </p:nvSpPr>
        <p:spPr/>
        <p:txBody>
          <a:bodyPr/>
          <a:lstStyle/>
          <a:p>
            <a:r>
              <a:rPr lang="en-US" dirty="0"/>
              <a:t>0</a:t>
            </a:r>
            <a:fld id="{92B485D1-D61A-494D-A8A9-04DC541B8AAB}" type="slidenum">
              <a:rPr lang="en-US" smtClean="0"/>
              <a:pPr/>
              <a:t>1</a:t>
            </a:fld>
            <a:endParaRPr lang="en-US" dirty="0"/>
          </a:p>
        </p:txBody>
      </p:sp>
      <p:sp>
        <p:nvSpPr>
          <p:cNvPr id="14" name="Rectangle 13">
            <a:extLst>
              <a:ext uri="{FF2B5EF4-FFF2-40B4-BE49-F238E27FC236}">
                <a16:creationId xmlns:a16="http://schemas.microsoft.com/office/drawing/2014/main" id="{127B7D79-C022-4B97-8A3E-228B28CA41B8}"/>
              </a:ext>
            </a:extLst>
          </p:cNvPr>
          <p:cNvSpPr/>
          <p:nvPr/>
        </p:nvSpPr>
        <p:spPr>
          <a:xfrm>
            <a:off x="1031821" y="6086658"/>
            <a:ext cx="9733755" cy="3646639"/>
          </a:xfrm>
          <a:prstGeom prst="rect">
            <a:avLst/>
          </a:prstGeom>
        </p:spPr>
        <p:txBody>
          <a:bodyPr wrap="none">
            <a:spAutoFit/>
          </a:bodyPr>
          <a:lstStyle/>
          <a:p>
            <a:pPr>
              <a:lnSpc>
                <a:spcPct val="80000"/>
              </a:lnSpc>
            </a:pPr>
            <a:r>
              <a:rPr lang="en-US" sz="9600" b="1" dirty="0">
                <a:solidFill>
                  <a:schemeClr val="accent1"/>
                </a:solidFill>
              </a:rPr>
              <a:t>MEDICAL </a:t>
            </a:r>
            <a:br>
              <a:rPr lang="en-US" sz="9600" b="1" dirty="0">
                <a:solidFill>
                  <a:schemeClr val="accent1"/>
                </a:solidFill>
              </a:rPr>
            </a:br>
            <a:r>
              <a:rPr lang="en-US" sz="9600" b="1" dirty="0">
                <a:solidFill>
                  <a:schemeClr val="accent1"/>
                </a:solidFill>
              </a:rPr>
              <a:t>POWERPOINT </a:t>
            </a:r>
            <a:br>
              <a:rPr lang="en-US" sz="9600" b="1" dirty="0">
                <a:solidFill>
                  <a:schemeClr val="accent1"/>
                </a:solidFill>
              </a:rPr>
            </a:br>
            <a:r>
              <a:rPr lang="en-US" sz="9600" b="1" dirty="0">
                <a:solidFill>
                  <a:schemeClr val="accent1"/>
                </a:solidFill>
              </a:rPr>
              <a:t>DESIGN</a:t>
            </a:r>
          </a:p>
        </p:txBody>
      </p:sp>
      <p:sp>
        <p:nvSpPr>
          <p:cNvPr id="15" name="Rectangle 14">
            <a:extLst>
              <a:ext uri="{FF2B5EF4-FFF2-40B4-BE49-F238E27FC236}">
                <a16:creationId xmlns:a16="http://schemas.microsoft.com/office/drawing/2014/main" id="{3C33E791-97B3-4E98-B260-3F78FD9CCA7F}"/>
              </a:ext>
            </a:extLst>
          </p:cNvPr>
          <p:cNvSpPr/>
          <p:nvPr/>
        </p:nvSpPr>
        <p:spPr>
          <a:xfrm>
            <a:off x="1069921" y="10968075"/>
            <a:ext cx="7883579" cy="2963696"/>
          </a:xfrm>
          <a:prstGeom prst="rect">
            <a:avLst/>
          </a:prstGeom>
        </p:spPr>
        <p:txBody>
          <a:bodyPr wrap="square">
            <a:spAutoFit/>
          </a:bodyPr>
          <a:lstStyle/>
          <a:p>
            <a:pPr>
              <a:lnSpc>
                <a:spcPct val="150000"/>
              </a:lnSpc>
            </a:pPr>
            <a:r>
              <a:rPr lang="en-US" sz="3200" dirty="0"/>
              <a:t>DO YOU HAVE A RESEARCH PRESENTATION TO YOUR DOCTOR COLLEAGUES AND DON’T KNOW HOW TO PRESENT IT?</a:t>
            </a:r>
          </a:p>
        </p:txBody>
      </p:sp>
    </p:spTree>
    <p:extLst>
      <p:ext uri="{BB962C8B-B14F-4D97-AF65-F5344CB8AC3E}">
        <p14:creationId xmlns:p14="http://schemas.microsoft.com/office/powerpoint/2010/main" val="22409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EED2D5-CDA0-438F-AD34-2B83B2333C92}"/>
              </a:ext>
            </a:extLst>
          </p:cNvPr>
          <p:cNvSpPr>
            <a:spLocks noGrp="1"/>
          </p:cNvSpPr>
          <p:nvPr>
            <p:ph type="ftr" sz="quarter" idx="3"/>
          </p:nvPr>
        </p:nvSpPr>
        <p:spPr/>
        <p:txBody>
          <a:bodyPr/>
          <a:lstStyle/>
          <a:p>
            <a:r>
              <a:rPr lang="en-US">
                <a:solidFill>
                  <a:srgbClr val="1D95BF"/>
                </a:solidFill>
              </a:rPr>
              <a:t>MEDKIT.COM</a:t>
            </a:r>
            <a:endParaRPr lang="en-US" dirty="0">
              <a:solidFill>
                <a:srgbClr val="1D95BF"/>
              </a:solidFill>
            </a:endParaRPr>
          </a:p>
        </p:txBody>
      </p:sp>
      <p:sp>
        <p:nvSpPr>
          <p:cNvPr id="13" name="Rectangle: Rounded Corners 12">
            <a:extLst>
              <a:ext uri="{FF2B5EF4-FFF2-40B4-BE49-F238E27FC236}">
                <a16:creationId xmlns:a16="http://schemas.microsoft.com/office/drawing/2014/main" id="{4E6C6E81-F465-42FE-96CE-79B3B5C5AA79}"/>
              </a:ext>
            </a:extLst>
          </p:cNvPr>
          <p:cNvSpPr/>
          <p:nvPr/>
        </p:nvSpPr>
        <p:spPr>
          <a:xfrm>
            <a:off x="1213342" y="13153563"/>
            <a:ext cx="4511040" cy="1050103"/>
          </a:xfrm>
          <a:prstGeom prst="roundRect">
            <a:avLst>
              <a:gd name="adj" fmla="val 202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t>CHECK THIS OUT</a:t>
            </a:r>
          </a:p>
        </p:txBody>
      </p:sp>
      <p:sp>
        <p:nvSpPr>
          <p:cNvPr id="21" name="Freeform: Shape 20">
            <a:extLst>
              <a:ext uri="{FF2B5EF4-FFF2-40B4-BE49-F238E27FC236}">
                <a16:creationId xmlns:a16="http://schemas.microsoft.com/office/drawing/2014/main" id="{98C0FAA7-2311-489C-8325-3D26917F345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DEF4E6-CF88-45B2-A378-816A47DB59C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PORTFOLIO</a:t>
            </a:r>
          </a:p>
        </p:txBody>
      </p:sp>
      <p:sp>
        <p:nvSpPr>
          <p:cNvPr id="25" name="Rectangle 24">
            <a:extLst>
              <a:ext uri="{FF2B5EF4-FFF2-40B4-BE49-F238E27FC236}">
                <a16:creationId xmlns:a16="http://schemas.microsoft.com/office/drawing/2014/main" id="{9CB49683-96A5-4420-B120-5B41269644FD}"/>
              </a:ext>
            </a:extLst>
          </p:cNvPr>
          <p:cNvSpPr/>
          <p:nvPr/>
        </p:nvSpPr>
        <p:spPr>
          <a:xfrm>
            <a:off x="1069921" y="3552615"/>
            <a:ext cx="13560479" cy="1474817"/>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pic>
        <p:nvPicPr>
          <p:cNvPr id="7" name="Picture Placeholder 6">
            <a:extLst>
              <a:ext uri="{FF2B5EF4-FFF2-40B4-BE49-F238E27FC236}">
                <a16:creationId xmlns:a16="http://schemas.microsoft.com/office/drawing/2014/main" id="{EF086FC4-887D-425D-9B2E-A72994CE819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3572"/>
          <a:stretch/>
        </p:blipFill>
        <p:spPr>
          <a:xfrm>
            <a:off x="13851778" y="995062"/>
            <a:ext cx="15409022" cy="15464138"/>
          </a:xfrm>
        </p:spPr>
      </p:pic>
      <p:sp>
        <p:nvSpPr>
          <p:cNvPr id="17" name="Rectangle: Rounded Corners 35">
            <a:extLst>
              <a:ext uri="{FF2B5EF4-FFF2-40B4-BE49-F238E27FC236}">
                <a16:creationId xmlns:a16="http://schemas.microsoft.com/office/drawing/2014/main" id="{AD092D37-A638-4331-B8FB-CF1B8142BA0A}"/>
              </a:ext>
            </a:extLst>
          </p:cNvPr>
          <p:cNvSpPr/>
          <p:nvPr/>
        </p:nvSpPr>
        <p:spPr>
          <a:xfrm>
            <a:off x="1189917" y="7206837"/>
            <a:ext cx="14964483" cy="4702378"/>
          </a:xfrm>
          <a:prstGeom prst="roundRect">
            <a:avLst>
              <a:gd name="adj" fmla="val 4138"/>
            </a:avLst>
          </a:prstGeom>
          <a:solidFill>
            <a:schemeClr val="bg1"/>
          </a:solidFill>
          <a:ln>
            <a:noFill/>
          </a:ln>
          <a:effectLst>
            <a:outerShdw blurRad="1270000" dist="4445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8" name="Group 17">
            <a:extLst>
              <a:ext uri="{FF2B5EF4-FFF2-40B4-BE49-F238E27FC236}">
                <a16:creationId xmlns:a16="http://schemas.microsoft.com/office/drawing/2014/main" id="{228B392C-4D42-4CF7-97D8-36FD247F8E7C}"/>
              </a:ext>
            </a:extLst>
          </p:cNvPr>
          <p:cNvGrpSpPr/>
          <p:nvPr/>
        </p:nvGrpSpPr>
        <p:grpSpPr>
          <a:xfrm>
            <a:off x="2431571" y="8801794"/>
            <a:ext cx="13236017" cy="1817688"/>
            <a:chOff x="6393295" y="2999274"/>
            <a:chExt cx="5515007" cy="757370"/>
          </a:xfrm>
        </p:grpSpPr>
        <p:sp>
          <p:nvSpPr>
            <p:cNvPr id="19" name="Freeform 31">
              <a:extLst>
                <a:ext uri="{FF2B5EF4-FFF2-40B4-BE49-F238E27FC236}">
                  <a16:creationId xmlns:a16="http://schemas.microsoft.com/office/drawing/2014/main" id="{C8473154-9FDA-49E7-9AEF-596120BE9D52}"/>
                </a:ext>
              </a:extLst>
            </p:cNvPr>
            <p:cNvSpPr/>
            <p:nvPr/>
          </p:nvSpPr>
          <p:spPr>
            <a:xfrm>
              <a:off x="6393295" y="2999274"/>
              <a:ext cx="962152" cy="724629"/>
            </a:xfrm>
            <a:custGeom>
              <a:avLst/>
              <a:gdLst/>
              <a:ahLst/>
              <a:cxnLst/>
              <a:rect l="l" t="t" r="r" b="b"/>
              <a:pathLst>
                <a:path w="396332" h="298491">
                  <a:moveTo>
                    <a:pt x="381044" y="0"/>
                  </a:moveTo>
                  <a:lnTo>
                    <a:pt x="381044" y="69304"/>
                  </a:lnTo>
                  <a:cubicBezTo>
                    <a:pt x="362035" y="71427"/>
                    <a:pt x="343534" y="79156"/>
                    <a:pt x="325542" y="92489"/>
                  </a:cubicBezTo>
                  <a:cubicBezTo>
                    <a:pt x="307551" y="105823"/>
                    <a:pt x="297197" y="124253"/>
                    <a:pt x="294481" y="147777"/>
                  </a:cubicBezTo>
                  <a:cubicBezTo>
                    <a:pt x="295669" y="147119"/>
                    <a:pt x="298385" y="146143"/>
                    <a:pt x="302628" y="144849"/>
                  </a:cubicBezTo>
                  <a:cubicBezTo>
                    <a:pt x="306872" y="143554"/>
                    <a:pt x="311624" y="142833"/>
                    <a:pt x="316886" y="142684"/>
                  </a:cubicBezTo>
                  <a:cubicBezTo>
                    <a:pt x="342474" y="143109"/>
                    <a:pt x="362080" y="150407"/>
                    <a:pt x="375704" y="164579"/>
                  </a:cubicBezTo>
                  <a:cubicBezTo>
                    <a:pt x="389328" y="178751"/>
                    <a:pt x="396204" y="197251"/>
                    <a:pt x="396332" y="220079"/>
                  </a:cubicBezTo>
                  <a:cubicBezTo>
                    <a:pt x="395865" y="242058"/>
                    <a:pt x="387631" y="260473"/>
                    <a:pt x="371630" y="275323"/>
                  </a:cubicBezTo>
                  <a:cubicBezTo>
                    <a:pt x="355630" y="290174"/>
                    <a:pt x="334666" y="297897"/>
                    <a:pt x="308739" y="298491"/>
                  </a:cubicBezTo>
                  <a:cubicBezTo>
                    <a:pt x="278102" y="297451"/>
                    <a:pt x="254849" y="286801"/>
                    <a:pt x="238979" y="266540"/>
                  </a:cubicBezTo>
                  <a:cubicBezTo>
                    <a:pt x="223109" y="246280"/>
                    <a:pt x="215131" y="222646"/>
                    <a:pt x="215046" y="195639"/>
                  </a:cubicBezTo>
                  <a:cubicBezTo>
                    <a:pt x="215851" y="149054"/>
                    <a:pt x="225218" y="111694"/>
                    <a:pt x="243146" y="83559"/>
                  </a:cubicBezTo>
                  <a:cubicBezTo>
                    <a:pt x="261075" y="55425"/>
                    <a:pt x="282738" y="34819"/>
                    <a:pt x="308135" y="21740"/>
                  </a:cubicBezTo>
                  <a:cubicBezTo>
                    <a:pt x="333532" y="8662"/>
                    <a:pt x="357835" y="1415"/>
                    <a:pt x="381044" y="0"/>
                  </a:cubicBezTo>
                  <a:close/>
                  <a:moveTo>
                    <a:pt x="167018" y="0"/>
                  </a:moveTo>
                  <a:lnTo>
                    <a:pt x="167018" y="69304"/>
                  </a:lnTo>
                  <a:cubicBezTo>
                    <a:pt x="148008" y="71427"/>
                    <a:pt x="129507" y="79156"/>
                    <a:pt x="111515" y="92489"/>
                  </a:cubicBezTo>
                  <a:cubicBezTo>
                    <a:pt x="93523" y="105823"/>
                    <a:pt x="83169" y="124253"/>
                    <a:pt x="80454" y="147777"/>
                  </a:cubicBezTo>
                  <a:cubicBezTo>
                    <a:pt x="81642" y="147119"/>
                    <a:pt x="84358" y="146143"/>
                    <a:pt x="88601" y="144849"/>
                  </a:cubicBezTo>
                  <a:cubicBezTo>
                    <a:pt x="92844" y="143554"/>
                    <a:pt x="97597" y="142833"/>
                    <a:pt x="102859" y="142684"/>
                  </a:cubicBezTo>
                  <a:cubicBezTo>
                    <a:pt x="128448" y="143109"/>
                    <a:pt x="148061" y="150407"/>
                    <a:pt x="161697" y="164579"/>
                  </a:cubicBezTo>
                  <a:cubicBezTo>
                    <a:pt x="175333" y="178751"/>
                    <a:pt x="182216" y="197251"/>
                    <a:pt x="182346" y="220079"/>
                  </a:cubicBezTo>
                  <a:cubicBezTo>
                    <a:pt x="181877" y="242058"/>
                    <a:pt x="173636" y="260473"/>
                    <a:pt x="157624" y="275323"/>
                  </a:cubicBezTo>
                  <a:cubicBezTo>
                    <a:pt x="141611" y="290174"/>
                    <a:pt x="120640" y="297897"/>
                    <a:pt x="94711" y="298491"/>
                  </a:cubicBezTo>
                  <a:cubicBezTo>
                    <a:pt x="64032" y="297451"/>
                    <a:pt x="40609" y="286801"/>
                    <a:pt x="24442" y="266540"/>
                  </a:cubicBezTo>
                  <a:cubicBezTo>
                    <a:pt x="8275" y="246280"/>
                    <a:pt x="128" y="222646"/>
                    <a:pt x="0" y="195639"/>
                  </a:cubicBezTo>
                  <a:cubicBezTo>
                    <a:pt x="818" y="149054"/>
                    <a:pt x="10272" y="111694"/>
                    <a:pt x="28365" y="83559"/>
                  </a:cubicBezTo>
                  <a:cubicBezTo>
                    <a:pt x="46457" y="55425"/>
                    <a:pt x="68283" y="34819"/>
                    <a:pt x="93844" y="21740"/>
                  </a:cubicBezTo>
                  <a:cubicBezTo>
                    <a:pt x="119404" y="8662"/>
                    <a:pt x="143796" y="1415"/>
                    <a:pt x="16701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dirty="0"/>
            </a:p>
          </p:txBody>
        </p:sp>
        <p:sp>
          <p:nvSpPr>
            <p:cNvPr id="20" name="TextBox 19">
              <a:extLst>
                <a:ext uri="{FF2B5EF4-FFF2-40B4-BE49-F238E27FC236}">
                  <a16:creationId xmlns:a16="http://schemas.microsoft.com/office/drawing/2014/main" id="{A8141F4C-A8DC-4255-ABC6-B52A186B5B9F}"/>
                </a:ext>
              </a:extLst>
            </p:cNvPr>
            <p:cNvSpPr txBox="1"/>
            <p:nvPr/>
          </p:nvSpPr>
          <p:spPr>
            <a:xfrm>
              <a:off x="7603623" y="3038579"/>
              <a:ext cx="4304679" cy="718065"/>
            </a:xfrm>
            <a:prstGeom prst="rect">
              <a:avLst/>
            </a:prstGeom>
            <a:noFill/>
          </p:spPr>
          <p:txBody>
            <a:bodyPr wrap="square" rtlCol="0" anchor="t">
              <a:spAutoFit/>
            </a:bodyPr>
            <a:lstStyle/>
            <a:p>
              <a:pPr>
                <a:lnSpc>
                  <a:spcPct val="80000"/>
                </a:lnSpc>
              </a:pPr>
              <a:r>
                <a:rPr lang="en-US" sz="6600" dirty="0">
                  <a:solidFill>
                    <a:schemeClr val="tx1">
                      <a:lumMod val="75000"/>
                      <a:lumOff val="25000"/>
                    </a:schemeClr>
                  </a:solidFill>
                </a:rPr>
                <a:t>GREAT YEAR SO FAR </a:t>
              </a:r>
              <a:r>
                <a:rPr lang="en-US" sz="6600" b="1" dirty="0">
                  <a:solidFill>
                    <a:schemeClr val="tx1">
                      <a:lumMod val="75000"/>
                      <a:lumOff val="25000"/>
                    </a:schemeClr>
                  </a:solidFill>
                </a:rPr>
                <a:t>FOR OUR COMPANY</a:t>
              </a:r>
            </a:p>
          </p:txBody>
        </p:sp>
      </p:grpSp>
      <p:sp>
        <p:nvSpPr>
          <p:cNvPr id="5" name="Slide Number Placeholder 4">
            <a:extLst>
              <a:ext uri="{FF2B5EF4-FFF2-40B4-BE49-F238E27FC236}">
                <a16:creationId xmlns:a16="http://schemas.microsoft.com/office/drawing/2014/main" id="{FD6E4D07-8F38-46A7-9580-4F0A40AAFD6B}"/>
              </a:ext>
            </a:extLst>
          </p:cNvPr>
          <p:cNvSpPr>
            <a:spLocks noGrp="1"/>
          </p:cNvSpPr>
          <p:nvPr>
            <p:ph type="sldNum" sz="quarter" idx="4"/>
          </p:nvPr>
        </p:nvSpPr>
        <p:spPr/>
        <p:txBody>
          <a:bodyPr/>
          <a:lstStyle/>
          <a:p>
            <a:fld id="{92B485D1-D61A-494D-A8A9-04DC541B8AAB}"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418112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36ED990D-C02F-4B95-8572-6218B552ED3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636" b="25636"/>
          <a:stretch>
            <a:fillRect/>
          </a:stretch>
        </p:blipFill>
        <p:spPr/>
      </p:pic>
      <p:sp>
        <p:nvSpPr>
          <p:cNvPr id="2" name="Slide Number Placeholder 1">
            <a:extLst>
              <a:ext uri="{FF2B5EF4-FFF2-40B4-BE49-F238E27FC236}">
                <a16:creationId xmlns:a16="http://schemas.microsoft.com/office/drawing/2014/main" id="{117B7B9E-095A-413C-B904-7264FC947718}"/>
              </a:ext>
            </a:extLst>
          </p:cNvPr>
          <p:cNvSpPr>
            <a:spLocks noGrp="1"/>
          </p:cNvSpPr>
          <p:nvPr>
            <p:ph type="sldNum" sz="quarter" idx="4"/>
          </p:nvPr>
        </p:nvSpPr>
        <p:spPr/>
        <p:txBody>
          <a:bodyPr/>
          <a:lstStyle/>
          <a:p>
            <a:fld id="{92B485D1-D61A-494D-A8A9-04DC541B8AAB}" type="slidenum">
              <a:rPr lang="en-US" smtClean="0"/>
              <a:pPr/>
              <a:t>11</a:t>
            </a:fld>
            <a:endParaRPr lang="en-US" dirty="0"/>
          </a:p>
        </p:txBody>
      </p:sp>
      <p:sp>
        <p:nvSpPr>
          <p:cNvPr id="3" name="Footer Placeholder 2">
            <a:extLst>
              <a:ext uri="{FF2B5EF4-FFF2-40B4-BE49-F238E27FC236}">
                <a16:creationId xmlns:a16="http://schemas.microsoft.com/office/drawing/2014/main" id="{E8F724D0-1B06-4B4A-9F58-01CFAD103B91}"/>
              </a:ext>
            </a:extLst>
          </p:cNvPr>
          <p:cNvSpPr>
            <a:spLocks noGrp="1"/>
          </p:cNvSpPr>
          <p:nvPr>
            <p:ph type="ftr" sz="quarter" idx="3"/>
          </p:nvPr>
        </p:nvSpPr>
        <p:spPr/>
        <p:txBody>
          <a:bodyPr/>
          <a:lstStyle/>
          <a:p>
            <a:r>
              <a:rPr lang="en-US"/>
              <a:t>MEDKIT.COM</a:t>
            </a:r>
            <a:endParaRPr lang="en-US" dirty="0"/>
          </a:p>
        </p:txBody>
      </p:sp>
      <p:sp>
        <p:nvSpPr>
          <p:cNvPr id="9" name="Rectangle 8">
            <a:extLst>
              <a:ext uri="{FF2B5EF4-FFF2-40B4-BE49-F238E27FC236}">
                <a16:creationId xmlns:a16="http://schemas.microsoft.com/office/drawing/2014/main" id="{5EE6FB1A-E225-4AA3-8EFF-55229F225E6A}"/>
              </a:ext>
            </a:extLst>
          </p:cNvPr>
          <p:cNvSpPr/>
          <p:nvPr/>
        </p:nvSpPr>
        <p:spPr>
          <a:xfrm rot="10800000">
            <a:off x="1819590" y="5881991"/>
            <a:ext cx="25621620" cy="7438418"/>
          </a:xfrm>
          <a:prstGeom prst="rect">
            <a:avLst/>
          </a:prstGeom>
          <a:gradFill>
            <a:gsLst>
              <a:gs pos="0">
                <a:schemeClr val="accent1">
                  <a:alpha val="65000"/>
                </a:schemeClr>
              </a:gs>
              <a:gs pos="100000">
                <a:schemeClr val="accent3"/>
              </a:gs>
            </a:gsLst>
            <a:lin ang="16200000" scaled="1"/>
          </a:gradFill>
          <a:ln>
            <a:noFill/>
          </a:ln>
          <a:effectLst>
            <a:outerShdw blurRad="889000" dist="254000" dir="16200000" sx="101000" sy="101000" algn="ctr" rotWithShape="0">
              <a:schemeClr val="tx1">
                <a:lumMod val="65000"/>
                <a:lumOff val="3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32DB2EA-4348-4A08-8186-74D39B45832E}"/>
              </a:ext>
            </a:extLst>
          </p:cNvPr>
          <p:cNvSpPr txBox="1"/>
          <p:nvPr/>
        </p:nvSpPr>
        <p:spPr>
          <a:xfrm>
            <a:off x="2784487" y="6437224"/>
            <a:ext cx="9277565" cy="1569660"/>
          </a:xfrm>
          <a:prstGeom prst="rect">
            <a:avLst/>
          </a:prstGeom>
          <a:noFill/>
        </p:spPr>
        <p:txBody>
          <a:bodyPr wrap="square" rtlCol="0">
            <a:spAutoFit/>
          </a:bodyPr>
          <a:lstStyle/>
          <a:p>
            <a:r>
              <a:rPr lang="en-US" sz="4800" dirty="0">
                <a:solidFill>
                  <a:schemeClr val="bg1"/>
                </a:solidFill>
              </a:rPr>
              <a:t>HI! I’M THE </a:t>
            </a:r>
            <a:r>
              <a:rPr lang="en-US" sz="4800" i="1" dirty="0">
                <a:solidFill>
                  <a:schemeClr val="bg1"/>
                </a:solidFill>
              </a:rPr>
              <a:t>CEO</a:t>
            </a:r>
            <a:r>
              <a:rPr lang="en-US" sz="4800" dirty="0">
                <a:solidFill>
                  <a:schemeClr val="bg1"/>
                </a:solidFill>
              </a:rPr>
              <a:t> </a:t>
            </a:r>
            <a:r>
              <a:rPr lang="en-US" sz="4800" b="1" dirty="0">
                <a:solidFill>
                  <a:schemeClr val="bg1"/>
                </a:solidFill>
              </a:rPr>
              <a:t>PRESENTATION TEMPLATE</a:t>
            </a:r>
          </a:p>
        </p:txBody>
      </p:sp>
      <p:sp>
        <p:nvSpPr>
          <p:cNvPr id="12" name="TextBox 11">
            <a:extLst>
              <a:ext uri="{FF2B5EF4-FFF2-40B4-BE49-F238E27FC236}">
                <a16:creationId xmlns:a16="http://schemas.microsoft.com/office/drawing/2014/main" id="{8540ED96-ED0C-45E8-8DC4-3BAA9A77A0AD}"/>
              </a:ext>
            </a:extLst>
          </p:cNvPr>
          <p:cNvSpPr txBox="1"/>
          <p:nvPr/>
        </p:nvSpPr>
        <p:spPr>
          <a:xfrm>
            <a:off x="2784487" y="9923172"/>
            <a:ext cx="9814285" cy="2604816"/>
          </a:xfrm>
          <a:prstGeom prst="rect">
            <a:avLst/>
          </a:prstGeom>
          <a:noFill/>
        </p:spPr>
        <p:txBody>
          <a:bodyPr wrap="square" rtlCol="0">
            <a:spAutoFit/>
          </a:bodyPr>
          <a:lstStyle/>
          <a:p>
            <a:pPr>
              <a:lnSpc>
                <a:spcPct val="150000"/>
              </a:lnSpc>
            </a:pPr>
            <a:r>
              <a:rPr lang="en-US" sz="2800" dirty="0">
                <a:solidFill>
                  <a:schemeClr val="bg1"/>
                </a:solidFill>
                <a:ea typeface="Lato Light" charset="0"/>
                <a:cs typeface="Lato Light" charset="0"/>
              </a:rPr>
              <a:t>Entrepreneurial activities differ substantially depending on the type of Entrepreneurial activities differ substantially depending on the type of on the type of Entrepreneurial activities differ substantially</a:t>
            </a:r>
          </a:p>
        </p:txBody>
      </p:sp>
      <p:sp>
        <p:nvSpPr>
          <p:cNvPr id="13" name="Shape 2525">
            <a:extLst>
              <a:ext uri="{FF2B5EF4-FFF2-40B4-BE49-F238E27FC236}">
                <a16:creationId xmlns:a16="http://schemas.microsoft.com/office/drawing/2014/main" id="{26E2F752-C4E9-454D-BC9A-8647E1B4952A}"/>
              </a:ext>
            </a:extLst>
          </p:cNvPr>
          <p:cNvSpPr/>
          <p:nvPr/>
        </p:nvSpPr>
        <p:spPr>
          <a:xfrm>
            <a:off x="2862338" y="8560260"/>
            <a:ext cx="898700" cy="89870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algn="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22" name="TextBox 21">
            <a:extLst>
              <a:ext uri="{FF2B5EF4-FFF2-40B4-BE49-F238E27FC236}">
                <a16:creationId xmlns:a16="http://schemas.microsoft.com/office/drawing/2014/main" id="{E52EB521-0414-45AF-AC54-1A9C7E3F5317}"/>
              </a:ext>
            </a:extLst>
          </p:cNvPr>
          <p:cNvSpPr txBox="1"/>
          <p:nvPr/>
        </p:nvSpPr>
        <p:spPr>
          <a:xfrm>
            <a:off x="16662028" y="9923172"/>
            <a:ext cx="9814285" cy="2604816"/>
          </a:xfrm>
          <a:prstGeom prst="rect">
            <a:avLst/>
          </a:prstGeom>
          <a:noFill/>
        </p:spPr>
        <p:txBody>
          <a:bodyPr wrap="square" rtlCol="0">
            <a:spAutoFit/>
          </a:bodyPr>
          <a:lstStyle/>
          <a:p>
            <a:pPr>
              <a:lnSpc>
                <a:spcPct val="150000"/>
              </a:lnSpc>
            </a:pPr>
            <a:r>
              <a:rPr lang="en-US" sz="2800" dirty="0">
                <a:solidFill>
                  <a:schemeClr val="bg1"/>
                </a:solidFill>
                <a:ea typeface="Lato Light" charset="0"/>
                <a:cs typeface="Lato Light" charset="0"/>
              </a:rPr>
              <a:t>Entrepreneurial activities differ substantially depending on the type of Entrepreneurial activities differ substantially depending on the type of on the type of Entrepreneurial activities differ substantially</a:t>
            </a:r>
          </a:p>
        </p:txBody>
      </p:sp>
      <p:sp>
        <p:nvSpPr>
          <p:cNvPr id="23" name="Shape 2525">
            <a:extLst>
              <a:ext uri="{FF2B5EF4-FFF2-40B4-BE49-F238E27FC236}">
                <a16:creationId xmlns:a16="http://schemas.microsoft.com/office/drawing/2014/main" id="{C778B072-53B9-410B-B41B-5D009894EC66}"/>
              </a:ext>
            </a:extLst>
          </p:cNvPr>
          <p:cNvSpPr/>
          <p:nvPr/>
        </p:nvSpPr>
        <p:spPr>
          <a:xfrm>
            <a:off x="16739879" y="8560260"/>
            <a:ext cx="898700" cy="89870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algn="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16" name="Freeform: Shape 15">
            <a:extLst>
              <a:ext uri="{FF2B5EF4-FFF2-40B4-BE49-F238E27FC236}">
                <a16:creationId xmlns:a16="http://schemas.microsoft.com/office/drawing/2014/main" id="{A3F80E73-CB81-43A9-8CF3-6EC33D0B4070}"/>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EE03F32-11F3-4D73-94E5-EB2832FDD961}"/>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PORTFOLIO</a:t>
            </a:r>
          </a:p>
        </p:txBody>
      </p:sp>
      <p:sp>
        <p:nvSpPr>
          <p:cNvPr id="18" name="Rectangle 17">
            <a:extLst>
              <a:ext uri="{FF2B5EF4-FFF2-40B4-BE49-F238E27FC236}">
                <a16:creationId xmlns:a16="http://schemas.microsoft.com/office/drawing/2014/main" id="{F57FB473-EE40-4235-BFB1-425750C35591}"/>
              </a:ext>
            </a:extLst>
          </p:cNvPr>
          <p:cNvSpPr/>
          <p:nvPr/>
        </p:nvSpPr>
        <p:spPr>
          <a:xfrm>
            <a:off x="1069921" y="2637878"/>
            <a:ext cx="27159057" cy="1486369"/>
          </a:xfrm>
          <a:prstGeom prst="rect">
            <a:avLst/>
          </a:prstGeom>
        </p:spPr>
        <p:txBody>
          <a:bodyPr wrap="square">
            <a:spAutoFit/>
          </a:bodyPr>
          <a:lstStyle/>
          <a:p>
            <a:pPr algn="just">
              <a:lnSpc>
                <a:spcPct val="150000"/>
              </a:lnSpc>
            </a:pPr>
            <a:r>
              <a:rPr lang="en-US" sz="3200" dirty="0">
                <a:solidFill>
                  <a:schemeClr val="bg1">
                    <a:lumMod val="50000"/>
                  </a:schemeClr>
                </a:solidFill>
              </a:rPr>
              <a:t>ENTREPRENEURIAL ACTIVITIES DIFFER SUBSTANTIALLY DEPENDING ON THE TYPE OF ENTREPRENEURIAL ACTIVITIES DIFFER SUBSTANTIALLY DEPENDING ON THE TYPE OF ON THE TYPE OF ENTREPRENEURIAL ACTIVITIES DIFFER SUBSTANTIALLY</a:t>
            </a:r>
          </a:p>
        </p:txBody>
      </p:sp>
    </p:spTree>
    <p:extLst>
      <p:ext uri="{BB962C8B-B14F-4D97-AF65-F5344CB8AC3E}">
        <p14:creationId xmlns:p14="http://schemas.microsoft.com/office/powerpoint/2010/main" val="154159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E5FCF2E-2010-4BFD-9C3E-18ED9840940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497" r="19729"/>
          <a:stretch/>
        </p:blipFill>
        <p:spPr>
          <a:xfrm>
            <a:off x="12006499" y="0"/>
            <a:ext cx="17254301" cy="16459200"/>
          </a:xfrm>
        </p:spPr>
      </p:pic>
      <p:sp>
        <p:nvSpPr>
          <p:cNvPr id="6" name="Rectangle 5"/>
          <p:cNvSpPr/>
          <p:nvPr/>
        </p:nvSpPr>
        <p:spPr>
          <a:xfrm>
            <a:off x="22722840" y="0"/>
            <a:ext cx="6537960" cy="164592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9" name="Rectangle 8"/>
          <p:cNvSpPr/>
          <p:nvPr/>
        </p:nvSpPr>
        <p:spPr>
          <a:xfrm rot="16200000">
            <a:off x="21781517" y="8458481"/>
            <a:ext cx="8420609" cy="3046988"/>
          </a:xfrm>
          <a:prstGeom prst="rect">
            <a:avLst/>
          </a:prstGeom>
        </p:spPr>
        <p:txBody>
          <a:bodyPr wrap="square">
            <a:spAutoFit/>
          </a:bodyPr>
          <a:lstStyle/>
          <a:p>
            <a:r>
              <a:rPr lang="en-US" sz="9600" dirty="0">
                <a:solidFill>
                  <a:schemeClr val="bg1"/>
                </a:solidFill>
              </a:rPr>
              <a:t>ABOUT COMPANY</a:t>
            </a:r>
          </a:p>
        </p:txBody>
      </p:sp>
      <p:sp>
        <p:nvSpPr>
          <p:cNvPr id="13" name="Textfeld 32"/>
          <p:cNvSpPr txBox="1"/>
          <p:nvPr/>
        </p:nvSpPr>
        <p:spPr>
          <a:xfrm>
            <a:off x="1105091" y="6856419"/>
            <a:ext cx="8717304" cy="1486369"/>
          </a:xfrm>
          <a:prstGeom prst="rect">
            <a:avLst/>
          </a:prstGeom>
          <a:noFill/>
        </p:spPr>
        <p:txBody>
          <a:bodyPr wrap="square" rtlCol="0">
            <a:spAutoFit/>
          </a:bodyPr>
          <a:lstStyle/>
          <a:p>
            <a:pPr>
              <a:lnSpc>
                <a:spcPct val="150000"/>
              </a:lnSpc>
            </a:pPr>
            <a:r>
              <a:rPr lang="de-DE" sz="3200" dirty="0">
                <a:latin typeface="+mj-lt"/>
              </a:rPr>
              <a:t>Lorem ipsum dolor sit amet, consetetur sadipscing elitr, sed diam ut labore et.</a:t>
            </a:r>
          </a:p>
        </p:txBody>
      </p:sp>
      <p:sp>
        <p:nvSpPr>
          <p:cNvPr id="14" name="Textfeld 32"/>
          <p:cNvSpPr txBox="1"/>
          <p:nvPr/>
        </p:nvSpPr>
        <p:spPr>
          <a:xfrm>
            <a:off x="1105091" y="8831806"/>
            <a:ext cx="8717304" cy="1486369"/>
          </a:xfrm>
          <a:prstGeom prst="rect">
            <a:avLst/>
          </a:prstGeom>
          <a:noFill/>
        </p:spPr>
        <p:txBody>
          <a:bodyPr wrap="square" rtlCol="0">
            <a:spAutoFit/>
          </a:bodyPr>
          <a:lstStyle/>
          <a:p>
            <a:pPr>
              <a:lnSpc>
                <a:spcPct val="150000"/>
              </a:lnSpc>
            </a:pPr>
            <a:r>
              <a:rPr lang="de-DE" sz="3200" dirty="0">
                <a:latin typeface="+mj-lt"/>
              </a:rPr>
              <a:t>Lorem ipsum dolor sit amet, consetetur sadipscing elitr, sed diat labore et.</a:t>
            </a:r>
          </a:p>
        </p:txBody>
      </p:sp>
      <p:sp>
        <p:nvSpPr>
          <p:cNvPr id="15" name="Textfeld 34"/>
          <p:cNvSpPr txBox="1"/>
          <p:nvPr/>
        </p:nvSpPr>
        <p:spPr>
          <a:xfrm>
            <a:off x="1066990" y="4204606"/>
            <a:ext cx="9237094" cy="1569660"/>
          </a:xfrm>
          <a:prstGeom prst="rect">
            <a:avLst/>
          </a:prstGeom>
          <a:noFill/>
        </p:spPr>
        <p:txBody>
          <a:bodyPr wrap="square" rtlCol="0">
            <a:spAutoFit/>
          </a:bodyPr>
          <a:lstStyle/>
          <a:p>
            <a:r>
              <a:rPr lang="de-DE" sz="4800" dirty="0">
                <a:solidFill>
                  <a:schemeClr val="tx1">
                    <a:lumMod val="75000"/>
                    <a:lumOff val="25000"/>
                  </a:schemeClr>
                </a:solidFill>
                <a:latin typeface="+mj-lt"/>
              </a:rPr>
              <a:t>PUBLIC RELATIONS </a:t>
            </a:r>
            <a:r>
              <a:rPr lang="de-DE" sz="4800" b="1" dirty="0">
                <a:solidFill>
                  <a:schemeClr val="tx1">
                    <a:lumMod val="75000"/>
                    <a:lumOff val="25000"/>
                  </a:schemeClr>
                </a:solidFill>
                <a:latin typeface="+mj-lt"/>
              </a:rPr>
              <a:t>WORLDWIDE</a:t>
            </a:r>
          </a:p>
        </p:txBody>
      </p:sp>
      <p:sp>
        <p:nvSpPr>
          <p:cNvPr id="21" name="Textfeld 32">
            <a:extLst>
              <a:ext uri="{FF2B5EF4-FFF2-40B4-BE49-F238E27FC236}">
                <a16:creationId xmlns:a16="http://schemas.microsoft.com/office/drawing/2014/main" id="{B9C30DCC-B25E-42C5-8497-AA98CC2B1AE2}"/>
              </a:ext>
            </a:extLst>
          </p:cNvPr>
          <p:cNvSpPr txBox="1"/>
          <p:nvPr/>
        </p:nvSpPr>
        <p:spPr>
          <a:xfrm>
            <a:off x="1105091" y="10807193"/>
            <a:ext cx="8717304" cy="1486369"/>
          </a:xfrm>
          <a:prstGeom prst="rect">
            <a:avLst/>
          </a:prstGeom>
          <a:noFill/>
        </p:spPr>
        <p:txBody>
          <a:bodyPr wrap="square" rtlCol="0">
            <a:spAutoFit/>
          </a:bodyPr>
          <a:lstStyle/>
          <a:p>
            <a:pPr>
              <a:lnSpc>
                <a:spcPct val="150000"/>
              </a:lnSpc>
            </a:pPr>
            <a:r>
              <a:rPr lang="de-DE" sz="3200" dirty="0">
                <a:latin typeface="+mj-lt"/>
              </a:rPr>
              <a:t>Lorem ipsum dolor sit amet, consetetur sadipscing elitr, sed invidunt ut labore et.</a:t>
            </a:r>
          </a:p>
        </p:txBody>
      </p:sp>
      <p:sp>
        <p:nvSpPr>
          <p:cNvPr id="22" name="Freeform: Shape 21">
            <a:extLst>
              <a:ext uri="{FF2B5EF4-FFF2-40B4-BE49-F238E27FC236}">
                <a16:creationId xmlns:a16="http://schemas.microsoft.com/office/drawing/2014/main" id="{19550214-052B-43E5-877A-79EBBF7BD7EF}"/>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075336D-34D6-4FFF-A29C-8D5A2ACF28AA}"/>
              </a:ext>
            </a:extLst>
          </p:cNvPr>
          <p:cNvSpPr/>
          <p:nvPr/>
        </p:nvSpPr>
        <p:spPr>
          <a:xfrm>
            <a:off x="1031820" y="1025352"/>
            <a:ext cx="8378880" cy="2464777"/>
          </a:xfrm>
          <a:prstGeom prst="rect">
            <a:avLst/>
          </a:prstGeom>
        </p:spPr>
        <p:txBody>
          <a:bodyPr wrap="square">
            <a:spAutoFit/>
          </a:bodyPr>
          <a:lstStyle/>
          <a:p>
            <a:pPr>
              <a:lnSpc>
                <a:spcPct val="80000"/>
              </a:lnSpc>
            </a:pPr>
            <a:r>
              <a:rPr lang="en-US" sz="9600" b="1" dirty="0">
                <a:solidFill>
                  <a:schemeClr val="accent1"/>
                </a:solidFill>
              </a:rPr>
              <a:t>MEDICAL PORTFOLIO</a:t>
            </a:r>
          </a:p>
        </p:txBody>
      </p:sp>
      <p:sp>
        <p:nvSpPr>
          <p:cNvPr id="24" name="Textfeld 32">
            <a:extLst>
              <a:ext uri="{FF2B5EF4-FFF2-40B4-BE49-F238E27FC236}">
                <a16:creationId xmlns:a16="http://schemas.microsoft.com/office/drawing/2014/main" id="{6F6DE071-6240-46F4-9DF7-E35DB10C2094}"/>
              </a:ext>
            </a:extLst>
          </p:cNvPr>
          <p:cNvSpPr txBox="1"/>
          <p:nvPr/>
        </p:nvSpPr>
        <p:spPr>
          <a:xfrm>
            <a:off x="1105091" y="12782580"/>
            <a:ext cx="8717304" cy="1486369"/>
          </a:xfrm>
          <a:prstGeom prst="rect">
            <a:avLst/>
          </a:prstGeom>
          <a:noFill/>
        </p:spPr>
        <p:txBody>
          <a:bodyPr wrap="square" rtlCol="0">
            <a:spAutoFit/>
          </a:bodyPr>
          <a:lstStyle/>
          <a:p>
            <a:pPr>
              <a:lnSpc>
                <a:spcPct val="150000"/>
              </a:lnSpc>
            </a:pPr>
            <a:r>
              <a:rPr lang="de-DE" sz="3200" dirty="0">
                <a:latin typeface="+mj-lt"/>
              </a:rPr>
              <a:t>Lorem ipsum dolor sit amet, consetetur sadipscing elitr, sed invidunt ut labore et.</a:t>
            </a:r>
          </a:p>
        </p:txBody>
      </p:sp>
      <p:sp>
        <p:nvSpPr>
          <p:cNvPr id="7" name="Footer Placeholder 6">
            <a:extLst>
              <a:ext uri="{FF2B5EF4-FFF2-40B4-BE49-F238E27FC236}">
                <a16:creationId xmlns:a16="http://schemas.microsoft.com/office/drawing/2014/main" id="{8875356C-903E-48E8-9C36-C8AFB94BFC43}"/>
              </a:ext>
            </a:extLst>
          </p:cNvPr>
          <p:cNvSpPr>
            <a:spLocks noGrp="1"/>
          </p:cNvSpPr>
          <p:nvPr>
            <p:ph type="ftr" sz="quarter" idx="3"/>
          </p:nvPr>
        </p:nvSpPr>
        <p:spPr/>
        <p:txBody>
          <a:bodyPr/>
          <a:lstStyle/>
          <a:p>
            <a:r>
              <a:rPr lang="en-US">
                <a:solidFill>
                  <a:srgbClr val="1D95BF"/>
                </a:solidFill>
              </a:rPr>
              <a:t>MEDKIT.COM</a:t>
            </a:r>
            <a:endParaRPr lang="en-US" dirty="0">
              <a:solidFill>
                <a:srgbClr val="1D95BF"/>
              </a:solidFill>
            </a:endParaRPr>
          </a:p>
        </p:txBody>
      </p:sp>
      <p:sp>
        <p:nvSpPr>
          <p:cNvPr id="10" name="Slide Number Placeholder 9">
            <a:extLst>
              <a:ext uri="{FF2B5EF4-FFF2-40B4-BE49-F238E27FC236}">
                <a16:creationId xmlns:a16="http://schemas.microsoft.com/office/drawing/2014/main" id="{D4059D2C-DC34-481D-8EED-F79FD95DD531}"/>
              </a:ext>
            </a:extLst>
          </p:cNvPr>
          <p:cNvSpPr>
            <a:spLocks noGrp="1"/>
          </p:cNvSpPr>
          <p:nvPr>
            <p:ph type="sldNum" sz="quarter" idx="4"/>
          </p:nvPr>
        </p:nvSpPr>
        <p:spPr/>
        <p:txBody>
          <a:bodyPr/>
          <a:lstStyle/>
          <a:p>
            <a:fld id="{92B485D1-D61A-494D-A8A9-04DC541B8AAB}" type="slidenum">
              <a:rPr lang="en-US" smtClean="0">
                <a:solidFill>
                  <a:schemeClr val="bg1"/>
                </a:solidFill>
              </a:rPr>
              <a:pPr/>
              <a:t>12</a:t>
            </a:fld>
            <a:endParaRPr lang="en-US" dirty="0">
              <a:solidFill>
                <a:schemeClr val="bg1"/>
              </a:solidFill>
            </a:endParaRPr>
          </a:p>
        </p:txBody>
      </p:sp>
    </p:spTree>
    <p:extLst>
      <p:ext uri="{BB962C8B-B14F-4D97-AF65-F5344CB8AC3E}">
        <p14:creationId xmlns:p14="http://schemas.microsoft.com/office/powerpoint/2010/main" val="484026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7B7B9E-095A-413C-B904-7264FC947718}"/>
              </a:ext>
            </a:extLst>
          </p:cNvPr>
          <p:cNvSpPr>
            <a:spLocks noGrp="1"/>
          </p:cNvSpPr>
          <p:nvPr>
            <p:ph type="sldNum" sz="quarter" idx="4"/>
          </p:nvPr>
        </p:nvSpPr>
        <p:spPr/>
        <p:txBody>
          <a:bodyPr/>
          <a:lstStyle/>
          <a:p>
            <a:fld id="{92B485D1-D61A-494D-A8A9-04DC541B8AAB}" type="slidenum">
              <a:rPr lang="en-US" smtClean="0"/>
              <a:pPr/>
              <a:t>13</a:t>
            </a:fld>
            <a:endParaRPr lang="en-US" dirty="0"/>
          </a:p>
        </p:txBody>
      </p:sp>
      <p:sp>
        <p:nvSpPr>
          <p:cNvPr id="3" name="Footer Placeholder 2">
            <a:extLst>
              <a:ext uri="{FF2B5EF4-FFF2-40B4-BE49-F238E27FC236}">
                <a16:creationId xmlns:a16="http://schemas.microsoft.com/office/drawing/2014/main" id="{E8F724D0-1B06-4B4A-9F58-01CFAD103B91}"/>
              </a:ext>
            </a:extLst>
          </p:cNvPr>
          <p:cNvSpPr>
            <a:spLocks noGrp="1"/>
          </p:cNvSpPr>
          <p:nvPr>
            <p:ph type="ftr" sz="quarter" idx="3"/>
          </p:nvPr>
        </p:nvSpPr>
        <p:spPr/>
        <p:txBody>
          <a:bodyPr/>
          <a:lstStyle/>
          <a:p>
            <a:r>
              <a:rPr lang="en-US"/>
              <a:t>MEDKIT.COM</a:t>
            </a:r>
            <a:endParaRPr lang="en-US" dirty="0"/>
          </a:p>
        </p:txBody>
      </p:sp>
      <p:pic>
        <p:nvPicPr>
          <p:cNvPr id="15" name="Picture Placeholder 14">
            <a:extLst>
              <a:ext uri="{FF2B5EF4-FFF2-40B4-BE49-F238E27FC236}">
                <a16:creationId xmlns:a16="http://schemas.microsoft.com/office/drawing/2014/main" id="{D95C3E5F-4B02-404E-9F57-F128328AC3B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99" r="2399"/>
          <a:stretch>
            <a:fillRect/>
          </a:stretch>
        </p:blipFill>
        <p:spPr/>
      </p:pic>
      <p:pic>
        <p:nvPicPr>
          <p:cNvPr id="17" name="Picture Placeholder 16">
            <a:extLst>
              <a:ext uri="{FF2B5EF4-FFF2-40B4-BE49-F238E27FC236}">
                <a16:creationId xmlns:a16="http://schemas.microsoft.com/office/drawing/2014/main" id="{802043B0-7791-42FE-9F4D-63AD8D84CF7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71" r="2271"/>
          <a:stretch>
            <a:fillRect/>
          </a:stretch>
        </p:blipFill>
        <p:spPr/>
      </p:pic>
      <p:pic>
        <p:nvPicPr>
          <p:cNvPr id="19" name="Picture Placeholder 18">
            <a:extLst>
              <a:ext uri="{FF2B5EF4-FFF2-40B4-BE49-F238E27FC236}">
                <a16:creationId xmlns:a16="http://schemas.microsoft.com/office/drawing/2014/main" id="{70EC7DD0-1D61-4EDD-A54D-E9D41E3B0B0C}"/>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350" r="2350"/>
          <a:stretch>
            <a:fillRect/>
          </a:stretch>
        </p:blipFill>
        <p:spPr/>
      </p:pic>
      <p:pic>
        <p:nvPicPr>
          <p:cNvPr id="21" name="Picture Placeholder 20">
            <a:extLst>
              <a:ext uri="{FF2B5EF4-FFF2-40B4-BE49-F238E27FC236}">
                <a16:creationId xmlns:a16="http://schemas.microsoft.com/office/drawing/2014/main" id="{6FB853D4-BB31-4C2B-B318-AE657FFC2B3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335" r="2335"/>
          <a:stretch>
            <a:fillRect/>
          </a:stretch>
        </p:blipFill>
        <p:spPr/>
      </p:pic>
      <p:pic>
        <p:nvPicPr>
          <p:cNvPr id="22" name="Picture Placeholder 16">
            <a:extLst>
              <a:ext uri="{FF2B5EF4-FFF2-40B4-BE49-F238E27FC236}">
                <a16:creationId xmlns:a16="http://schemas.microsoft.com/office/drawing/2014/main" id="{8915EC63-9C89-4DEC-9094-4826803D7F2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71" r="2271"/>
          <a:stretch>
            <a:fillRect/>
          </a:stretch>
        </p:blipFill>
        <p:spPr/>
      </p:pic>
      <p:sp>
        <p:nvSpPr>
          <p:cNvPr id="51" name="Rectangle 50">
            <a:extLst>
              <a:ext uri="{FF2B5EF4-FFF2-40B4-BE49-F238E27FC236}">
                <a16:creationId xmlns:a16="http://schemas.microsoft.com/office/drawing/2014/main" id="{0006435A-507A-4246-AA51-5ECEEB10EC35}"/>
              </a:ext>
            </a:extLst>
          </p:cNvPr>
          <p:cNvSpPr/>
          <p:nvPr/>
        </p:nvSpPr>
        <p:spPr>
          <a:xfrm>
            <a:off x="1118951" y="10140318"/>
            <a:ext cx="4203395" cy="687624"/>
          </a:xfrm>
          <a:prstGeom prst="rect">
            <a:avLst/>
          </a:prstGeom>
        </p:spPr>
        <p:txBody>
          <a:bodyPr wrap="none">
            <a:spAutoFit/>
          </a:bodyPr>
          <a:lstStyle/>
          <a:p>
            <a:pPr>
              <a:lnSpc>
                <a:spcPct val="80000"/>
              </a:lnSpc>
            </a:pPr>
            <a:r>
              <a:rPr lang="en-US" sz="4800" b="1" dirty="0">
                <a:solidFill>
                  <a:schemeClr val="accent1"/>
                </a:solidFill>
              </a:rPr>
              <a:t>YOUR NAME</a:t>
            </a:r>
          </a:p>
        </p:txBody>
      </p:sp>
      <p:sp>
        <p:nvSpPr>
          <p:cNvPr id="52" name="Rectangle 51">
            <a:extLst>
              <a:ext uri="{FF2B5EF4-FFF2-40B4-BE49-F238E27FC236}">
                <a16:creationId xmlns:a16="http://schemas.microsoft.com/office/drawing/2014/main" id="{AE2EE743-4C86-46F6-AB2F-F670655BD9CA}"/>
              </a:ext>
            </a:extLst>
          </p:cNvPr>
          <p:cNvSpPr/>
          <p:nvPr/>
        </p:nvSpPr>
        <p:spPr>
          <a:xfrm>
            <a:off x="6527746" y="10140318"/>
            <a:ext cx="4203395" cy="687624"/>
          </a:xfrm>
          <a:prstGeom prst="rect">
            <a:avLst/>
          </a:prstGeom>
        </p:spPr>
        <p:txBody>
          <a:bodyPr wrap="none">
            <a:spAutoFit/>
          </a:bodyPr>
          <a:lstStyle/>
          <a:p>
            <a:pPr>
              <a:lnSpc>
                <a:spcPct val="80000"/>
              </a:lnSpc>
            </a:pPr>
            <a:r>
              <a:rPr lang="en-US" sz="4800" b="1" dirty="0">
                <a:solidFill>
                  <a:schemeClr val="accent1"/>
                </a:solidFill>
              </a:rPr>
              <a:t>YOUR NAME</a:t>
            </a:r>
          </a:p>
        </p:txBody>
      </p:sp>
      <p:sp>
        <p:nvSpPr>
          <p:cNvPr id="53" name="Rectangle 52">
            <a:extLst>
              <a:ext uri="{FF2B5EF4-FFF2-40B4-BE49-F238E27FC236}">
                <a16:creationId xmlns:a16="http://schemas.microsoft.com/office/drawing/2014/main" id="{7AC3BAAE-C899-4671-A89B-6BD8E283D841}"/>
              </a:ext>
            </a:extLst>
          </p:cNvPr>
          <p:cNvSpPr/>
          <p:nvPr/>
        </p:nvSpPr>
        <p:spPr>
          <a:xfrm>
            <a:off x="11936541" y="10140318"/>
            <a:ext cx="4203395" cy="687624"/>
          </a:xfrm>
          <a:prstGeom prst="rect">
            <a:avLst/>
          </a:prstGeom>
        </p:spPr>
        <p:txBody>
          <a:bodyPr wrap="none">
            <a:spAutoFit/>
          </a:bodyPr>
          <a:lstStyle/>
          <a:p>
            <a:pPr>
              <a:lnSpc>
                <a:spcPct val="80000"/>
              </a:lnSpc>
            </a:pPr>
            <a:r>
              <a:rPr lang="en-US" sz="4800" b="1" dirty="0">
                <a:solidFill>
                  <a:schemeClr val="accent1"/>
                </a:solidFill>
              </a:rPr>
              <a:t>YOUR NAME</a:t>
            </a:r>
          </a:p>
        </p:txBody>
      </p:sp>
      <p:sp>
        <p:nvSpPr>
          <p:cNvPr id="54" name="Rectangle 53">
            <a:extLst>
              <a:ext uri="{FF2B5EF4-FFF2-40B4-BE49-F238E27FC236}">
                <a16:creationId xmlns:a16="http://schemas.microsoft.com/office/drawing/2014/main" id="{9B723740-04B1-48F7-BD54-E8792B875439}"/>
              </a:ext>
            </a:extLst>
          </p:cNvPr>
          <p:cNvSpPr/>
          <p:nvPr/>
        </p:nvSpPr>
        <p:spPr>
          <a:xfrm>
            <a:off x="17345336" y="10140318"/>
            <a:ext cx="4203395" cy="687624"/>
          </a:xfrm>
          <a:prstGeom prst="rect">
            <a:avLst/>
          </a:prstGeom>
        </p:spPr>
        <p:txBody>
          <a:bodyPr wrap="none">
            <a:spAutoFit/>
          </a:bodyPr>
          <a:lstStyle/>
          <a:p>
            <a:pPr>
              <a:lnSpc>
                <a:spcPct val="80000"/>
              </a:lnSpc>
            </a:pPr>
            <a:r>
              <a:rPr lang="en-US" sz="4800" b="1" dirty="0">
                <a:solidFill>
                  <a:schemeClr val="accent1"/>
                </a:solidFill>
              </a:rPr>
              <a:t>YOUR NAME</a:t>
            </a:r>
          </a:p>
        </p:txBody>
      </p:sp>
      <p:sp>
        <p:nvSpPr>
          <p:cNvPr id="55" name="Rectangle 54">
            <a:extLst>
              <a:ext uri="{FF2B5EF4-FFF2-40B4-BE49-F238E27FC236}">
                <a16:creationId xmlns:a16="http://schemas.microsoft.com/office/drawing/2014/main" id="{AD86107F-8E27-497F-831D-7749FA78F691}"/>
              </a:ext>
            </a:extLst>
          </p:cNvPr>
          <p:cNvSpPr/>
          <p:nvPr/>
        </p:nvSpPr>
        <p:spPr>
          <a:xfrm>
            <a:off x="22754132" y="10140318"/>
            <a:ext cx="4203395" cy="687624"/>
          </a:xfrm>
          <a:prstGeom prst="rect">
            <a:avLst/>
          </a:prstGeom>
        </p:spPr>
        <p:txBody>
          <a:bodyPr wrap="none">
            <a:spAutoFit/>
          </a:bodyPr>
          <a:lstStyle/>
          <a:p>
            <a:pPr>
              <a:lnSpc>
                <a:spcPct val="80000"/>
              </a:lnSpc>
            </a:pPr>
            <a:r>
              <a:rPr lang="en-US" sz="4800" b="1" dirty="0">
                <a:solidFill>
                  <a:schemeClr val="accent1"/>
                </a:solidFill>
              </a:rPr>
              <a:t>YOUR NAME</a:t>
            </a:r>
          </a:p>
        </p:txBody>
      </p:sp>
      <p:sp>
        <p:nvSpPr>
          <p:cNvPr id="56" name="Rectangle 55">
            <a:extLst>
              <a:ext uri="{FF2B5EF4-FFF2-40B4-BE49-F238E27FC236}">
                <a16:creationId xmlns:a16="http://schemas.microsoft.com/office/drawing/2014/main" id="{6ACD1F3A-7FE5-449A-A643-7FCAB66F17E0}"/>
              </a:ext>
            </a:extLst>
          </p:cNvPr>
          <p:cNvSpPr/>
          <p:nvPr/>
        </p:nvSpPr>
        <p:spPr>
          <a:xfrm>
            <a:off x="1118951" y="10873255"/>
            <a:ext cx="1221809" cy="538802"/>
          </a:xfrm>
          <a:prstGeom prst="rect">
            <a:avLst/>
          </a:prstGeom>
        </p:spPr>
        <p:txBody>
          <a:bodyPr wrap="none">
            <a:spAutoFit/>
          </a:bodyPr>
          <a:lstStyle/>
          <a:p>
            <a:pPr>
              <a:lnSpc>
                <a:spcPct val="80000"/>
              </a:lnSpc>
            </a:pPr>
            <a:r>
              <a:rPr lang="en-US" sz="3600" b="1" dirty="0">
                <a:solidFill>
                  <a:schemeClr val="tx1">
                    <a:lumMod val="75000"/>
                    <a:lumOff val="25000"/>
                  </a:schemeClr>
                </a:solidFill>
              </a:rPr>
              <a:t>CEO</a:t>
            </a:r>
          </a:p>
        </p:txBody>
      </p:sp>
      <p:sp>
        <p:nvSpPr>
          <p:cNvPr id="57" name="Rectangle 56">
            <a:extLst>
              <a:ext uri="{FF2B5EF4-FFF2-40B4-BE49-F238E27FC236}">
                <a16:creationId xmlns:a16="http://schemas.microsoft.com/office/drawing/2014/main" id="{34143ED6-65E5-483B-B64C-544DA7AF047E}"/>
              </a:ext>
            </a:extLst>
          </p:cNvPr>
          <p:cNvSpPr/>
          <p:nvPr/>
        </p:nvSpPr>
        <p:spPr>
          <a:xfrm>
            <a:off x="6527746" y="10873255"/>
            <a:ext cx="1221809" cy="538802"/>
          </a:xfrm>
          <a:prstGeom prst="rect">
            <a:avLst/>
          </a:prstGeom>
        </p:spPr>
        <p:txBody>
          <a:bodyPr wrap="none">
            <a:spAutoFit/>
          </a:bodyPr>
          <a:lstStyle/>
          <a:p>
            <a:pPr>
              <a:lnSpc>
                <a:spcPct val="80000"/>
              </a:lnSpc>
            </a:pPr>
            <a:r>
              <a:rPr lang="en-US" sz="3600" b="1" dirty="0">
                <a:solidFill>
                  <a:schemeClr val="tx1">
                    <a:lumMod val="75000"/>
                    <a:lumOff val="25000"/>
                  </a:schemeClr>
                </a:solidFill>
              </a:rPr>
              <a:t>CEO</a:t>
            </a:r>
          </a:p>
        </p:txBody>
      </p:sp>
      <p:sp>
        <p:nvSpPr>
          <p:cNvPr id="58" name="Rectangle 57">
            <a:extLst>
              <a:ext uri="{FF2B5EF4-FFF2-40B4-BE49-F238E27FC236}">
                <a16:creationId xmlns:a16="http://schemas.microsoft.com/office/drawing/2014/main" id="{00F3E9CA-FD12-40B1-896D-47066535F361}"/>
              </a:ext>
            </a:extLst>
          </p:cNvPr>
          <p:cNvSpPr/>
          <p:nvPr/>
        </p:nvSpPr>
        <p:spPr>
          <a:xfrm>
            <a:off x="11936541" y="10873255"/>
            <a:ext cx="1221809" cy="538802"/>
          </a:xfrm>
          <a:prstGeom prst="rect">
            <a:avLst/>
          </a:prstGeom>
        </p:spPr>
        <p:txBody>
          <a:bodyPr wrap="none">
            <a:spAutoFit/>
          </a:bodyPr>
          <a:lstStyle/>
          <a:p>
            <a:pPr>
              <a:lnSpc>
                <a:spcPct val="80000"/>
              </a:lnSpc>
            </a:pPr>
            <a:r>
              <a:rPr lang="en-US" sz="3600" b="1" dirty="0">
                <a:solidFill>
                  <a:schemeClr val="tx1">
                    <a:lumMod val="75000"/>
                    <a:lumOff val="25000"/>
                  </a:schemeClr>
                </a:solidFill>
              </a:rPr>
              <a:t>CEO</a:t>
            </a:r>
          </a:p>
        </p:txBody>
      </p:sp>
      <p:sp>
        <p:nvSpPr>
          <p:cNvPr id="59" name="Rectangle 58">
            <a:extLst>
              <a:ext uri="{FF2B5EF4-FFF2-40B4-BE49-F238E27FC236}">
                <a16:creationId xmlns:a16="http://schemas.microsoft.com/office/drawing/2014/main" id="{23484322-7C6E-4987-B1DB-314C9DE9C5B6}"/>
              </a:ext>
            </a:extLst>
          </p:cNvPr>
          <p:cNvSpPr/>
          <p:nvPr/>
        </p:nvSpPr>
        <p:spPr>
          <a:xfrm>
            <a:off x="17345336" y="10873255"/>
            <a:ext cx="1221809" cy="538802"/>
          </a:xfrm>
          <a:prstGeom prst="rect">
            <a:avLst/>
          </a:prstGeom>
        </p:spPr>
        <p:txBody>
          <a:bodyPr wrap="none">
            <a:spAutoFit/>
          </a:bodyPr>
          <a:lstStyle/>
          <a:p>
            <a:pPr>
              <a:lnSpc>
                <a:spcPct val="80000"/>
              </a:lnSpc>
            </a:pPr>
            <a:r>
              <a:rPr lang="en-US" sz="3600" b="1" dirty="0">
                <a:solidFill>
                  <a:schemeClr val="tx1">
                    <a:lumMod val="75000"/>
                    <a:lumOff val="25000"/>
                  </a:schemeClr>
                </a:solidFill>
              </a:rPr>
              <a:t>CEO</a:t>
            </a:r>
          </a:p>
        </p:txBody>
      </p:sp>
      <p:sp>
        <p:nvSpPr>
          <p:cNvPr id="60" name="Rectangle 59">
            <a:extLst>
              <a:ext uri="{FF2B5EF4-FFF2-40B4-BE49-F238E27FC236}">
                <a16:creationId xmlns:a16="http://schemas.microsoft.com/office/drawing/2014/main" id="{288A3DFC-E427-4B6C-A503-35421BB2A452}"/>
              </a:ext>
            </a:extLst>
          </p:cNvPr>
          <p:cNvSpPr/>
          <p:nvPr/>
        </p:nvSpPr>
        <p:spPr>
          <a:xfrm>
            <a:off x="22754132" y="10873255"/>
            <a:ext cx="1221809" cy="538802"/>
          </a:xfrm>
          <a:prstGeom prst="rect">
            <a:avLst/>
          </a:prstGeom>
        </p:spPr>
        <p:txBody>
          <a:bodyPr wrap="none">
            <a:spAutoFit/>
          </a:bodyPr>
          <a:lstStyle/>
          <a:p>
            <a:pPr>
              <a:lnSpc>
                <a:spcPct val="80000"/>
              </a:lnSpc>
            </a:pPr>
            <a:r>
              <a:rPr lang="en-US" sz="3600" b="1" dirty="0">
                <a:solidFill>
                  <a:schemeClr val="tx1">
                    <a:lumMod val="75000"/>
                    <a:lumOff val="25000"/>
                  </a:schemeClr>
                </a:solidFill>
              </a:rPr>
              <a:t>CEO</a:t>
            </a:r>
          </a:p>
        </p:txBody>
      </p:sp>
      <p:sp>
        <p:nvSpPr>
          <p:cNvPr id="61" name="Rectangle 60">
            <a:extLst>
              <a:ext uri="{FF2B5EF4-FFF2-40B4-BE49-F238E27FC236}">
                <a16:creationId xmlns:a16="http://schemas.microsoft.com/office/drawing/2014/main" id="{71A77AF8-CCFE-4A0B-969B-FD8FE88698DD}"/>
              </a:ext>
            </a:extLst>
          </p:cNvPr>
          <p:cNvSpPr/>
          <p:nvPr/>
        </p:nvSpPr>
        <p:spPr>
          <a:xfrm>
            <a:off x="1083782" y="11568968"/>
            <a:ext cx="5240215" cy="2604816"/>
          </a:xfrm>
          <a:prstGeom prst="rect">
            <a:avLst/>
          </a:prstGeom>
        </p:spPr>
        <p:txBody>
          <a:bodyPr wrap="square">
            <a:spAutoFit/>
          </a:bodyPr>
          <a:lstStyle/>
          <a:p>
            <a:pPr>
              <a:lnSpc>
                <a:spcPct val="150000"/>
              </a:lnSpc>
            </a:pPr>
            <a:r>
              <a:rPr lang="en-US" sz="2800" dirty="0"/>
              <a:t>In essence, a business meeting is a gathering of discuss ideas, goals and objective workplace.</a:t>
            </a:r>
          </a:p>
        </p:txBody>
      </p:sp>
      <p:sp>
        <p:nvSpPr>
          <p:cNvPr id="62" name="Rectangle 61">
            <a:extLst>
              <a:ext uri="{FF2B5EF4-FFF2-40B4-BE49-F238E27FC236}">
                <a16:creationId xmlns:a16="http://schemas.microsoft.com/office/drawing/2014/main" id="{0DCCC5B0-4591-4BF5-BCE0-D13D1C541EF1}"/>
              </a:ext>
            </a:extLst>
          </p:cNvPr>
          <p:cNvSpPr/>
          <p:nvPr/>
        </p:nvSpPr>
        <p:spPr>
          <a:xfrm>
            <a:off x="6501370" y="11568968"/>
            <a:ext cx="5240215" cy="2604816"/>
          </a:xfrm>
          <a:prstGeom prst="rect">
            <a:avLst/>
          </a:prstGeom>
        </p:spPr>
        <p:txBody>
          <a:bodyPr wrap="square">
            <a:spAutoFit/>
          </a:bodyPr>
          <a:lstStyle/>
          <a:p>
            <a:pPr>
              <a:lnSpc>
                <a:spcPct val="150000"/>
              </a:lnSpc>
            </a:pPr>
            <a:r>
              <a:rPr lang="en-US" sz="2800" dirty="0"/>
              <a:t>In essence, a business meeting is a gathering of discuss ideas, goals and objective workplace.</a:t>
            </a:r>
          </a:p>
        </p:txBody>
      </p:sp>
      <p:sp>
        <p:nvSpPr>
          <p:cNvPr id="63" name="Rectangle 62">
            <a:extLst>
              <a:ext uri="{FF2B5EF4-FFF2-40B4-BE49-F238E27FC236}">
                <a16:creationId xmlns:a16="http://schemas.microsoft.com/office/drawing/2014/main" id="{DB7CB19B-E84C-42C7-A6FF-2AA72F858507}"/>
              </a:ext>
            </a:extLst>
          </p:cNvPr>
          <p:cNvSpPr/>
          <p:nvPr/>
        </p:nvSpPr>
        <p:spPr>
          <a:xfrm>
            <a:off x="11918958" y="11568968"/>
            <a:ext cx="5240215" cy="2604816"/>
          </a:xfrm>
          <a:prstGeom prst="rect">
            <a:avLst/>
          </a:prstGeom>
        </p:spPr>
        <p:txBody>
          <a:bodyPr wrap="square">
            <a:spAutoFit/>
          </a:bodyPr>
          <a:lstStyle/>
          <a:p>
            <a:pPr>
              <a:lnSpc>
                <a:spcPct val="150000"/>
              </a:lnSpc>
            </a:pPr>
            <a:r>
              <a:rPr lang="en-US" sz="2800" dirty="0"/>
              <a:t>In essence, a business meeting is a gathering of discuss ideas, goals and objective workplace.</a:t>
            </a:r>
          </a:p>
        </p:txBody>
      </p:sp>
      <p:sp>
        <p:nvSpPr>
          <p:cNvPr id="64" name="Rectangle 63">
            <a:extLst>
              <a:ext uri="{FF2B5EF4-FFF2-40B4-BE49-F238E27FC236}">
                <a16:creationId xmlns:a16="http://schemas.microsoft.com/office/drawing/2014/main" id="{AF282FB7-9BC1-470D-AD09-FBE31ACC72CD}"/>
              </a:ext>
            </a:extLst>
          </p:cNvPr>
          <p:cNvSpPr/>
          <p:nvPr/>
        </p:nvSpPr>
        <p:spPr>
          <a:xfrm>
            <a:off x="17336546" y="11568968"/>
            <a:ext cx="5240215" cy="2604816"/>
          </a:xfrm>
          <a:prstGeom prst="rect">
            <a:avLst/>
          </a:prstGeom>
        </p:spPr>
        <p:txBody>
          <a:bodyPr wrap="square">
            <a:spAutoFit/>
          </a:bodyPr>
          <a:lstStyle/>
          <a:p>
            <a:pPr>
              <a:lnSpc>
                <a:spcPct val="150000"/>
              </a:lnSpc>
            </a:pPr>
            <a:r>
              <a:rPr lang="en-US" sz="2800" dirty="0"/>
              <a:t>In essence, a business meeting is a gathering of discuss ideas, goals and objective workplace.</a:t>
            </a:r>
          </a:p>
        </p:txBody>
      </p:sp>
      <p:sp>
        <p:nvSpPr>
          <p:cNvPr id="67" name="Rectangle 66">
            <a:extLst>
              <a:ext uri="{FF2B5EF4-FFF2-40B4-BE49-F238E27FC236}">
                <a16:creationId xmlns:a16="http://schemas.microsoft.com/office/drawing/2014/main" id="{9E02AC8B-C90C-4F00-8FF2-EA5383C3AD77}"/>
              </a:ext>
            </a:extLst>
          </p:cNvPr>
          <p:cNvSpPr/>
          <p:nvPr/>
        </p:nvSpPr>
        <p:spPr>
          <a:xfrm>
            <a:off x="22754132" y="11568968"/>
            <a:ext cx="5240215" cy="2604816"/>
          </a:xfrm>
          <a:prstGeom prst="rect">
            <a:avLst/>
          </a:prstGeom>
        </p:spPr>
        <p:txBody>
          <a:bodyPr wrap="square">
            <a:spAutoFit/>
          </a:bodyPr>
          <a:lstStyle/>
          <a:p>
            <a:pPr>
              <a:lnSpc>
                <a:spcPct val="150000"/>
              </a:lnSpc>
            </a:pPr>
            <a:r>
              <a:rPr lang="en-US" sz="2800" dirty="0"/>
              <a:t>In essence, a business meeting is a gathering of discuss ideas, goals and objective workplace.</a:t>
            </a:r>
          </a:p>
        </p:txBody>
      </p:sp>
      <p:sp>
        <p:nvSpPr>
          <p:cNvPr id="29" name="Rectangle 28">
            <a:extLst>
              <a:ext uri="{FF2B5EF4-FFF2-40B4-BE49-F238E27FC236}">
                <a16:creationId xmlns:a16="http://schemas.microsoft.com/office/drawing/2014/main" id="{307B6FBE-96AF-4D8B-B526-6E9F5DC756DE}"/>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TEAM</a:t>
            </a:r>
          </a:p>
        </p:txBody>
      </p:sp>
      <p:sp>
        <p:nvSpPr>
          <p:cNvPr id="30" name="Freeform: Shape 29">
            <a:extLst>
              <a:ext uri="{FF2B5EF4-FFF2-40B4-BE49-F238E27FC236}">
                <a16:creationId xmlns:a16="http://schemas.microsoft.com/office/drawing/2014/main" id="{6FDAD18D-BBA4-4955-AA38-1B1857970DA4}"/>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3C48504-7AA5-4F68-9115-41CF7141E934}"/>
              </a:ext>
            </a:extLst>
          </p:cNvPr>
          <p:cNvSpPr/>
          <p:nvPr/>
        </p:nvSpPr>
        <p:spPr>
          <a:xfrm>
            <a:off x="1069921" y="2637878"/>
            <a:ext cx="27159057" cy="747705"/>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Tree>
    <p:extLst>
      <p:ext uri="{BB962C8B-B14F-4D97-AF65-F5344CB8AC3E}">
        <p14:creationId xmlns:p14="http://schemas.microsoft.com/office/powerpoint/2010/main" val="569432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icture Placeholder 6">
            <a:extLst>
              <a:ext uri="{FF2B5EF4-FFF2-40B4-BE49-F238E27FC236}">
                <a16:creationId xmlns:a16="http://schemas.microsoft.com/office/drawing/2014/main" id="{9ADE11DB-05BC-4BCC-987A-E6C360780E01}"/>
              </a:ext>
            </a:extLst>
          </p:cNvPr>
          <p:cNvSpPr txBox="1">
            <a:spLocks/>
          </p:cNvSpPr>
          <p:nvPr/>
        </p:nvSpPr>
        <p:spPr>
          <a:xfrm>
            <a:off x="1146120" y="11520790"/>
            <a:ext cx="8691708" cy="3200400"/>
          </a:xfrm>
          <a:custGeom>
            <a:avLst/>
            <a:gdLst>
              <a:gd name="connsiteX0" fmla="*/ 170919 w 8691708"/>
              <a:gd name="connsiteY0" fmla="*/ 0 h 7861960"/>
              <a:gd name="connsiteX1" fmla="*/ 8520789 w 8691708"/>
              <a:gd name="connsiteY1" fmla="*/ 0 h 7861960"/>
              <a:gd name="connsiteX2" fmla="*/ 8691708 w 8691708"/>
              <a:gd name="connsiteY2" fmla="*/ 170919 h 7861960"/>
              <a:gd name="connsiteX3" fmla="*/ 8691708 w 8691708"/>
              <a:gd name="connsiteY3" fmla="*/ 7691041 h 7861960"/>
              <a:gd name="connsiteX4" fmla="*/ 8520789 w 8691708"/>
              <a:gd name="connsiteY4" fmla="*/ 7861960 h 7861960"/>
              <a:gd name="connsiteX5" fmla="*/ 170919 w 8691708"/>
              <a:gd name="connsiteY5" fmla="*/ 7861960 h 7861960"/>
              <a:gd name="connsiteX6" fmla="*/ 0 w 8691708"/>
              <a:gd name="connsiteY6" fmla="*/ 7691041 h 7861960"/>
              <a:gd name="connsiteX7" fmla="*/ 0 w 8691708"/>
              <a:gd name="connsiteY7" fmla="*/ 170919 h 7861960"/>
              <a:gd name="connsiteX8" fmla="*/ 170919 w 8691708"/>
              <a:gd name="connsiteY8" fmla="*/ 0 h 78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1708" h="7861960">
                <a:moveTo>
                  <a:pt x="170919" y="0"/>
                </a:moveTo>
                <a:lnTo>
                  <a:pt x="8520789" y="0"/>
                </a:lnTo>
                <a:cubicBezTo>
                  <a:pt x="8615185" y="0"/>
                  <a:pt x="8691708" y="76523"/>
                  <a:pt x="8691708" y="170919"/>
                </a:cubicBezTo>
                <a:lnTo>
                  <a:pt x="8691708" y="7691041"/>
                </a:lnTo>
                <a:cubicBezTo>
                  <a:pt x="8691708" y="7785437"/>
                  <a:pt x="8615185" y="7861960"/>
                  <a:pt x="8520789" y="7861960"/>
                </a:cubicBezTo>
                <a:lnTo>
                  <a:pt x="170919" y="7861960"/>
                </a:lnTo>
                <a:cubicBezTo>
                  <a:pt x="76523" y="7861960"/>
                  <a:pt x="0" y="7785437"/>
                  <a:pt x="0" y="7691041"/>
                </a:cubicBezTo>
                <a:lnTo>
                  <a:pt x="0" y="170919"/>
                </a:lnTo>
                <a:cubicBezTo>
                  <a:pt x="0" y="76523"/>
                  <a:pt x="76523" y="0"/>
                  <a:pt x="170919" y="0"/>
                </a:cubicBezTo>
                <a:close/>
              </a:path>
            </a:pathLst>
          </a:custGeom>
          <a:solidFill>
            <a:schemeClr val="accent2"/>
          </a:solidFill>
        </p:spPr>
      </p:sp>
      <p:sp>
        <p:nvSpPr>
          <p:cNvPr id="49" name="Picture Placeholder 6">
            <a:extLst>
              <a:ext uri="{FF2B5EF4-FFF2-40B4-BE49-F238E27FC236}">
                <a16:creationId xmlns:a16="http://schemas.microsoft.com/office/drawing/2014/main" id="{8CC45D77-517B-4792-95D3-0393C9283C26}"/>
              </a:ext>
            </a:extLst>
          </p:cNvPr>
          <p:cNvSpPr txBox="1">
            <a:spLocks/>
          </p:cNvSpPr>
          <p:nvPr/>
        </p:nvSpPr>
        <p:spPr>
          <a:xfrm>
            <a:off x="10341695" y="11520790"/>
            <a:ext cx="8691708" cy="3200400"/>
          </a:xfrm>
          <a:custGeom>
            <a:avLst/>
            <a:gdLst>
              <a:gd name="connsiteX0" fmla="*/ 170919 w 8691708"/>
              <a:gd name="connsiteY0" fmla="*/ 0 h 7861960"/>
              <a:gd name="connsiteX1" fmla="*/ 8520789 w 8691708"/>
              <a:gd name="connsiteY1" fmla="*/ 0 h 7861960"/>
              <a:gd name="connsiteX2" fmla="*/ 8691708 w 8691708"/>
              <a:gd name="connsiteY2" fmla="*/ 170919 h 7861960"/>
              <a:gd name="connsiteX3" fmla="*/ 8691708 w 8691708"/>
              <a:gd name="connsiteY3" fmla="*/ 7691041 h 7861960"/>
              <a:gd name="connsiteX4" fmla="*/ 8520789 w 8691708"/>
              <a:gd name="connsiteY4" fmla="*/ 7861960 h 7861960"/>
              <a:gd name="connsiteX5" fmla="*/ 170919 w 8691708"/>
              <a:gd name="connsiteY5" fmla="*/ 7861960 h 7861960"/>
              <a:gd name="connsiteX6" fmla="*/ 0 w 8691708"/>
              <a:gd name="connsiteY6" fmla="*/ 7691041 h 7861960"/>
              <a:gd name="connsiteX7" fmla="*/ 0 w 8691708"/>
              <a:gd name="connsiteY7" fmla="*/ 170919 h 7861960"/>
              <a:gd name="connsiteX8" fmla="*/ 170919 w 8691708"/>
              <a:gd name="connsiteY8" fmla="*/ 0 h 78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1708" h="7861960">
                <a:moveTo>
                  <a:pt x="170919" y="0"/>
                </a:moveTo>
                <a:lnTo>
                  <a:pt x="8520789" y="0"/>
                </a:lnTo>
                <a:cubicBezTo>
                  <a:pt x="8615185" y="0"/>
                  <a:pt x="8691708" y="76523"/>
                  <a:pt x="8691708" y="170919"/>
                </a:cubicBezTo>
                <a:lnTo>
                  <a:pt x="8691708" y="7691041"/>
                </a:lnTo>
                <a:cubicBezTo>
                  <a:pt x="8691708" y="7785437"/>
                  <a:pt x="8615185" y="7861960"/>
                  <a:pt x="8520789" y="7861960"/>
                </a:cubicBezTo>
                <a:lnTo>
                  <a:pt x="170919" y="7861960"/>
                </a:lnTo>
                <a:cubicBezTo>
                  <a:pt x="76523" y="7861960"/>
                  <a:pt x="0" y="7785437"/>
                  <a:pt x="0" y="7691041"/>
                </a:cubicBezTo>
                <a:lnTo>
                  <a:pt x="0" y="170919"/>
                </a:lnTo>
                <a:cubicBezTo>
                  <a:pt x="0" y="76523"/>
                  <a:pt x="76523" y="0"/>
                  <a:pt x="170919" y="0"/>
                </a:cubicBezTo>
                <a:close/>
              </a:path>
            </a:pathLst>
          </a:custGeom>
          <a:solidFill>
            <a:schemeClr val="accent2"/>
          </a:solidFill>
        </p:spPr>
      </p:sp>
      <p:sp>
        <p:nvSpPr>
          <p:cNvPr id="50" name="Picture Placeholder 6">
            <a:extLst>
              <a:ext uri="{FF2B5EF4-FFF2-40B4-BE49-F238E27FC236}">
                <a16:creationId xmlns:a16="http://schemas.microsoft.com/office/drawing/2014/main" id="{D63E9C59-B6FB-4693-A843-5E2A912541DF}"/>
              </a:ext>
            </a:extLst>
          </p:cNvPr>
          <p:cNvSpPr txBox="1">
            <a:spLocks/>
          </p:cNvSpPr>
          <p:nvPr/>
        </p:nvSpPr>
        <p:spPr>
          <a:xfrm>
            <a:off x="19537270" y="11520790"/>
            <a:ext cx="8691708" cy="3200400"/>
          </a:xfrm>
          <a:custGeom>
            <a:avLst/>
            <a:gdLst>
              <a:gd name="connsiteX0" fmla="*/ 170919 w 8691708"/>
              <a:gd name="connsiteY0" fmla="*/ 0 h 7861960"/>
              <a:gd name="connsiteX1" fmla="*/ 8520789 w 8691708"/>
              <a:gd name="connsiteY1" fmla="*/ 0 h 7861960"/>
              <a:gd name="connsiteX2" fmla="*/ 8691708 w 8691708"/>
              <a:gd name="connsiteY2" fmla="*/ 170919 h 7861960"/>
              <a:gd name="connsiteX3" fmla="*/ 8691708 w 8691708"/>
              <a:gd name="connsiteY3" fmla="*/ 7691041 h 7861960"/>
              <a:gd name="connsiteX4" fmla="*/ 8520789 w 8691708"/>
              <a:gd name="connsiteY4" fmla="*/ 7861960 h 7861960"/>
              <a:gd name="connsiteX5" fmla="*/ 170919 w 8691708"/>
              <a:gd name="connsiteY5" fmla="*/ 7861960 h 7861960"/>
              <a:gd name="connsiteX6" fmla="*/ 0 w 8691708"/>
              <a:gd name="connsiteY6" fmla="*/ 7691041 h 7861960"/>
              <a:gd name="connsiteX7" fmla="*/ 0 w 8691708"/>
              <a:gd name="connsiteY7" fmla="*/ 170919 h 7861960"/>
              <a:gd name="connsiteX8" fmla="*/ 170919 w 8691708"/>
              <a:gd name="connsiteY8" fmla="*/ 0 h 78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1708" h="7861960">
                <a:moveTo>
                  <a:pt x="170919" y="0"/>
                </a:moveTo>
                <a:lnTo>
                  <a:pt x="8520789" y="0"/>
                </a:lnTo>
                <a:cubicBezTo>
                  <a:pt x="8615185" y="0"/>
                  <a:pt x="8691708" y="76523"/>
                  <a:pt x="8691708" y="170919"/>
                </a:cubicBezTo>
                <a:lnTo>
                  <a:pt x="8691708" y="7691041"/>
                </a:lnTo>
                <a:cubicBezTo>
                  <a:pt x="8691708" y="7785437"/>
                  <a:pt x="8615185" y="7861960"/>
                  <a:pt x="8520789" y="7861960"/>
                </a:cubicBezTo>
                <a:lnTo>
                  <a:pt x="170919" y="7861960"/>
                </a:lnTo>
                <a:cubicBezTo>
                  <a:pt x="76523" y="7861960"/>
                  <a:pt x="0" y="7785437"/>
                  <a:pt x="0" y="7691041"/>
                </a:cubicBezTo>
                <a:lnTo>
                  <a:pt x="0" y="170919"/>
                </a:lnTo>
                <a:cubicBezTo>
                  <a:pt x="0" y="76523"/>
                  <a:pt x="76523" y="0"/>
                  <a:pt x="170919" y="0"/>
                </a:cubicBezTo>
                <a:close/>
              </a:path>
            </a:pathLst>
          </a:custGeom>
          <a:solidFill>
            <a:schemeClr val="accent2"/>
          </a:solidFill>
        </p:spPr>
      </p:sp>
      <p:pic>
        <p:nvPicPr>
          <p:cNvPr id="18" name="Picture Placeholder 17">
            <a:extLst>
              <a:ext uri="{FF2B5EF4-FFF2-40B4-BE49-F238E27FC236}">
                <a16:creationId xmlns:a16="http://schemas.microsoft.com/office/drawing/2014/main" id="{C66370FB-FE25-44B6-A5E8-C12A74BCE15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845" b="4845"/>
          <a:stretch>
            <a:fillRect/>
          </a:stretch>
        </p:blipFill>
        <p:spPr/>
      </p:pic>
      <p:pic>
        <p:nvPicPr>
          <p:cNvPr id="20" name="Picture Placeholder 19">
            <a:extLst>
              <a:ext uri="{FF2B5EF4-FFF2-40B4-BE49-F238E27FC236}">
                <a16:creationId xmlns:a16="http://schemas.microsoft.com/office/drawing/2014/main" id="{5499614E-DAFF-4C72-A899-EDFB3826B85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776" b="4776"/>
          <a:stretch>
            <a:fillRect/>
          </a:stretch>
        </p:blipFill>
        <p:spPr/>
      </p:pic>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pPr/>
              <a:t>14</a:t>
            </a:fld>
            <a:endParaRPr lang="en-US" dirty="0"/>
          </a:p>
        </p:txBody>
      </p:sp>
      <p:sp>
        <p:nvSpPr>
          <p:cNvPr id="6" name="Footer Placeholder 5">
            <a:extLst>
              <a:ext uri="{FF2B5EF4-FFF2-40B4-BE49-F238E27FC236}">
                <a16:creationId xmlns:a16="http://schemas.microsoft.com/office/drawing/2014/main" id="{811DE7D9-0531-4E6D-BF9E-1C8C0AC4A4C1}"/>
              </a:ext>
            </a:extLst>
          </p:cNvPr>
          <p:cNvSpPr>
            <a:spLocks noGrp="1"/>
          </p:cNvSpPr>
          <p:nvPr>
            <p:ph type="ftr" sz="quarter" idx="3"/>
          </p:nvPr>
        </p:nvSpPr>
        <p:spPr/>
        <p:txBody>
          <a:bodyPr/>
          <a:lstStyle/>
          <a:p>
            <a:r>
              <a:rPr lang="en-US"/>
              <a:t>MEDKIT.COM</a:t>
            </a:r>
            <a:endParaRPr lang="en-US" dirty="0"/>
          </a:p>
        </p:txBody>
      </p:sp>
      <p:pic>
        <p:nvPicPr>
          <p:cNvPr id="16" name="Picture Placeholder 15">
            <a:extLst>
              <a:ext uri="{FF2B5EF4-FFF2-40B4-BE49-F238E27FC236}">
                <a16:creationId xmlns:a16="http://schemas.microsoft.com/office/drawing/2014/main" id="{3D21C9EF-50C4-4326-AF0F-07923AA5BF2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4715" b="4715"/>
          <a:stretch>
            <a:fillRect/>
          </a:stretch>
        </p:blipFill>
        <p:spPr/>
      </p:pic>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TEAM</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14395EA-0469-4D42-B373-4CD68E877028}"/>
              </a:ext>
            </a:extLst>
          </p:cNvPr>
          <p:cNvSpPr/>
          <p:nvPr/>
        </p:nvSpPr>
        <p:spPr>
          <a:xfrm>
            <a:off x="1069921" y="2637878"/>
            <a:ext cx="27159057" cy="747705"/>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
        <p:nvSpPr>
          <p:cNvPr id="39" name="Rectangle 38">
            <a:extLst>
              <a:ext uri="{FF2B5EF4-FFF2-40B4-BE49-F238E27FC236}">
                <a16:creationId xmlns:a16="http://schemas.microsoft.com/office/drawing/2014/main" id="{C2FDD7BC-4409-4105-B860-2DE4552DC986}"/>
              </a:ext>
            </a:extLst>
          </p:cNvPr>
          <p:cNvSpPr/>
          <p:nvPr/>
        </p:nvSpPr>
        <p:spPr>
          <a:xfrm>
            <a:off x="2049354" y="12870785"/>
            <a:ext cx="6971981" cy="687624"/>
          </a:xfrm>
          <a:prstGeom prst="rect">
            <a:avLst/>
          </a:prstGeom>
        </p:spPr>
        <p:txBody>
          <a:bodyPr wrap="square">
            <a:spAutoFit/>
          </a:bodyPr>
          <a:lstStyle/>
          <a:p>
            <a:pPr>
              <a:lnSpc>
                <a:spcPct val="80000"/>
              </a:lnSpc>
            </a:pPr>
            <a:r>
              <a:rPr lang="en-US" sz="4800" b="1" dirty="0">
                <a:solidFill>
                  <a:schemeClr val="bg1"/>
                </a:solidFill>
              </a:rPr>
              <a:t>YOUR NAME</a:t>
            </a:r>
          </a:p>
        </p:txBody>
      </p:sp>
      <p:sp>
        <p:nvSpPr>
          <p:cNvPr id="40" name="Rectangle 39">
            <a:extLst>
              <a:ext uri="{FF2B5EF4-FFF2-40B4-BE49-F238E27FC236}">
                <a16:creationId xmlns:a16="http://schemas.microsoft.com/office/drawing/2014/main" id="{DFDA7A5C-B039-4DD2-87CB-D29A46DA4722}"/>
              </a:ext>
            </a:extLst>
          </p:cNvPr>
          <p:cNvSpPr/>
          <p:nvPr/>
        </p:nvSpPr>
        <p:spPr>
          <a:xfrm>
            <a:off x="11312522" y="12870785"/>
            <a:ext cx="6971981" cy="687624"/>
          </a:xfrm>
          <a:prstGeom prst="rect">
            <a:avLst/>
          </a:prstGeom>
        </p:spPr>
        <p:txBody>
          <a:bodyPr wrap="square">
            <a:spAutoFit/>
          </a:bodyPr>
          <a:lstStyle/>
          <a:p>
            <a:pPr>
              <a:lnSpc>
                <a:spcPct val="80000"/>
              </a:lnSpc>
            </a:pPr>
            <a:r>
              <a:rPr lang="en-US" sz="4800" b="1" dirty="0">
                <a:solidFill>
                  <a:schemeClr val="bg1"/>
                </a:solidFill>
              </a:rPr>
              <a:t>YOUR NAME</a:t>
            </a:r>
          </a:p>
        </p:txBody>
      </p:sp>
      <p:sp>
        <p:nvSpPr>
          <p:cNvPr id="41" name="Rectangle 40">
            <a:extLst>
              <a:ext uri="{FF2B5EF4-FFF2-40B4-BE49-F238E27FC236}">
                <a16:creationId xmlns:a16="http://schemas.microsoft.com/office/drawing/2014/main" id="{CE2E87E0-F477-4CDA-ADAA-6C5C413D887C}"/>
              </a:ext>
            </a:extLst>
          </p:cNvPr>
          <p:cNvSpPr/>
          <p:nvPr/>
        </p:nvSpPr>
        <p:spPr>
          <a:xfrm>
            <a:off x="20385190" y="12870785"/>
            <a:ext cx="6971981" cy="687624"/>
          </a:xfrm>
          <a:prstGeom prst="rect">
            <a:avLst/>
          </a:prstGeom>
        </p:spPr>
        <p:txBody>
          <a:bodyPr wrap="square">
            <a:spAutoFit/>
          </a:bodyPr>
          <a:lstStyle/>
          <a:p>
            <a:pPr>
              <a:lnSpc>
                <a:spcPct val="80000"/>
              </a:lnSpc>
            </a:pPr>
            <a:r>
              <a:rPr lang="en-US" sz="4800" b="1" dirty="0">
                <a:solidFill>
                  <a:schemeClr val="bg1"/>
                </a:solidFill>
              </a:rPr>
              <a:t>YOUR NAME</a:t>
            </a:r>
          </a:p>
        </p:txBody>
      </p:sp>
      <p:sp>
        <p:nvSpPr>
          <p:cNvPr id="42" name="Rectangle 41">
            <a:extLst>
              <a:ext uri="{FF2B5EF4-FFF2-40B4-BE49-F238E27FC236}">
                <a16:creationId xmlns:a16="http://schemas.microsoft.com/office/drawing/2014/main" id="{9AB6435F-3B01-40CE-8E27-0FD81626B59A}"/>
              </a:ext>
            </a:extLst>
          </p:cNvPr>
          <p:cNvSpPr/>
          <p:nvPr/>
        </p:nvSpPr>
        <p:spPr>
          <a:xfrm>
            <a:off x="2049354" y="13641822"/>
            <a:ext cx="2026559" cy="538802"/>
          </a:xfrm>
          <a:prstGeom prst="rect">
            <a:avLst/>
          </a:prstGeom>
        </p:spPr>
        <p:txBody>
          <a:bodyPr wrap="square">
            <a:spAutoFit/>
          </a:bodyPr>
          <a:lstStyle/>
          <a:p>
            <a:pPr>
              <a:lnSpc>
                <a:spcPct val="80000"/>
              </a:lnSpc>
            </a:pPr>
            <a:r>
              <a:rPr lang="en-US" sz="3600" b="1" dirty="0">
                <a:solidFill>
                  <a:schemeClr val="bg1"/>
                </a:solidFill>
              </a:rPr>
              <a:t>CEO</a:t>
            </a:r>
          </a:p>
        </p:txBody>
      </p:sp>
      <p:sp>
        <p:nvSpPr>
          <p:cNvPr id="43" name="Rectangle 42">
            <a:extLst>
              <a:ext uri="{FF2B5EF4-FFF2-40B4-BE49-F238E27FC236}">
                <a16:creationId xmlns:a16="http://schemas.microsoft.com/office/drawing/2014/main" id="{4D57EBF3-E95F-459E-8458-D998D84AC7BB}"/>
              </a:ext>
            </a:extLst>
          </p:cNvPr>
          <p:cNvSpPr/>
          <p:nvPr/>
        </p:nvSpPr>
        <p:spPr>
          <a:xfrm>
            <a:off x="11312522" y="13641822"/>
            <a:ext cx="2026559" cy="538802"/>
          </a:xfrm>
          <a:prstGeom prst="rect">
            <a:avLst/>
          </a:prstGeom>
        </p:spPr>
        <p:txBody>
          <a:bodyPr wrap="square">
            <a:spAutoFit/>
          </a:bodyPr>
          <a:lstStyle/>
          <a:p>
            <a:pPr>
              <a:lnSpc>
                <a:spcPct val="80000"/>
              </a:lnSpc>
            </a:pPr>
            <a:r>
              <a:rPr lang="en-US" sz="3600" b="1" dirty="0">
                <a:solidFill>
                  <a:schemeClr val="bg1"/>
                </a:solidFill>
              </a:rPr>
              <a:t>CEO</a:t>
            </a:r>
          </a:p>
        </p:txBody>
      </p:sp>
      <p:sp>
        <p:nvSpPr>
          <p:cNvPr id="44" name="Rectangle 43">
            <a:extLst>
              <a:ext uri="{FF2B5EF4-FFF2-40B4-BE49-F238E27FC236}">
                <a16:creationId xmlns:a16="http://schemas.microsoft.com/office/drawing/2014/main" id="{C32081B8-2354-4D72-82B2-69B0FC1E4CE8}"/>
              </a:ext>
            </a:extLst>
          </p:cNvPr>
          <p:cNvSpPr/>
          <p:nvPr/>
        </p:nvSpPr>
        <p:spPr>
          <a:xfrm>
            <a:off x="20385190" y="13641822"/>
            <a:ext cx="2026559" cy="538802"/>
          </a:xfrm>
          <a:prstGeom prst="rect">
            <a:avLst/>
          </a:prstGeom>
        </p:spPr>
        <p:txBody>
          <a:bodyPr wrap="square">
            <a:spAutoFit/>
          </a:bodyPr>
          <a:lstStyle/>
          <a:p>
            <a:pPr>
              <a:lnSpc>
                <a:spcPct val="80000"/>
              </a:lnSpc>
            </a:pPr>
            <a:r>
              <a:rPr lang="en-US" sz="3600" b="1" dirty="0">
                <a:solidFill>
                  <a:schemeClr val="bg1"/>
                </a:solidFill>
              </a:rPr>
              <a:t>CEO</a:t>
            </a:r>
          </a:p>
        </p:txBody>
      </p:sp>
    </p:spTree>
    <p:extLst>
      <p:ext uri="{BB962C8B-B14F-4D97-AF65-F5344CB8AC3E}">
        <p14:creationId xmlns:p14="http://schemas.microsoft.com/office/powerpoint/2010/main" val="3240317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AFE5FA2-432F-4D88-B7ED-D0AD56ADBE33}"/>
              </a:ext>
            </a:extLst>
          </p:cNvPr>
          <p:cNvGrpSpPr/>
          <p:nvPr/>
        </p:nvGrpSpPr>
        <p:grpSpPr>
          <a:xfrm>
            <a:off x="7954832" y="5817216"/>
            <a:ext cx="5218076" cy="1464527"/>
            <a:chOff x="4173927" y="2744741"/>
            <a:chExt cx="1473587" cy="610870"/>
          </a:xfrm>
        </p:grpSpPr>
        <p:cxnSp>
          <p:nvCxnSpPr>
            <p:cNvPr id="28" name="Straight Connector 27">
              <a:extLst>
                <a:ext uri="{FF2B5EF4-FFF2-40B4-BE49-F238E27FC236}">
                  <a16:creationId xmlns:a16="http://schemas.microsoft.com/office/drawing/2014/main" id="{5E9B8467-7332-4B94-9573-F8D2E18D1EDF}"/>
                </a:ext>
              </a:extLst>
            </p:cNvPr>
            <p:cNvCxnSpPr/>
            <p:nvPr/>
          </p:nvCxnSpPr>
          <p:spPr>
            <a:xfrm flipH="1" flipV="1">
              <a:off x="5036644" y="2744741"/>
              <a:ext cx="610870" cy="61087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D50DF55-8418-4F83-9F6F-B2DF062422EA}"/>
                </a:ext>
              </a:extLst>
            </p:cNvPr>
            <p:cNvCxnSpPr>
              <a:cxnSpLocks/>
            </p:cNvCxnSpPr>
            <p:nvPr/>
          </p:nvCxnSpPr>
          <p:spPr>
            <a:xfrm flipH="1">
              <a:off x="4173927" y="2745453"/>
              <a:ext cx="871703" cy="0"/>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BD69FE1-B58C-4C32-90F4-1B03AC8F3941}"/>
              </a:ext>
            </a:extLst>
          </p:cNvPr>
          <p:cNvGrpSpPr/>
          <p:nvPr/>
        </p:nvGrpSpPr>
        <p:grpSpPr>
          <a:xfrm flipH="1">
            <a:off x="15616762" y="6023400"/>
            <a:ext cx="4945349" cy="1066723"/>
            <a:chOff x="3916355" y="2741959"/>
            <a:chExt cx="1382909" cy="326791"/>
          </a:xfrm>
        </p:grpSpPr>
        <p:cxnSp>
          <p:nvCxnSpPr>
            <p:cNvPr id="31" name="Straight Connector 30">
              <a:extLst>
                <a:ext uri="{FF2B5EF4-FFF2-40B4-BE49-F238E27FC236}">
                  <a16:creationId xmlns:a16="http://schemas.microsoft.com/office/drawing/2014/main" id="{34AA4E95-CAF7-46FE-A47E-EA9F24605D9B}"/>
                </a:ext>
              </a:extLst>
            </p:cNvPr>
            <p:cNvCxnSpPr>
              <a:cxnSpLocks/>
            </p:cNvCxnSpPr>
            <p:nvPr/>
          </p:nvCxnSpPr>
          <p:spPr>
            <a:xfrm flipH="1" flipV="1">
              <a:off x="5036644" y="2744741"/>
              <a:ext cx="262620" cy="32400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CCF6D37-475B-4203-82BF-685DA5E51912}"/>
                </a:ext>
              </a:extLst>
            </p:cNvPr>
            <p:cNvCxnSpPr>
              <a:cxnSpLocks/>
            </p:cNvCxnSpPr>
            <p:nvPr/>
          </p:nvCxnSpPr>
          <p:spPr>
            <a:xfrm flipH="1">
              <a:off x="3916355" y="2741959"/>
              <a:ext cx="1129076" cy="0"/>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412911B-E8CE-4B91-A766-541CE01F4710}"/>
              </a:ext>
            </a:extLst>
          </p:cNvPr>
          <p:cNvGrpSpPr/>
          <p:nvPr/>
        </p:nvGrpSpPr>
        <p:grpSpPr>
          <a:xfrm rot="10800000" flipH="1">
            <a:off x="7954832" y="12178573"/>
            <a:ext cx="4954980" cy="1417465"/>
            <a:chOff x="3666967" y="2744741"/>
            <a:chExt cx="1980547" cy="610870"/>
          </a:xfrm>
        </p:grpSpPr>
        <p:cxnSp>
          <p:nvCxnSpPr>
            <p:cNvPr id="34" name="Straight Connector 33">
              <a:extLst>
                <a:ext uri="{FF2B5EF4-FFF2-40B4-BE49-F238E27FC236}">
                  <a16:creationId xmlns:a16="http://schemas.microsoft.com/office/drawing/2014/main" id="{546E92C9-3B79-4921-BD1E-2CF5508D7B3D}"/>
                </a:ext>
              </a:extLst>
            </p:cNvPr>
            <p:cNvCxnSpPr/>
            <p:nvPr/>
          </p:nvCxnSpPr>
          <p:spPr>
            <a:xfrm flipH="1" flipV="1">
              <a:off x="5036644" y="2744741"/>
              <a:ext cx="610870" cy="61087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A97935F-5296-4ADC-A9E2-3F029B58849F}"/>
                </a:ext>
              </a:extLst>
            </p:cNvPr>
            <p:cNvCxnSpPr/>
            <p:nvPr/>
          </p:nvCxnSpPr>
          <p:spPr>
            <a:xfrm flipH="1">
              <a:off x="3666967" y="2748551"/>
              <a:ext cx="1376680" cy="0"/>
            </a:xfrm>
            <a:prstGeom prst="straightConnector1">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2A290A26-B1B3-48A7-A426-E5CBB5C447C4}"/>
              </a:ext>
            </a:extLst>
          </p:cNvPr>
          <p:cNvGrpSpPr/>
          <p:nvPr/>
        </p:nvGrpSpPr>
        <p:grpSpPr>
          <a:xfrm rot="10800000">
            <a:off x="15238160" y="11703143"/>
            <a:ext cx="5323951" cy="1417465"/>
            <a:chOff x="3871649" y="2744741"/>
            <a:chExt cx="1775865" cy="610870"/>
          </a:xfrm>
        </p:grpSpPr>
        <p:cxnSp>
          <p:nvCxnSpPr>
            <p:cNvPr id="37" name="Straight Connector 36">
              <a:extLst>
                <a:ext uri="{FF2B5EF4-FFF2-40B4-BE49-F238E27FC236}">
                  <a16:creationId xmlns:a16="http://schemas.microsoft.com/office/drawing/2014/main" id="{E4FFFAC7-41E8-44F2-A0E1-134A09B4CBBE}"/>
                </a:ext>
              </a:extLst>
            </p:cNvPr>
            <p:cNvCxnSpPr/>
            <p:nvPr/>
          </p:nvCxnSpPr>
          <p:spPr>
            <a:xfrm flipH="1" flipV="1">
              <a:off x="5036644" y="2744741"/>
              <a:ext cx="610870" cy="61087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EE256DB-F2AB-43C0-A469-CB8E55895215}"/>
                </a:ext>
              </a:extLst>
            </p:cNvPr>
            <p:cNvCxnSpPr>
              <a:cxnSpLocks/>
            </p:cNvCxnSpPr>
            <p:nvPr/>
          </p:nvCxnSpPr>
          <p:spPr>
            <a:xfrm rot="10800000">
              <a:off x="3871649" y="2748551"/>
              <a:ext cx="1171998" cy="0"/>
            </a:xfrm>
            <a:prstGeom prst="straightConnector1">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7B479C80-3C1C-4DDD-81A4-1A97387610F7}"/>
              </a:ext>
            </a:extLst>
          </p:cNvPr>
          <p:cNvCxnSpPr/>
          <p:nvPr/>
        </p:nvCxnSpPr>
        <p:spPr>
          <a:xfrm flipH="1">
            <a:off x="7954832" y="9742948"/>
            <a:ext cx="5238802" cy="0"/>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07627A9B-895E-4A92-829B-0DC044346246}"/>
              </a:ext>
            </a:extLst>
          </p:cNvPr>
          <p:cNvGrpSpPr/>
          <p:nvPr/>
        </p:nvGrpSpPr>
        <p:grpSpPr>
          <a:xfrm>
            <a:off x="15282221" y="9347691"/>
            <a:ext cx="5279891" cy="443766"/>
            <a:chOff x="15282221" y="9347691"/>
            <a:chExt cx="5279891" cy="443766"/>
          </a:xfrm>
        </p:grpSpPr>
        <p:cxnSp>
          <p:nvCxnSpPr>
            <p:cNvPr id="40" name="Straight Arrow Connector 39">
              <a:extLst>
                <a:ext uri="{FF2B5EF4-FFF2-40B4-BE49-F238E27FC236}">
                  <a16:creationId xmlns:a16="http://schemas.microsoft.com/office/drawing/2014/main" id="{E2538B48-6749-4256-83C0-11BD5D287F69}"/>
                </a:ext>
              </a:extLst>
            </p:cNvPr>
            <p:cNvCxnSpPr>
              <a:cxnSpLocks/>
            </p:cNvCxnSpPr>
            <p:nvPr/>
          </p:nvCxnSpPr>
          <p:spPr>
            <a:xfrm>
              <a:off x="15639034" y="9396632"/>
              <a:ext cx="4923078" cy="0"/>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4DEE536-CAE3-44B7-9D63-F435AD366CC0}"/>
                </a:ext>
              </a:extLst>
            </p:cNvPr>
            <p:cNvCxnSpPr>
              <a:cxnSpLocks/>
            </p:cNvCxnSpPr>
            <p:nvPr/>
          </p:nvCxnSpPr>
          <p:spPr>
            <a:xfrm flipV="1">
              <a:off x="15282221" y="9347691"/>
              <a:ext cx="394046" cy="44376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ECF23872-C647-4036-B02C-17B2A782FB14}"/>
              </a:ext>
            </a:extLst>
          </p:cNvPr>
          <p:cNvGrpSpPr/>
          <p:nvPr/>
        </p:nvGrpSpPr>
        <p:grpSpPr>
          <a:xfrm>
            <a:off x="10160333" y="4167879"/>
            <a:ext cx="8152669" cy="10372178"/>
            <a:chOff x="9747161" y="3175327"/>
            <a:chExt cx="8932828" cy="11364730"/>
          </a:xfrm>
        </p:grpSpPr>
        <p:sp>
          <p:nvSpPr>
            <p:cNvPr id="4" name="Freeform 9">
              <a:extLst>
                <a:ext uri="{FF2B5EF4-FFF2-40B4-BE49-F238E27FC236}">
                  <a16:creationId xmlns:a16="http://schemas.microsoft.com/office/drawing/2014/main" id="{2EAB5905-B54D-4F78-9B3E-4BA6F39BA731}"/>
                </a:ext>
              </a:extLst>
            </p:cNvPr>
            <p:cNvSpPr>
              <a:spLocks/>
            </p:cNvSpPr>
            <p:nvPr/>
          </p:nvSpPr>
          <p:spPr bwMode="auto">
            <a:xfrm>
              <a:off x="13562620" y="7829371"/>
              <a:ext cx="961211" cy="952858"/>
            </a:xfrm>
            <a:custGeom>
              <a:avLst/>
              <a:gdLst>
                <a:gd name="T0" fmla="*/ 263 w 521"/>
                <a:gd name="T1" fmla="*/ 517 h 517"/>
                <a:gd name="T2" fmla="*/ 259 w 521"/>
                <a:gd name="T3" fmla="*/ 517 h 517"/>
                <a:gd name="T4" fmla="*/ 0 w 521"/>
                <a:gd name="T5" fmla="*/ 259 h 517"/>
                <a:gd name="T6" fmla="*/ 259 w 521"/>
                <a:gd name="T7" fmla="*/ 0 h 517"/>
                <a:gd name="T8" fmla="*/ 263 w 521"/>
                <a:gd name="T9" fmla="*/ 0 h 517"/>
                <a:gd name="T10" fmla="*/ 521 w 521"/>
                <a:gd name="T11" fmla="*/ 259 h 517"/>
                <a:gd name="T12" fmla="*/ 263 w 521"/>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521" h="517">
                  <a:moveTo>
                    <a:pt x="263" y="517"/>
                  </a:moveTo>
                  <a:cubicBezTo>
                    <a:pt x="259" y="517"/>
                    <a:pt x="259" y="517"/>
                    <a:pt x="259" y="517"/>
                  </a:cubicBezTo>
                  <a:cubicBezTo>
                    <a:pt x="116" y="517"/>
                    <a:pt x="0" y="401"/>
                    <a:pt x="0" y="259"/>
                  </a:cubicBezTo>
                  <a:cubicBezTo>
                    <a:pt x="0" y="116"/>
                    <a:pt x="116" y="0"/>
                    <a:pt x="259" y="0"/>
                  </a:cubicBezTo>
                  <a:cubicBezTo>
                    <a:pt x="263" y="0"/>
                    <a:pt x="263" y="0"/>
                    <a:pt x="263" y="0"/>
                  </a:cubicBezTo>
                  <a:cubicBezTo>
                    <a:pt x="405" y="0"/>
                    <a:pt x="521" y="116"/>
                    <a:pt x="521" y="259"/>
                  </a:cubicBezTo>
                  <a:cubicBezTo>
                    <a:pt x="521" y="401"/>
                    <a:pt x="405" y="517"/>
                    <a:pt x="263" y="51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5" name="Freeform 10">
              <a:extLst>
                <a:ext uri="{FF2B5EF4-FFF2-40B4-BE49-F238E27FC236}">
                  <a16:creationId xmlns:a16="http://schemas.microsoft.com/office/drawing/2014/main" id="{C09C8D15-1337-4960-B818-D6292C92A0FB}"/>
                </a:ext>
              </a:extLst>
            </p:cNvPr>
            <p:cNvSpPr>
              <a:spLocks/>
            </p:cNvSpPr>
            <p:nvPr/>
          </p:nvSpPr>
          <p:spPr bwMode="auto">
            <a:xfrm>
              <a:off x="14348444" y="6856655"/>
              <a:ext cx="610645" cy="610649"/>
            </a:xfrm>
            <a:custGeom>
              <a:avLst/>
              <a:gdLst>
                <a:gd name="T0" fmla="*/ 262 w 521"/>
                <a:gd name="T1" fmla="*/ 516 h 516"/>
                <a:gd name="T2" fmla="*/ 258 w 521"/>
                <a:gd name="T3" fmla="*/ 516 h 516"/>
                <a:gd name="T4" fmla="*/ 0 w 521"/>
                <a:gd name="T5" fmla="*/ 258 h 516"/>
                <a:gd name="T6" fmla="*/ 258 w 521"/>
                <a:gd name="T7" fmla="*/ 0 h 516"/>
                <a:gd name="T8" fmla="*/ 262 w 521"/>
                <a:gd name="T9" fmla="*/ 0 h 516"/>
                <a:gd name="T10" fmla="*/ 521 w 521"/>
                <a:gd name="T11" fmla="*/ 258 h 516"/>
                <a:gd name="T12" fmla="*/ 262 w 521"/>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521" h="516">
                  <a:moveTo>
                    <a:pt x="262" y="516"/>
                  </a:moveTo>
                  <a:cubicBezTo>
                    <a:pt x="258" y="516"/>
                    <a:pt x="258" y="516"/>
                    <a:pt x="258" y="516"/>
                  </a:cubicBezTo>
                  <a:cubicBezTo>
                    <a:pt x="115" y="516"/>
                    <a:pt x="0" y="401"/>
                    <a:pt x="0" y="258"/>
                  </a:cubicBezTo>
                  <a:cubicBezTo>
                    <a:pt x="0" y="115"/>
                    <a:pt x="115" y="0"/>
                    <a:pt x="258" y="0"/>
                  </a:cubicBezTo>
                  <a:cubicBezTo>
                    <a:pt x="262" y="0"/>
                    <a:pt x="262" y="0"/>
                    <a:pt x="262" y="0"/>
                  </a:cubicBezTo>
                  <a:cubicBezTo>
                    <a:pt x="405" y="0"/>
                    <a:pt x="521" y="115"/>
                    <a:pt x="521" y="258"/>
                  </a:cubicBezTo>
                  <a:cubicBezTo>
                    <a:pt x="521" y="401"/>
                    <a:pt x="405" y="516"/>
                    <a:pt x="262" y="51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6" name="Freeform 11">
              <a:extLst>
                <a:ext uri="{FF2B5EF4-FFF2-40B4-BE49-F238E27FC236}">
                  <a16:creationId xmlns:a16="http://schemas.microsoft.com/office/drawing/2014/main" id="{C9237983-E113-4D4D-9565-2C2B0DD3E616}"/>
                </a:ext>
              </a:extLst>
            </p:cNvPr>
            <p:cNvSpPr>
              <a:spLocks/>
            </p:cNvSpPr>
            <p:nvPr/>
          </p:nvSpPr>
          <p:spPr bwMode="auto">
            <a:xfrm>
              <a:off x="13012127" y="7179043"/>
              <a:ext cx="610645" cy="610649"/>
            </a:xfrm>
            <a:custGeom>
              <a:avLst/>
              <a:gdLst>
                <a:gd name="T0" fmla="*/ 262 w 521"/>
                <a:gd name="T1" fmla="*/ 516 h 516"/>
                <a:gd name="T2" fmla="*/ 258 w 521"/>
                <a:gd name="T3" fmla="*/ 516 h 516"/>
                <a:gd name="T4" fmla="*/ 0 w 521"/>
                <a:gd name="T5" fmla="*/ 258 h 516"/>
                <a:gd name="T6" fmla="*/ 258 w 521"/>
                <a:gd name="T7" fmla="*/ 0 h 516"/>
                <a:gd name="T8" fmla="*/ 262 w 521"/>
                <a:gd name="T9" fmla="*/ 0 h 516"/>
                <a:gd name="T10" fmla="*/ 521 w 521"/>
                <a:gd name="T11" fmla="*/ 258 h 516"/>
                <a:gd name="T12" fmla="*/ 262 w 521"/>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521" h="516">
                  <a:moveTo>
                    <a:pt x="262" y="516"/>
                  </a:moveTo>
                  <a:cubicBezTo>
                    <a:pt x="258" y="516"/>
                    <a:pt x="258" y="516"/>
                    <a:pt x="258" y="516"/>
                  </a:cubicBezTo>
                  <a:cubicBezTo>
                    <a:pt x="116" y="516"/>
                    <a:pt x="0" y="401"/>
                    <a:pt x="0" y="258"/>
                  </a:cubicBezTo>
                  <a:cubicBezTo>
                    <a:pt x="0" y="115"/>
                    <a:pt x="116" y="0"/>
                    <a:pt x="258" y="0"/>
                  </a:cubicBezTo>
                  <a:cubicBezTo>
                    <a:pt x="262" y="0"/>
                    <a:pt x="262" y="0"/>
                    <a:pt x="262" y="0"/>
                  </a:cubicBezTo>
                  <a:cubicBezTo>
                    <a:pt x="405" y="0"/>
                    <a:pt x="521" y="115"/>
                    <a:pt x="521" y="258"/>
                  </a:cubicBezTo>
                  <a:cubicBezTo>
                    <a:pt x="521" y="401"/>
                    <a:pt x="405" y="516"/>
                    <a:pt x="262" y="5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7" name="Freeform 12">
              <a:extLst>
                <a:ext uri="{FF2B5EF4-FFF2-40B4-BE49-F238E27FC236}">
                  <a16:creationId xmlns:a16="http://schemas.microsoft.com/office/drawing/2014/main" id="{B12164B8-E974-435D-96EE-C31240BD951D}"/>
                </a:ext>
              </a:extLst>
            </p:cNvPr>
            <p:cNvSpPr>
              <a:spLocks/>
            </p:cNvSpPr>
            <p:nvPr/>
          </p:nvSpPr>
          <p:spPr bwMode="auto">
            <a:xfrm>
              <a:off x="14677823" y="8916023"/>
              <a:ext cx="961211" cy="961218"/>
            </a:xfrm>
            <a:custGeom>
              <a:avLst/>
              <a:gdLst>
                <a:gd name="T0" fmla="*/ 262 w 521"/>
                <a:gd name="T1" fmla="*/ 517 h 517"/>
                <a:gd name="T2" fmla="*/ 258 w 521"/>
                <a:gd name="T3" fmla="*/ 517 h 517"/>
                <a:gd name="T4" fmla="*/ 0 w 521"/>
                <a:gd name="T5" fmla="*/ 259 h 517"/>
                <a:gd name="T6" fmla="*/ 258 w 521"/>
                <a:gd name="T7" fmla="*/ 0 h 517"/>
                <a:gd name="T8" fmla="*/ 262 w 521"/>
                <a:gd name="T9" fmla="*/ 0 h 517"/>
                <a:gd name="T10" fmla="*/ 521 w 521"/>
                <a:gd name="T11" fmla="*/ 259 h 517"/>
                <a:gd name="T12" fmla="*/ 262 w 521"/>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521" h="517">
                  <a:moveTo>
                    <a:pt x="262" y="517"/>
                  </a:moveTo>
                  <a:cubicBezTo>
                    <a:pt x="258" y="517"/>
                    <a:pt x="258" y="517"/>
                    <a:pt x="258" y="517"/>
                  </a:cubicBezTo>
                  <a:cubicBezTo>
                    <a:pt x="116" y="517"/>
                    <a:pt x="0" y="401"/>
                    <a:pt x="0" y="259"/>
                  </a:cubicBezTo>
                  <a:cubicBezTo>
                    <a:pt x="0" y="116"/>
                    <a:pt x="116" y="0"/>
                    <a:pt x="258" y="0"/>
                  </a:cubicBezTo>
                  <a:cubicBezTo>
                    <a:pt x="262" y="0"/>
                    <a:pt x="262" y="0"/>
                    <a:pt x="262" y="0"/>
                  </a:cubicBezTo>
                  <a:cubicBezTo>
                    <a:pt x="405" y="0"/>
                    <a:pt x="521" y="116"/>
                    <a:pt x="521" y="259"/>
                  </a:cubicBezTo>
                  <a:cubicBezTo>
                    <a:pt x="521" y="401"/>
                    <a:pt x="405" y="517"/>
                    <a:pt x="262" y="51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8" name="Freeform 13">
              <a:extLst>
                <a:ext uri="{FF2B5EF4-FFF2-40B4-BE49-F238E27FC236}">
                  <a16:creationId xmlns:a16="http://schemas.microsoft.com/office/drawing/2014/main" id="{57D9EBC4-C337-45C9-936D-F1388C13E451}"/>
                </a:ext>
              </a:extLst>
            </p:cNvPr>
            <p:cNvSpPr>
              <a:spLocks/>
            </p:cNvSpPr>
            <p:nvPr/>
          </p:nvSpPr>
          <p:spPr bwMode="auto">
            <a:xfrm>
              <a:off x="13133009" y="9223027"/>
              <a:ext cx="969572" cy="961218"/>
            </a:xfrm>
            <a:custGeom>
              <a:avLst/>
              <a:gdLst>
                <a:gd name="T0" fmla="*/ 262 w 521"/>
                <a:gd name="T1" fmla="*/ 517 h 517"/>
                <a:gd name="T2" fmla="*/ 258 w 521"/>
                <a:gd name="T3" fmla="*/ 517 h 517"/>
                <a:gd name="T4" fmla="*/ 0 w 521"/>
                <a:gd name="T5" fmla="*/ 258 h 517"/>
                <a:gd name="T6" fmla="*/ 258 w 521"/>
                <a:gd name="T7" fmla="*/ 0 h 517"/>
                <a:gd name="T8" fmla="*/ 262 w 521"/>
                <a:gd name="T9" fmla="*/ 0 h 517"/>
                <a:gd name="T10" fmla="*/ 521 w 521"/>
                <a:gd name="T11" fmla="*/ 258 h 517"/>
                <a:gd name="T12" fmla="*/ 262 w 521"/>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521" h="517">
                  <a:moveTo>
                    <a:pt x="262" y="517"/>
                  </a:moveTo>
                  <a:cubicBezTo>
                    <a:pt x="258" y="517"/>
                    <a:pt x="258" y="517"/>
                    <a:pt x="258" y="517"/>
                  </a:cubicBezTo>
                  <a:cubicBezTo>
                    <a:pt x="115" y="517"/>
                    <a:pt x="0" y="401"/>
                    <a:pt x="0" y="258"/>
                  </a:cubicBezTo>
                  <a:cubicBezTo>
                    <a:pt x="0" y="115"/>
                    <a:pt x="115" y="0"/>
                    <a:pt x="258" y="0"/>
                  </a:cubicBezTo>
                  <a:cubicBezTo>
                    <a:pt x="262" y="0"/>
                    <a:pt x="262" y="0"/>
                    <a:pt x="262" y="0"/>
                  </a:cubicBezTo>
                  <a:cubicBezTo>
                    <a:pt x="405" y="0"/>
                    <a:pt x="521" y="115"/>
                    <a:pt x="521" y="258"/>
                  </a:cubicBezTo>
                  <a:cubicBezTo>
                    <a:pt x="521" y="401"/>
                    <a:pt x="405" y="517"/>
                    <a:pt x="262" y="51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9" name="Freeform 10">
              <a:extLst>
                <a:ext uri="{FF2B5EF4-FFF2-40B4-BE49-F238E27FC236}">
                  <a16:creationId xmlns:a16="http://schemas.microsoft.com/office/drawing/2014/main" id="{BCE9B616-0355-4A41-8762-9A16B8E4A74E}"/>
                </a:ext>
              </a:extLst>
            </p:cNvPr>
            <p:cNvSpPr>
              <a:spLocks/>
            </p:cNvSpPr>
            <p:nvPr/>
          </p:nvSpPr>
          <p:spPr bwMode="auto">
            <a:xfrm>
              <a:off x="12522364" y="8785983"/>
              <a:ext cx="610645" cy="610649"/>
            </a:xfrm>
            <a:custGeom>
              <a:avLst/>
              <a:gdLst>
                <a:gd name="T0" fmla="*/ 262 w 521"/>
                <a:gd name="T1" fmla="*/ 516 h 516"/>
                <a:gd name="T2" fmla="*/ 258 w 521"/>
                <a:gd name="T3" fmla="*/ 516 h 516"/>
                <a:gd name="T4" fmla="*/ 0 w 521"/>
                <a:gd name="T5" fmla="*/ 258 h 516"/>
                <a:gd name="T6" fmla="*/ 258 w 521"/>
                <a:gd name="T7" fmla="*/ 0 h 516"/>
                <a:gd name="T8" fmla="*/ 262 w 521"/>
                <a:gd name="T9" fmla="*/ 0 h 516"/>
                <a:gd name="T10" fmla="*/ 521 w 521"/>
                <a:gd name="T11" fmla="*/ 258 h 516"/>
                <a:gd name="T12" fmla="*/ 262 w 521"/>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521" h="516">
                  <a:moveTo>
                    <a:pt x="262" y="516"/>
                  </a:moveTo>
                  <a:cubicBezTo>
                    <a:pt x="258" y="516"/>
                    <a:pt x="258" y="516"/>
                    <a:pt x="258" y="516"/>
                  </a:cubicBezTo>
                  <a:cubicBezTo>
                    <a:pt x="115" y="516"/>
                    <a:pt x="0" y="401"/>
                    <a:pt x="0" y="258"/>
                  </a:cubicBezTo>
                  <a:cubicBezTo>
                    <a:pt x="0" y="115"/>
                    <a:pt x="115" y="0"/>
                    <a:pt x="258" y="0"/>
                  </a:cubicBezTo>
                  <a:cubicBezTo>
                    <a:pt x="262" y="0"/>
                    <a:pt x="262" y="0"/>
                    <a:pt x="262" y="0"/>
                  </a:cubicBezTo>
                  <a:cubicBezTo>
                    <a:pt x="405" y="0"/>
                    <a:pt x="521" y="115"/>
                    <a:pt x="521" y="258"/>
                  </a:cubicBezTo>
                  <a:cubicBezTo>
                    <a:pt x="521" y="401"/>
                    <a:pt x="405" y="516"/>
                    <a:pt x="262" y="51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10" name="Freeform 11">
              <a:extLst>
                <a:ext uri="{FF2B5EF4-FFF2-40B4-BE49-F238E27FC236}">
                  <a16:creationId xmlns:a16="http://schemas.microsoft.com/office/drawing/2014/main" id="{A9864093-59D9-4C09-81B0-4D91A5BA480E}"/>
                </a:ext>
              </a:extLst>
            </p:cNvPr>
            <p:cNvSpPr>
              <a:spLocks/>
            </p:cNvSpPr>
            <p:nvPr/>
          </p:nvSpPr>
          <p:spPr bwMode="auto">
            <a:xfrm>
              <a:off x="14201910" y="10070471"/>
              <a:ext cx="610645" cy="610649"/>
            </a:xfrm>
            <a:custGeom>
              <a:avLst/>
              <a:gdLst>
                <a:gd name="T0" fmla="*/ 262 w 521"/>
                <a:gd name="T1" fmla="*/ 516 h 516"/>
                <a:gd name="T2" fmla="*/ 258 w 521"/>
                <a:gd name="T3" fmla="*/ 516 h 516"/>
                <a:gd name="T4" fmla="*/ 0 w 521"/>
                <a:gd name="T5" fmla="*/ 258 h 516"/>
                <a:gd name="T6" fmla="*/ 258 w 521"/>
                <a:gd name="T7" fmla="*/ 0 h 516"/>
                <a:gd name="T8" fmla="*/ 262 w 521"/>
                <a:gd name="T9" fmla="*/ 0 h 516"/>
                <a:gd name="T10" fmla="*/ 521 w 521"/>
                <a:gd name="T11" fmla="*/ 258 h 516"/>
                <a:gd name="T12" fmla="*/ 262 w 521"/>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521" h="516">
                  <a:moveTo>
                    <a:pt x="262" y="516"/>
                  </a:moveTo>
                  <a:cubicBezTo>
                    <a:pt x="258" y="516"/>
                    <a:pt x="258" y="516"/>
                    <a:pt x="258" y="516"/>
                  </a:cubicBezTo>
                  <a:cubicBezTo>
                    <a:pt x="116" y="516"/>
                    <a:pt x="0" y="401"/>
                    <a:pt x="0" y="258"/>
                  </a:cubicBezTo>
                  <a:cubicBezTo>
                    <a:pt x="0" y="115"/>
                    <a:pt x="116" y="0"/>
                    <a:pt x="258" y="0"/>
                  </a:cubicBezTo>
                  <a:cubicBezTo>
                    <a:pt x="262" y="0"/>
                    <a:pt x="262" y="0"/>
                    <a:pt x="262" y="0"/>
                  </a:cubicBezTo>
                  <a:cubicBezTo>
                    <a:pt x="405" y="0"/>
                    <a:pt x="521" y="115"/>
                    <a:pt x="521" y="258"/>
                  </a:cubicBezTo>
                  <a:cubicBezTo>
                    <a:pt x="521" y="401"/>
                    <a:pt x="405" y="516"/>
                    <a:pt x="262" y="5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11" name="Freeform 13">
              <a:extLst>
                <a:ext uri="{FF2B5EF4-FFF2-40B4-BE49-F238E27FC236}">
                  <a16:creationId xmlns:a16="http://schemas.microsoft.com/office/drawing/2014/main" id="{A4739F8B-CDD1-45DF-97F9-2325FFF2719A}"/>
                </a:ext>
              </a:extLst>
            </p:cNvPr>
            <p:cNvSpPr>
              <a:spLocks/>
            </p:cNvSpPr>
            <p:nvPr/>
          </p:nvSpPr>
          <p:spPr bwMode="auto">
            <a:xfrm>
              <a:off x="14561789" y="10908619"/>
              <a:ext cx="969572" cy="961218"/>
            </a:xfrm>
            <a:custGeom>
              <a:avLst/>
              <a:gdLst>
                <a:gd name="T0" fmla="*/ 262 w 521"/>
                <a:gd name="T1" fmla="*/ 517 h 517"/>
                <a:gd name="T2" fmla="*/ 258 w 521"/>
                <a:gd name="T3" fmla="*/ 517 h 517"/>
                <a:gd name="T4" fmla="*/ 0 w 521"/>
                <a:gd name="T5" fmla="*/ 258 h 517"/>
                <a:gd name="T6" fmla="*/ 258 w 521"/>
                <a:gd name="T7" fmla="*/ 0 h 517"/>
                <a:gd name="T8" fmla="*/ 262 w 521"/>
                <a:gd name="T9" fmla="*/ 0 h 517"/>
                <a:gd name="T10" fmla="*/ 521 w 521"/>
                <a:gd name="T11" fmla="*/ 258 h 517"/>
                <a:gd name="T12" fmla="*/ 262 w 521"/>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521" h="517">
                  <a:moveTo>
                    <a:pt x="262" y="517"/>
                  </a:moveTo>
                  <a:cubicBezTo>
                    <a:pt x="258" y="517"/>
                    <a:pt x="258" y="517"/>
                    <a:pt x="258" y="517"/>
                  </a:cubicBezTo>
                  <a:cubicBezTo>
                    <a:pt x="115" y="517"/>
                    <a:pt x="0" y="401"/>
                    <a:pt x="0" y="258"/>
                  </a:cubicBezTo>
                  <a:cubicBezTo>
                    <a:pt x="0" y="115"/>
                    <a:pt x="115" y="0"/>
                    <a:pt x="258" y="0"/>
                  </a:cubicBezTo>
                  <a:cubicBezTo>
                    <a:pt x="262" y="0"/>
                    <a:pt x="262" y="0"/>
                    <a:pt x="262" y="0"/>
                  </a:cubicBezTo>
                  <a:cubicBezTo>
                    <a:pt x="405" y="0"/>
                    <a:pt x="521" y="115"/>
                    <a:pt x="521" y="258"/>
                  </a:cubicBezTo>
                  <a:cubicBezTo>
                    <a:pt x="521" y="401"/>
                    <a:pt x="405" y="517"/>
                    <a:pt x="262" y="51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12" name="Freeform 11">
              <a:extLst>
                <a:ext uri="{FF2B5EF4-FFF2-40B4-BE49-F238E27FC236}">
                  <a16:creationId xmlns:a16="http://schemas.microsoft.com/office/drawing/2014/main" id="{53F45688-0713-45DA-B1E6-2365BBDFD30E}"/>
                </a:ext>
              </a:extLst>
            </p:cNvPr>
            <p:cNvSpPr>
              <a:spLocks/>
            </p:cNvSpPr>
            <p:nvPr/>
          </p:nvSpPr>
          <p:spPr bwMode="auto">
            <a:xfrm>
              <a:off x="12423035" y="9939238"/>
              <a:ext cx="610645" cy="610649"/>
            </a:xfrm>
            <a:custGeom>
              <a:avLst/>
              <a:gdLst>
                <a:gd name="T0" fmla="*/ 262 w 521"/>
                <a:gd name="T1" fmla="*/ 516 h 516"/>
                <a:gd name="T2" fmla="*/ 258 w 521"/>
                <a:gd name="T3" fmla="*/ 516 h 516"/>
                <a:gd name="T4" fmla="*/ 0 w 521"/>
                <a:gd name="T5" fmla="*/ 258 h 516"/>
                <a:gd name="T6" fmla="*/ 258 w 521"/>
                <a:gd name="T7" fmla="*/ 0 h 516"/>
                <a:gd name="T8" fmla="*/ 262 w 521"/>
                <a:gd name="T9" fmla="*/ 0 h 516"/>
                <a:gd name="T10" fmla="*/ 521 w 521"/>
                <a:gd name="T11" fmla="*/ 258 h 516"/>
                <a:gd name="T12" fmla="*/ 262 w 521"/>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521" h="516">
                  <a:moveTo>
                    <a:pt x="262" y="516"/>
                  </a:moveTo>
                  <a:cubicBezTo>
                    <a:pt x="258" y="516"/>
                    <a:pt x="258" y="516"/>
                    <a:pt x="258" y="516"/>
                  </a:cubicBezTo>
                  <a:cubicBezTo>
                    <a:pt x="116" y="516"/>
                    <a:pt x="0" y="401"/>
                    <a:pt x="0" y="258"/>
                  </a:cubicBezTo>
                  <a:cubicBezTo>
                    <a:pt x="0" y="115"/>
                    <a:pt x="116" y="0"/>
                    <a:pt x="258" y="0"/>
                  </a:cubicBezTo>
                  <a:cubicBezTo>
                    <a:pt x="262" y="0"/>
                    <a:pt x="262" y="0"/>
                    <a:pt x="262" y="0"/>
                  </a:cubicBezTo>
                  <a:cubicBezTo>
                    <a:pt x="405" y="0"/>
                    <a:pt x="521" y="115"/>
                    <a:pt x="521" y="258"/>
                  </a:cubicBezTo>
                  <a:cubicBezTo>
                    <a:pt x="521" y="401"/>
                    <a:pt x="405" y="516"/>
                    <a:pt x="262" y="5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13" name="Freeform 9">
              <a:extLst>
                <a:ext uri="{FF2B5EF4-FFF2-40B4-BE49-F238E27FC236}">
                  <a16:creationId xmlns:a16="http://schemas.microsoft.com/office/drawing/2014/main" id="{F4D11770-984A-4A03-AA66-1578E586D3F9}"/>
                </a:ext>
              </a:extLst>
            </p:cNvPr>
            <p:cNvSpPr>
              <a:spLocks/>
            </p:cNvSpPr>
            <p:nvPr/>
          </p:nvSpPr>
          <p:spPr bwMode="auto">
            <a:xfrm>
              <a:off x="13502032" y="11703144"/>
              <a:ext cx="961211" cy="952858"/>
            </a:xfrm>
            <a:custGeom>
              <a:avLst/>
              <a:gdLst>
                <a:gd name="T0" fmla="*/ 263 w 521"/>
                <a:gd name="T1" fmla="*/ 517 h 517"/>
                <a:gd name="T2" fmla="*/ 259 w 521"/>
                <a:gd name="T3" fmla="*/ 517 h 517"/>
                <a:gd name="T4" fmla="*/ 0 w 521"/>
                <a:gd name="T5" fmla="*/ 259 h 517"/>
                <a:gd name="T6" fmla="*/ 259 w 521"/>
                <a:gd name="T7" fmla="*/ 0 h 517"/>
                <a:gd name="T8" fmla="*/ 263 w 521"/>
                <a:gd name="T9" fmla="*/ 0 h 517"/>
                <a:gd name="T10" fmla="*/ 521 w 521"/>
                <a:gd name="T11" fmla="*/ 259 h 517"/>
                <a:gd name="T12" fmla="*/ 263 w 521"/>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521" h="517">
                  <a:moveTo>
                    <a:pt x="263" y="517"/>
                  </a:moveTo>
                  <a:cubicBezTo>
                    <a:pt x="259" y="517"/>
                    <a:pt x="259" y="517"/>
                    <a:pt x="259" y="517"/>
                  </a:cubicBezTo>
                  <a:cubicBezTo>
                    <a:pt x="116" y="517"/>
                    <a:pt x="0" y="401"/>
                    <a:pt x="0" y="259"/>
                  </a:cubicBezTo>
                  <a:cubicBezTo>
                    <a:pt x="0" y="116"/>
                    <a:pt x="116" y="0"/>
                    <a:pt x="259" y="0"/>
                  </a:cubicBezTo>
                  <a:cubicBezTo>
                    <a:pt x="263" y="0"/>
                    <a:pt x="263" y="0"/>
                    <a:pt x="263" y="0"/>
                  </a:cubicBezTo>
                  <a:cubicBezTo>
                    <a:pt x="405" y="0"/>
                    <a:pt x="521" y="116"/>
                    <a:pt x="521" y="259"/>
                  </a:cubicBezTo>
                  <a:cubicBezTo>
                    <a:pt x="521" y="401"/>
                    <a:pt x="405" y="517"/>
                    <a:pt x="263" y="51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14" name="Freeform 10">
              <a:extLst>
                <a:ext uri="{FF2B5EF4-FFF2-40B4-BE49-F238E27FC236}">
                  <a16:creationId xmlns:a16="http://schemas.microsoft.com/office/drawing/2014/main" id="{AE619FB4-C4C1-49E5-9EDC-DF0B07217DD2}"/>
                </a:ext>
              </a:extLst>
            </p:cNvPr>
            <p:cNvSpPr>
              <a:spLocks/>
            </p:cNvSpPr>
            <p:nvPr/>
          </p:nvSpPr>
          <p:spPr bwMode="auto">
            <a:xfrm>
              <a:off x="13172906" y="10644864"/>
              <a:ext cx="610645" cy="610649"/>
            </a:xfrm>
            <a:custGeom>
              <a:avLst/>
              <a:gdLst>
                <a:gd name="T0" fmla="*/ 262 w 521"/>
                <a:gd name="T1" fmla="*/ 516 h 516"/>
                <a:gd name="T2" fmla="*/ 258 w 521"/>
                <a:gd name="T3" fmla="*/ 516 h 516"/>
                <a:gd name="T4" fmla="*/ 0 w 521"/>
                <a:gd name="T5" fmla="*/ 258 h 516"/>
                <a:gd name="T6" fmla="*/ 258 w 521"/>
                <a:gd name="T7" fmla="*/ 0 h 516"/>
                <a:gd name="T8" fmla="*/ 262 w 521"/>
                <a:gd name="T9" fmla="*/ 0 h 516"/>
                <a:gd name="T10" fmla="*/ 521 w 521"/>
                <a:gd name="T11" fmla="*/ 258 h 516"/>
                <a:gd name="T12" fmla="*/ 262 w 521"/>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521" h="516">
                  <a:moveTo>
                    <a:pt x="262" y="516"/>
                  </a:moveTo>
                  <a:cubicBezTo>
                    <a:pt x="258" y="516"/>
                    <a:pt x="258" y="516"/>
                    <a:pt x="258" y="516"/>
                  </a:cubicBezTo>
                  <a:cubicBezTo>
                    <a:pt x="115" y="516"/>
                    <a:pt x="0" y="401"/>
                    <a:pt x="0" y="258"/>
                  </a:cubicBezTo>
                  <a:cubicBezTo>
                    <a:pt x="0" y="115"/>
                    <a:pt x="115" y="0"/>
                    <a:pt x="258" y="0"/>
                  </a:cubicBezTo>
                  <a:cubicBezTo>
                    <a:pt x="262" y="0"/>
                    <a:pt x="262" y="0"/>
                    <a:pt x="262" y="0"/>
                  </a:cubicBezTo>
                  <a:cubicBezTo>
                    <a:pt x="405" y="0"/>
                    <a:pt x="521" y="115"/>
                    <a:pt x="521" y="258"/>
                  </a:cubicBezTo>
                  <a:cubicBezTo>
                    <a:pt x="521" y="401"/>
                    <a:pt x="405" y="516"/>
                    <a:pt x="262" y="51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15" name="Freeform 10">
              <a:extLst>
                <a:ext uri="{FF2B5EF4-FFF2-40B4-BE49-F238E27FC236}">
                  <a16:creationId xmlns:a16="http://schemas.microsoft.com/office/drawing/2014/main" id="{2863DB1A-391B-4BDF-BE63-CD76FD2FC689}"/>
                </a:ext>
              </a:extLst>
            </p:cNvPr>
            <p:cNvSpPr>
              <a:spLocks/>
            </p:cNvSpPr>
            <p:nvPr/>
          </p:nvSpPr>
          <p:spPr bwMode="auto">
            <a:xfrm>
              <a:off x="12221749" y="11037710"/>
              <a:ext cx="610645" cy="610649"/>
            </a:xfrm>
            <a:custGeom>
              <a:avLst/>
              <a:gdLst>
                <a:gd name="T0" fmla="*/ 262 w 521"/>
                <a:gd name="T1" fmla="*/ 516 h 516"/>
                <a:gd name="T2" fmla="*/ 258 w 521"/>
                <a:gd name="T3" fmla="*/ 516 h 516"/>
                <a:gd name="T4" fmla="*/ 0 w 521"/>
                <a:gd name="T5" fmla="*/ 258 h 516"/>
                <a:gd name="T6" fmla="*/ 258 w 521"/>
                <a:gd name="T7" fmla="*/ 0 h 516"/>
                <a:gd name="T8" fmla="*/ 262 w 521"/>
                <a:gd name="T9" fmla="*/ 0 h 516"/>
                <a:gd name="T10" fmla="*/ 521 w 521"/>
                <a:gd name="T11" fmla="*/ 258 h 516"/>
                <a:gd name="T12" fmla="*/ 262 w 521"/>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521" h="516">
                  <a:moveTo>
                    <a:pt x="262" y="516"/>
                  </a:moveTo>
                  <a:cubicBezTo>
                    <a:pt x="258" y="516"/>
                    <a:pt x="258" y="516"/>
                    <a:pt x="258" y="516"/>
                  </a:cubicBezTo>
                  <a:cubicBezTo>
                    <a:pt x="115" y="516"/>
                    <a:pt x="0" y="401"/>
                    <a:pt x="0" y="258"/>
                  </a:cubicBezTo>
                  <a:cubicBezTo>
                    <a:pt x="0" y="115"/>
                    <a:pt x="115" y="0"/>
                    <a:pt x="258" y="0"/>
                  </a:cubicBezTo>
                  <a:cubicBezTo>
                    <a:pt x="262" y="0"/>
                    <a:pt x="262" y="0"/>
                    <a:pt x="262" y="0"/>
                  </a:cubicBezTo>
                  <a:cubicBezTo>
                    <a:pt x="405" y="0"/>
                    <a:pt x="521" y="115"/>
                    <a:pt x="521" y="258"/>
                  </a:cubicBezTo>
                  <a:cubicBezTo>
                    <a:pt x="521" y="401"/>
                    <a:pt x="405" y="516"/>
                    <a:pt x="262" y="51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16" name="Freeform 11">
              <a:extLst>
                <a:ext uri="{FF2B5EF4-FFF2-40B4-BE49-F238E27FC236}">
                  <a16:creationId xmlns:a16="http://schemas.microsoft.com/office/drawing/2014/main" id="{A9EAF611-61FE-46EE-A0BA-EBA5E06DB21C}"/>
                </a:ext>
              </a:extLst>
            </p:cNvPr>
            <p:cNvSpPr>
              <a:spLocks/>
            </p:cNvSpPr>
            <p:nvPr/>
          </p:nvSpPr>
          <p:spPr bwMode="auto">
            <a:xfrm>
              <a:off x="14585591" y="12066081"/>
              <a:ext cx="610645" cy="610649"/>
            </a:xfrm>
            <a:custGeom>
              <a:avLst/>
              <a:gdLst>
                <a:gd name="T0" fmla="*/ 262 w 521"/>
                <a:gd name="T1" fmla="*/ 516 h 516"/>
                <a:gd name="T2" fmla="*/ 258 w 521"/>
                <a:gd name="T3" fmla="*/ 516 h 516"/>
                <a:gd name="T4" fmla="*/ 0 w 521"/>
                <a:gd name="T5" fmla="*/ 258 h 516"/>
                <a:gd name="T6" fmla="*/ 258 w 521"/>
                <a:gd name="T7" fmla="*/ 0 h 516"/>
                <a:gd name="T8" fmla="*/ 262 w 521"/>
                <a:gd name="T9" fmla="*/ 0 h 516"/>
                <a:gd name="T10" fmla="*/ 521 w 521"/>
                <a:gd name="T11" fmla="*/ 258 h 516"/>
                <a:gd name="T12" fmla="*/ 262 w 521"/>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521" h="516">
                  <a:moveTo>
                    <a:pt x="262" y="516"/>
                  </a:moveTo>
                  <a:cubicBezTo>
                    <a:pt x="258" y="516"/>
                    <a:pt x="258" y="516"/>
                    <a:pt x="258" y="516"/>
                  </a:cubicBezTo>
                  <a:cubicBezTo>
                    <a:pt x="116" y="516"/>
                    <a:pt x="0" y="401"/>
                    <a:pt x="0" y="258"/>
                  </a:cubicBezTo>
                  <a:cubicBezTo>
                    <a:pt x="0" y="115"/>
                    <a:pt x="116" y="0"/>
                    <a:pt x="258" y="0"/>
                  </a:cubicBezTo>
                  <a:cubicBezTo>
                    <a:pt x="262" y="0"/>
                    <a:pt x="262" y="0"/>
                    <a:pt x="262" y="0"/>
                  </a:cubicBezTo>
                  <a:cubicBezTo>
                    <a:pt x="405" y="0"/>
                    <a:pt x="521" y="115"/>
                    <a:pt x="521" y="258"/>
                  </a:cubicBezTo>
                  <a:cubicBezTo>
                    <a:pt x="521" y="401"/>
                    <a:pt x="405" y="516"/>
                    <a:pt x="262" y="5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17" name="Freeform 13">
              <a:extLst>
                <a:ext uri="{FF2B5EF4-FFF2-40B4-BE49-F238E27FC236}">
                  <a16:creationId xmlns:a16="http://schemas.microsoft.com/office/drawing/2014/main" id="{324D9596-9D58-48F6-8FA8-D67E00706C2C}"/>
                </a:ext>
              </a:extLst>
            </p:cNvPr>
            <p:cNvSpPr>
              <a:spLocks/>
            </p:cNvSpPr>
            <p:nvPr/>
          </p:nvSpPr>
          <p:spPr bwMode="auto">
            <a:xfrm>
              <a:off x="14542552" y="12872974"/>
              <a:ext cx="969572" cy="961218"/>
            </a:xfrm>
            <a:custGeom>
              <a:avLst/>
              <a:gdLst>
                <a:gd name="T0" fmla="*/ 262 w 521"/>
                <a:gd name="T1" fmla="*/ 517 h 517"/>
                <a:gd name="T2" fmla="*/ 258 w 521"/>
                <a:gd name="T3" fmla="*/ 517 h 517"/>
                <a:gd name="T4" fmla="*/ 0 w 521"/>
                <a:gd name="T5" fmla="*/ 258 h 517"/>
                <a:gd name="T6" fmla="*/ 258 w 521"/>
                <a:gd name="T7" fmla="*/ 0 h 517"/>
                <a:gd name="T8" fmla="*/ 262 w 521"/>
                <a:gd name="T9" fmla="*/ 0 h 517"/>
                <a:gd name="T10" fmla="*/ 521 w 521"/>
                <a:gd name="T11" fmla="*/ 258 h 517"/>
                <a:gd name="T12" fmla="*/ 262 w 521"/>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521" h="517">
                  <a:moveTo>
                    <a:pt x="262" y="517"/>
                  </a:moveTo>
                  <a:cubicBezTo>
                    <a:pt x="258" y="517"/>
                    <a:pt x="258" y="517"/>
                    <a:pt x="258" y="517"/>
                  </a:cubicBezTo>
                  <a:cubicBezTo>
                    <a:pt x="115" y="517"/>
                    <a:pt x="0" y="401"/>
                    <a:pt x="0" y="258"/>
                  </a:cubicBezTo>
                  <a:cubicBezTo>
                    <a:pt x="0" y="115"/>
                    <a:pt x="115" y="0"/>
                    <a:pt x="258" y="0"/>
                  </a:cubicBezTo>
                  <a:cubicBezTo>
                    <a:pt x="262" y="0"/>
                    <a:pt x="262" y="0"/>
                    <a:pt x="262" y="0"/>
                  </a:cubicBezTo>
                  <a:cubicBezTo>
                    <a:pt x="405" y="0"/>
                    <a:pt x="521" y="115"/>
                    <a:pt x="521" y="258"/>
                  </a:cubicBezTo>
                  <a:cubicBezTo>
                    <a:pt x="521" y="401"/>
                    <a:pt x="405" y="517"/>
                    <a:pt x="262" y="51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18" name="Freeform 11">
              <a:extLst>
                <a:ext uri="{FF2B5EF4-FFF2-40B4-BE49-F238E27FC236}">
                  <a16:creationId xmlns:a16="http://schemas.microsoft.com/office/drawing/2014/main" id="{A47D3ED2-2173-477B-A152-06ADA561B5F8}"/>
                </a:ext>
              </a:extLst>
            </p:cNvPr>
            <p:cNvSpPr>
              <a:spLocks/>
            </p:cNvSpPr>
            <p:nvPr/>
          </p:nvSpPr>
          <p:spPr bwMode="auto">
            <a:xfrm>
              <a:off x="12715622" y="11665442"/>
              <a:ext cx="610645" cy="610649"/>
            </a:xfrm>
            <a:custGeom>
              <a:avLst/>
              <a:gdLst>
                <a:gd name="T0" fmla="*/ 262 w 521"/>
                <a:gd name="T1" fmla="*/ 516 h 516"/>
                <a:gd name="T2" fmla="*/ 258 w 521"/>
                <a:gd name="T3" fmla="*/ 516 h 516"/>
                <a:gd name="T4" fmla="*/ 0 w 521"/>
                <a:gd name="T5" fmla="*/ 258 h 516"/>
                <a:gd name="T6" fmla="*/ 258 w 521"/>
                <a:gd name="T7" fmla="*/ 0 h 516"/>
                <a:gd name="T8" fmla="*/ 262 w 521"/>
                <a:gd name="T9" fmla="*/ 0 h 516"/>
                <a:gd name="T10" fmla="*/ 521 w 521"/>
                <a:gd name="T11" fmla="*/ 258 h 516"/>
                <a:gd name="T12" fmla="*/ 262 w 521"/>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521" h="516">
                  <a:moveTo>
                    <a:pt x="262" y="516"/>
                  </a:moveTo>
                  <a:cubicBezTo>
                    <a:pt x="258" y="516"/>
                    <a:pt x="258" y="516"/>
                    <a:pt x="258" y="516"/>
                  </a:cubicBezTo>
                  <a:cubicBezTo>
                    <a:pt x="116" y="516"/>
                    <a:pt x="0" y="401"/>
                    <a:pt x="0" y="258"/>
                  </a:cubicBezTo>
                  <a:cubicBezTo>
                    <a:pt x="0" y="115"/>
                    <a:pt x="116" y="0"/>
                    <a:pt x="258" y="0"/>
                  </a:cubicBezTo>
                  <a:cubicBezTo>
                    <a:pt x="262" y="0"/>
                    <a:pt x="262" y="0"/>
                    <a:pt x="262" y="0"/>
                  </a:cubicBezTo>
                  <a:cubicBezTo>
                    <a:pt x="405" y="0"/>
                    <a:pt x="521" y="115"/>
                    <a:pt x="521" y="258"/>
                  </a:cubicBezTo>
                  <a:cubicBezTo>
                    <a:pt x="521" y="401"/>
                    <a:pt x="405" y="516"/>
                    <a:pt x="262" y="5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19" name="Freeform 9">
              <a:extLst>
                <a:ext uri="{FF2B5EF4-FFF2-40B4-BE49-F238E27FC236}">
                  <a16:creationId xmlns:a16="http://schemas.microsoft.com/office/drawing/2014/main" id="{8A88A277-1FA2-4DD4-8AD0-F11F3CDEF1AC}"/>
                </a:ext>
              </a:extLst>
            </p:cNvPr>
            <p:cNvSpPr>
              <a:spLocks/>
            </p:cNvSpPr>
            <p:nvPr/>
          </p:nvSpPr>
          <p:spPr bwMode="auto">
            <a:xfrm>
              <a:off x="13457510" y="13587199"/>
              <a:ext cx="961211" cy="952858"/>
            </a:xfrm>
            <a:custGeom>
              <a:avLst/>
              <a:gdLst>
                <a:gd name="T0" fmla="*/ 263 w 521"/>
                <a:gd name="T1" fmla="*/ 517 h 517"/>
                <a:gd name="T2" fmla="*/ 259 w 521"/>
                <a:gd name="T3" fmla="*/ 517 h 517"/>
                <a:gd name="T4" fmla="*/ 0 w 521"/>
                <a:gd name="T5" fmla="*/ 259 h 517"/>
                <a:gd name="T6" fmla="*/ 259 w 521"/>
                <a:gd name="T7" fmla="*/ 0 h 517"/>
                <a:gd name="T8" fmla="*/ 263 w 521"/>
                <a:gd name="T9" fmla="*/ 0 h 517"/>
                <a:gd name="T10" fmla="*/ 521 w 521"/>
                <a:gd name="T11" fmla="*/ 259 h 517"/>
                <a:gd name="T12" fmla="*/ 263 w 521"/>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521" h="517">
                  <a:moveTo>
                    <a:pt x="263" y="517"/>
                  </a:moveTo>
                  <a:cubicBezTo>
                    <a:pt x="259" y="517"/>
                    <a:pt x="259" y="517"/>
                    <a:pt x="259" y="517"/>
                  </a:cubicBezTo>
                  <a:cubicBezTo>
                    <a:pt x="116" y="517"/>
                    <a:pt x="0" y="401"/>
                    <a:pt x="0" y="259"/>
                  </a:cubicBezTo>
                  <a:cubicBezTo>
                    <a:pt x="0" y="116"/>
                    <a:pt x="116" y="0"/>
                    <a:pt x="259" y="0"/>
                  </a:cubicBezTo>
                  <a:cubicBezTo>
                    <a:pt x="263" y="0"/>
                    <a:pt x="263" y="0"/>
                    <a:pt x="263" y="0"/>
                  </a:cubicBezTo>
                  <a:cubicBezTo>
                    <a:pt x="405" y="0"/>
                    <a:pt x="521" y="116"/>
                    <a:pt x="521" y="259"/>
                  </a:cubicBezTo>
                  <a:cubicBezTo>
                    <a:pt x="521" y="401"/>
                    <a:pt x="405" y="517"/>
                    <a:pt x="263" y="51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20" name="Freeform 10">
              <a:extLst>
                <a:ext uri="{FF2B5EF4-FFF2-40B4-BE49-F238E27FC236}">
                  <a16:creationId xmlns:a16="http://schemas.microsoft.com/office/drawing/2014/main" id="{0E1D7837-C189-43C3-8D9A-BA90863D3A71}"/>
                </a:ext>
              </a:extLst>
            </p:cNvPr>
            <p:cNvSpPr>
              <a:spLocks/>
            </p:cNvSpPr>
            <p:nvPr/>
          </p:nvSpPr>
          <p:spPr bwMode="auto">
            <a:xfrm>
              <a:off x="13234844" y="12757334"/>
              <a:ext cx="610645" cy="610649"/>
            </a:xfrm>
            <a:custGeom>
              <a:avLst/>
              <a:gdLst>
                <a:gd name="T0" fmla="*/ 262 w 521"/>
                <a:gd name="T1" fmla="*/ 516 h 516"/>
                <a:gd name="T2" fmla="*/ 258 w 521"/>
                <a:gd name="T3" fmla="*/ 516 h 516"/>
                <a:gd name="T4" fmla="*/ 0 w 521"/>
                <a:gd name="T5" fmla="*/ 258 h 516"/>
                <a:gd name="T6" fmla="*/ 258 w 521"/>
                <a:gd name="T7" fmla="*/ 0 h 516"/>
                <a:gd name="T8" fmla="*/ 262 w 521"/>
                <a:gd name="T9" fmla="*/ 0 h 516"/>
                <a:gd name="T10" fmla="*/ 521 w 521"/>
                <a:gd name="T11" fmla="*/ 258 h 516"/>
                <a:gd name="T12" fmla="*/ 262 w 521"/>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521" h="516">
                  <a:moveTo>
                    <a:pt x="262" y="516"/>
                  </a:moveTo>
                  <a:cubicBezTo>
                    <a:pt x="258" y="516"/>
                    <a:pt x="258" y="516"/>
                    <a:pt x="258" y="516"/>
                  </a:cubicBezTo>
                  <a:cubicBezTo>
                    <a:pt x="115" y="516"/>
                    <a:pt x="0" y="401"/>
                    <a:pt x="0" y="258"/>
                  </a:cubicBezTo>
                  <a:cubicBezTo>
                    <a:pt x="0" y="115"/>
                    <a:pt x="115" y="0"/>
                    <a:pt x="258" y="0"/>
                  </a:cubicBezTo>
                  <a:cubicBezTo>
                    <a:pt x="262" y="0"/>
                    <a:pt x="262" y="0"/>
                    <a:pt x="262" y="0"/>
                  </a:cubicBezTo>
                  <a:cubicBezTo>
                    <a:pt x="405" y="0"/>
                    <a:pt x="521" y="115"/>
                    <a:pt x="521" y="258"/>
                  </a:cubicBezTo>
                  <a:cubicBezTo>
                    <a:pt x="521" y="401"/>
                    <a:pt x="405" y="516"/>
                    <a:pt x="262" y="51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4800"/>
            </a:p>
          </p:txBody>
        </p:sp>
        <p:grpSp>
          <p:nvGrpSpPr>
            <p:cNvPr id="21" name="Group 20">
              <a:extLst>
                <a:ext uri="{FF2B5EF4-FFF2-40B4-BE49-F238E27FC236}">
                  <a16:creationId xmlns:a16="http://schemas.microsoft.com/office/drawing/2014/main" id="{4F9A313E-54C9-49A9-B767-1706EEB586A0}"/>
                </a:ext>
              </a:extLst>
            </p:cNvPr>
            <p:cNvGrpSpPr/>
            <p:nvPr/>
          </p:nvGrpSpPr>
          <p:grpSpPr>
            <a:xfrm>
              <a:off x="9747161" y="3175327"/>
              <a:ext cx="4236186" cy="4298811"/>
              <a:chOff x="4171157" y="1458590"/>
              <a:chExt cx="1825624" cy="1852613"/>
            </a:xfrm>
          </p:grpSpPr>
          <p:sp>
            <p:nvSpPr>
              <p:cNvPr id="22" name="Freeform 5">
                <a:extLst>
                  <a:ext uri="{FF2B5EF4-FFF2-40B4-BE49-F238E27FC236}">
                    <a16:creationId xmlns:a16="http://schemas.microsoft.com/office/drawing/2014/main" id="{C960F6B2-7CF2-49DB-9D02-8D550B1F5774}"/>
                  </a:ext>
                </a:extLst>
              </p:cNvPr>
              <p:cNvSpPr>
                <a:spLocks/>
              </p:cNvSpPr>
              <p:nvPr/>
            </p:nvSpPr>
            <p:spPr bwMode="auto">
              <a:xfrm>
                <a:off x="4171157" y="1458590"/>
                <a:ext cx="1778000" cy="1798638"/>
              </a:xfrm>
              <a:custGeom>
                <a:avLst/>
                <a:gdLst>
                  <a:gd name="T0" fmla="*/ 3440 w 5056"/>
                  <a:gd name="T1" fmla="*/ 836 h 5112"/>
                  <a:gd name="T2" fmla="*/ 864 w 5056"/>
                  <a:gd name="T3" fmla="*/ 664 h 5112"/>
                  <a:gd name="T4" fmla="*/ 836 w 5056"/>
                  <a:gd name="T5" fmla="*/ 688 h 5112"/>
                  <a:gd name="T6" fmla="*/ 664 w 5056"/>
                  <a:gd name="T7" fmla="*/ 3264 h 5112"/>
                  <a:gd name="T8" fmla="*/ 2281 w 5056"/>
                  <a:gd name="T9" fmla="*/ 5112 h 5112"/>
                  <a:gd name="T10" fmla="*/ 5056 w 5056"/>
                  <a:gd name="T11" fmla="*/ 2684 h 5112"/>
                  <a:gd name="T12" fmla="*/ 3440 w 5056"/>
                  <a:gd name="T13" fmla="*/ 836 h 5112"/>
                </a:gdLst>
                <a:ahLst/>
                <a:cxnLst>
                  <a:cxn ang="0">
                    <a:pos x="T0" y="T1"/>
                  </a:cxn>
                  <a:cxn ang="0">
                    <a:pos x="T2" y="T3"/>
                  </a:cxn>
                  <a:cxn ang="0">
                    <a:pos x="T4" y="T5"/>
                  </a:cxn>
                  <a:cxn ang="0">
                    <a:pos x="T6" y="T7"/>
                  </a:cxn>
                  <a:cxn ang="0">
                    <a:pos x="T8" y="T9"/>
                  </a:cxn>
                  <a:cxn ang="0">
                    <a:pos x="T10" y="T11"/>
                  </a:cxn>
                  <a:cxn ang="0">
                    <a:pos x="T12" y="T13"/>
                  </a:cxn>
                </a:cxnLst>
                <a:rect l="0" t="0" r="r" b="b"/>
                <a:pathLst>
                  <a:path w="5056" h="5112">
                    <a:moveTo>
                      <a:pt x="3440" y="836"/>
                    </a:moveTo>
                    <a:cubicBezTo>
                      <a:pt x="2776" y="78"/>
                      <a:pt x="1623" y="0"/>
                      <a:pt x="864" y="664"/>
                    </a:cubicBezTo>
                    <a:cubicBezTo>
                      <a:pt x="836" y="688"/>
                      <a:pt x="836" y="688"/>
                      <a:pt x="836" y="688"/>
                    </a:cubicBezTo>
                    <a:cubicBezTo>
                      <a:pt x="78" y="1352"/>
                      <a:pt x="0" y="2505"/>
                      <a:pt x="664" y="3264"/>
                    </a:cubicBezTo>
                    <a:cubicBezTo>
                      <a:pt x="2281" y="5112"/>
                      <a:pt x="2281" y="5112"/>
                      <a:pt x="2281" y="5112"/>
                    </a:cubicBezTo>
                    <a:cubicBezTo>
                      <a:pt x="5056" y="2684"/>
                      <a:pt x="5056" y="2684"/>
                      <a:pt x="5056" y="2684"/>
                    </a:cubicBezTo>
                    <a:lnTo>
                      <a:pt x="3440" y="83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23" name="Freeform 6">
                <a:extLst>
                  <a:ext uri="{FF2B5EF4-FFF2-40B4-BE49-F238E27FC236}">
                    <a16:creationId xmlns:a16="http://schemas.microsoft.com/office/drawing/2014/main" id="{87297CCF-5FA9-40E0-B47B-8D10A7A04BB8}"/>
                  </a:ext>
                </a:extLst>
              </p:cNvPr>
              <p:cNvSpPr>
                <a:spLocks/>
              </p:cNvSpPr>
              <p:nvPr/>
            </p:nvSpPr>
            <p:spPr bwMode="auto">
              <a:xfrm>
                <a:off x="4915694" y="2336478"/>
                <a:ext cx="1081087" cy="974725"/>
              </a:xfrm>
              <a:custGeom>
                <a:avLst/>
                <a:gdLst>
                  <a:gd name="T0" fmla="*/ 2925 w 3074"/>
                  <a:gd name="T1" fmla="*/ 171 h 2769"/>
                  <a:gd name="T2" fmla="*/ 1807 w 3074"/>
                  <a:gd name="T3" fmla="*/ 1693 h 2769"/>
                  <a:gd name="T4" fmla="*/ 149 w 3074"/>
                  <a:gd name="T5" fmla="*/ 2598 h 2769"/>
                  <a:gd name="T6" fmla="*/ 1267 w 3074"/>
                  <a:gd name="T7" fmla="*/ 1076 h 2769"/>
                  <a:gd name="T8" fmla="*/ 2925 w 3074"/>
                  <a:gd name="T9" fmla="*/ 171 h 2769"/>
                </a:gdLst>
                <a:ahLst/>
                <a:cxnLst>
                  <a:cxn ang="0">
                    <a:pos x="T0" y="T1"/>
                  </a:cxn>
                  <a:cxn ang="0">
                    <a:pos x="T2" y="T3"/>
                  </a:cxn>
                  <a:cxn ang="0">
                    <a:pos x="T4" y="T5"/>
                  </a:cxn>
                  <a:cxn ang="0">
                    <a:pos x="T6" y="T7"/>
                  </a:cxn>
                  <a:cxn ang="0">
                    <a:pos x="T8" y="T9"/>
                  </a:cxn>
                </a:cxnLst>
                <a:rect l="0" t="0" r="r" b="b"/>
                <a:pathLst>
                  <a:path w="3074" h="2769">
                    <a:moveTo>
                      <a:pt x="2925" y="171"/>
                    </a:moveTo>
                    <a:cubicBezTo>
                      <a:pt x="3074" y="341"/>
                      <a:pt x="2573" y="1023"/>
                      <a:pt x="1807" y="1693"/>
                    </a:cubicBezTo>
                    <a:cubicBezTo>
                      <a:pt x="1040" y="2363"/>
                      <a:pt x="298" y="2769"/>
                      <a:pt x="149" y="2598"/>
                    </a:cubicBezTo>
                    <a:cubicBezTo>
                      <a:pt x="0" y="2428"/>
                      <a:pt x="501" y="1746"/>
                      <a:pt x="1267" y="1076"/>
                    </a:cubicBezTo>
                    <a:cubicBezTo>
                      <a:pt x="2033" y="406"/>
                      <a:pt x="2776" y="0"/>
                      <a:pt x="2925" y="17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sz="4800"/>
              </a:p>
            </p:txBody>
          </p:sp>
        </p:grpSp>
        <p:grpSp>
          <p:nvGrpSpPr>
            <p:cNvPr id="24" name="Group 23">
              <a:extLst>
                <a:ext uri="{FF2B5EF4-FFF2-40B4-BE49-F238E27FC236}">
                  <a16:creationId xmlns:a16="http://schemas.microsoft.com/office/drawing/2014/main" id="{DCD5EBD3-6166-4835-A27A-8F4F110B433F}"/>
                </a:ext>
              </a:extLst>
            </p:cNvPr>
            <p:cNvGrpSpPr/>
            <p:nvPr/>
          </p:nvGrpSpPr>
          <p:grpSpPr>
            <a:xfrm>
              <a:off x="14392232" y="3285836"/>
              <a:ext cx="4287757" cy="3952549"/>
              <a:chOff x="6172994" y="1506215"/>
              <a:chExt cx="1847849" cy="1703388"/>
            </a:xfrm>
          </p:grpSpPr>
          <p:sp>
            <p:nvSpPr>
              <p:cNvPr id="25" name="Freeform 7">
                <a:extLst>
                  <a:ext uri="{FF2B5EF4-FFF2-40B4-BE49-F238E27FC236}">
                    <a16:creationId xmlns:a16="http://schemas.microsoft.com/office/drawing/2014/main" id="{3A0746BE-4544-42D5-85B5-73502330ED72}"/>
                  </a:ext>
                </a:extLst>
              </p:cNvPr>
              <p:cNvSpPr>
                <a:spLocks/>
              </p:cNvSpPr>
              <p:nvPr/>
            </p:nvSpPr>
            <p:spPr bwMode="auto">
              <a:xfrm>
                <a:off x="6238081" y="1506215"/>
                <a:ext cx="1782762" cy="1674813"/>
              </a:xfrm>
              <a:custGeom>
                <a:avLst/>
                <a:gdLst>
                  <a:gd name="T0" fmla="*/ 4668 w 5069"/>
                  <a:gd name="T1" fmla="*/ 1384 h 4761"/>
                  <a:gd name="T2" fmla="*/ 4654 w 5069"/>
                  <a:gd name="T3" fmla="*/ 1351 h 4761"/>
                  <a:gd name="T4" fmla="*/ 2253 w 5069"/>
                  <a:gd name="T5" fmla="*/ 401 h 4761"/>
                  <a:gd name="T6" fmla="*/ 0 w 5069"/>
                  <a:gd name="T7" fmla="*/ 1377 h 4761"/>
                  <a:gd name="T8" fmla="*/ 1466 w 5069"/>
                  <a:gd name="T9" fmla="*/ 4761 h 4761"/>
                  <a:gd name="T10" fmla="*/ 3719 w 5069"/>
                  <a:gd name="T11" fmla="*/ 3785 h 4761"/>
                  <a:gd name="T12" fmla="*/ 4668 w 5069"/>
                  <a:gd name="T13" fmla="*/ 1384 h 4761"/>
                </a:gdLst>
                <a:ahLst/>
                <a:cxnLst>
                  <a:cxn ang="0">
                    <a:pos x="T0" y="T1"/>
                  </a:cxn>
                  <a:cxn ang="0">
                    <a:pos x="T2" y="T3"/>
                  </a:cxn>
                  <a:cxn ang="0">
                    <a:pos x="T4" y="T5"/>
                  </a:cxn>
                  <a:cxn ang="0">
                    <a:pos x="T6" y="T7"/>
                  </a:cxn>
                  <a:cxn ang="0">
                    <a:pos x="T8" y="T9"/>
                  </a:cxn>
                  <a:cxn ang="0">
                    <a:pos x="T10" y="T11"/>
                  </a:cxn>
                  <a:cxn ang="0">
                    <a:pos x="T12" y="T13"/>
                  </a:cxn>
                </a:cxnLst>
                <a:rect l="0" t="0" r="r" b="b"/>
                <a:pathLst>
                  <a:path w="5069" h="4761">
                    <a:moveTo>
                      <a:pt x="4668" y="1384"/>
                    </a:moveTo>
                    <a:cubicBezTo>
                      <a:pt x="4654" y="1351"/>
                      <a:pt x="4654" y="1351"/>
                      <a:pt x="4654" y="1351"/>
                    </a:cubicBezTo>
                    <a:cubicBezTo>
                      <a:pt x="4253" y="426"/>
                      <a:pt x="3178" y="0"/>
                      <a:pt x="2253" y="401"/>
                    </a:cubicBezTo>
                    <a:cubicBezTo>
                      <a:pt x="0" y="1377"/>
                      <a:pt x="0" y="1377"/>
                      <a:pt x="0" y="1377"/>
                    </a:cubicBezTo>
                    <a:cubicBezTo>
                      <a:pt x="1466" y="4761"/>
                      <a:pt x="1466" y="4761"/>
                      <a:pt x="1466" y="4761"/>
                    </a:cubicBezTo>
                    <a:cubicBezTo>
                      <a:pt x="3719" y="3785"/>
                      <a:pt x="3719" y="3785"/>
                      <a:pt x="3719" y="3785"/>
                    </a:cubicBezTo>
                    <a:cubicBezTo>
                      <a:pt x="4644" y="3384"/>
                      <a:pt x="5069" y="2310"/>
                      <a:pt x="4668" y="138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4800"/>
              </a:p>
            </p:txBody>
          </p:sp>
          <p:sp>
            <p:nvSpPr>
              <p:cNvPr id="26" name="Freeform 8">
                <a:extLst>
                  <a:ext uri="{FF2B5EF4-FFF2-40B4-BE49-F238E27FC236}">
                    <a16:creationId xmlns:a16="http://schemas.microsoft.com/office/drawing/2014/main" id="{884258E9-C0E3-4126-90C4-77CF497CAC03}"/>
                  </a:ext>
                </a:extLst>
              </p:cNvPr>
              <p:cNvSpPr>
                <a:spLocks/>
              </p:cNvSpPr>
              <p:nvPr/>
            </p:nvSpPr>
            <p:spPr bwMode="auto">
              <a:xfrm>
                <a:off x="6172994" y="1955478"/>
                <a:ext cx="660400" cy="1254125"/>
              </a:xfrm>
              <a:custGeom>
                <a:avLst/>
                <a:gdLst>
                  <a:gd name="T0" fmla="*/ 1673 w 1881"/>
                  <a:gd name="T1" fmla="*/ 3474 h 3564"/>
                  <a:gd name="T2" fmla="*/ 564 w 1881"/>
                  <a:gd name="T3" fmla="*/ 1945 h 3564"/>
                  <a:gd name="T4" fmla="*/ 207 w 1881"/>
                  <a:gd name="T5" fmla="*/ 90 h 3564"/>
                  <a:gd name="T6" fmla="*/ 1316 w 1881"/>
                  <a:gd name="T7" fmla="*/ 1619 h 3564"/>
                  <a:gd name="T8" fmla="*/ 1673 w 1881"/>
                  <a:gd name="T9" fmla="*/ 3474 h 3564"/>
                </a:gdLst>
                <a:ahLst/>
                <a:cxnLst>
                  <a:cxn ang="0">
                    <a:pos x="T0" y="T1"/>
                  </a:cxn>
                  <a:cxn ang="0">
                    <a:pos x="T2" y="T3"/>
                  </a:cxn>
                  <a:cxn ang="0">
                    <a:pos x="T4" y="T5"/>
                  </a:cxn>
                  <a:cxn ang="0">
                    <a:pos x="T6" y="T7"/>
                  </a:cxn>
                  <a:cxn ang="0">
                    <a:pos x="T8" y="T9"/>
                  </a:cxn>
                </a:cxnLst>
                <a:rect l="0" t="0" r="r" b="b"/>
                <a:pathLst>
                  <a:path w="1881" h="3564">
                    <a:moveTo>
                      <a:pt x="1673" y="3474"/>
                    </a:moveTo>
                    <a:cubicBezTo>
                      <a:pt x="1465" y="3564"/>
                      <a:pt x="969" y="2879"/>
                      <a:pt x="564" y="1945"/>
                    </a:cubicBezTo>
                    <a:cubicBezTo>
                      <a:pt x="159" y="1010"/>
                      <a:pt x="0" y="180"/>
                      <a:pt x="207" y="90"/>
                    </a:cubicBezTo>
                    <a:cubicBezTo>
                      <a:pt x="415" y="0"/>
                      <a:pt x="912" y="685"/>
                      <a:pt x="1316" y="1619"/>
                    </a:cubicBezTo>
                    <a:cubicBezTo>
                      <a:pt x="1721" y="2553"/>
                      <a:pt x="1881" y="3384"/>
                      <a:pt x="1673" y="3474"/>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sz="4800"/>
              </a:p>
            </p:txBody>
          </p:sp>
        </p:grpSp>
      </p:grpSp>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pPr/>
              <a:t>15</a:t>
            </a:fld>
            <a:endParaRPr lang="en-US" dirty="0"/>
          </a:p>
        </p:txBody>
      </p:sp>
      <p:sp>
        <p:nvSpPr>
          <p:cNvPr id="3" name="Footer Placeholder 2">
            <a:extLst>
              <a:ext uri="{FF2B5EF4-FFF2-40B4-BE49-F238E27FC236}">
                <a16:creationId xmlns:a16="http://schemas.microsoft.com/office/drawing/2014/main" id="{C85FF204-5B18-49C5-8DB2-C250B2196DCC}"/>
              </a:ext>
            </a:extLst>
          </p:cNvPr>
          <p:cNvSpPr>
            <a:spLocks noGrp="1"/>
          </p:cNvSpPr>
          <p:nvPr>
            <p:ph type="ftr" sz="quarter" idx="3"/>
          </p:nvPr>
        </p:nvSpPr>
        <p:spPr/>
        <p:txBody>
          <a:bodyPr/>
          <a:lstStyle/>
          <a:p>
            <a:r>
              <a:rPr lang="en-US"/>
              <a:t>MEDKIT.COM</a:t>
            </a:r>
            <a:endParaRPr lang="en-US" dirty="0"/>
          </a:p>
        </p:txBody>
      </p:sp>
      <p:grpSp>
        <p:nvGrpSpPr>
          <p:cNvPr id="75" name="Group 74">
            <a:extLst>
              <a:ext uri="{FF2B5EF4-FFF2-40B4-BE49-F238E27FC236}">
                <a16:creationId xmlns:a16="http://schemas.microsoft.com/office/drawing/2014/main" id="{41011A08-77A3-41F5-A33E-C4E2621AB94E}"/>
              </a:ext>
            </a:extLst>
          </p:cNvPr>
          <p:cNvGrpSpPr/>
          <p:nvPr/>
        </p:nvGrpSpPr>
        <p:grpSpPr>
          <a:xfrm>
            <a:off x="21989278" y="5269108"/>
            <a:ext cx="6463649" cy="2686926"/>
            <a:chOff x="21989278" y="4734011"/>
            <a:chExt cx="6463649" cy="2686926"/>
          </a:xfrm>
        </p:grpSpPr>
        <p:sp>
          <p:nvSpPr>
            <p:cNvPr id="43" name="TextBox 42">
              <a:extLst>
                <a:ext uri="{FF2B5EF4-FFF2-40B4-BE49-F238E27FC236}">
                  <a16:creationId xmlns:a16="http://schemas.microsoft.com/office/drawing/2014/main" id="{C21B1A72-CEE2-4F50-8FC4-D523AA239112}"/>
                </a:ext>
              </a:extLst>
            </p:cNvPr>
            <p:cNvSpPr txBox="1"/>
            <p:nvPr/>
          </p:nvSpPr>
          <p:spPr>
            <a:xfrm>
              <a:off x="21989278" y="5698134"/>
              <a:ext cx="3883312" cy="707886"/>
            </a:xfrm>
            <a:prstGeom prst="rect">
              <a:avLst/>
            </a:prstGeom>
            <a:noFill/>
          </p:spPr>
          <p:txBody>
            <a:bodyPr wrap="square" rtlCol="0">
              <a:spAutoFit/>
            </a:bodyPr>
            <a:lstStyle/>
            <a:p>
              <a:r>
                <a:rPr lang="id-ID" sz="4000" b="1" dirty="0">
                  <a:latin typeface="+mj-lt"/>
                </a:rPr>
                <a:t>Description</a:t>
              </a:r>
            </a:p>
          </p:txBody>
        </p:sp>
        <p:sp>
          <p:nvSpPr>
            <p:cNvPr id="44" name="Rectangle 43">
              <a:extLst>
                <a:ext uri="{FF2B5EF4-FFF2-40B4-BE49-F238E27FC236}">
                  <a16:creationId xmlns:a16="http://schemas.microsoft.com/office/drawing/2014/main" id="{AE4007D6-E0AD-40CC-9771-F76D29A4812E}"/>
                </a:ext>
              </a:extLst>
            </p:cNvPr>
            <p:cNvSpPr/>
            <p:nvPr/>
          </p:nvSpPr>
          <p:spPr>
            <a:xfrm>
              <a:off x="21989278" y="6466830"/>
              <a:ext cx="6463649" cy="954107"/>
            </a:xfrm>
            <a:prstGeom prst="rect">
              <a:avLst/>
            </a:prstGeom>
          </p:spPr>
          <p:txBody>
            <a:bodyPr wrap="square">
              <a:spAutoFit/>
            </a:bodyPr>
            <a:lstStyle/>
            <a:p>
              <a:r>
                <a:rPr lang="id-ID" sz="2800" dirty="0"/>
                <a:t>Suitable for all categories business and personal presentation</a:t>
              </a:r>
            </a:p>
          </p:txBody>
        </p:sp>
        <p:sp>
          <p:nvSpPr>
            <p:cNvPr id="45" name="TextBox 44">
              <a:extLst>
                <a:ext uri="{FF2B5EF4-FFF2-40B4-BE49-F238E27FC236}">
                  <a16:creationId xmlns:a16="http://schemas.microsoft.com/office/drawing/2014/main" id="{A01663E8-A9A9-4384-BA49-E71F2365C3A6}"/>
                </a:ext>
              </a:extLst>
            </p:cNvPr>
            <p:cNvSpPr txBox="1"/>
            <p:nvPr/>
          </p:nvSpPr>
          <p:spPr>
            <a:xfrm>
              <a:off x="21989278" y="4734011"/>
              <a:ext cx="3593292" cy="1107996"/>
            </a:xfrm>
            <a:prstGeom prst="rect">
              <a:avLst/>
            </a:prstGeom>
            <a:noFill/>
          </p:spPr>
          <p:txBody>
            <a:bodyPr wrap="square" rtlCol="0">
              <a:spAutoFit/>
            </a:bodyPr>
            <a:lstStyle/>
            <a:p>
              <a:r>
                <a:rPr lang="id-ID" sz="6600" b="1" dirty="0">
                  <a:solidFill>
                    <a:schemeClr val="accent4"/>
                  </a:solidFill>
                </a:rPr>
                <a:t>15%</a:t>
              </a:r>
            </a:p>
          </p:txBody>
        </p:sp>
      </p:grpSp>
      <p:grpSp>
        <p:nvGrpSpPr>
          <p:cNvPr id="76" name="Group 75">
            <a:extLst>
              <a:ext uri="{FF2B5EF4-FFF2-40B4-BE49-F238E27FC236}">
                <a16:creationId xmlns:a16="http://schemas.microsoft.com/office/drawing/2014/main" id="{41A6BC51-6380-4133-9024-B5BF49CD1E0B}"/>
              </a:ext>
            </a:extLst>
          </p:cNvPr>
          <p:cNvGrpSpPr/>
          <p:nvPr/>
        </p:nvGrpSpPr>
        <p:grpSpPr>
          <a:xfrm>
            <a:off x="21989278" y="8564504"/>
            <a:ext cx="6583258" cy="2648885"/>
            <a:chOff x="21989278" y="8239834"/>
            <a:chExt cx="6583258" cy="2648885"/>
          </a:xfrm>
        </p:grpSpPr>
        <p:sp>
          <p:nvSpPr>
            <p:cNvPr id="46" name="TextBox 45">
              <a:extLst>
                <a:ext uri="{FF2B5EF4-FFF2-40B4-BE49-F238E27FC236}">
                  <a16:creationId xmlns:a16="http://schemas.microsoft.com/office/drawing/2014/main" id="{B3D9D7EC-5861-4CC8-B4CE-368989A9AC9E}"/>
                </a:ext>
              </a:extLst>
            </p:cNvPr>
            <p:cNvSpPr txBox="1"/>
            <p:nvPr/>
          </p:nvSpPr>
          <p:spPr>
            <a:xfrm>
              <a:off x="21989278" y="9127757"/>
              <a:ext cx="3883312" cy="707886"/>
            </a:xfrm>
            <a:prstGeom prst="rect">
              <a:avLst/>
            </a:prstGeom>
            <a:noFill/>
          </p:spPr>
          <p:txBody>
            <a:bodyPr wrap="square" rtlCol="0">
              <a:spAutoFit/>
            </a:bodyPr>
            <a:lstStyle/>
            <a:p>
              <a:r>
                <a:rPr lang="id-ID" sz="4000" b="1" dirty="0">
                  <a:latin typeface="+mj-lt"/>
                </a:rPr>
                <a:t>Description</a:t>
              </a:r>
            </a:p>
          </p:txBody>
        </p:sp>
        <p:sp>
          <p:nvSpPr>
            <p:cNvPr id="47" name="Rectangle 46">
              <a:extLst>
                <a:ext uri="{FF2B5EF4-FFF2-40B4-BE49-F238E27FC236}">
                  <a16:creationId xmlns:a16="http://schemas.microsoft.com/office/drawing/2014/main" id="{22B971B7-9CA1-4F70-928D-270000A4223A}"/>
                </a:ext>
              </a:extLst>
            </p:cNvPr>
            <p:cNvSpPr/>
            <p:nvPr/>
          </p:nvSpPr>
          <p:spPr>
            <a:xfrm>
              <a:off x="21989278" y="9934612"/>
              <a:ext cx="6583258" cy="954107"/>
            </a:xfrm>
            <a:prstGeom prst="rect">
              <a:avLst/>
            </a:prstGeom>
          </p:spPr>
          <p:txBody>
            <a:bodyPr wrap="square">
              <a:spAutoFit/>
            </a:bodyPr>
            <a:lstStyle/>
            <a:p>
              <a:r>
                <a:rPr lang="id-ID" sz="2800" dirty="0"/>
                <a:t>Suitable for all categories business and personal presentation</a:t>
              </a:r>
            </a:p>
          </p:txBody>
        </p:sp>
        <p:sp>
          <p:nvSpPr>
            <p:cNvPr id="48" name="TextBox 47">
              <a:extLst>
                <a:ext uri="{FF2B5EF4-FFF2-40B4-BE49-F238E27FC236}">
                  <a16:creationId xmlns:a16="http://schemas.microsoft.com/office/drawing/2014/main" id="{A77088AB-1FC4-448D-ABC4-50FF3636F300}"/>
                </a:ext>
              </a:extLst>
            </p:cNvPr>
            <p:cNvSpPr txBox="1"/>
            <p:nvPr/>
          </p:nvSpPr>
          <p:spPr>
            <a:xfrm>
              <a:off x="21989278" y="8239834"/>
              <a:ext cx="4489507" cy="1107996"/>
            </a:xfrm>
            <a:prstGeom prst="rect">
              <a:avLst/>
            </a:prstGeom>
            <a:noFill/>
          </p:spPr>
          <p:txBody>
            <a:bodyPr wrap="square" rtlCol="0">
              <a:spAutoFit/>
            </a:bodyPr>
            <a:lstStyle/>
            <a:p>
              <a:r>
                <a:rPr lang="id-ID" sz="6600" b="1" dirty="0">
                  <a:solidFill>
                    <a:schemeClr val="accent4"/>
                  </a:solidFill>
                </a:rPr>
                <a:t>20%</a:t>
              </a:r>
            </a:p>
          </p:txBody>
        </p:sp>
      </p:grpSp>
      <p:grpSp>
        <p:nvGrpSpPr>
          <p:cNvPr id="77" name="Group 76">
            <a:extLst>
              <a:ext uri="{FF2B5EF4-FFF2-40B4-BE49-F238E27FC236}">
                <a16:creationId xmlns:a16="http://schemas.microsoft.com/office/drawing/2014/main" id="{C31A60BA-9826-478B-9F2B-55AC2D671407}"/>
              </a:ext>
            </a:extLst>
          </p:cNvPr>
          <p:cNvGrpSpPr/>
          <p:nvPr/>
        </p:nvGrpSpPr>
        <p:grpSpPr>
          <a:xfrm>
            <a:off x="21989278" y="11821858"/>
            <a:ext cx="6583258" cy="2687043"/>
            <a:chOff x="21989278" y="11821858"/>
            <a:chExt cx="6583258" cy="2687043"/>
          </a:xfrm>
        </p:grpSpPr>
        <p:sp>
          <p:nvSpPr>
            <p:cNvPr id="49" name="TextBox 48">
              <a:extLst>
                <a:ext uri="{FF2B5EF4-FFF2-40B4-BE49-F238E27FC236}">
                  <a16:creationId xmlns:a16="http://schemas.microsoft.com/office/drawing/2014/main" id="{703C922A-2686-417E-BDC6-2561C04ACB48}"/>
                </a:ext>
              </a:extLst>
            </p:cNvPr>
            <p:cNvSpPr txBox="1"/>
            <p:nvPr/>
          </p:nvSpPr>
          <p:spPr>
            <a:xfrm>
              <a:off x="21989278" y="12709780"/>
              <a:ext cx="3883312" cy="707886"/>
            </a:xfrm>
            <a:prstGeom prst="rect">
              <a:avLst/>
            </a:prstGeom>
            <a:noFill/>
          </p:spPr>
          <p:txBody>
            <a:bodyPr wrap="square" rtlCol="0">
              <a:spAutoFit/>
            </a:bodyPr>
            <a:lstStyle/>
            <a:p>
              <a:r>
                <a:rPr lang="id-ID" sz="4000" b="1" dirty="0">
                  <a:latin typeface="+mj-lt"/>
                </a:rPr>
                <a:t>Description</a:t>
              </a:r>
            </a:p>
          </p:txBody>
        </p:sp>
        <p:sp>
          <p:nvSpPr>
            <p:cNvPr id="50" name="Rectangle 49">
              <a:extLst>
                <a:ext uri="{FF2B5EF4-FFF2-40B4-BE49-F238E27FC236}">
                  <a16:creationId xmlns:a16="http://schemas.microsoft.com/office/drawing/2014/main" id="{032678DB-C19A-4315-97D9-1BCC31652133}"/>
                </a:ext>
              </a:extLst>
            </p:cNvPr>
            <p:cNvSpPr/>
            <p:nvPr/>
          </p:nvSpPr>
          <p:spPr>
            <a:xfrm>
              <a:off x="21989278" y="13554794"/>
              <a:ext cx="6583258" cy="954107"/>
            </a:xfrm>
            <a:prstGeom prst="rect">
              <a:avLst/>
            </a:prstGeom>
          </p:spPr>
          <p:txBody>
            <a:bodyPr wrap="square">
              <a:spAutoFit/>
            </a:bodyPr>
            <a:lstStyle/>
            <a:p>
              <a:r>
                <a:rPr lang="id-ID" sz="2800" dirty="0"/>
                <a:t>Suitable for all categories business and personal presentation</a:t>
              </a:r>
            </a:p>
          </p:txBody>
        </p:sp>
        <p:sp>
          <p:nvSpPr>
            <p:cNvPr id="51" name="TextBox 50">
              <a:extLst>
                <a:ext uri="{FF2B5EF4-FFF2-40B4-BE49-F238E27FC236}">
                  <a16:creationId xmlns:a16="http://schemas.microsoft.com/office/drawing/2014/main" id="{3283D54D-C4AE-491E-9D79-3F83036FE8F9}"/>
                </a:ext>
              </a:extLst>
            </p:cNvPr>
            <p:cNvSpPr txBox="1"/>
            <p:nvPr/>
          </p:nvSpPr>
          <p:spPr>
            <a:xfrm>
              <a:off x="21989278" y="11821858"/>
              <a:ext cx="4072615" cy="1107996"/>
            </a:xfrm>
            <a:prstGeom prst="rect">
              <a:avLst/>
            </a:prstGeom>
            <a:noFill/>
          </p:spPr>
          <p:txBody>
            <a:bodyPr wrap="square" rtlCol="0">
              <a:spAutoFit/>
            </a:bodyPr>
            <a:lstStyle/>
            <a:p>
              <a:r>
                <a:rPr lang="id-ID" sz="6600" b="1" dirty="0">
                  <a:solidFill>
                    <a:schemeClr val="accent4"/>
                  </a:solidFill>
                </a:rPr>
                <a:t>18%</a:t>
              </a:r>
            </a:p>
          </p:txBody>
        </p:sp>
      </p:grpSp>
      <p:grpSp>
        <p:nvGrpSpPr>
          <p:cNvPr id="74" name="Group 73">
            <a:extLst>
              <a:ext uri="{FF2B5EF4-FFF2-40B4-BE49-F238E27FC236}">
                <a16:creationId xmlns:a16="http://schemas.microsoft.com/office/drawing/2014/main" id="{8B25C758-42FC-40AC-AE19-2B2B12998988}"/>
              </a:ext>
            </a:extLst>
          </p:cNvPr>
          <p:cNvGrpSpPr/>
          <p:nvPr/>
        </p:nvGrpSpPr>
        <p:grpSpPr>
          <a:xfrm>
            <a:off x="964661" y="5269108"/>
            <a:ext cx="6463649" cy="2686926"/>
            <a:chOff x="964661" y="4734011"/>
            <a:chExt cx="6463649" cy="2686926"/>
          </a:xfrm>
        </p:grpSpPr>
        <p:sp>
          <p:nvSpPr>
            <p:cNvPr id="60" name="TextBox 59">
              <a:extLst>
                <a:ext uri="{FF2B5EF4-FFF2-40B4-BE49-F238E27FC236}">
                  <a16:creationId xmlns:a16="http://schemas.microsoft.com/office/drawing/2014/main" id="{7F71D318-F6B7-4F0B-8419-C194B1C28074}"/>
                </a:ext>
              </a:extLst>
            </p:cNvPr>
            <p:cNvSpPr txBox="1"/>
            <p:nvPr/>
          </p:nvSpPr>
          <p:spPr>
            <a:xfrm>
              <a:off x="3544998" y="5698134"/>
              <a:ext cx="3883312" cy="707886"/>
            </a:xfrm>
            <a:prstGeom prst="rect">
              <a:avLst/>
            </a:prstGeom>
            <a:noFill/>
          </p:spPr>
          <p:txBody>
            <a:bodyPr wrap="square" rtlCol="0">
              <a:spAutoFit/>
            </a:bodyPr>
            <a:lstStyle/>
            <a:p>
              <a:pPr algn="r"/>
              <a:r>
                <a:rPr lang="id-ID" sz="4000" b="1" dirty="0">
                  <a:latin typeface="+mj-lt"/>
                </a:rPr>
                <a:t>Description</a:t>
              </a:r>
            </a:p>
          </p:txBody>
        </p:sp>
        <p:sp>
          <p:nvSpPr>
            <p:cNvPr id="61" name="Rectangle 60">
              <a:extLst>
                <a:ext uri="{FF2B5EF4-FFF2-40B4-BE49-F238E27FC236}">
                  <a16:creationId xmlns:a16="http://schemas.microsoft.com/office/drawing/2014/main" id="{A0FC65B5-B296-44C3-9916-BF2BE91A4D52}"/>
                </a:ext>
              </a:extLst>
            </p:cNvPr>
            <p:cNvSpPr/>
            <p:nvPr/>
          </p:nvSpPr>
          <p:spPr>
            <a:xfrm>
              <a:off x="964661" y="6466830"/>
              <a:ext cx="6463649" cy="954107"/>
            </a:xfrm>
            <a:prstGeom prst="rect">
              <a:avLst/>
            </a:prstGeom>
          </p:spPr>
          <p:txBody>
            <a:bodyPr wrap="square">
              <a:spAutoFit/>
            </a:bodyPr>
            <a:lstStyle/>
            <a:p>
              <a:pPr algn="r"/>
              <a:r>
                <a:rPr lang="id-ID" sz="2800" dirty="0"/>
                <a:t>Suitable for all categories business and personal presentation</a:t>
              </a:r>
            </a:p>
          </p:txBody>
        </p:sp>
        <p:sp>
          <p:nvSpPr>
            <p:cNvPr id="62" name="TextBox 61">
              <a:extLst>
                <a:ext uri="{FF2B5EF4-FFF2-40B4-BE49-F238E27FC236}">
                  <a16:creationId xmlns:a16="http://schemas.microsoft.com/office/drawing/2014/main" id="{479961A4-E7E0-4FC1-9642-1E85872F75FC}"/>
                </a:ext>
              </a:extLst>
            </p:cNvPr>
            <p:cNvSpPr txBox="1"/>
            <p:nvPr/>
          </p:nvSpPr>
          <p:spPr>
            <a:xfrm>
              <a:off x="3835018" y="4734011"/>
              <a:ext cx="3593292" cy="1107996"/>
            </a:xfrm>
            <a:prstGeom prst="rect">
              <a:avLst/>
            </a:prstGeom>
            <a:noFill/>
          </p:spPr>
          <p:txBody>
            <a:bodyPr wrap="square" rtlCol="0">
              <a:spAutoFit/>
            </a:bodyPr>
            <a:lstStyle/>
            <a:p>
              <a:pPr algn="r"/>
              <a:r>
                <a:rPr lang="id-ID" sz="6600" b="1" dirty="0">
                  <a:solidFill>
                    <a:schemeClr val="accent4"/>
                  </a:solidFill>
                </a:rPr>
                <a:t>15%</a:t>
              </a:r>
            </a:p>
          </p:txBody>
        </p:sp>
      </p:grpSp>
      <p:grpSp>
        <p:nvGrpSpPr>
          <p:cNvPr id="79" name="Group 78">
            <a:extLst>
              <a:ext uri="{FF2B5EF4-FFF2-40B4-BE49-F238E27FC236}">
                <a16:creationId xmlns:a16="http://schemas.microsoft.com/office/drawing/2014/main" id="{C9F59E6F-7174-4DB6-BCFB-F98100D86405}"/>
              </a:ext>
            </a:extLst>
          </p:cNvPr>
          <p:cNvGrpSpPr/>
          <p:nvPr/>
        </p:nvGrpSpPr>
        <p:grpSpPr>
          <a:xfrm>
            <a:off x="845052" y="8564503"/>
            <a:ext cx="6583258" cy="2648885"/>
            <a:chOff x="845052" y="8239834"/>
            <a:chExt cx="6583258" cy="2648885"/>
          </a:xfrm>
        </p:grpSpPr>
        <p:sp>
          <p:nvSpPr>
            <p:cNvPr id="63" name="TextBox 62">
              <a:extLst>
                <a:ext uri="{FF2B5EF4-FFF2-40B4-BE49-F238E27FC236}">
                  <a16:creationId xmlns:a16="http://schemas.microsoft.com/office/drawing/2014/main" id="{BC57FB51-8FFE-490D-A949-F5262DE211AF}"/>
                </a:ext>
              </a:extLst>
            </p:cNvPr>
            <p:cNvSpPr txBox="1"/>
            <p:nvPr/>
          </p:nvSpPr>
          <p:spPr>
            <a:xfrm>
              <a:off x="3544998" y="9127757"/>
              <a:ext cx="3883312" cy="707886"/>
            </a:xfrm>
            <a:prstGeom prst="rect">
              <a:avLst/>
            </a:prstGeom>
            <a:noFill/>
          </p:spPr>
          <p:txBody>
            <a:bodyPr wrap="square" rtlCol="0">
              <a:spAutoFit/>
            </a:bodyPr>
            <a:lstStyle/>
            <a:p>
              <a:pPr algn="r"/>
              <a:r>
                <a:rPr lang="id-ID" sz="4000" b="1" dirty="0">
                  <a:latin typeface="+mj-lt"/>
                </a:rPr>
                <a:t>Description</a:t>
              </a:r>
            </a:p>
          </p:txBody>
        </p:sp>
        <p:sp>
          <p:nvSpPr>
            <p:cNvPr id="64" name="Rectangle 63">
              <a:extLst>
                <a:ext uri="{FF2B5EF4-FFF2-40B4-BE49-F238E27FC236}">
                  <a16:creationId xmlns:a16="http://schemas.microsoft.com/office/drawing/2014/main" id="{714CF672-7D77-417F-9958-CCB3347E6EDD}"/>
                </a:ext>
              </a:extLst>
            </p:cNvPr>
            <p:cNvSpPr/>
            <p:nvPr/>
          </p:nvSpPr>
          <p:spPr>
            <a:xfrm>
              <a:off x="845052" y="9934612"/>
              <a:ext cx="6583258" cy="954107"/>
            </a:xfrm>
            <a:prstGeom prst="rect">
              <a:avLst/>
            </a:prstGeom>
          </p:spPr>
          <p:txBody>
            <a:bodyPr wrap="square">
              <a:spAutoFit/>
            </a:bodyPr>
            <a:lstStyle/>
            <a:p>
              <a:pPr algn="r"/>
              <a:r>
                <a:rPr lang="id-ID" sz="2800" dirty="0"/>
                <a:t>Suitable for all categories business and personal presentation</a:t>
              </a:r>
            </a:p>
          </p:txBody>
        </p:sp>
        <p:sp>
          <p:nvSpPr>
            <p:cNvPr id="65" name="TextBox 64">
              <a:extLst>
                <a:ext uri="{FF2B5EF4-FFF2-40B4-BE49-F238E27FC236}">
                  <a16:creationId xmlns:a16="http://schemas.microsoft.com/office/drawing/2014/main" id="{FE51DF51-ECC6-4705-B53B-09E43619D2D8}"/>
                </a:ext>
              </a:extLst>
            </p:cNvPr>
            <p:cNvSpPr txBox="1"/>
            <p:nvPr/>
          </p:nvSpPr>
          <p:spPr>
            <a:xfrm>
              <a:off x="2938803" y="8239834"/>
              <a:ext cx="4489507" cy="1107996"/>
            </a:xfrm>
            <a:prstGeom prst="rect">
              <a:avLst/>
            </a:prstGeom>
            <a:noFill/>
          </p:spPr>
          <p:txBody>
            <a:bodyPr wrap="square" rtlCol="0">
              <a:spAutoFit/>
            </a:bodyPr>
            <a:lstStyle/>
            <a:p>
              <a:pPr algn="r"/>
              <a:r>
                <a:rPr lang="id-ID" sz="6600" b="1" dirty="0">
                  <a:solidFill>
                    <a:schemeClr val="accent4"/>
                  </a:solidFill>
                </a:rPr>
                <a:t>20%</a:t>
              </a:r>
            </a:p>
          </p:txBody>
        </p:sp>
      </p:grpSp>
      <p:grpSp>
        <p:nvGrpSpPr>
          <p:cNvPr id="78" name="Group 77">
            <a:extLst>
              <a:ext uri="{FF2B5EF4-FFF2-40B4-BE49-F238E27FC236}">
                <a16:creationId xmlns:a16="http://schemas.microsoft.com/office/drawing/2014/main" id="{47B0C4B4-3FD2-48DA-A927-1F6B70D991AB}"/>
              </a:ext>
            </a:extLst>
          </p:cNvPr>
          <p:cNvGrpSpPr/>
          <p:nvPr/>
        </p:nvGrpSpPr>
        <p:grpSpPr>
          <a:xfrm>
            <a:off x="845052" y="11821858"/>
            <a:ext cx="6583258" cy="2687043"/>
            <a:chOff x="845052" y="11821858"/>
            <a:chExt cx="6583258" cy="2687043"/>
          </a:xfrm>
        </p:grpSpPr>
        <p:sp>
          <p:nvSpPr>
            <p:cNvPr id="66" name="TextBox 65">
              <a:extLst>
                <a:ext uri="{FF2B5EF4-FFF2-40B4-BE49-F238E27FC236}">
                  <a16:creationId xmlns:a16="http://schemas.microsoft.com/office/drawing/2014/main" id="{1C7E8E20-C5C2-44A9-8BD1-7A48FEAD5D6E}"/>
                </a:ext>
              </a:extLst>
            </p:cNvPr>
            <p:cNvSpPr txBox="1"/>
            <p:nvPr/>
          </p:nvSpPr>
          <p:spPr>
            <a:xfrm>
              <a:off x="3544998" y="12709780"/>
              <a:ext cx="3883312" cy="707886"/>
            </a:xfrm>
            <a:prstGeom prst="rect">
              <a:avLst/>
            </a:prstGeom>
            <a:noFill/>
          </p:spPr>
          <p:txBody>
            <a:bodyPr wrap="square" rtlCol="0">
              <a:spAutoFit/>
            </a:bodyPr>
            <a:lstStyle/>
            <a:p>
              <a:pPr algn="r"/>
              <a:r>
                <a:rPr lang="id-ID" sz="4000" b="1" dirty="0">
                  <a:latin typeface="+mj-lt"/>
                </a:rPr>
                <a:t>Description</a:t>
              </a:r>
            </a:p>
          </p:txBody>
        </p:sp>
        <p:sp>
          <p:nvSpPr>
            <p:cNvPr id="67" name="Rectangle 66">
              <a:extLst>
                <a:ext uri="{FF2B5EF4-FFF2-40B4-BE49-F238E27FC236}">
                  <a16:creationId xmlns:a16="http://schemas.microsoft.com/office/drawing/2014/main" id="{7A2E3D10-AA03-4961-86E6-98382DD76D43}"/>
                </a:ext>
              </a:extLst>
            </p:cNvPr>
            <p:cNvSpPr/>
            <p:nvPr/>
          </p:nvSpPr>
          <p:spPr>
            <a:xfrm>
              <a:off x="845052" y="13554794"/>
              <a:ext cx="6583258" cy="954107"/>
            </a:xfrm>
            <a:prstGeom prst="rect">
              <a:avLst/>
            </a:prstGeom>
          </p:spPr>
          <p:txBody>
            <a:bodyPr wrap="square">
              <a:spAutoFit/>
            </a:bodyPr>
            <a:lstStyle/>
            <a:p>
              <a:pPr algn="r"/>
              <a:r>
                <a:rPr lang="id-ID" sz="2800" dirty="0"/>
                <a:t>Suitable for all categories business and personal presentation</a:t>
              </a:r>
            </a:p>
          </p:txBody>
        </p:sp>
        <p:sp>
          <p:nvSpPr>
            <p:cNvPr id="68" name="TextBox 67">
              <a:extLst>
                <a:ext uri="{FF2B5EF4-FFF2-40B4-BE49-F238E27FC236}">
                  <a16:creationId xmlns:a16="http://schemas.microsoft.com/office/drawing/2014/main" id="{282E0D65-C756-4B4B-A493-3455FF01F2B7}"/>
                </a:ext>
              </a:extLst>
            </p:cNvPr>
            <p:cNvSpPr txBox="1"/>
            <p:nvPr/>
          </p:nvSpPr>
          <p:spPr>
            <a:xfrm>
              <a:off x="3355695" y="11821858"/>
              <a:ext cx="4072615" cy="1107996"/>
            </a:xfrm>
            <a:prstGeom prst="rect">
              <a:avLst/>
            </a:prstGeom>
            <a:noFill/>
          </p:spPr>
          <p:txBody>
            <a:bodyPr wrap="square" rtlCol="0">
              <a:spAutoFit/>
            </a:bodyPr>
            <a:lstStyle/>
            <a:p>
              <a:pPr algn="r"/>
              <a:r>
                <a:rPr lang="id-ID" sz="6600" b="1" dirty="0">
                  <a:solidFill>
                    <a:schemeClr val="accent4"/>
                  </a:solidFill>
                </a:rPr>
                <a:t>18%</a:t>
              </a:r>
            </a:p>
          </p:txBody>
        </p:sp>
      </p:grpSp>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INFOGRAPHIC</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680B472-56AE-407B-948F-D485218DA46D}"/>
              </a:ext>
            </a:extLst>
          </p:cNvPr>
          <p:cNvSpPr/>
          <p:nvPr/>
        </p:nvSpPr>
        <p:spPr>
          <a:xfrm>
            <a:off x="1069922" y="2504115"/>
            <a:ext cx="27502614" cy="747705"/>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Tree>
    <p:extLst>
      <p:ext uri="{BB962C8B-B14F-4D97-AF65-F5344CB8AC3E}">
        <p14:creationId xmlns:p14="http://schemas.microsoft.com/office/powerpoint/2010/main" val="925920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pPr/>
              <a:t>16</a:t>
            </a:fld>
            <a:endParaRPr lang="en-US" dirty="0"/>
          </a:p>
        </p:txBody>
      </p:sp>
      <p:sp>
        <p:nvSpPr>
          <p:cNvPr id="3" name="Footer Placeholder 2">
            <a:extLst>
              <a:ext uri="{FF2B5EF4-FFF2-40B4-BE49-F238E27FC236}">
                <a16:creationId xmlns:a16="http://schemas.microsoft.com/office/drawing/2014/main" id="{C85FF204-5B18-49C5-8DB2-C250B2196DCC}"/>
              </a:ext>
            </a:extLst>
          </p:cNvPr>
          <p:cNvSpPr>
            <a:spLocks noGrp="1"/>
          </p:cNvSpPr>
          <p:nvPr>
            <p:ph type="ftr" sz="quarter" idx="3"/>
          </p:nvPr>
        </p:nvSpPr>
        <p:spPr/>
        <p:txBody>
          <a:bodyPr/>
          <a:lstStyle/>
          <a:p>
            <a:r>
              <a:rPr lang="en-US"/>
              <a:t>MEDKIT.COM</a:t>
            </a:r>
            <a:endParaRPr lang="en-US" dirty="0"/>
          </a:p>
        </p:txBody>
      </p:sp>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INFOGRAPHIC</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680B472-56AE-407B-948F-D485218DA46D}"/>
              </a:ext>
            </a:extLst>
          </p:cNvPr>
          <p:cNvSpPr/>
          <p:nvPr/>
        </p:nvSpPr>
        <p:spPr>
          <a:xfrm>
            <a:off x="1069922" y="2504115"/>
            <a:ext cx="27502614" cy="747705"/>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
        <p:nvSpPr>
          <p:cNvPr id="71" name="Oval 70">
            <a:extLst>
              <a:ext uri="{FF2B5EF4-FFF2-40B4-BE49-F238E27FC236}">
                <a16:creationId xmlns:a16="http://schemas.microsoft.com/office/drawing/2014/main" id="{30697C38-17F4-4061-BDC1-8D8FC4520D6F}"/>
              </a:ext>
            </a:extLst>
          </p:cNvPr>
          <p:cNvSpPr/>
          <p:nvPr/>
        </p:nvSpPr>
        <p:spPr>
          <a:xfrm>
            <a:off x="18863589" y="7098492"/>
            <a:ext cx="1258704" cy="12587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a:p>
        </p:txBody>
      </p:sp>
      <p:grpSp>
        <p:nvGrpSpPr>
          <p:cNvPr id="72" name="Group 71">
            <a:extLst>
              <a:ext uri="{FF2B5EF4-FFF2-40B4-BE49-F238E27FC236}">
                <a16:creationId xmlns:a16="http://schemas.microsoft.com/office/drawing/2014/main" id="{1ED59DF6-4AB6-47F5-B4C3-387A50B86B89}"/>
              </a:ext>
            </a:extLst>
          </p:cNvPr>
          <p:cNvGrpSpPr/>
          <p:nvPr/>
        </p:nvGrpSpPr>
        <p:grpSpPr>
          <a:xfrm>
            <a:off x="11517563" y="5484508"/>
            <a:ext cx="4778837" cy="9823649"/>
            <a:chOff x="4945348" y="1400411"/>
            <a:chExt cx="2495247" cy="5129371"/>
          </a:xfrm>
        </p:grpSpPr>
        <p:grpSp>
          <p:nvGrpSpPr>
            <p:cNvPr id="81" name="Group 80">
              <a:extLst>
                <a:ext uri="{FF2B5EF4-FFF2-40B4-BE49-F238E27FC236}">
                  <a16:creationId xmlns:a16="http://schemas.microsoft.com/office/drawing/2014/main" id="{303A0D1B-8B38-4E94-B8EE-C95693EDF505}"/>
                </a:ext>
              </a:extLst>
            </p:cNvPr>
            <p:cNvGrpSpPr/>
            <p:nvPr/>
          </p:nvGrpSpPr>
          <p:grpSpPr>
            <a:xfrm>
              <a:off x="5172744" y="2139064"/>
              <a:ext cx="2040456" cy="4390718"/>
              <a:chOff x="5037138" y="2114550"/>
              <a:chExt cx="2122488" cy="4567237"/>
            </a:xfrm>
          </p:grpSpPr>
          <p:grpSp>
            <p:nvGrpSpPr>
              <p:cNvPr id="185" name="Group 184">
                <a:extLst>
                  <a:ext uri="{FF2B5EF4-FFF2-40B4-BE49-F238E27FC236}">
                    <a16:creationId xmlns:a16="http://schemas.microsoft.com/office/drawing/2014/main" id="{42FE4F23-C8E1-40F6-BE94-FFF319A06F62}"/>
                  </a:ext>
                </a:extLst>
              </p:cNvPr>
              <p:cNvGrpSpPr/>
              <p:nvPr/>
            </p:nvGrpSpPr>
            <p:grpSpPr>
              <a:xfrm>
                <a:off x="6042025" y="2114550"/>
                <a:ext cx="119063" cy="1358900"/>
                <a:chOff x="6042025" y="2114550"/>
                <a:chExt cx="119063" cy="1358900"/>
              </a:xfrm>
              <a:solidFill>
                <a:schemeClr val="bg2">
                  <a:lumMod val="65000"/>
                </a:schemeClr>
              </a:solidFill>
            </p:grpSpPr>
            <p:sp>
              <p:nvSpPr>
                <p:cNvPr id="200" name="Freeform 9">
                  <a:extLst>
                    <a:ext uri="{FF2B5EF4-FFF2-40B4-BE49-F238E27FC236}">
                      <a16:creationId xmlns:a16="http://schemas.microsoft.com/office/drawing/2014/main" id="{69DFDBC7-A409-4290-B1F2-749F9F124E33}"/>
                    </a:ext>
                  </a:extLst>
                </p:cNvPr>
                <p:cNvSpPr>
                  <a:spLocks/>
                </p:cNvSpPr>
                <p:nvPr/>
              </p:nvSpPr>
              <p:spPr bwMode="auto">
                <a:xfrm>
                  <a:off x="6042025" y="3446463"/>
                  <a:ext cx="119063" cy="26987"/>
                </a:xfrm>
                <a:custGeom>
                  <a:avLst/>
                  <a:gdLst>
                    <a:gd name="T0" fmla="*/ 63 w 63"/>
                    <a:gd name="T1" fmla="*/ 7 h 14"/>
                    <a:gd name="T2" fmla="*/ 56 w 63"/>
                    <a:gd name="T3" fmla="*/ 14 h 14"/>
                    <a:gd name="T4" fmla="*/ 7 w 63"/>
                    <a:gd name="T5" fmla="*/ 14 h 14"/>
                    <a:gd name="T6" fmla="*/ 0 w 63"/>
                    <a:gd name="T7" fmla="*/ 7 h 14"/>
                    <a:gd name="T8" fmla="*/ 0 w 63"/>
                    <a:gd name="T9" fmla="*/ 7 h 14"/>
                    <a:gd name="T10" fmla="*/ 7 w 63"/>
                    <a:gd name="T11" fmla="*/ 0 h 14"/>
                    <a:gd name="T12" fmla="*/ 56 w 63"/>
                    <a:gd name="T13" fmla="*/ 0 h 14"/>
                    <a:gd name="T14" fmla="*/ 63 w 6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4">
                      <a:moveTo>
                        <a:pt x="63" y="7"/>
                      </a:moveTo>
                      <a:cubicBezTo>
                        <a:pt x="63" y="11"/>
                        <a:pt x="60" y="14"/>
                        <a:pt x="56" y="14"/>
                      </a:cubicBezTo>
                      <a:cubicBezTo>
                        <a:pt x="7" y="14"/>
                        <a:pt x="7" y="14"/>
                        <a:pt x="7" y="14"/>
                      </a:cubicBezTo>
                      <a:cubicBezTo>
                        <a:pt x="3" y="14"/>
                        <a:pt x="0" y="11"/>
                        <a:pt x="0" y="7"/>
                      </a:cubicBezTo>
                      <a:cubicBezTo>
                        <a:pt x="0" y="7"/>
                        <a:pt x="0" y="7"/>
                        <a:pt x="0" y="7"/>
                      </a:cubicBezTo>
                      <a:cubicBezTo>
                        <a:pt x="0" y="3"/>
                        <a:pt x="3" y="0"/>
                        <a:pt x="7" y="0"/>
                      </a:cubicBezTo>
                      <a:cubicBezTo>
                        <a:pt x="56" y="0"/>
                        <a:pt x="56" y="0"/>
                        <a:pt x="56" y="0"/>
                      </a:cubicBezTo>
                      <a:cubicBezTo>
                        <a:pt x="60" y="0"/>
                        <a:pt x="63" y="3"/>
                        <a:pt x="6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01" name="Freeform 11">
                  <a:extLst>
                    <a:ext uri="{FF2B5EF4-FFF2-40B4-BE49-F238E27FC236}">
                      <a16:creationId xmlns:a16="http://schemas.microsoft.com/office/drawing/2014/main" id="{C16ECAE3-8666-488D-8096-5726E117D9BE}"/>
                    </a:ext>
                  </a:extLst>
                </p:cNvPr>
                <p:cNvSpPr>
                  <a:spLocks/>
                </p:cNvSpPr>
                <p:nvPr/>
              </p:nvSpPr>
              <p:spPr bwMode="auto">
                <a:xfrm>
                  <a:off x="6042025" y="3344863"/>
                  <a:ext cx="119063" cy="25400"/>
                </a:xfrm>
                <a:custGeom>
                  <a:avLst/>
                  <a:gdLst>
                    <a:gd name="T0" fmla="*/ 63 w 63"/>
                    <a:gd name="T1" fmla="*/ 6 h 13"/>
                    <a:gd name="T2" fmla="*/ 56 w 63"/>
                    <a:gd name="T3" fmla="*/ 13 h 13"/>
                    <a:gd name="T4" fmla="*/ 7 w 63"/>
                    <a:gd name="T5" fmla="*/ 13 h 13"/>
                    <a:gd name="T6" fmla="*/ 0 w 63"/>
                    <a:gd name="T7" fmla="*/ 6 h 13"/>
                    <a:gd name="T8" fmla="*/ 0 w 63"/>
                    <a:gd name="T9" fmla="*/ 6 h 13"/>
                    <a:gd name="T10" fmla="*/ 7 w 63"/>
                    <a:gd name="T11" fmla="*/ 0 h 13"/>
                    <a:gd name="T12" fmla="*/ 56 w 63"/>
                    <a:gd name="T13" fmla="*/ 0 h 13"/>
                    <a:gd name="T14" fmla="*/ 63 w 63"/>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6"/>
                      </a:moveTo>
                      <a:cubicBezTo>
                        <a:pt x="63" y="10"/>
                        <a:pt x="60" y="13"/>
                        <a:pt x="56" y="13"/>
                      </a:cubicBezTo>
                      <a:cubicBezTo>
                        <a:pt x="7" y="13"/>
                        <a:pt x="7" y="13"/>
                        <a:pt x="7" y="13"/>
                      </a:cubicBezTo>
                      <a:cubicBezTo>
                        <a:pt x="3" y="13"/>
                        <a:pt x="0" y="10"/>
                        <a:pt x="0" y="6"/>
                      </a:cubicBezTo>
                      <a:cubicBezTo>
                        <a:pt x="0" y="6"/>
                        <a:pt x="0" y="6"/>
                        <a:pt x="0" y="6"/>
                      </a:cubicBezTo>
                      <a:cubicBezTo>
                        <a:pt x="0" y="3"/>
                        <a:pt x="3" y="0"/>
                        <a:pt x="7" y="0"/>
                      </a:cubicBezTo>
                      <a:cubicBezTo>
                        <a:pt x="56" y="0"/>
                        <a:pt x="56" y="0"/>
                        <a:pt x="56" y="0"/>
                      </a:cubicBezTo>
                      <a:cubicBezTo>
                        <a:pt x="60" y="0"/>
                        <a:pt x="63" y="3"/>
                        <a:pt x="6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02" name="Freeform 13">
                  <a:extLst>
                    <a:ext uri="{FF2B5EF4-FFF2-40B4-BE49-F238E27FC236}">
                      <a16:creationId xmlns:a16="http://schemas.microsoft.com/office/drawing/2014/main" id="{8C76A9B1-6737-45F8-B49B-7EEB970B3101}"/>
                    </a:ext>
                  </a:extLst>
                </p:cNvPr>
                <p:cNvSpPr>
                  <a:spLocks/>
                </p:cNvSpPr>
                <p:nvPr/>
              </p:nvSpPr>
              <p:spPr bwMode="auto">
                <a:xfrm>
                  <a:off x="6042025" y="3241675"/>
                  <a:ext cx="119063" cy="26987"/>
                </a:xfrm>
                <a:custGeom>
                  <a:avLst/>
                  <a:gdLst>
                    <a:gd name="T0" fmla="*/ 63 w 63"/>
                    <a:gd name="T1" fmla="*/ 7 h 14"/>
                    <a:gd name="T2" fmla="*/ 56 w 63"/>
                    <a:gd name="T3" fmla="*/ 14 h 14"/>
                    <a:gd name="T4" fmla="*/ 7 w 63"/>
                    <a:gd name="T5" fmla="*/ 14 h 14"/>
                    <a:gd name="T6" fmla="*/ 0 w 63"/>
                    <a:gd name="T7" fmla="*/ 7 h 14"/>
                    <a:gd name="T8" fmla="*/ 0 w 63"/>
                    <a:gd name="T9" fmla="*/ 7 h 14"/>
                    <a:gd name="T10" fmla="*/ 7 w 63"/>
                    <a:gd name="T11" fmla="*/ 0 h 14"/>
                    <a:gd name="T12" fmla="*/ 56 w 63"/>
                    <a:gd name="T13" fmla="*/ 0 h 14"/>
                    <a:gd name="T14" fmla="*/ 63 w 6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4">
                      <a:moveTo>
                        <a:pt x="63" y="7"/>
                      </a:moveTo>
                      <a:cubicBezTo>
                        <a:pt x="63" y="11"/>
                        <a:pt x="60" y="14"/>
                        <a:pt x="56" y="14"/>
                      </a:cubicBezTo>
                      <a:cubicBezTo>
                        <a:pt x="7" y="14"/>
                        <a:pt x="7" y="14"/>
                        <a:pt x="7" y="14"/>
                      </a:cubicBezTo>
                      <a:cubicBezTo>
                        <a:pt x="3" y="14"/>
                        <a:pt x="0" y="11"/>
                        <a:pt x="0" y="7"/>
                      </a:cubicBezTo>
                      <a:cubicBezTo>
                        <a:pt x="0" y="7"/>
                        <a:pt x="0" y="7"/>
                        <a:pt x="0" y="7"/>
                      </a:cubicBezTo>
                      <a:cubicBezTo>
                        <a:pt x="0" y="3"/>
                        <a:pt x="3" y="0"/>
                        <a:pt x="7" y="0"/>
                      </a:cubicBezTo>
                      <a:cubicBezTo>
                        <a:pt x="56" y="0"/>
                        <a:pt x="56" y="0"/>
                        <a:pt x="56" y="0"/>
                      </a:cubicBezTo>
                      <a:cubicBezTo>
                        <a:pt x="60" y="0"/>
                        <a:pt x="63" y="3"/>
                        <a:pt x="6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03" name="Freeform 15">
                  <a:extLst>
                    <a:ext uri="{FF2B5EF4-FFF2-40B4-BE49-F238E27FC236}">
                      <a16:creationId xmlns:a16="http://schemas.microsoft.com/office/drawing/2014/main" id="{BF6560D1-62BB-4302-8AEB-9E66C682C8F0}"/>
                    </a:ext>
                  </a:extLst>
                </p:cNvPr>
                <p:cNvSpPr>
                  <a:spLocks/>
                </p:cNvSpPr>
                <p:nvPr/>
              </p:nvSpPr>
              <p:spPr bwMode="auto">
                <a:xfrm>
                  <a:off x="6042025" y="3138488"/>
                  <a:ext cx="119063" cy="26987"/>
                </a:xfrm>
                <a:custGeom>
                  <a:avLst/>
                  <a:gdLst>
                    <a:gd name="T0" fmla="*/ 63 w 63"/>
                    <a:gd name="T1" fmla="*/ 7 h 14"/>
                    <a:gd name="T2" fmla="*/ 56 w 63"/>
                    <a:gd name="T3" fmla="*/ 14 h 14"/>
                    <a:gd name="T4" fmla="*/ 7 w 63"/>
                    <a:gd name="T5" fmla="*/ 14 h 14"/>
                    <a:gd name="T6" fmla="*/ 0 w 63"/>
                    <a:gd name="T7" fmla="*/ 7 h 14"/>
                    <a:gd name="T8" fmla="*/ 0 w 63"/>
                    <a:gd name="T9" fmla="*/ 7 h 14"/>
                    <a:gd name="T10" fmla="*/ 7 w 63"/>
                    <a:gd name="T11" fmla="*/ 0 h 14"/>
                    <a:gd name="T12" fmla="*/ 56 w 63"/>
                    <a:gd name="T13" fmla="*/ 0 h 14"/>
                    <a:gd name="T14" fmla="*/ 63 w 6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4">
                      <a:moveTo>
                        <a:pt x="63" y="7"/>
                      </a:moveTo>
                      <a:cubicBezTo>
                        <a:pt x="63" y="11"/>
                        <a:pt x="60" y="14"/>
                        <a:pt x="56" y="14"/>
                      </a:cubicBezTo>
                      <a:cubicBezTo>
                        <a:pt x="7" y="14"/>
                        <a:pt x="7" y="14"/>
                        <a:pt x="7" y="14"/>
                      </a:cubicBezTo>
                      <a:cubicBezTo>
                        <a:pt x="3" y="14"/>
                        <a:pt x="0" y="11"/>
                        <a:pt x="0" y="7"/>
                      </a:cubicBezTo>
                      <a:cubicBezTo>
                        <a:pt x="0" y="7"/>
                        <a:pt x="0" y="7"/>
                        <a:pt x="0" y="7"/>
                      </a:cubicBezTo>
                      <a:cubicBezTo>
                        <a:pt x="0" y="3"/>
                        <a:pt x="3" y="0"/>
                        <a:pt x="7" y="0"/>
                      </a:cubicBezTo>
                      <a:cubicBezTo>
                        <a:pt x="56" y="0"/>
                        <a:pt x="56" y="0"/>
                        <a:pt x="56" y="0"/>
                      </a:cubicBezTo>
                      <a:cubicBezTo>
                        <a:pt x="60" y="0"/>
                        <a:pt x="63" y="3"/>
                        <a:pt x="6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04" name="Freeform 17">
                  <a:extLst>
                    <a:ext uri="{FF2B5EF4-FFF2-40B4-BE49-F238E27FC236}">
                      <a16:creationId xmlns:a16="http://schemas.microsoft.com/office/drawing/2014/main" id="{8D388DAE-1E25-4E7B-8864-E40C95860EE2}"/>
                    </a:ext>
                  </a:extLst>
                </p:cNvPr>
                <p:cNvSpPr>
                  <a:spLocks/>
                </p:cNvSpPr>
                <p:nvPr/>
              </p:nvSpPr>
              <p:spPr bwMode="auto">
                <a:xfrm>
                  <a:off x="6042025" y="3038475"/>
                  <a:ext cx="119063" cy="23812"/>
                </a:xfrm>
                <a:custGeom>
                  <a:avLst/>
                  <a:gdLst>
                    <a:gd name="T0" fmla="*/ 63 w 63"/>
                    <a:gd name="T1" fmla="*/ 7 h 13"/>
                    <a:gd name="T2" fmla="*/ 56 w 63"/>
                    <a:gd name="T3" fmla="*/ 13 h 13"/>
                    <a:gd name="T4" fmla="*/ 7 w 63"/>
                    <a:gd name="T5" fmla="*/ 13 h 13"/>
                    <a:gd name="T6" fmla="*/ 0 w 63"/>
                    <a:gd name="T7" fmla="*/ 7 h 13"/>
                    <a:gd name="T8" fmla="*/ 0 w 63"/>
                    <a:gd name="T9" fmla="*/ 7 h 13"/>
                    <a:gd name="T10" fmla="*/ 7 w 63"/>
                    <a:gd name="T11" fmla="*/ 0 h 13"/>
                    <a:gd name="T12" fmla="*/ 56 w 63"/>
                    <a:gd name="T13" fmla="*/ 0 h 13"/>
                    <a:gd name="T14" fmla="*/ 63 w 63"/>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7"/>
                      </a:moveTo>
                      <a:cubicBezTo>
                        <a:pt x="63" y="10"/>
                        <a:pt x="60" y="13"/>
                        <a:pt x="56" y="13"/>
                      </a:cubicBezTo>
                      <a:cubicBezTo>
                        <a:pt x="7" y="13"/>
                        <a:pt x="7" y="13"/>
                        <a:pt x="7" y="13"/>
                      </a:cubicBezTo>
                      <a:cubicBezTo>
                        <a:pt x="3" y="13"/>
                        <a:pt x="0" y="10"/>
                        <a:pt x="0" y="7"/>
                      </a:cubicBezTo>
                      <a:cubicBezTo>
                        <a:pt x="0" y="7"/>
                        <a:pt x="0" y="7"/>
                        <a:pt x="0" y="7"/>
                      </a:cubicBezTo>
                      <a:cubicBezTo>
                        <a:pt x="0" y="3"/>
                        <a:pt x="3" y="0"/>
                        <a:pt x="7" y="0"/>
                      </a:cubicBezTo>
                      <a:cubicBezTo>
                        <a:pt x="56" y="0"/>
                        <a:pt x="56" y="0"/>
                        <a:pt x="56" y="0"/>
                      </a:cubicBezTo>
                      <a:cubicBezTo>
                        <a:pt x="60" y="0"/>
                        <a:pt x="63" y="3"/>
                        <a:pt x="6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05" name="Freeform 19">
                  <a:extLst>
                    <a:ext uri="{FF2B5EF4-FFF2-40B4-BE49-F238E27FC236}">
                      <a16:creationId xmlns:a16="http://schemas.microsoft.com/office/drawing/2014/main" id="{DDE47004-538D-41F1-9654-42541A30FB6F}"/>
                    </a:ext>
                  </a:extLst>
                </p:cNvPr>
                <p:cNvSpPr>
                  <a:spLocks/>
                </p:cNvSpPr>
                <p:nvPr/>
              </p:nvSpPr>
              <p:spPr bwMode="auto">
                <a:xfrm>
                  <a:off x="6042025" y="2935288"/>
                  <a:ext cx="119063" cy="25400"/>
                </a:xfrm>
                <a:custGeom>
                  <a:avLst/>
                  <a:gdLst>
                    <a:gd name="T0" fmla="*/ 63 w 63"/>
                    <a:gd name="T1" fmla="*/ 7 h 14"/>
                    <a:gd name="T2" fmla="*/ 56 w 63"/>
                    <a:gd name="T3" fmla="*/ 14 h 14"/>
                    <a:gd name="T4" fmla="*/ 7 w 63"/>
                    <a:gd name="T5" fmla="*/ 14 h 14"/>
                    <a:gd name="T6" fmla="*/ 0 w 63"/>
                    <a:gd name="T7" fmla="*/ 7 h 14"/>
                    <a:gd name="T8" fmla="*/ 0 w 63"/>
                    <a:gd name="T9" fmla="*/ 7 h 14"/>
                    <a:gd name="T10" fmla="*/ 7 w 63"/>
                    <a:gd name="T11" fmla="*/ 0 h 14"/>
                    <a:gd name="T12" fmla="*/ 56 w 63"/>
                    <a:gd name="T13" fmla="*/ 0 h 14"/>
                    <a:gd name="T14" fmla="*/ 63 w 6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4">
                      <a:moveTo>
                        <a:pt x="63" y="7"/>
                      </a:moveTo>
                      <a:cubicBezTo>
                        <a:pt x="63" y="11"/>
                        <a:pt x="60" y="14"/>
                        <a:pt x="56" y="14"/>
                      </a:cubicBezTo>
                      <a:cubicBezTo>
                        <a:pt x="7" y="14"/>
                        <a:pt x="7" y="14"/>
                        <a:pt x="7" y="14"/>
                      </a:cubicBezTo>
                      <a:cubicBezTo>
                        <a:pt x="3" y="14"/>
                        <a:pt x="0" y="11"/>
                        <a:pt x="0" y="7"/>
                      </a:cubicBezTo>
                      <a:cubicBezTo>
                        <a:pt x="0" y="7"/>
                        <a:pt x="0" y="7"/>
                        <a:pt x="0" y="7"/>
                      </a:cubicBezTo>
                      <a:cubicBezTo>
                        <a:pt x="0" y="3"/>
                        <a:pt x="3" y="0"/>
                        <a:pt x="7" y="0"/>
                      </a:cubicBezTo>
                      <a:cubicBezTo>
                        <a:pt x="56" y="0"/>
                        <a:pt x="56" y="0"/>
                        <a:pt x="56" y="0"/>
                      </a:cubicBezTo>
                      <a:cubicBezTo>
                        <a:pt x="60" y="0"/>
                        <a:pt x="63" y="3"/>
                        <a:pt x="6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06" name="Freeform 21">
                  <a:extLst>
                    <a:ext uri="{FF2B5EF4-FFF2-40B4-BE49-F238E27FC236}">
                      <a16:creationId xmlns:a16="http://schemas.microsoft.com/office/drawing/2014/main" id="{7D72EA1A-2562-4AC1-ABCD-8EF0096A0D42}"/>
                    </a:ext>
                  </a:extLst>
                </p:cNvPr>
                <p:cNvSpPr>
                  <a:spLocks/>
                </p:cNvSpPr>
                <p:nvPr/>
              </p:nvSpPr>
              <p:spPr bwMode="auto">
                <a:xfrm>
                  <a:off x="6042025" y="2832100"/>
                  <a:ext cx="119063" cy="25400"/>
                </a:xfrm>
                <a:custGeom>
                  <a:avLst/>
                  <a:gdLst>
                    <a:gd name="T0" fmla="*/ 63 w 63"/>
                    <a:gd name="T1" fmla="*/ 7 h 14"/>
                    <a:gd name="T2" fmla="*/ 56 w 63"/>
                    <a:gd name="T3" fmla="*/ 14 h 14"/>
                    <a:gd name="T4" fmla="*/ 7 w 63"/>
                    <a:gd name="T5" fmla="*/ 14 h 14"/>
                    <a:gd name="T6" fmla="*/ 0 w 63"/>
                    <a:gd name="T7" fmla="*/ 7 h 14"/>
                    <a:gd name="T8" fmla="*/ 0 w 63"/>
                    <a:gd name="T9" fmla="*/ 7 h 14"/>
                    <a:gd name="T10" fmla="*/ 7 w 63"/>
                    <a:gd name="T11" fmla="*/ 0 h 14"/>
                    <a:gd name="T12" fmla="*/ 56 w 63"/>
                    <a:gd name="T13" fmla="*/ 0 h 14"/>
                    <a:gd name="T14" fmla="*/ 63 w 6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4">
                      <a:moveTo>
                        <a:pt x="63" y="7"/>
                      </a:moveTo>
                      <a:cubicBezTo>
                        <a:pt x="63" y="11"/>
                        <a:pt x="60" y="14"/>
                        <a:pt x="56" y="14"/>
                      </a:cubicBezTo>
                      <a:cubicBezTo>
                        <a:pt x="7" y="14"/>
                        <a:pt x="7" y="14"/>
                        <a:pt x="7" y="14"/>
                      </a:cubicBezTo>
                      <a:cubicBezTo>
                        <a:pt x="3" y="14"/>
                        <a:pt x="0" y="11"/>
                        <a:pt x="0" y="7"/>
                      </a:cubicBezTo>
                      <a:cubicBezTo>
                        <a:pt x="0" y="7"/>
                        <a:pt x="0" y="7"/>
                        <a:pt x="0" y="7"/>
                      </a:cubicBezTo>
                      <a:cubicBezTo>
                        <a:pt x="0" y="4"/>
                        <a:pt x="3" y="0"/>
                        <a:pt x="7" y="0"/>
                      </a:cubicBezTo>
                      <a:cubicBezTo>
                        <a:pt x="56" y="0"/>
                        <a:pt x="56" y="0"/>
                        <a:pt x="56" y="0"/>
                      </a:cubicBezTo>
                      <a:cubicBezTo>
                        <a:pt x="60" y="0"/>
                        <a:pt x="63" y="4"/>
                        <a:pt x="6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07" name="Freeform 31">
                  <a:extLst>
                    <a:ext uri="{FF2B5EF4-FFF2-40B4-BE49-F238E27FC236}">
                      <a16:creationId xmlns:a16="http://schemas.microsoft.com/office/drawing/2014/main" id="{E8CE3343-F4D6-402D-9C66-FA11996664EA}"/>
                    </a:ext>
                  </a:extLst>
                </p:cNvPr>
                <p:cNvSpPr>
                  <a:spLocks/>
                </p:cNvSpPr>
                <p:nvPr/>
              </p:nvSpPr>
              <p:spPr bwMode="auto">
                <a:xfrm>
                  <a:off x="6042025" y="2319338"/>
                  <a:ext cx="119063" cy="25400"/>
                </a:xfrm>
                <a:custGeom>
                  <a:avLst/>
                  <a:gdLst>
                    <a:gd name="T0" fmla="*/ 63 w 63"/>
                    <a:gd name="T1" fmla="*/ 7 h 14"/>
                    <a:gd name="T2" fmla="*/ 56 w 63"/>
                    <a:gd name="T3" fmla="*/ 14 h 14"/>
                    <a:gd name="T4" fmla="*/ 7 w 63"/>
                    <a:gd name="T5" fmla="*/ 14 h 14"/>
                    <a:gd name="T6" fmla="*/ 0 w 63"/>
                    <a:gd name="T7" fmla="*/ 7 h 14"/>
                    <a:gd name="T8" fmla="*/ 0 w 63"/>
                    <a:gd name="T9" fmla="*/ 7 h 14"/>
                    <a:gd name="T10" fmla="*/ 7 w 63"/>
                    <a:gd name="T11" fmla="*/ 0 h 14"/>
                    <a:gd name="T12" fmla="*/ 56 w 63"/>
                    <a:gd name="T13" fmla="*/ 0 h 14"/>
                    <a:gd name="T14" fmla="*/ 63 w 6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4">
                      <a:moveTo>
                        <a:pt x="63" y="7"/>
                      </a:moveTo>
                      <a:cubicBezTo>
                        <a:pt x="63" y="11"/>
                        <a:pt x="60" y="14"/>
                        <a:pt x="56" y="14"/>
                      </a:cubicBezTo>
                      <a:cubicBezTo>
                        <a:pt x="7" y="14"/>
                        <a:pt x="7" y="14"/>
                        <a:pt x="7" y="14"/>
                      </a:cubicBezTo>
                      <a:cubicBezTo>
                        <a:pt x="3" y="14"/>
                        <a:pt x="0" y="11"/>
                        <a:pt x="0" y="7"/>
                      </a:cubicBezTo>
                      <a:cubicBezTo>
                        <a:pt x="0" y="7"/>
                        <a:pt x="0" y="7"/>
                        <a:pt x="0" y="7"/>
                      </a:cubicBezTo>
                      <a:cubicBezTo>
                        <a:pt x="0" y="3"/>
                        <a:pt x="3" y="0"/>
                        <a:pt x="7" y="0"/>
                      </a:cubicBezTo>
                      <a:cubicBezTo>
                        <a:pt x="56" y="0"/>
                        <a:pt x="56" y="0"/>
                        <a:pt x="56" y="0"/>
                      </a:cubicBezTo>
                      <a:cubicBezTo>
                        <a:pt x="60" y="0"/>
                        <a:pt x="63" y="3"/>
                        <a:pt x="6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08" name="Freeform 35">
                  <a:extLst>
                    <a:ext uri="{FF2B5EF4-FFF2-40B4-BE49-F238E27FC236}">
                      <a16:creationId xmlns:a16="http://schemas.microsoft.com/office/drawing/2014/main" id="{A0E76EB3-4C8A-4773-9A59-112F755682BE}"/>
                    </a:ext>
                  </a:extLst>
                </p:cNvPr>
                <p:cNvSpPr>
                  <a:spLocks/>
                </p:cNvSpPr>
                <p:nvPr/>
              </p:nvSpPr>
              <p:spPr bwMode="auto">
                <a:xfrm>
                  <a:off x="6042025" y="2114550"/>
                  <a:ext cx="119063" cy="25400"/>
                </a:xfrm>
                <a:custGeom>
                  <a:avLst/>
                  <a:gdLst>
                    <a:gd name="T0" fmla="*/ 63 w 63"/>
                    <a:gd name="T1" fmla="*/ 7 h 14"/>
                    <a:gd name="T2" fmla="*/ 56 w 63"/>
                    <a:gd name="T3" fmla="*/ 14 h 14"/>
                    <a:gd name="T4" fmla="*/ 7 w 63"/>
                    <a:gd name="T5" fmla="*/ 14 h 14"/>
                    <a:gd name="T6" fmla="*/ 0 w 63"/>
                    <a:gd name="T7" fmla="*/ 7 h 14"/>
                    <a:gd name="T8" fmla="*/ 0 w 63"/>
                    <a:gd name="T9" fmla="*/ 7 h 14"/>
                    <a:gd name="T10" fmla="*/ 7 w 63"/>
                    <a:gd name="T11" fmla="*/ 0 h 14"/>
                    <a:gd name="T12" fmla="*/ 56 w 63"/>
                    <a:gd name="T13" fmla="*/ 0 h 14"/>
                    <a:gd name="T14" fmla="*/ 63 w 6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4">
                      <a:moveTo>
                        <a:pt x="63" y="7"/>
                      </a:moveTo>
                      <a:cubicBezTo>
                        <a:pt x="63" y="11"/>
                        <a:pt x="60" y="14"/>
                        <a:pt x="56" y="14"/>
                      </a:cubicBezTo>
                      <a:cubicBezTo>
                        <a:pt x="7" y="14"/>
                        <a:pt x="7" y="14"/>
                        <a:pt x="7" y="14"/>
                      </a:cubicBezTo>
                      <a:cubicBezTo>
                        <a:pt x="3" y="14"/>
                        <a:pt x="0" y="11"/>
                        <a:pt x="0" y="7"/>
                      </a:cubicBezTo>
                      <a:cubicBezTo>
                        <a:pt x="0" y="7"/>
                        <a:pt x="0" y="7"/>
                        <a:pt x="0" y="7"/>
                      </a:cubicBezTo>
                      <a:cubicBezTo>
                        <a:pt x="0" y="3"/>
                        <a:pt x="3" y="0"/>
                        <a:pt x="7" y="0"/>
                      </a:cubicBezTo>
                      <a:cubicBezTo>
                        <a:pt x="56" y="0"/>
                        <a:pt x="56" y="0"/>
                        <a:pt x="56" y="0"/>
                      </a:cubicBezTo>
                      <a:cubicBezTo>
                        <a:pt x="60" y="0"/>
                        <a:pt x="63" y="3"/>
                        <a:pt x="6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86" name="Group 185">
                <a:extLst>
                  <a:ext uri="{FF2B5EF4-FFF2-40B4-BE49-F238E27FC236}">
                    <a16:creationId xmlns:a16="http://schemas.microsoft.com/office/drawing/2014/main" id="{34BE028A-C113-4F4E-8CB7-0EFE8F7953EC}"/>
                  </a:ext>
                </a:extLst>
              </p:cNvPr>
              <p:cNvGrpSpPr/>
              <p:nvPr/>
            </p:nvGrpSpPr>
            <p:grpSpPr>
              <a:xfrm>
                <a:off x="5037138" y="2311400"/>
                <a:ext cx="2122488" cy="4370387"/>
                <a:chOff x="5037138" y="2311400"/>
                <a:chExt cx="2122488" cy="4370387"/>
              </a:xfrm>
              <a:solidFill>
                <a:schemeClr val="bg2">
                  <a:lumMod val="65000"/>
                </a:schemeClr>
              </a:solidFill>
            </p:grpSpPr>
            <p:sp>
              <p:nvSpPr>
                <p:cNvPr id="187" name="Freeform 5">
                  <a:extLst>
                    <a:ext uri="{FF2B5EF4-FFF2-40B4-BE49-F238E27FC236}">
                      <a16:creationId xmlns:a16="http://schemas.microsoft.com/office/drawing/2014/main" id="{56CFE1C5-ACA6-41FD-81FB-43CA70AA35AF}"/>
                    </a:ext>
                  </a:extLst>
                </p:cNvPr>
                <p:cNvSpPr>
                  <a:spLocks/>
                </p:cNvSpPr>
                <p:nvPr/>
              </p:nvSpPr>
              <p:spPr bwMode="auto">
                <a:xfrm>
                  <a:off x="5505450" y="6191250"/>
                  <a:ext cx="576263" cy="490537"/>
                </a:xfrm>
                <a:custGeom>
                  <a:avLst/>
                  <a:gdLst>
                    <a:gd name="T0" fmla="*/ 293 w 307"/>
                    <a:gd name="T1" fmla="*/ 79 h 262"/>
                    <a:gd name="T2" fmla="*/ 287 w 307"/>
                    <a:gd name="T3" fmla="*/ 114 h 262"/>
                    <a:gd name="T4" fmla="*/ 239 w 307"/>
                    <a:gd name="T5" fmla="*/ 143 h 262"/>
                    <a:gd name="T6" fmla="*/ 151 w 307"/>
                    <a:gd name="T7" fmla="*/ 215 h 262"/>
                    <a:gd name="T8" fmla="*/ 113 w 307"/>
                    <a:gd name="T9" fmla="*/ 252 h 262"/>
                    <a:gd name="T10" fmla="*/ 136 w 307"/>
                    <a:gd name="T11" fmla="*/ 199 h 262"/>
                    <a:gd name="T12" fmla="*/ 191 w 307"/>
                    <a:gd name="T13" fmla="*/ 141 h 262"/>
                    <a:gd name="T14" fmla="*/ 134 w 307"/>
                    <a:gd name="T15" fmla="*/ 196 h 262"/>
                    <a:gd name="T16" fmla="*/ 88 w 307"/>
                    <a:gd name="T17" fmla="*/ 237 h 262"/>
                    <a:gd name="T18" fmla="*/ 72 w 307"/>
                    <a:gd name="T19" fmla="*/ 228 h 262"/>
                    <a:gd name="T20" fmla="*/ 104 w 307"/>
                    <a:gd name="T21" fmla="*/ 189 h 262"/>
                    <a:gd name="T22" fmla="*/ 63 w 307"/>
                    <a:gd name="T23" fmla="*/ 228 h 262"/>
                    <a:gd name="T24" fmla="*/ 43 w 307"/>
                    <a:gd name="T25" fmla="*/ 230 h 262"/>
                    <a:gd name="T26" fmla="*/ 84 w 307"/>
                    <a:gd name="T27" fmla="*/ 181 h 262"/>
                    <a:gd name="T28" fmla="*/ 38 w 307"/>
                    <a:gd name="T29" fmla="*/ 214 h 262"/>
                    <a:gd name="T30" fmla="*/ 22 w 307"/>
                    <a:gd name="T31" fmla="*/ 216 h 262"/>
                    <a:gd name="T32" fmla="*/ 59 w 307"/>
                    <a:gd name="T33" fmla="*/ 171 h 262"/>
                    <a:gd name="T34" fmla="*/ 18 w 307"/>
                    <a:gd name="T35" fmla="*/ 186 h 262"/>
                    <a:gd name="T36" fmla="*/ 54 w 307"/>
                    <a:gd name="T37" fmla="*/ 148 h 262"/>
                    <a:gd name="T38" fmla="*/ 146 w 307"/>
                    <a:gd name="T39" fmla="*/ 73 h 262"/>
                    <a:gd name="T40" fmla="*/ 179 w 307"/>
                    <a:gd name="T41" fmla="*/ 26 h 262"/>
                    <a:gd name="T42" fmla="*/ 293 w 307"/>
                    <a:gd name="T43" fmla="*/ 79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 h="262">
                      <a:moveTo>
                        <a:pt x="293" y="79"/>
                      </a:moveTo>
                      <a:cubicBezTo>
                        <a:pt x="293" y="79"/>
                        <a:pt x="307" y="103"/>
                        <a:pt x="287" y="114"/>
                      </a:cubicBezTo>
                      <a:cubicBezTo>
                        <a:pt x="266" y="125"/>
                        <a:pt x="249" y="121"/>
                        <a:pt x="239" y="143"/>
                      </a:cubicBezTo>
                      <a:cubicBezTo>
                        <a:pt x="229" y="165"/>
                        <a:pt x="196" y="219"/>
                        <a:pt x="151" y="215"/>
                      </a:cubicBezTo>
                      <a:cubicBezTo>
                        <a:pt x="151" y="215"/>
                        <a:pt x="134" y="262"/>
                        <a:pt x="113" y="252"/>
                      </a:cubicBezTo>
                      <a:cubicBezTo>
                        <a:pt x="92" y="243"/>
                        <a:pt x="129" y="200"/>
                        <a:pt x="136" y="199"/>
                      </a:cubicBezTo>
                      <a:cubicBezTo>
                        <a:pt x="136" y="199"/>
                        <a:pt x="183" y="151"/>
                        <a:pt x="191" y="141"/>
                      </a:cubicBezTo>
                      <a:cubicBezTo>
                        <a:pt x="191" y="141"/>
                        <a:pt x="139" y="167"/>
                        <a:pt x="134" y="196"/>
                      </a:cubicBezTo>
                      <a:cubicBezTo>
                        <a:pt x="134" y="196"/>
                        <a:pt x="93" y="227"/>
                        <a:pt x="88" y="237"/>
                      </a:cubicBezTo>
                      <a:cubicBezTo>
                        <a:pt x="83" y="246"/>
                        <a:pt x="65" y="242"/>
                        <a:pt x="72" y="228"/>
                      </a:cubicBezTo>
                      <a:cubicBezTo>
                        <a:pt x="80" y="214"/>
                        <a:pt x="104" y="189"/>
                        <a:pt x="104" y="189"/>
                      </a:cubicBezTo>
                      <a:cubicBezTo>
                        <a:pt x="63" y="228"/>
                        <a:pt x="63" y="228"/>
                        <a:pt x="63" y="228"/>
                      </a:cubicBezTo>
                      <a:cubicBezTo>
                        <a:pt x="63" y="228"/>
                        <a:pt x="52" y="237"/>
                        <a:pt x="43" y="230"/>
                      </a:cubicBezTo>
                      <a:cubicBezTo>
                        <a:pt x="35" y="222"/>
                        <a:pt x="74" y="186"/>
                        <a:pt x="84" y="181"/>
                      </a:cubicBezTo>
                      <a:cubicBezTo>
                        <a:pt x="38" y="214"/>
                        <a:pt x="38" y="214"/>
                        <a:pt x="38" y="214"/>
                      </a:cubicBezTo>
                      <a:cubicBezTo>
                        <a:pt x="38" y="214"/>
                        <a:pt x="26" y="223"/>
                        <a:pt x="22" y="216"/>
                      </a:cubicBezTo>
                      <a:cubicBezTo>
                        <a:pt x="18" y="209"/>
                        <a:pt x="27" y="192"/>
                        <a:pt x="59" y="171"/>
                      </a:cubicBezTo>
                      <a:cubicBezTo>
                        <a:pt x="59" y="171"/>
                        <a:pt x="24" y="193"/>
                        <a:pt x="18" y="186"/>
                      </a:cubicBezTo>
                      <a:cubicBezTo>
                        <a:pt x="18" y="186"/>
                        <a:pt x="0" y="182"/>
                        <a:pt x="54" y="148"/>
                      </a:cubicBezTo>
                      <a:cubicBezTo>
                        <a:pt x="54" y="148"/>
                        <a:pt x="109" y="92"/>
                        <a:pt x="146" y="73"/>
                      </a:cubicBezTo>
                      <a:cubicBezTo>
                        <a:pt x="183" y="53"/>
                        <a:pt x="180" y="46"/>
                        <a:pt x="179" y="26"/>
                      </a:cubicBezTo>
                      <a:cubicBezTo>
                        <a:pt x="179" y="26"/>
                        <a:pt x="269" y="0"/>
                        <a:pt x="29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88" name="Freeform 6">
                  <a:extLst>
                    <a:ext uri="{FF2B5EF4-FFF2-40B4-BE49-F238E27FC236}">
                      <a16:creationId xmlns:a16="http://schemas.microsoft.com/office/drawing/2014/main" id="{9C4DED8D-40D0-41F7-9086-08B33F766C5A}"/>
                    </a:ext>
                  </a:extLst>
                </p:cNvPr>
                <p:cNvSpPr>
                  <a:spLocks/>
                </p:cNvSpPr>
                <p:nvPr/>
              </p:nvSpPr>
              <p:spPr bwMode="auto">
                <a:xfrm>
                  <a:off x="6105525" y="6191250"/>
                  <a:ext cx="579438" cy="490537"/>
                </a:xfrm>
                <a:custGeom>
                  <a:avLst/>
                  <a:gdLst>
                    <a:gd name="T0" fmla="*/ 15 w 308"/>
                    <a:gd name="T1" fmla="*/ 79 h 262"/>
                    <a:gd name="T2" fmla="*/ 21 w 308"/>
                    <a:gd name="T3" fmla="*/ 114 h 262"/>
                    <a:gd name="T4" fmla="*/ 68 w 308"/>
                    <a:gd name="T5" fmla="*/ 143 h 262"/>
                    <a:gd name="T6" fmla="*/ 157 w 308"/>
                    <a:gd name="T7" fmla="*/ 215 h 262"/>
                    <a:gd name="T8" fmla="*/ 195 w 308"/>
                    <a:gd name="T9" fmla="*/ 252 h 262"/>
                    <a:gd name="T10" fmla="*/ 172 w 308"/>
                    <a:gd name="T11" fmla="*/ 199 h 262"/>
                    <a:gd name="T12" fmla="*/ 117 w 308"/>
                    <a:gd name="T13" fmla="*/ 141 h 262"/>
                    <a:gd name="T14" fmla="*/ 174 w 308"/>
                    <a:gd name="T15" fmla="*/ 196 h 262"/>
                    <a:gd name="T16" fmla="*/ 220 w 308"/>
                    <a:gd name="T17" fmla="*/ 237 h 262"/>
                    <a:gd name="T18" fmla="*/ 235 w 308"/>
                    <a:gd name="T19" fmla="*/ 228 h 262"/>
                    <a:gd name="T20" fmla="*/ 203 w 308"/>
                    <a:gd name="T21" fmla="*/ 189 h 262"/>
                    <a:gd name="T22" fmla="*/ 245 w 308"/>
                    <a:gd name="T23" fmla="*/ 228 h 262"/>
                    <a:gd name="T24" fmla="*/ 264 w 308"/>
                    <a:gd name="T25" fmla="*/ 230 h 262"/>
                    <a:gd name="T26" fmla="*/ 224 w 308"/>
                    <a:gd name="T27" fmla="*/ 181 h 262"/>
                    <a:gd name="T28" fmla="*/ 269 w 308"/>
                    <a:gd name="T29" fmla="*/ 214 h 262"/>
                    <a:gd name="T30" fmla="*/ 285 w 308"/>
                    <a:gd name="T31" fmla="*/ 216 h 262"/>
                    <a:gd name="T32" fmla="*/ 248 w 308"/>
                    <a:gd name="T33" fmla="*/ 171 h 262"/>
                    <a:gd name="T34" fmla="*/ 290 w 308"/>
                    <a:gd name="T35" fmla="*/ 186 h 262"/>
                    <a:gd name="T36" fmla="*/ 254 w 308"/>
                    <a:gd name="T37" fmla="*/ 148 h 262"/>
                    <a:gd name="T38" fmla="*/ 162 w 308"/>
                    <a:gd name="T39" fmla="*/ 73 h 262"/>
                    <a:gd name="T40" fmla="*/ 129 w 308"/>
                    <a:gd name="T41" fmla="*/ 26 h 262"/>
                    <a:gd name="T42" fmla="*/ 15 w 308"/>
                    <a:gd name="T43" fmla="*/ 79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62">
                      <a:moveTo>
                        <a:pt x="15" y="79"/>
                      </a:moveTo>
                      <a:cubicBezTo>
                        <a:pt x="15" y="79"/>
                        <a:pt x="0" y="103"/>
                        <a:pt x="21" y="114"/>
                      </a:cubicBezTo>
                      <a:cubicBezTo>
                        <a:pt x="42" y="125"/>
                        <a:pt x="58" y="121"/>
                        <a:pt x="68" y="143"/>
                      </a:cubicBezTo>
                      <a:cubicBezTo>
                        <a:pt x="78" y="165"/>
                        <a:pt x="111" y="219"/>
                        <a:pt x="157" y="215"/>
                      </a:cubicBezTo>
                      <a:cubicBezTo>
                        <a:pt x="157" y="215"/>
                        <a:pt x="174" y="262"/>
                        <a:pt x="195" y="252"/>
                      </a:cubicBezTo>
                      <a:cubicBezTo>
                        <a:pt x="216" y="243"/>
                        <a:pt x="179" y="200"/>
                        <a:pt x="172" y="199"/>
                      </a:cubicBezTo>
                      <a:cubicBezTo>
                        <a:pt x="172" y="199"/>
                        <a:pt x="124" y="151"/>
                        <a:pt x="117" y="141"/>
                      </a:cubicBezTo>
                      <a:cubicBezTo>
                        <a:pt x="117" y="141"/>
                        <a:pt x="169" y="167"/>
                        <a:pt x="174" y="196"/>
                      </a:cubicBezTo>
                      <a:cubicBezTo>
                        <a:pt x="174" y="196"/>
                        <a:pt x="215" y="227"/>
                        <a:pt x="220" y="237"/>
                      </a:cubicBezTo>
                      <a:cubicBezTo>
                        <a:pt x="225" y="246"/>
                        <a:pt x="243" y="242"/>
                        <a:pt x="235" y="228"/>
                      </a:cubicBezTo>
                      <a:cubicBezTo>
                        <a:pt x="228" y="214"/>
                        <a:pt x="203" y="189"/>
                        <a:pt x="203" y="189"/>
                      </a:cubicBezTo>
                      <a:cubicBezTo>
                        <a:pt x="245" y="228"/>
                        <a:pt x="245" y="228"/>
                        <a:pt x="245" y="228"/>
                      </a:cubicBezTo>
                      <a:cubicBezTo>
                        <a:pt x="245" y="228"/>
                        <a:pt x="256" y="237"/>
                        <a:pt x="264" y="230"/>
                      </a:cubicBezTo>
                      <a:cubicBezTo>
                        <a:pt x="273" y="222"/>
                        <a:pt x="234" y="186"/>
                        <a:pt x="224" y="181"/>
                      </a:cubicBezTo>
                      <a:cubicBezTo>
                        <a:pt x="269" y="214"/>
                        <a:pt x="269" y="214"/>
                        <a:pt x="269" y="214"/>
                      </a:cubicBezTo>
                      <a:cubicBezTo>
                        <a:pt x="269" y="214"/>
                        <a:pt x="282" y="223"/>
                        <a:pt x="285" y="216"/>
                      </a:cubicBezTo>
                      <a:cubicBezTo>
                        <a:pt x="289" y="209"/>
                        <a:pt x="281" y="192"/>
                        <a:pt x="248" y="171"/>
                      </a:cubicBezTo>
                      <a:cubicBezTo>
                        <a:pt x="248" y="171"/>
                        <a:pt x="284" y="193"/>
                        <a:pt x="290" y="186"/>
                      </a:cubicBezTo>
                      <a:cubicBezTo>
                        <a:pt x="290" y="186"/>
                        <a:pt x="308" y="182"/>
                        <a:pt x="254" y="148"/>
                      </a:cubicBezTo>
                      <a:cubicBezTo>
                        <a:pt x="254" y="148"/>
                        <a:pt x="199" y="92"/>
                        <a:pt x="162" y="73"/>
                      </a:cubicBezTo>
                      <a:cubicBezTo>
                        <a:pt x="125" y="53"/>
                        <a:pt x="128" y="46"/>
                        <a:pt x="129" y="26"/>
                      </a:cubicBezTo>
                      <a:cubicBezTo>
                        <a:pt x="129" y="26"/>
                        <a:pt x="39" y="0"/>
                        <a:pt x="1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89" name="Oval 67">
                  <a:extLst>
                    <a:ext uri="{FF2B5EF4-FFF2-40B4-BE49-F238E27FC236}">
                      <a16:creationId xmlns:a16="http://schemas.microsoft.com/office/drawing/2014/main" id="{1D671AA3-22ED-4F60-866F-8F731229C69A}"/>
                    </a:ext>
                  </a:extLst>
                </p:cNvPr>
                <p:cNvSpPr>
                  <a:spLocks noChangeArrowheads="1"/>
                </p:cNvSpPr>
                <p:nvPr/>
              </p:nvSpPr>
              <p:spPr bwMode="auto">
                <a:xfrm>
                  <a:off x="5743575" y="3667125"/>
                  <a:ext cx="141288" cy="2524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90" name="Freeform 68">
                  <a:extLst>
                    <a:ext uri="{FF2B5EF4-FFF2-40B4-BE49-F238E27FC236}">
                      <a16:creationId xmlns:a16="http://schemas.microsoft.com/office/drawing/2014/main" id="{E8066F9D-C5EB-4B27-AAD2-0EA9344B5B0E}"/>
                    </a:ext>
                  </a:extLst>
                </p:cNvPr>
                <p:cNvSpPr>
                  <a:spLocks/>
                </p:cNvSpPr>
                <p:nvPr/>
              </p:nvSpPr>
              <p:spPr bwMode="auto">
                <a:xfrm>
                  <a:off x="5489575" y="2311400"/>
                  <a:ext cx="161925" cy="177800"/>
                </a:xfrm>
                <a:custGeom>
                  <a:avLst/>
                  <a:gdLst>
                    <a:gd name="T0" fmla="*/ 66 w 86"/>
                    <a:gd name="T1" fmla="*/ 85 h 95"/>
                    <a:gd name="T2" fmla="*/ 13 w 86"/>
                    <a:gd name="T3" fmla="*/ 66 h 95"/>
                    <a:gd name="T4" fmla="*/ 20 w 86"/>
                    <a:gd name="T5" fmla="*/ 10 h 95"/>
                    <a:gd name="T6" fmla="*/ 73 w 86"/>
                    <a:gd name="T7" fmla="*/ 29 h 95"/>
                    <a:gd name="T8" fmla="*/ 66 w 86"/>
                    <a:gd name="T9" fmla="*/ 85 h 95"/>
                  </a:gdLst>
                  <a:ahLst/>
                  <a:cxnLst>
                    <a:cxn ang="0">
                      <a:pos x="T0" y="T1"/>
                    </a:cxn>
                    <a:cxn ang="0">
                      <a:pos x="T2" y="T3"/>
                    </a:cxn>
                    <a:cxn ang="0">
                      <a:pos x="T4" y="T5"/>
                    </a:cxn>
                    <a:cxn ang="0">
                      <a:pos x="T6" y="T7"/>
                    </a:cxn>
                    <a:cxn ang="0">
                      <a:pos x="T8" y="T9"/>
                    </a:cxn>
                  </a:cxnLst>
                  <a:rect l="0" t="0" r="r" b="b"/>
                  <a:pathLst>
                    <a:path w="86" h="95">
                      <a:moveTo>
                        <a:pt x="66" y="85"/>
                      </a:moveTo>
                      <a:cubicBezTo>
                        <a:pt x="49" y="95"/>
                        <a:pt x="25" y="87"/>
                        <a:pt x="13" y="66"/>
                      </a:cubicBezTo>
                      <a:cubicBezTo>
                        <a:pt x="0" y="45"/>
                        <a:pt x="3" y="20"/>
                        <a:pt x="20" y="10"/>
                      </a:cubicBezTo>
                      <a:cubicBezTo>
                        <a:pt x="37" y="0"/>
                        <a:pt x="61" y="8"/>
                        <a:pt x="73" y="29"/>
                      </a:cubicBezTo>
                      <a:cubicBezTo>
                        <a:pt x="86" y="50"/>
                        <a:pt x="83" y="75"/>
                        <a:pt x="66"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91" name="Freeform 69">
                  <a:extLst>
                    <a:ext uri="{FF2B5EF4-FFF2-40B4-BE49-F238E27FC236}">
                      <a16:creationId xmlns:a16="http://schemas.microsoft.com/office/drawing/2014/main" id="{95ED4B17-1D2F-49A8-A8AC-C1EB8E0FD40A}"/>
                    </a:ext>
                  </a:extLst>
                </p:cNvPr>
                <p:cNvSpPr>
                  <a:spLocks/>
                </p:cNvSpPr>
                <p:nvPr/>
              </p:nvSpPr>
              <p:spPr bwMode="auto">
                <a:xfrm>
                  <a:off x="5291138" y="3182938"/>
                  <a:ext cx="174625" cy="130175"/>
                </a:xfrm>
                <a:custGeom>
                  <a:avLst/>
                  <a:gdLst>
                    <a:gd name="T0" fmla="*/ 87 w 93"/>
                    <a:gd name="T1" fmla="*/ 52 h 70"/>
                    <a:gd name="T2" fmla="*/ 36 w 93"/>
                    <a:gd name="T3" fmla="*/ 60 h 70"/>
                    <a:gd name="T4" fmla="*/ 6 w 93"/>
                    <a:gd name="T5" fmla="*/ 17 h 70"/>
                    <a:gd name="T6" fmla="*/ 58 w 93"/>
                    <a:gd name="T7" fmla="*/ 9 h 70"/>
                    <a:gd name="T8" fmla="*/ 87 w 93"/>
                    <a:gd name="T9" fmla="*/ 52 h 70"/>
                  </a:gdLst>
                  <a:ahLst/>
                  <a:cxnLst>
                    <a:cxn ang="0">
                      <a:pos x="T0" y="T1"/>
                    </a:cxn>
                    <a:cxn ang="0">
                      <a:pos x="T2" y="T3"/>
                    </a:cxn>
                    <a:cxn ang="0">
                      <a:pos x="T4" y="T5"/>
                    </a:cxn>
                    <a:cxn ang="0">
                      <a:pos x="T6" y="T7"/>
                    </a:cxn>
                    <a:cxn ang="0">
                      <a:pos x="T8" y="T9"/>
                    </a:cxn>
                  </a:cxnLst>
                  <a:rect l="0" t="0" r="r" b="b"/>
                  <a:pathLst>
                    <a:path w="93" h="70">
                      <a:moveTo>
                        <a:pt x="87" y="52"/>
                      </a:moveTo>
                      <a:cubicBezTo>
                        <a:pt x="81" y="66"/>
                        <a:pt x="58" y="70"/>
                        <a:pt x="36" y="60"/>
                      </a:cubicBezTo>
                      <a:cubicBezTo>
                        <a:pt x="13" y="51"/>
                        <a:pt x="0" y="31"/>
                        <a:pt x="6" y="17"/>
                      </a:cubicBezTo>
                      <a:cubicBezTo>
                        <a:pt x="12" y="3"/>
                        <a:pt x="35" y="0"/>
                        <a:pt x="58" y="9"/>
                      </a:cubicBezTo>
                      <a:cubicBezTo>
                        <a:pt x="80" y="19"/>
                        <a:pt x="93" y="38"/>
                        <a:pt x="87"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92" name="Oval 70">
                  <a:extLst>
                    <a:ext uri="{FF2B5EF4-FFF2-40B4-BE49-F238E27FC236}">
                      <a16:creationId xmlns:a16="http://schemas.microsoft.com/office/drawing/2014/main" id="{A4BB729A-71F0-40C0-AAC0-6900B5FEB5BC}"/>
                    </a:ext>
                  </a:extLst>
                </p:cNvPr>
                <p:cNvSpPr>
                  <a:spLocks noChangeArrowheads="1"/>
                </p:cNvSpPr>
                <p:nvPr/>
              </p:nvSpPr>
              <p:spPr bwMode="auto">
                <a:xfrm>
                  <a:off x="5829300" y="5032375"/>
                  <a:ext cx="192088" cy="1905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93" name="Freeform 71">
                  <a:extLst>
                    <a:ext uri="{FF2B5EF4-FFF2-40B4-BE49-F238E27FC236}">
                      <a16:creationId xmlns:a16="http://schemas.microsoft.com/office/drawing/2014/main" id="{19DED0AB-9C07-47FC-AE95-52E8A143938C}"/>
                    </a:ext>
                  </a:extLst>
                </p:cNvPr>
                <p:cNvSpPr>
                  <a:spLocks/>
                </p:cNvSpPr>
                <p:nvPr/>
              </p:nvSpPr>
              <p:spPr bwMode="auto">
                <a:xfrm>
                  <a:off x="5037138" y="3889375"/>
                  <a:ext cx="214313" cy="166687"/>
                </a:xfrm>
                <a:custGeom>
                  <a:avLst/>
                  <a:gdLst>
                    <a:gd name="T0" fmla="*/ 26 w 114"/>
                    <a:gd name="T1" fmla="*/ 16 h 89"/>
                    <a:gd name="T2" fmla="*/ 7 w 114"/>
                    <a:gd name="T3" fmla="*/ 43 h 89"/>
                    <a:gd name="T4" fmla="*/ 64 w 114"/>
                    <a:gd name="T5" fmla="*/ 74 h 89"/>
                    <a:gd name="T6" fmla="*/ 95 w 114"/>
                    <a:gd name="T7" fmla="*/ 33 h 89"/>
                    <a:gd name="T8" fmla="*/ 26 w 114"/>
                    <a:gd name="T9" fmla="*/ 16 h 89"/>
                  </a:gdLst>
                  <a:ahLst/>
                  <a:cxnLst>
                    <a:cxn ang="0">
                      <a:pos x="T0" y="T1"/>
                    </a:cxn>
                    <a:cxn ang="0">
                      <a:pos x="T2" y="T3"/>
                    </a:cxn>
                    <a:cxn ang="0">
                      <a:pos x="T4" y="T5"/>
                    </a:cxn>
                    <a:cxn ang="0">
                      <a:pos x="T6" y="T7"/>
                    </a:cxn>
                    <a:cxn ang="0">
                      <a:pos x="T8" y="T9"/>
                    </a:cxn>
                  </a:cxnLst>
                  <a:rect l="0" t="0" r="r" b="b"/>
                  <a:pathLst>
                    <a:path w="114" h="89">
                      <a:moveTo>
                        <a:pt x="26" y="16"/>
                      </a:moveTo>
                      <a:cubicBezTo>
                        <a:pt x="26" y="16"/>
                        <a:pt x="0" y="22"/>
                        <a:pt x="7" y="43"/>
                      </a:cubicBezTo>
                      <a:cubicBezTo>
                        <a:pt x="13" y="63"/>
                        <a:pt x="53" y="60"/>
                        <a:pt x="64" y="74"/>
                      </a:cubicBezTo>
                      <a:cubicBezTo>
                        <a:pt x="75" y="89"/>
                        <a:pt x="114" y="67"/>
                        <a:pt x="95" y="33"/>
                      </a:cubicBezTo>
                      <a:cubicBezTo>
                        <a:pt x="76" y="0"/>
                        <a:pt x="47" y="0"/>
                        <a:pt x="2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94" name="Oval 90">
                  <a:extLst>
                    <a:ext uri="{FF2B5EF4-FFF2-40B4-BE49-F238E27FC236}">
                      <a16:creationId xmlns:a16="http://schemas.microsoft.com/office/drawing/2014/main" id="{5503791E-C0D7-491A-9B51-458C3D6E0B6C}"/>
                    </a:ext>
                  </a:extLst>
                </p:cNvPr>
                <p:cNvSpPr>
                  <a:spLocks noChangeArrowheads="1"/>
                </p:cNvSpPr>
                <p:nvPr/>
              </p:nvSpPr>
              <p:spPr bwMode="auto">
                <a:xfrm>
                  <a:off x="6311900" y="3667125"/>
                  <a:ext cx="139700" cy="2524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95" name="Freeform 91">
                  <a:extLst>
                    <a:ext uri="{FF2B5EF4-FFF2-40B4-BE49-F238E27FC236}">
                      <a16:creationId xmlns:a16="http://schemas.microsoft.com/office/drawing/2014/main" id="{6043B695-867C-46E9-BACA-8EDEEBD1DC2A}"/>
                    </a:ext>
                  </a:extLst>
                </p:cNvPr>
                <p:cNvSpPr>
                  <a:spLocks/>
                </p:cNvSpPr>
                <p:nvPr/>
              </p:nvSpPr>
              <p:spPr bwMode="auto">
                <a:xfrm>
                  <a:off x="6543675" y="2311400"/>
                  <a:ext cx="161925" cy="177800"/>
                </a:xfrm>
                <a:custGeom>
                  <a:avLst/>
                  <a:gdLst>
                    <a:gd name="T0" fmla="*/ 20 w 86"/>
                    <a:gd name="T1" fmla="*/ 85 h 95"/>
                    <a:gd name="T2" fmla="*/ 74 w 86"/>
                    <a:gd name="T3" fmla="*/ 66 h 95"/>
                    <a:gd name="T4" fmla="*/ 66 w 86"/>
                    <a:gd name="T5" fmla="*/ 10 h 95"/>
                    <a:gd name="T6" fmla="*/ 13 w 86"/>
                    <a:gd name="T7" fmla="*/ 29 h 95"/>
                    <a:gd name="T8" fmla="*/ 20 w 86"/>
                    <a:gd name="T9" fmla="*/ 85 h 95"/>
                  </a:gdLst>
                  <a:ahLst/>
                  <a:cxnLst>
                    <a:cxn ang="0">
                      <a:pos x="T0" y="T1"/>
                    </a:cxn>
                    <a:cxn ang="0">
                      <a:pos x="T2" y="T3"/>
                    </a:cxn>
                    <a:cxn ang="0">
                      <a:pos x="T4" y="T5"/>
                    </a:cxn>
                    <a:cxn ang="0">
                      <a:pos x="T6" y="T7"/>
                    </a:cxn>
                    <a:cxn ang="0">
                      <a:pos x="T8" y="T9"/>
                    </a:cxn>
                  </a:cxnLst>
                  <a:rect l="0" t="0" r="r" b="b"/>
                  <a:pathLst>
                    <a:path w="86" h="95">
                      <a:moveTo>
                        <a:pt x="20" y="85"/>
                      </a:moveTo>
                      <a:cubicBezTo>
                        <a:pt x="37" y="95"/>
                        <a:pt x="61" y="87"/>
                        <a:pt x="74" y="66"/>
                      </a:cubicBezTo>
                      <a:cubicBezTo>
                        <a:pt x="86" y="45"/>
                        <a:pt x="83" y="20"/>
                        <a:pt x="66" y="10"/>
                      </a:cubicBezTo>
                      <a:cubicBezTo>
                        <a:pt x="50" y="0"/>
                        <a:pt x="26" y="8"/>
                        <a:pt x="13" y="29"/>
                      </a:cubicBezTo>
                      <a:cubicBezTo>
                        <a:pt x="0" y="50"/>
                        <a:pt x="3" y="75"/>
                        <a:pt x="2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96" name="Freeform 92">
                  <a:extLst>
                    <a:ext uri="{FF2B5EF4-FFF2-40B4-BE49-F238E27FC236}">
                      <a16:creationId xmlns:a16="http://schemas.microsoft.com/office/drawing/2014/main" id="{CF905FEC-A5F5-4C5A-BCA5-18BEFB765832}"/>
                    </a:ext>
                  </a:extLst>
                </p:cNvPr>
                <p:cNvSpPr>
                  <a:spLocks/>
                </p:cNvSpPr>
                <p:nvPr/>
              </p:nvSpPr>
              <p:spPr bwMode="auto">
                <a:xfrm>
                  <a:off x="6731000" y="3182938"/>
                  <a:ext cx="174625" cy="130175"/>
                </a:xfrm>
                <a:custGeom>
                  <a:avLst/>
                  <a:gdLst>
                    <a:gd name="T0" fmla="*/ 6 w 93"/>
                    <a:gd name="T1" fmla="*/ 52 h 70"/>
                    <a:gd name="T2" fmla="*/ 58 w 93"/>
                    <a:gd name="T3" fmla="*/ 60 h 70"/>
                    <a:gd name="T4" fmla="*/ 87 w 93"/>
                    <a:gd name="T5" fmla="*/ 17 h 70"/>
                    <a:gd name="T6" fmla="*/ 36 w 93"/>
                    <a:gd name="T7" fmla="*/ 9 h 70"/>
                    <a:gd name="T8" fmla="*/ 6 w 93"/>
                    <a:gd name="T9" fmla="*/ 52 h 70"/>
                  </a:gdLst>
                  <a:ahLst/>
                  <a:cxnLst>
                    <a:cxn ang="0">
                      <a:pos x="T0" y="T1"/>
                    </a:cxn>
                    <a:cxn ang="0">
                      <a:pos x="T2" y="T3"/>
                    </a:cxn>
                    <a:cxn ang="0">
                      <a:pos x="T4" y="T5"/>
                    </a:cxn>
                    <a:cxn ang="0">
                      <a:pos x="T6" y="T7"/>
                    </a:cxn>
                    <a:cxn ang="0">
                      <a:pos x="T8" y="T9"/>
                    </a:cxn>
                  </a:cxnLst>
                  <a:rect l="0" t="0" r="r" b="b"/>
                  <a:pathLst>
                    <a:path w="93" h="70">
                      <a:moveTo>
                        <a:pt x="6" y="52"/>
                      </a:moveTo>
                      <a:cubicBezTo>
                        <a:pt x="12" y="66"/>
                        <a:pt x="35" y="70"/>
                        <a:pt x="58" y="60"/>
                      </a:cubicBezTo>
                      <a:cubicBezTo>
                        <a:pt x="80" y="51"/>
                        <a:pt x="93" y="31"/>
                        <a:pt x="87" y="17"/>
                      </a:cubicBezTo>
                      <a:cubicBezTo>
                        <a:pt x="81" y="3"/>
                        <a:pt x="58" y="0"/>
                        <a:pt x="36" y="9"/>
                      </a:cubicBezTo>
                      <a:cubicBezTo>
                        <a:pt x="13" y="19"/>
                        <a:pt x="0" y="38"/>
                        <a:pt x="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97" name="Oval 93">
                  <a:extLst>
                    <a:ext uri="{FF2B5EF4-FFF2-40B4-BE49-F238E27FC236}">
                      <a16:creationId xmlns:a16="http://schemas.microsoft.com/office/drawing/2014/main" id="{12121D9A-DA82-43C5-8389-79234CFA1BDD}"/>
                    </a:ext>
                  </a:extLst>
                </p:cNvPr>
                <p:cNvSpPr>
                  <a:spLocks noChangeArrowheads="1"/>
                </p:cNvSpPr>
                <p:nvPr/>
              </p:nvSpPr>
              <p:spPr bwMode="auto">
                <a:xfrm>
                  <a:off x="6173788" y="5032375"/>
                  <a:ext cx="192088" cy="1905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98" name="Freeform 94">
                  <a:extLst>
                    <a:ext uri="{FF2B5EF4-FFF2-40B4-BE49-F238E27FC236}">
                      <a16:creationId xmlns:a16="http://schemas.microsoft.com/office/drawing/2014/main" id="{B2E8355E-AFC1-4DC4-A4E9-5C1851840D09}"/>
                    </a:ext>
                  </a:extLst>
                </p:cNvPr>
                <p:cNvSpPr>
                  <a:spLocks/>
                </p:cNvSpPr>
                <p:nvPr/>
              </p:nvSpPr>
              <p:spPr bwMode="auto">
                <a:xfrm>
                  <a:off x="6945313" y="3889375"/>
                  <a:ext cx="214313" cy="166687"/>
                </a:xfrm>
                <a:custGeom>
                  <a:avLst/>
                  <a:gdLst>
                    <a:gd name="T0" fmla="*/ 88 w 114"/>
                    <a:gd name="T1" fmla="*/ 16 h 89"/>
                    <a:gd name="T2" fmla="*/ 108 w 114"/>
                    <a:gd name="T3" fmla="*/ 43 h 89"/>
                    <a:gd name="T4" fmla="*/ 50 w 114"/>
                    <a:gd name="T5" fmla="*/ 74 h 89"/>
                    <a:gd name="T6" fmla="*/ 19 w 114"/>
                    <a:gd name="T7" fmla="*/ 33 h 89"/>
                    <a:gd name="T8" fmla="*/ 88 w 114"/>
                    <a:gd name="T9" fmla="*/ 16 h 89"/>
                  </a:gdLst>
                  <a:ahLst/>
                  <a:cxnLst>
                    <a:cxn ang="0">
                      <a:pos x="T0" y="T1"/>
                    </a:cxn>
                    <a:cxn ang="0">
                      <a:pos x="T2" y="T3"/>
                    </a:cxn>
                    <a:cxn ang="0">
                      <a:pos x="T4" y="T5"/>
                    </a:cxn>
                    <a:cxn ang="0">
                      <a:pos x="T6" y="T7"/>
                    </a:cxn>
                    <a:cxn ang="0">
                      <a:pos x="T8" y="T9"/>
                    </a:cxn>
                  </a:cxnLst>
                  <a:rect l="0" t="0" r="r" b="b"/>
                  <a:pathLst>
                    <a:path w="114" h="89">
                      <a:moveTo>
                        <a:pt x="88" y="16"/>
                      </a:moveTo>
                      <a:cubicBezTo>
                        <a:pt x="88" y="16"/>
                        <a:pt x="114" y="22"/>
                        <a:pt x="108" y="43"/>
                      </a:cubicBezTo>
                      <a:cubicBezTo>
                        <a:pt x="101" y="63"/>
                        <a:pt x="61" y="60"/>
                        <a:pt x="50" y="74"/>
                      </a:cubicBezTo>
                      <a:cubicBezTo>
                        <a:pt x="39" y="89"/>
                        <a:pt x="0" y="67"/>
                        <a:pt x="19" y="33"/>
                      </a:cubicBezTo>
                      <a:cubicBezTo>
                        <a:pt x="38" y="0"/>
                        <a:pt x="67" y="0"/>
                        <a:pt x="8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99" name="Freeform 113">
                  <a:extLst>
                    <a:ext uri="{FF2B5EF4-FFF2-40B4-BE49-F238E27FC236}">
                      <a16:creationId xmlns:a16="http://schemas.microsoft.com/office/drawing/2014/main" id="{C2930062-8EDD-4D34-BC6D-ABEFDE81AC15}"/>
                    </a:ext>
                  </a:extLst>
                </p:cNvPr>
                <p:cNvSpPr>
                  <a:spLocks/>
                </p:cNvSpPr>
                <p:nvPr/>
              </p:nvSpPr>
              <p:spPr bwMode="auto">
                <a:xfrm>
                  <a:off x="5853113" y="3471863"/>
                  <a:ext cx="492125" cy="307975"/>
                </a:xfrm>
                <a:custGeom>
                  <a:avLst/>
                  <a:gdLst>
                    <a:gd name="T0" fmla="*/ 164 w 262"/>
                    <a:gd name="T1" fmla="*/ 19 h 164"/>
                    <a:gd name="T2" fmla="*/ 131 w 262"/>
                    <a:gd name="T3" fmla="*/ 42 h 164"/>
                    <a:gd name="T4" fmla="*/ 98 w 262"/>
                    <a:gd name="T5" fmla="*/ 19 h 164"/>
                    <a:gd name="T6" fmla="*/ 84 w 262"/>
                    <a:gd name="T7" fmla="*/ 98 h 164"/>
                    <a:gd name="T8" fmla="*/ 89 w 262"/>
                    <a:gd name="T9" fmla="*/ 132 h 164"/>
                    <a:gd name="T10" fmla="*/ 129 w 262"/>
                    <a:gd name="T11" fmla="*/ 147 h 164"/>
                    <a:gd name="T12" fmla="*/ 129 w 262"/>
                    <a:gd name="T13" fmla="*/ 164 h 164"/>
                    <a:gd name="T14" fmla="*/ 131 w 262"/>
                    <a:gd name="T15" fmla="*/ 151 h 164"/>
                    <a:gd name="T16" fmla="*/ 132 w 262"/>
                    <a:gd name="T17" fmla="*/ 164 h 164"/>
                    <a:gd name="T18" fmla="*/ 132 w 262"/>
                    <a:gd name="T19" fmla="*/ 147 h 164"/>
                    <a:gd name="T20" fmla="*/ 172 w 262"/>
                    <a:gd name="T21" fmla="*/ 132 h 164"/>
                    <a:gd name="T22" fmla="*/ 177 w 262"/>
                    <a:gd name="T23" fmla="*/ 98 h 164"/>
                    <a:gd name="T24" fmla="*/ 164 w 262"/>
                    <a:gd name="T25" fmla="*/ 1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164">
                      <a:moveTo>
                        <a:pt x="164" y="19"/>
                      </a:moveTo>
                      <a:cubicBezTo>
                        <a:pt x="156" y="35"/>
                        <a:pt x="137" y="40"/>
                        <a:pt x="131" y="42"/>
                      </a:cubicBezTo>
                      <a:cubicBezTo>
                        <a:pt x="125" y="40"/>
                        <a:pt x="105" y="35"/>
                        <a:pt x="98" y="19"/>
                      </a:cubicBezTo>
                      <a:cubicBezTo>
                        <a:pt x="89" y="0"/>
                        <a:pt x="0" y="60"/>
                        <a:pt x="84" y="98"/>
                      </a:cubicBezTo>
                      <a:cubicBezTo>
                        <a:pt x="84" y="98"/>
                        <a:pt x="75" y="122"/>
                        <a:pt x="89" y="132"/>
                      </a:cubicBezTo>
                      <a:cubicBezTo>
                        <a:pt x="101" y="141"/>
                        <a:pt x="121" y="133"/>
                        <a:pt x="129" y="147"/>
                      </a:cubicBezTo>
                      <a:cubicBezTo>
                        <a:pt x="129" y="164"/>
                        <a:pt x="129" y="164"/>
                        <a:pt x="129" y="164"/>
                      </a:cubicBezTo>
                      <a:cubicBezTo>
                        <a:pt x="129" y="159"/>
                        <a:pt x="130" y="155"/>
                        <a:pt x="131" y="151"/>
                      </a:cubicBezTo>
                      <a:cubicBezTo>
                        <a:pt x="132" y="155"/>
                        <a:pt x="132" y="159"/>
                        <a:pt x="132" y="164"/>
                      </a:cubicBezTo>
                      <a:cubicBezTo>
                        <a:pt x="132" y="147"/>
                        <a:pt x="132" y="147"/>
                        <a:pt x="132" y="147"/>
                      </a:cubicBezTo>
                      <a:cubicBezTo>
                        <a:pt x="140" y="133"/>
                        <a:pt x="161" y="141"/>
                        <a:pt x="172" y="132"/>
                      </a:cubicBezTo>
                      <a:cubicBezTo>
                        <a:pt x="186" y="122"/>
                        <a:pt x="177" y="98"/>
                        <a:pt x="177" y="98"/>
                      </a:cubicBezTo>
                      <a:cubicBezTo>
                        <a:pt x="262" y="60"/>
                        <a:pt x="172" y="0"/>
                        <a:pt x="16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grpSp>
          <p:nvGrpSpPr>
            <p:cNvPr id="82" name="Group 81">
              <a:extLst>
                <a:ext uri="{FF2B5EF4-FFF2-40B4-BE49-F238E27FC236}">
                  <a16:creationId xmlns:a16="http://schemas.microsoft.com/office/drawing/2014/main" id="{7CA22F2E-AD7A-471D-B906-FBF57869661A}"/>
                </a:ext>
              </a:extLst>
            </p:cNvPr>
            <p:cNvGrpSpPr/>
            <p:nvPr/>
          </p:nvGrpSpPr>
          <p:grpSpPr>
            <a:xfrm>
              <a:off x="6138793" y="2853300"/>
              <a:ext cx="114461" cy="665399"/>
              <a:chOff x="6042025" y="2857500"/>
              <a:chExt cx="119063" cy="692150"/>
            </a:xfrm>
            <a:solidFill>
              <a:schemeClr val="bg2">
                <a:lumMod val="95000"/>
              </a:schemeClr>
            </a:solidFill>
          </p:grpSpPr>
          <p:sp>
            <p:nvSpPr>
              <p:cNvPr id="178" name="Freeform 8">
                <a:extLst>
                  <a:ext uri="{FF2B5EF4-FFF2-40B4-BE49-F238E27FC236}">
                    <a16:creationId xmlns:a16="http://schemas.microsoft.com/office/drawing/2014/main" id="{5287A2D0-8A0E-4364-B95C-B46BEC3A01DC}"/>
                  </a:ext>
                </a:extLst>
              </p:cNvPr>
              <p:cNvSpPr>
                <a:spLocks/>
              </p:cNvSpPr>
              <p:nvPr/>
            </p:nvSpPr>
            <p:spPr bwMode="auto">
              <a:xfrm>
                <a:off x="6042025" y="3473450"/>
                <a:ext cx="119063" cy="76200"/>
              </a:xfrm>
              <a:custGeom>
                <a:avLst/>
                <a:gdLst>
                  <a:gd name="T0" fmla="*/ 63 w 63"/>
                  <a:gd name="T1" fmla="*/ 33 h 41"/>
                  <a:gd name="T2" fmla="*/ 55 w 63"/>
                  <a:gd name="T3" fmla="*/ 41 h 41"/>
                  <a:gd name="T4" fmla="*/ 7 w 63"/>
                  <a:gd name="T5" fmla="*/ 41 h 41"/>
                  <a:gd name="T6" fmla="*/ 0 w 63"/>
                  <a:gd name="T7" fmla="*/ 33 h 41"/>
                  <a:gd name="T8" fmla="*/ 0 w 63"/>
                  <a:gd name="T9" fmla="*/ 8 h 41"/>
                  <a:gd name="T10" fmla="*/ 7 w 63"/>
                  <a:gd name="T11" fmla="*/ 0 h 41"/>
                  <a:gd name="T12" fmla="*/ 55 w 63"/>
                  <a:gd name="T13" fmla="*/ 0 h 41"/>
                  <a:gd name="T14" fmla="*/ 63 w 63"/>
                  <a:gd name="T15" fmla="*/ 8 h 41"/>
                  <a:gd name="T16" fmla="*/ 63 w 63"/>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3"/>
                    </a:moveTo>
                    <a:cubicBezTo>
                      <a:pt x="63" y="37"/>
                      <a:pt x="60" y="41"/>
                      <a:pt x="55" y="41"/>
                    </a:cubicBezTo>
                    <a:cubicBezTo>
                      <a:pt x="7" y="41"/>
                      <a:pt x="7" y="41"/>
                      <a:pt x="7" y="41"/>
                    </a:cubicBezTo>
                    <a:cubicBezTo>
                      <a:pt x="3" y="41"/>
                      <a:pt x="0" y="37"/>
                      <a:pt x="0" y="33"/>
                    </a:cubicBezTo>
                    <a:cubicBezTo>
                      <a:pt x="0" y="8"/>
                      <a:pt x="0" y="8"/>
                      <a:pt x="0" y="8"/>
                    </a:cubicBezTo>
                    <a:cubicBezTo>
                      <a:pt x="0" y="3"/>
                      <a:pt x="3" y="0"/>
                      <a:pt x="7" y="0"/>
                    </a:cubicBezTo>
                    <a:cubicBezTo>
                      <a:pt x="55" y="0"/>
                      <a:pt x="55" y="0"/>
                      <a:pt x="55" y="0"/>
                    </a:cubicBezTo>
                    <a:cubicBezTo>
                      <a:pt x="60" y="0"/>
                      <a:pt x="63" y="3"/>
                      <a:pt x="63" y="8"/>
                    </a:cubicBezTo>
                    <a:lnTo>
                      <a:pt x="6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79" name="Freeform 10">
                <a:extLst>
                  <a:ext uri="{FF2B5EF4-FFF2-40B4-BE49-F238E27FC236}">
                    <a16:creationId xmlns:a16="http://schemas.microsoft.com/office/drawing/2014/main" id="{F9A292A8-A685-4864-8520-D0CBB0DCD195}"/>
                  </a:ext>
                </a:extLst>
              </p:cNvPr>
              <p:cNvSpPr>
                <a:spLocks/>
              </p:cNvSpPr>
              <p:nvPr/>
            </p:nvSpPr>
            <p:spPr bwMode="auto">
              <a:xfrm>
                <a:off x="6042025" y="3370263"/>
                <a:ext cx="119063" cy="76200"/>
              </a:xfrm>
              <a:custGeom>
                <a:avLst/>
                <a:gdLst>
                  <a:gd name="T0" fmla="*/ 63 w 63"/>
                  <a:gd name="T1" fmla="*/ 34 h 41"/>
                  <a:gd name="T2" fmla="*/ 55 w 63"/>
                  <a:gd name="T3" fmla="*/ 41 h 41"/>
                  <a:gd name="T4" fmla="*/ 7 w 63"/>
                  <a:gd name="T5" fmla="*/ 41 h 41"/>
                  <a:gd name="T6" fmla="*/ 0 w 63"/>
                  <a:gd name="T7" fmla="*/ 34 h 41"/>
                  <a:gd name="T8" fmla="*/ 0 w 63"/>
                  <a:gd name="T9" fmla="*/ 8 h 41"/>
                  <a:gd name="T10" fmla="*/ 7 w 63"/>
                  <a:gd name="T11" fmla="*/ 0 h 41"/>
                  <a:gd name="T12" fmla="*/ 55 w 63"/>
                  <a:gd name="T13" fmla="*/ 0 h 41"/>
                  <a:gd name="T14" fmla="*/ 63 w 63"/>
                  <a:gd name="T15" fmla="*/ 8 h 41"/>
                  <a:gd name="T16" fmla="*/ 63 w 63"/>
                  <a:gd name="T17"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4"/>
                    </a:moveTo>
                    <a:cubicBezTo>
                      <a:pt x="63" y="38"/>
                      <a:pt x="60" y="41"/>
                      <a:pt x="55" y="41"/>
                    </a:cubicBezTo>
                    <a:cubicBezTo>
                      <a:pt x="7" y="41"/>
                      <a:pt x="7" y="41"/>
                      <a:pt x="7" y="41"/>
                    </a:cubicBezTo>
                    <a:cubicBezTo>
                      <a:pt x="3" y="41"/>
                      <a:pt x="0" y="38"/>
                      <a:pt x="0" y="34"/>
                    </a:cubicBezTo>
                    <a:cubicBezTo>
                      <a:pt x="0" y="8"/>
                      <a:pt x="0" y="8"/>
                      <a:pt x="0" y="8"/>
                    </a:cubicBezTo>
                    <a:cubicBezTo>
                      <a:pt x="0" y="4"/>
                      <a:pt x="3" y="0"/>
                      <a:pt x="7" y="0"/>
                    </a:cubicBezTo>
                    <a:cubicBezTo>
                      <a:pt x="55" y="0"/>
                      <a:pt x="55" y="0"/>
                      <a:pt x="55" y="0"/>
                    </a:cubicBezTo>
                    <a:cubicBezTo>
                      <a:pt x="60" y="0"/>
                      <a:pt x="63" y="4"/>
                      <a:pt x="63" y="8"/>
                    </a:cubicBezTo>
                    <a:lnTo>
                      <a:pt x="6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80" name="Freeform 12">
                <a:extLst>
                  <a:ext uri="{FF2B5EF4-FFF2-40B4-BE49-F238E27FC236}">
                    <a16:creationId xmlns:a16="http://schemas.microsoft.com/office/drawing/2014/main" id="{4A3F41B6-393F-45FB-97D8-8FCB11106771}"/>
                  </a:ext>
                </a:extLst>
              </p:cNvPr>
              <p:cNvSpPr>
                <a:spLocks/>
              </p:cNvSpPr>
              <p:nvPr/>
            </p:nvSpPr>
            <p:spPr bwMode="auto">
              <a:xfrm>
                <a:off x="6042025" y="3268663"/>
                <a:ext cx="119063" cy="76200"/>
              </a:xfrm>
              <a:custGeom>
                <a:avLst/>
                <a:gdLst>
                  <a:gd name="T0" fmla="*/ 63 w 63"/>
                  <a:gd name="T1" fmla="*/ 33 h 41"/>
                  <a:gd name="T2" fmla="*/ 55 w 63"/>
                  <a:gd name="T3" fmla="*/ 41 h 41"/>
                  <a:gd name="T4" fmla="*/ 7 w 63"/>
                  <a:gd name="T5" fmla="*/ 41 h 41"/>
                  <a:gd name="T6" fmla="*/ 0 w 63"/>
                  <a:gd name="T7" fmla="*/ 33 h 41"/>
                  <a:gd name="T8" fmla="*/ 0 w 63"/>
                  <a:gd name="T9" fmla="*/ 7 h 41"/>
                  <a:gd name="T10" fmla="*/ 7 w 63"/>
                  <a:gd name="T11" fmla="*/ 0 h 41"/>
                  <a:gd name="T12" fmla="*/ 55 w 63"/>
                  <a:gd name="T13" fmla="*/ 0 h 41"/>
                  <a:gd name="T14" fmla="*/ 63 w 63"/>
                  <a:gd name="T15" fmla="*/ 7 h 41"/>
                  <a:gd name="T16" fmla="*/ 63 w 63"/>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3"/>
                    </a:moveTo>
                    <a:cubicBezTo>
                      <a:pt x="63" y="37"/>
                      <a:pt x="60" y="41"/>
                      <a:pt x="55" y="41"/>
                    </a:cubicBezTo>
                    <a:cubicBezTo>
                      <a:pt x="7" y="41"/>
                      <a:pt x="7" y="41"/>
                      <a:pt x="7" y="41"/>
                    </a:cubicBezTo>
                    <a:cubicBezTo>
                      <a:pt x="3" y="41"/>
                      <a:pt x="0" y="37"/>
                      <a:pt x="0" y="33"/>
                    </a:cubicBezTo>
                    <a:cubicBezTo>
                      <a:pt x="0" y="7"/>
                      <a:pt x="0" y="7"/>
                      <a:pt x="0" y="7"/>
                    </a:cubicBezTo>
                    <a:cubicBezTo>
                      <a:pt x="0" y="3"/>
                      <a:pt x="3" y="0"/>
                      <a:pt x="7" y="0"/>
                    </a:cubicBezTo>
                    <a:cubicBezTo>
                      <a:pt x="55" y="0"/>
                      <a:pt x="55" y="0"/>
                      <a:pt x="55" y="0"/>
                    </a:cubicBezTo>
                    <a:cubicBezTo>
                      <a:pt x="60" y="0"/>
                      <a:pt x="63" y="3"/>
                      <a:pt x="63" y="7"/>
                    </a:cubicBezTo>
                    <a:lnTo>
                      <a:pt x="6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81" name="Freeform 14">
                <a:extLst>
                  <a:ext uri="{FF2B5EF4-FFF2-40B4-BE49-F238E27FC236}">
                    <a16:creationId xmlns:a16="http://schemas.microsoft.com/office/drawing/2014/main" id="{FD5E930E-4278-4B61-A139-7EB3C0242772}"/>
                  </a:ext>
                </a:extLst>
              </p:cNvPr>
              <p:cNvSpPr>
                <a:spLocks/>
              </p:cNvSpPr>
              <p:nvPr/>
            </p:nvSpPr>
            <p:spPr bwMode="auto">
              <a:xfrm>
                <a:off x="6042025" y="3165475"/>
                <a:ext cx="119063" cy="76200"/>
              </a:xfrm>
              <a:custGeom>
                <a:avLst/>
                <a:gdLst>
                  <a:gd name="T0" fmla="*/ 63 w 63"/>
                  <a:gd name="T1" fmla="*/ 33 h 41"/>
                  <a:gd name="T2" fmla="*/ 55 w 63"/>
                  <a:gd name="T3" fmla="*/ 41 h 41"/>
                  <a:gd name="T4" fmla="*/ 7 w 63"/>
                  <a:gd name="T5" fmla="*/ 41 h 41"/>
                  <a:gd name="T6" fmla="*/ 0 w 63"/>
                  <a:gd name="T7" fmla="*/ 33 h 41"/>
                  <a:gd name="T8" fmla="*/ 0 w 63"/>
                  <a:gd name="T9" fmla="*/ 8 h 41"/>
                  <a:gd name="T10" fmla="*/ 7 w 63"/>
                  <a:gd name="T11" fmla="*/ 0 h 41"/>
                  <a:gd name="T12" fmla="*/ 55 w 63"/>
                  <a:gd name="T13" fmla="*/ 0 h 41"/>
                  <a:gd name="T14" fmla="*/ 63 w 63"/>
                  <a:gd name="T15" fmla="*/ 8 h 41"/>
                  <a:gd name="T16" fmla="*/ 63 w 63"/>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3"/>
                    </a:moveTo>
                    <a:cubicBezTo>
                      <a:pt x="63" y="38"/>
                      <a:pt x="60" y="41"/>
                      <a:pt x="55" y="41"/>
                    </a:cubicBezTo>
                    <a:cubicBezTo>
                      <a:pt x="7" y="41"/>
                      <a:pt x="7" y="41"/>
                      <a:pt x="7" y="41"/>
                    </a:cubicBezTo>
                    <a:cubicBezTo>
                      <a:pt x="3" y="41"/>
                      <a:pt x="0" y="38"/>
                      <a:pt x="0" y="33"/>
                    </a:cubicBezTo>
                    <a:cubicBezTo>
                      <a:pt x="0" y="8"/>
                      <a:pt x="0" y="8"/>
                      <a:pt x="0" y="8"/>
                    </a:cubicBezTo>
                    <a:cubicBezTo>
                      <a:pt x="0" y="4"/>
                      <a:pt x="3" y="0"/>
                      <a:pt x="7" y="0"/>
                    </a:cubicBezTo>
                    <a:cubicBezTo>
                      <a:pt x="55" y="0"/>
                      <a:pt x="55" y="0"/>
                      <a:pt x="55" y="0"/>
                    </a:cubicBezTo>
                    <a:cubicBezTo>
                      <a:pt x="60" y="0"/>
                      <a:pt x="63" y="4"/>
                      <a:pt x="63" y="8"/>
                    </a:cubicBezTo>
                    <a:lnTo>
                      <a:pt x="6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82" name="Freeform 16">
                <a:extLst>
                  <a:ext uri="{FF2B5EF4-FFF2-40B4-BE49-F238E27FC236}">
                    <a16:creationId xmlns:a16="http://schemas.microsoft.com/office/drawing/2014/main" id="{B862EF76-1FAD-495C-A266-13B388A4057E}"/>
                  </a:ext>
                </a:extLst>
              </p:cNvPr>
              <p:cNvSpPr>
                <a:spLocks/>
              </p:cNvSpPr>
              <p:nvPr/>
            </p:nvSpPr>
            <p:spPr bwMode="auto">
              <a:xfrm>
                <a:off x="6042025" y="3062288"/>
                <a:ext cx="119063" cy="76200"/>
              </a:xfrm>
              <a:custGeom>
                <a:avLst/>
                <a:gdLst>
                  <a:gd name="T0" fmla="*/ 63 w 63"/>
                  <a:gd name="T1" fmla="*/ 34 h 41"/>
                  <a:gd name="T2" fmla="*/ 55 w 63"/>
                  <a:gd name="T3" fmla="*/ 41 h 41"/>
                  <a:gd name="T4" fmla="*/ 7 w 63"/>
                  <a:gd name="T5" fmla="*/ 41 h 41"/>
                  <a:gd name="T6" fmla="*/ 0 w 63"/>
                  <a:gd name="T7" fmla="*/ 34 h 41"/>
                  <a:gd name="T8" fmla="*/ 0 w 63"/>
                  <a:gd name="T9" fmla="*/ 8 h 41"/>
                  <a:gd name="T10" fmla="*/ 7 w 63"/>
                  <a:gd name="T11" fmla="*/ 0 h 41"/>
                  <a:gd name="T12" fmla="*/ 55 w 63"/>
                  <a:gd name="T13" fmla="*/ 0 h 41"/>
                  <a:gd name="T14" fmla="*/ 63 w 63"/>
                  <a:gd name="T15" fmla="*/ 8 h 41"/>
                  <a:gd name="T16" fmla="*/ 63 w 63"/>
                  <a:gd name="T17"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4"/>
                    </a:moveTo>
                    <a:cubicBezTo>
                      <a:pt x="63" y="38"/>
                      <a:pt x="60" y="41"/>
                      <a:pt x="55" y="41"/>
                    </a:cubicBezTo>
                    <a:cubicBezTo>
                      <a:pt x="7" y="41"/>
                      <a:pt x="7" y="41"/>
                      <a:pt x="7" y="41"/>
                    </a:cubicBezTo>
                    <a:cubicBezTo>
                      <a:pt x="3" y="41"/>
                      <a:pt x="0" y="38"/>
                      <a:pt x="0" y="34"/>
                    </a:cubicBezTo>
                    <a:cubicBezTo>
                      <a:pt x="0" y="8"/>
                      <a:pt x="0" y="8"/>
                      <a:pt x="0" y="8"/>
                    </a:cubicBezTo>
                    <a:cubicBezTo>
                      <a:pt x="0" y="4"/>
                      <a:pt x="3" y="0"/>
                      <a:pt x="7" y="0"/>
                    </a:cubicBezTo>
                    <a:cubicBezTo>
                      <a:pt x="55" y="0"/>
                      <a:pt x="55" y="0"/>
                      <a:pt x="55" y="0"/>
                    </a:cubicBezTo>
                    <a:cubicBezTo>
                      <a:pt x="60" y="0"/>
                      <a:pt x="63" y="4"/>
                      <a:pt x="63" y="8"/>
                    </a:cubicBezTo>
                    <a:lnTo>
                      <a:pt x="6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83" name="Freeform 18">
                <a:extLst>
                  <a:ext uri="{FF2B5EF4-FFF2-40B4-BE49-F238E27FC236}">
                    <a16:creationId xmlns:a16="http://schemas.microsoft.com/office/drawing/2014/main" id="{A295F447-68D3-4838-A444-0754CEA3123C}"/>
                  </a:ext>
                </a:extLst>
              </p:cNvPr>
              <p:cNvSpPr>
                <a:spLocks/>
              </p:cNvSpPr>
              <p:nvPr/>
            </p:nvSpPr>
            <p:spPr bwMode="auto">
              <a:xfrm>
                <a:off x="6042025" y="2960688"/>
                <a:ext cx="119063" cy="77787"/>
              </a:xfrm>
              <a:custGeom>
                <a:avLst/>
                <a:gdLst>
                  <a:gd name="T0" fmla="*/ 63 w 63"/>
                  <a:gd name="T1" fmla="*/ 33 h 41"/>
                  <a:gd name="T2" fmla="*/ 55 w 63"/>
                  <a:gd name="T3" fmla="*/ 41 h 41"/>
                  <a:gd name="T4" fmla="*/ 7 w 63"/>
                  <a:gd name="T5" fmla="*/ 41 h 41"/>
                  <a:gd name="T6" fmla="*/ 0 w 63"/>
                  <a:gd name="T7" fmla="*/ 33 h 41"/>
                  <a:gd name="T8" fmla="*/ 0 w 63"/>
                  <a:gd name="T9" fmla="*/ 8 h 41"/>
                  <a:gd name="T10" fmla="*/ 7 w 63"/>
                  <a:gd name="T11" fmla="*/ 0 h 41"/>
                  <a:gd name="T12" fmla="*/ 55 w 63"/>
                  <a:gd name="T13" fmla="*/ 0 h 41"/>
                  <a:gd name="T14" fmla="*/ 63 w 63"/>
                  <a:gd name="T15" fmla="*/ 8 h 41"/>
                  <a:gd name="T16" fmla="*/ 63 w 63"/>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3"/>
                    </a:moveTo>
                    <a:cubicBezTo>
                      <a:pt x="63" y="37"/>
                      <a:pt x="60" y="41"/>
                      <a:pt x="55" y="41"/>
                    </a:cubicBezTo>
                    <a:cubicBezTo>
                      <a:pt x="7" y="41"/>
                      <a:pt x="7" y="41"/>
                      <a:pt x="7" y="41"/>
                    </a:cubicBezTo>
                    <a:cubicBezTo>
                      <a:pt x="3" y="41"/>
                      <a:pt x="0" y="37"/>
                      <a:pt x="0" y="33"/>
                    </a:cubicBezTo>
                    <a:cubicBezTo>
                      <a:pt x="0" y="8"/>
                      <a:pt x="0" y="8"/>
                      <a:pt x="0" y="8"/>
                    </a:cubicBezTo>
                    <a:cubicBezTo>
                      <a:pt x="0" y="3"/>
                      <a:pt x="3" y="0"/>
                      <a:pt x="7" y="0"/>
                    </a:cubicBezTo>
                    <a:cubicBezTo>
                      <a:pt x="55" y="0"/>
                      <a:pt x="55" y="0"/>
                      <a:pt x="55" y="0"/>
                    </a:cubicBezTo>
                    <a:cubicBezTo>
                      <a:pt x="60" y="0"/>
                      <a:pt x="63" y="3"/>
                      <a:pt x="63" y="8"/>
                    </a:cubicBezTo>
                    <a:lnTo>
                      <a:pt x="6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84" name="Freeform 20">
                <a:extLst>
                  <a:ext uri="{FF2B5EF4-FFF2-40B4-BE49-F238E27FC236}">
                    <a16:creationId xmlns:a16="http://schemas.microsoft.com/office/drawing/2014/main" id="{AB18754F-06F9-4EF3-861C-BD2D1DB0F9A9}"/>
                  </a:ext>
                </a:extLst>
              </p:cNvPr>
              <p:cNvSpPr>
                <a:spLocks/>
              </p:cNvSpPr>
              <p:nvPr/>
            </p:nvSpPr>
            <p:spPr bwMode="auto">
              <a:xfrm>
                <a:off x="6042025" y="2857500"/>
                <a:ext cx="119063" cy="77787"/>
              </a:xfrm>
              <a:custGeom>
                <a:avLst/>
                <a:gdLst>
                  <a:gd name="T0" fmla="*/ 63 w 63"/>
                  <a:gd name="T1" fmla="*/ 33 h 41"/>
                  <a:gd name="T2" fmla="*/ 55 w 63"/>
                  <a:gd name="T3" fmla="*/ 41 h 41"/>
                  <a:gd name="T4" fmla="*/ 7 w 63"/>
                  <a:gd name="T5" fmla="*/ 41 h 41"/>
                  <a:gd name="T6" fmla="*/ 0 w 63"/>
                  <a:gd name="T7" fmla="*/ 33 h 41"/>
                  <a:gd name="T8" fmla="*/ 0 w 63"/>
                  <a:gd name="T9" fmla="*/ 8 h 41"/>
                  <a:gd name="T10" fmla="*/ 7 w 63"/>
                  <a:gd name="T11" fmla="*/ 0 h 41"/>
                  <a:gd name="T12" fmla="*/ 55 w 63"/>
                  <a:gd name="T13" fmla="*/ 0 h 41"/>
                  <a:gd name="T14" fmla="*/ 63 w 63"/>
                  <a:gd name="T15" fmla="*/ 8 h 41"/>
                  <a:gd name="T16" fmla="*/ 63 w 63"/>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3"/>
                    </a:moveTo>
                    <a:cubicBezTo>
                      <a:pt x="63" y="38"/>
                      <a:pt x="60" y="41"/>
                      <a:pt x="55" y="41"/>
                    </a:cubicBezTo>
                    <a:cubicBezTo>
                      <a:pt x="7" y="41"/>
                      <a:pt x="7" y="41"/>
                      <a:pt x="7" y="41"/>
                    </a:cubicBezTo>
                    <a:cubicBezTo>
                      <a:pt x="3" y="41"/>
                      <a:pt x="0" y="38"/>
                      <a:pt x="0" y="33"/>
                    </a:cubicBezTo>
                    <a:cubicBezTo>
                      <a:pt x="0" y="8"/>
                      <a:pt x="0" y="8"/>
                      <a:pt x="0" y="8"/>
                    </a:cubicBezTo>
                    <a:cubicBezTo>
                      <a:pt x="0" y="4"/>
                      <a:pt x="3" y="0"/>
                      <a:pt x="7" y="0"/>
                    </a:cubicBezTo>
                    <a:cubicBezTo>
                      <a:pt x="55" y="0"/>
                      <a:pt x="55" y="0"/>
                      <a:pt x="55" y="0"/>
                    </a:cubicBezTo>
                    <a:cubicBezTo>
                      <a:pt x="60" y="0"/>
                      <a:pt x="63" y="4"/>
                      <a:pt x="63" y="8"/>
                    </a:cubicBezTo>
                    <a:lnTo>
                      <a:pt x="6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sp>
          <p:nvSpPr>
            <p:cNvPr id="84" name="Freeform 22">
              <a:extLst>
                <a:ext uri="{FF2B5EF4-FFF2-40B4-BE49-F238E27FC236}">
                  <a16:creationId xmlns:a16="http://schemas.microsoft.com/office/drawing/2014/main" id="{6150FF36-CD9C-4D9C-A18E-DC7F9AE7CA0B}"/>
                </a:ext>
              </a:extLst>
            </p:cNvPr>
            <p:cNvSpPr>
              <a:spLocks/>
            </p:cNvSpPr>
            <p:nvPr/>
          </p:nvSpPr>
          <p:spPr bwMode="auto">
            <a:xfrm>
              <a:off x="6138793" y="2755627"/>
              <a:ext cx="114461" cy="73255"/>
            </a:xfrm>
            <a:custGeom>
              <a:avLst/>
              <a:gdLst>
                <a:gd name="T0" fmla="*/ 63 w 63"/>
                <a:gd name="T1" fmla="*/ 33 h 40"/>
                <a:gd name="T2" fmla="*/ 55 w 63"/>
                <a:gd name="T3" fmla="*/ 40 h 40"/>
                <a:gd name="T4" fmla="*/ 7 w 63"/>
                <a:gd name="T5" fmla="*/ 40 h 40"/>
                <a:gd name="T6" fmla="*/ 0 w 63"/>
                <a:gd name="T7" fmla="*/ 33 h 40"/>
                <a:gd name="T8" fmla="*/ 0 w 63"/>
                <a:gd name="T9" fmla="*/ 7 h 40"/>
                <a:gd name="T10" fmla="*/ 7 w 63"/>
                <a:gd name="T11" fmla="*/ 0 h 40"/>
                <a:gd name="T12" fmla="*/ 55 w 63"/>
                <a:gd name="T13" fmla="*/ 0 h 40"/>
                <a:gd name="T14" fmla="*/ 63 w 63"/>
                <a:gd name="T15" fmla="*/ 7 h 40"/>
                <a:gd name="T16" fmla="*/ 63 w 63"/>
                <a:gd name="T17"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0">
                  <a:moveTo>
                    <a:pt x="63" y="33"/>
                  </a:moveTo>
                  <a:cubicBezTo>
                    <a:pt x="63" y="37"/>
                    <a:pt x="60" y="40"/>
                    <a:pt x="55" y="40"/>
                  </a:cubicBezTo>
                  <a:cubicBezTo>
                    <a:pt x="7" y="40"/>
                    <a:pt x="7" y="40"/>
                    <a:pt x="7" y="40"/>
                  </a:cubicBezTo>
                  <a:cubicBezTo>
                    <a:pt x="3" y="40"/>
                    <a:pt x="0" y="37"/>
                    <a:pt x="0" y="33"/>
                  </a:cubicBezTo>
                  <a:cubicBezTo>
                    <a:pt x="0" y="7"/>
                    <a:pt x="0" y="7"/>
                    <a:pt x="0" y="7"/>
                  </a:cubicBezTo>
                  <a:cubicBezTo>
                    <a:pt x="0" y="3"/>
                    <a:pt x="3" y="0"/>
                    <a:pt x="7" y="0"/>
                  </a:cubicBezTo>
                  <a:cubicBezTo>
                    <a:pt x="55" y="0"/>
                    <a:pt x="55" y="0"/>
                    <a:pt x="55" y="0"/>
                  </a:cubicBezTo>
                  <a:cubicBezTo>
                    <a:pt x="60" y="0"/>
                    <a:pt x="63" y="3"/>
                    <a:pt x="63" y="7"/>
                  </a:cubicBezTo>
                  <a:lnTo>
                    <a:pt x="63" y="33"/>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88" name="Freeform 23">
              <a:extLst>
                <a:ext uri="{FF2B5EF4-FFF2-40B4-BE49-F238E27FC236}">
                  <a16:creationId xmlns:a16="http://schemas.microsoft.com/office/drawing/2014/main" id="{15631F0B-FDB1-42B3-AF16-0F3D28053378}"/>
                </a:ext>
              </a:extLst>
            </p:cNvPr>
            <p:cNvSpPr>
              <a:spLocks/>
            </p:cNvSpPr>
            <p:nvPr/>
          </p:nvSpPr>
          <p:spPr bwMode="auto">
            <a:xfrm>
              <a:off x="6138793" y="2731208"/>
              <a:ext cx="114461" cy="24418"/>
            </a:xfrm>
            <a:custGeom>
              <a:avLst/>
              <a:gdLst>
                <a:gd name="T0" fmla="*/ 63 w 63"/>
                <a:gd name="T1" fmla="*/ 7 h 14"/>
                <a:gd name="T2" fmla="*/ 56 w 63"/>
                <a:gd name="T3" fmla="*/ 14 h 14"/>
                <a:gd name="T4" fmla="*/ 7 w 63"/>
                <a:gd name="T5" fmla="*/ 14 h 14"/>
                <a:gd name="T6" fmla="*/ 0 w 63"/>
                <a:gd name="T7" fmla="*/ 7 h 14"/>
                <a:gd name="T8" fmla="*/ 0 w 63"/>
                <a:gd name="T9" fmla="*/ 7 h 14"/>
                <a:gd name="T10" fmla="*/ 7 w 63"/>
                <a:gd name="T11" fmla="*/ 0 h 14"/>
                <a:gd name="T12" fmla="*/ 56 w 63"/>
                <a:gd name="T13" fmla="*/ 0 h 14"/>
                <a:gd name="T14" fmla="*/ 63 w 6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4">
                  <a:moveTo>
                    <a:pt x="63" y="7"/>
                  </a:moveTo>
                  <a:cubicBezTo>
                    <a:pt x="63" y="11"/>
                    <a:pt x="60" y="14"/>
                    <a:pt x="56" y="14"/>
                  </a:cubicBezTo>
                  <a:cubicBezTo>
                    <a:pt x="7" y="14"/>
                    <a:pt x="7" y="14"/>
                    <a:pt x="7" y="14"/>
                  </a:cubicBezTo>
                  <a:cubicBezTo>
                    <a:pt x="3" y="14"/>
                    <a:pt x="0" y="11"/>
                    <a:pt x="0" y="7"/>
                  </a:cubicBezTo>
                  <a:cubicBezTo>
                    <a:pt x="0" y="7"/>
                    <a:pt x="0" y="7"/>
                    <a:pt x="0" y="7"/>
                  </a:cubicBezTo>
                  <a:cubicBezTo>
                    <a:pt x="0" y="3"/>
                    <a:pt x="3" y="0"/>
                    <a:pt x="7" y="0"/>
                  </a:cubicBezTo>
                  <a:cubicBezTo>
                    <a:pt x="56" y="0"/>
                    <a:pt x="56" y="0"/>
                    <a:pt x="56" y="0"/>
                  </a:cubicBezTo>
                  <a:cubicBezTo>
                    <a:pt x="60" y="0"/>
                    <a:pt x="63" y="3"/>
                    <a:pt x="63" y="7"/>
                  </a:cubicBez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89" name="Freeform 24">
              <a:extLst>
                <a:ext uri="{FF2B5EF4-FFF2-40B4-BE49-F238E27FC236}">
                  <a16:creationId xmlns:a16="http://schemas.microsoft.com/office/drawing/2014/main" id="{BF1EF036-3899-496D-927E-1B826D6A8568}"/>
                </a:ext>
              </a:extLst>
            </p:cNvPr>
            <p:cNvSpPr>
              <a:spLocks/>
            </p:cNvSpPr>
            <p:nvPr/>
          </p:nvSpPr>
          <p:spPr bwMode="auto">
            <a:xfrm>
              <a:off x="6138793" y="2656428"/>
              <a:ext cx="114461" cy="74781"/>
            </a:xfrm>
            <a:custGeom>
              <a:avLst/>
              <a:gdLst>
                <a:gd name="T0" fmla="*/ 63 w 63"/>
                <a:gd name="T1" fmla="*/ 33 h 41"/>
                <a:gd name="T2" fmla="*/ 55 w 63"/>
                <a:gd name="T3" fmla="*/ 41 h 41"/>
                <a:gd name="T4" fmla="*/ 7 w 63"/>
                <a:gd name="T5" fmla="*/ 41 h 41"/>
                <a:gd name="T6" fmla="*/ 0 w 63"/>
                <a:gd name="T7" fmla="*/ 33 h 41"/>
                <a:gd name="T8" fmla="*/ 0 w 63"/>
                <a:gd name="T9" fmla="*/ 8 h 41"/>
                <a:gd name="T10" fmla="*/ 7 w 63"/>
                <a:gd name="T11" fmla="*/ 0 h 41"/>
                <a:gd name="T12" fmla="*/ 55 w 63"/>
                <a:gd name="T13" fmla="*/ 0 h 41"/>
                <a:gd name="T14" fmla="*/ 63 w 63"/>
                <a:gd name="T15" fmla="*/ 8 h 41"/>
                <a:gd name="T16" fmla="*/ 63 w 63"/>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3"/>
                  </a:moveTo>
                  <a:cubicBezTo>
                    <a:pt x="63" y="37"/>
                    <a:pt x="60" y="41"/>
                    <a:pt x="55" y="41"/>
                  </a:cubicBezTo>
                  <a:cubicBezTo>
                    <a:pt x="7" y="41"/>
                    <a:pt x="7" y="41"/>
                    <a:pt x="7" y="41"/>
                  </a:cubicBezTo>
                  <a:cubicBezTo>
                    <a:pt x="3" y="41"/>
                    <a:pt x="0" y="37"/>
                    <a:pt x="0" y="33"/>
                  </a:cubicBezTo>
                  <a:cubicBezTo>
                    <a:pt x="0" y="8"/>
                    <a:pt x="0" y="8"/>
                    <a:pt x="0" y="8"/>
                  </a:cubicBezTo>
                  <a:cubicBezTo>
                    <a:pt x="0" y="3"/>
                    <a:pt x="3" y="0"/>
                    <a:pt x="7" y="0"/>
                  </a:cubicBezTo>
                  <a:cubicBezTo>
                    <a:pt x="55" y="0"/>
                    <a:pt x="55" y="0"/>
                    <a:pt x="55" y="0"/>
                  </a:cubicBezTo>
                  <a:cubicBezTo>
                    <a:pt x="60" y="0"/>
                    <a:pt x="63" y="3"/>
                    <a:pt x="63" y="8"/>
                  </a:cubicBezTo>
                  <a:lnTo>
                    <a:pt x="63" y="33"/>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0" name="Freeform 25">
              <a:extLst>
                <a:ext uri="{FF2B5EF4-FFF2-40B4-BE49-F238E27FC236}">
                  <a16:creationId xmlns:a16="http://schemas.microsoft.com/office/drawing/2014/main" id="{4193D26F-99EB-4F81-A550-F6870CBD8F53}"/>
                </a:ext>
              </a:extLst>
            </p:cNvPr>
            <p:cNvSpPr>
              <a:spLocks/>
            </p:cNvSpPr>
            <p:nvPr/>
          </p:nvSpPr>
          <p:spPr bwMode="auto">
            <a:xfrm>
              <a:off x="6138793" y="2632009"/>
              <a:ext cx="114461" cy="24418"/>
            </a:xfrm>
            <a:custGeom>
              <a:avLst/>
              <a:gdLst>
                <a:gd name="T0" fmla="*/ 63 w 63"/>
                <a:gd name="T1" fmla="*/ 7 h 14"/>
                <a:gd name="T2" fmla="*/ 56 w 63"/>
                <a:gd name="T3" fmla="*/ 14 h 14"/>
                <a:gd name="T4" fmla="*/ 7 w 63"/>
                <a:gd name="T5" fmla="*/ 14 h 14"/>
                <a:gd name="T6" fmla="*/ 0 w 63"/>
                <a:gd name="T7" fmla="*/ 7 h 14"/>
                <a:gd name="T8" fmla="*/ 0 w 63"/>
                <a:gd name="T9" fmla="*/ 7 h 14"/>
                <a:gd name="T10" fmla="*/ 7 w 63"/>
                <a:gd name="T11" fmla="*/ 0 h 14"/>
                <a:gd name="T12" fmla="*/ 56 w 63"/>
                <a:gd name="T13" fmla="*/ 0 h 14"/>
                <a:gd name="T14" fmla="*/ 63 w 6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4">
                  <a:moveTo>
                    <a:pt x="63" y="7"/>
                  </a:moveTo>
                  <a:cubicBezTo>
                    <a:pt x="63" y="11"/>
                    <a:pt x="60" y="14"/>
                    <a:pt x="56" y="14"/>
                  </a:cubicBezTo>
                  <a:cubicBezTo>
                    <a:pt x="7" y="14"/>
                    <a:pt x="7" y="14"/>
                    <a:pt x="7" y="14"/>
                  </a:cubicBezTo>
                  <a:cubicBezTo>
                    <a:pt x="3" y="14"/>
                    <a:pt x="0" y="11"/>
                    <a:pt x="0" y="7"/>
                  </a:cubicBezTo>
                  <a:cubicBezTo>
                    <a:pt x="0" y="7"/>
                    <a:pt x="0" y="7"/>
                    <a:pt x="0" y="7"/>
                  </a:cubicBezTo>
                  <a:cubicBezTo>
                    <a:pt x="0" y="3"/>
                    <a:pt x="3" y="0"/>
                    <a:pt x="7" y="0"/>
                  </a:cubicBezTo>
                  <a:cubicBezTo>
                    <a:pt x="56" y="0"/>
                    <a:pt x="56" y="0"/>
                    <a:pt x="56" y="0"/>
                  </a:cubicBezTo>
                  <a:cubicBezTo>
                    <a:pt x="60" y="0"/>
                    <a:pt x="63" y="3"/>
                    <a:pt x="63" y="7"/>
                  </a:cubicBez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1" name="Freeform 26">
              <a:extLst>
                <a:ext uri="{FF2B5EF4-FFF2-40B4-BE49-F238E27FC236}">
                  <a16:creationId xmlns:a16="http://schemas.microsoft.com/office/drawing/2014/main" id="{43B7E60C-9CA0-49EE-AF51-B1D13B670497}"/>
                </a:ext>
              </a:extLst>
            </p:cNvPr>
            <p:cNvSpPr>
              <a:spLocks/>
            </p:cNvSpPr>
            <p:nvPr/>
          </p:nvSpPr>
          <p:spPr bwMode="auto">
            <a:xfrm>
              <a:off x="6138793" y="2557228"/>
              <a:ext cx="114461" cy="74781"/>
            </a:xfrm>
            <a:custGeom>
              <a:avLst/>
              <a:gdLst>
                <a:gd name="T0" fmla="*/ 63 w 63"/>
                <a:gd name="T1" fmla="*/ 34 h 41"/>
                <a:gd name="T2" fmla="*/ 55 w 63"/>
                <a:gd name="T3" fmla="*/ 41 h 41"/>
                <a:gd name="T4" fmla="*/ 7 w 63"/>
                <a:gd name="T5" fmla="*/ 41 h 41"/>
                <a:gd name="T6" fmla="*/ 0 w 63"/>
                <a:gd name="T7" fmla="*/ 34 h 41"/>
                <a:gd name="T8" fmla="*/ 0 w 63"/>
                <a:gd name="T9" fmla="*/ 8 h 41"/>
                <a:gd name="T10" fmla="*/ 7 w 63"/>
                <a:gd name="T11" fmla="*/ 0 h 41"/>
                <a:gd name="T12" fmla="*/ 55 w 63"/>
                <a:gd name="T13" fmla="*/ 0 h 41"/>
                <a:gd name="T14" fmla="*/ 63 w 63"/>
                <a:gd name="T15" fmla="*/ 8 h 41"/>
                <a:gd name="T16" fmla="*/ 63 w 63"/>
                <a:gd name="T17"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4"/>
                  </a:moveTo>
                  <a:cubicBezTo>
                    <a:pt x="63" y="38"/>
                    <a:pt x="60" y="41"/>
                    <a:pt x="55" y="41"/>
                  </a:cubicBezTo>
                  <a:cubicBezTo>
                    <a:pt x="7" y="41"/>
                    <a:pt x="7" y="41"/>
                    <a:pt x="7" y="41"/>
                  </a:cubicBezTo>
                  <a:cubicBezTo>
                    <a:pt x="3" y="41"/>
                    <a:pt x="0" y="38"/>
                    <a:pt x="0" y="34"/>
                  </a:cubicBezTo>
                  <a:cubicBezTo>
                    <a:pt x="0" y="8"/>
                    <a:pt x="0" y="8"/>
                    <a:pt x="0" y="8"/>
                  </a:cubicBezTo>
                  <a:cubicBezTo>
                    <a:pt x="0" y="4"/>
                    <a:pt x="3" y="0"/>
                    <a:pt x="7" y="0"/>
                  </a:cubicBezTo>
                  <a:cubicBezTo>
                    <a:pt x="55" y="0"/>
                    <a:pt x="55" y="0"/>
                    <a:pt x="55" y="0"/>
                  </a:cubicBezTo>
                  <a:cubicBezTo>
                    <a:pt x="60" y="0"/>
                    <a:pt x="63" y="4"/>
                    <a:pt x="63" y="8"/>
                  </a:cubicBezTo>
                  <a:lnTo>
                    <a:pt x="63" y="34"/>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2" name="Freeform 27">
              <a:extLst>
                <a:ext uri="{FF2B5EF4-FFF2-40B4-BE49-F238E27FC236}">
                  <a16:creationId xmlns:a16="http://schemas.microsoft.com/office/drawing/2014/main" id="{C316CC17-9593-4EF1-9200-9929BD7FBBC8}"/>
                </a:ext>
              </a:extLst>
            </p:cNvPr>
            <p:cNvSpPr>
              <a:spLocks/>
            </p:cNvSpPr>
            <p:nvPr/>
          </p:nvSpPr>
          <p:spPr bwMode="auto">
            <a:xfrm>
              <a:off x="6138793" y="2534336"/>
              <a:ext cx="114461" cy="22892"/>
            </a:xfrm>
            <a:custGeom>
              <a:avLst/>
              <a:gdLst>
                <a:gd name="T0" fmla="*/ 63 w 63"/>
                <a:gd name="T1" fmla="*/ 6 h 13"/>
                <a:gd name="T2" fmla="*/ 56 w 63"/>
                <a:gd name="T3" fmla="*/ 13 h 13"/>
                <a:gd name="T4" fmla="*/ 7 w 63"/>
                <a:gd name="T5" fmla="*/ 13 h 13"/>
                <a:gd name="T6" fmla="*/ 0 w 63"/>
                <a:gd name="T7" fmla="*/ 6 h 13"/>
                <a:gd name="T8" fmla="*/ 0 w 63"/>
                <a:gd name="T9" fmla="*/ 6 h 13"/>
                <a:gd name="T10" fmla="*/ 7 w 63"/>
                <a:gd name="T11" fmla="*/ 0 h 13"/>
                <a:gd name="T12" fmla="*/ 56 w 63"/>
                <a:gd name="T13" fmla="*/ 0 h 13"/>
                <a:gd name="T14" fmla="*/ 63 w 63"/>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6"/>
                  </a:moveTo>
                  <a:cubicBezTo>
                    <a:pt x="63" y="10"/>
                    <a:pt x="60" y="13"/>
                    <a:pt x="56" y="13"/>
                  </a:cubicBezTo>
                  <a:cubicBezTo>
                    <a:pt x="7" y="13"/>
                    <a:pt x="7" y="13"/>
                    <a:pt x="7" y="13"/>
                  </a:cubicBezTo>
                  <a:cubicBezTo>
                    <a:pt x="3" y="13"/>
                    <a:pt x="0" y="10"/>
                    <a:pt x="0" y="6"/>
                  </a:cubicBezTo>
                  <a:cubicBezTo>
                    <a:pt x="0" y="6"/>
                    <a:pt x="0" y="6"/>
                    <a:pt x="0" y="6"/>
                  </a:cubicBezTo>
                  <a:cubicBezTo>
                    <a:pt x="0" y="3"/>
                    <a:pt x="3" y="0"/>
                    <a:pt x="7" y="0"/>
                  </a:cubicBezTo>
                  <a:cubicBezTo>
                    <a:pt x="56" y="0"/>
                    <a:pt x="56" y="0"/>
                    <a:pt x="56" y="0"/>
                  </a:cubicBezTo>
                  <a:cubicBezTo>
                    <a:pt x="60" y="0"/>
                    <a:pt x="63" y="3"/>
                    <a:pt x="63" y="6"/>
                  </a:cubicBez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3" name="Freeform 28">
              <a:extLst>
                <a:ext uri="{FF2B5EF4-FFF2-40B4-BE49-F238E27FC236}">
                  <a16:creationId xmlns:a16="http://schemas.microsoft.com/office/drawing/2014/main" id="{476A5398-5993-447F-BA32-14319A08F913}"/>
                </a:ext>
              </a:extLst>
            </p:cNvPr>
            <p:cNvSpPr>
              <a:spLocks/>
            </p:cNvSpPr>
            <p:nvPr/>
          </p:nvSpPr>
          <p:spPr bwMode="auto">
            <a:xfrm>
              <a:off x="6138793" y="2459554"/>
              <a:ext cx="114461" cy="74781"/>
            </a:xfrm>
            <a:custGeom>
              <a:avLst/>
              <a:gdLst>
                <a:gd name="T0" fmla="*/ 63 w 63"/>
                <a:gd name="T1" fmla="*/ 33 h 41"/>
                <a:gd name="T2" fmla="*/ 55 w 63"/>
                <a:gd name="T3" fmla="*/ 41 h 41"/>
                <a:gd name="T4" fmla="*/ 7 w 63"/>
                <a:gd name="T5" fmla="*/ 41 h 41"/>
                <a:gd name="T6" fmla="*/ 0 w 63"/>
                <a:gd name="T7" fmla="*/ 33 h 41"/>
                <a:gd name="T8" fmla="*/ 0 w 63"/>
                <a:gd name="T9" fmla="*/ 7 h 41"/>
                <a:gd name="T10" fmla="*/ 7 w 63"/>
                <a:gd name="T11" fmla="*/ 0 h 41"/>
                <a:gd name="T12" fmla="*/ 55 w 63"/>
                <a:gd name="T13" fmla="*/ 0 h 41"/>
                <a:gd name="T14" fmla="*/ 63 w 63"/>
                <a:gd name="T15" fmla="*/ 7 h 41"/>
                <a:gd name="T16" fmla="*/ 63 w 63"/>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3"/>
                  </a:moveTo>
                  <a:cubicBezTo>
                    <a:pt x="63" y="37"/>
                    <a:pt x="60" y="41"/>
                    <a:pt x="55" y="41"/>
                  </a:cubicBezTo>
                  <a:cubicBezTo>
                    <a:pt x="7" y="41"/>
                    <a:pt x="7" y="41"/>
                    <a:pt x="7" y="41"/>
                  </a:cubicBezTo>
                  <a:cubicBezTo>
                    <a:pt x="3" y="41"/>
                    <a:pt x="0" y="37"/>
                    <a:pt x="0" y="33"/>
                  </a:cubicBezTo>
                  <a:cubicBezTo>
                    <a:pt x="0" y="7"/>
                    <a:pt x="0" y="7"/>
                    <a:pt x="0" y="7"/>
                  </a:cubicBezTo>
                  <a:cubicBezTo>
                    <a:pt x="0" y="3"/>
                    <a:pt x="3" y="0"/>
                    <a:pt x="7" y="0"/>
                  </a:cubicBezTo>
                  <a:cubicBezTo>
                    <a:pt x="55" y="0"/>
                    <a:pt x="55" y="0"/>
                    <a:pt x="55" y="0"/>
                  </a:cubicBezTo>
                  <a:cubicBezTo>
                    <a:pt x="60" y="0"/>
                    <a:pt x="63" y="3"/>
                    <a:pt x="63" y="7"/>
                  </a:cubicBezTo>
                  <a:lnTo>
                    <a:pt x="63" y="33"/>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4" name="Freeform 29">
              <a:extLst>
                <a:ext uri="{FF2B5EF4-FFF2-40B4-BE49-F238E27FC236}">
                  <a16:creationId xmlns:a16="http://schemas.microsoft.com/office/drawing/2014/main" id="{D35F2A09-2877-401C-90A0-FA4732E413A5}"/>
                </a:ext>
              </a:extLst>
            </p:cNvPr>
            <p:cNvSpPr>
              <a:spLocks/>
            </p:cNvSpPr>
            <p:nvPr/>
          </p:nvSpPr>
          <p:spPr bwMode="auto">
            <a:xfrm>
              <a:off x="6138793" y="2435136"/>
              <a:ext cx="114461" cy="24418"/>
            </a:xfrm>
            <a:custGeom>
              <a:avLst/>
              <a:gdLst>
                <a:gd name="T0" fmla="*/ 63 w 63"/>
                <a:gd name="T1" fmla="*/ 7 h 14"/>
                <a:gd name="T2" fmla="*/ 56 w 63"/>
                <a:gd name="T3" fmla="*/ 14 h 14"/>
                <a:gd name="T4" fmla="*/ 7 w 63"/>
                <a:gd name="T5" fmla="*/ 14 h 14"/>
                <a:gd name="T6" fmla="*/ 0 w 63"/>
                <a:gd name="T7" fmla="*/ 7 h 14"/>
                <a:gd name="T8" fmla="*/ 0 w 63"/>
                <a:gd name="T9" fmla="*/ 7 h 14"/>
                <a:gd name="T10" fmla="*/ 7 w 63"/>
                <a:gd name="T11" fmla="*/ 0 h 14"/>
                <a:gd name="T12" fmla="*/ 56 w 63"/>
                <a:gd name="T13" fmla="*/ 0 h 14"/>
                <a:gd name="T14" fmla="*/ 63 w 6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4">
                  <a:moveTo>
                    <a:pt x="63" y="7"/>
                  </a:moveTo>
                  <a:cubicBezTo>
                    <a:pt x="63" y="11"/>
                    <a:pt x="60" y="14"/>
                    <a:pt x="56" y="14"/>
                  </a:cubicBezTo>
                  <a:cubicBezTo>
                    <a:pt x="7" y="14"/>
                    <a:pt x="7" y="14"/>
                    <a:pt x="7" y="14"/>
                  </a:cubicBezTo>
                  <a:cubicBezTo>
                    <a:pt x="3" y="14"/>
                    <a:pt x="0" y="11"/>
                    <a:pt x="0" y="7"/>
                  </a:cubicBezTo>
                  <a:cubicBezTo>
                    <a:pt x="0" y="7"/>
                    <a:pt x="0" y="7"/>
                    <a:pt x="0" y="7"/>
                  </a:cubicBezTo>
                  <a:cubicBezTo>
                    <a:pt x="0" y="3"/>
                    <a:pt x="3" y="0"/>
                    <a:pt x="7" y="0"/>
                  </a:cubicBezTo>
                  <a:cubicBezTo>
                    <a:pt x="56" y="0"/>
                    <a:pt x="56" y="0"/>
                    <a:pt x="56" y="0"/>
                  </a:cubicBezTo>
                  <a:cubicBezTo>
                    <a:pt x="60" y="0"/>
                    <a:pt x="63" y="3"/>
                    <a:pt x="63" y="7"/>
                  </a:cubicBez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5" name="Freeform 30">
              <a:extLst>
                <a:ext uri="{FF2B5EF4-FFF2-40B4-BE49-F238E27FC236}">
                  <a16:creationId xmlns:a16="http://schemas.microsoft.com/office/drawing/2014/main" id="{00212D10-795F-47A2-9E21-5416A5D7112E}"/>
                </a:ext>
              </a:extLst>
            </p:cNvPr>
            <p:cNvSpPr>
              <a:spLocks/>
            </p:cNvSpPr>
            <p:nvPr/>
          </p:nvSpPr>
          <p:spPr bwMode="auto">
            <a:xfrm>
              <a:off x="6138793" y="2360356"/>
              <a:ext cx="114461" cy="74781"/>
            </a:xfrm>
            <a:custGeom>
              <a:avLst/>
              <a:gdLst>
                <a:gd name="T0" fmla="*/ 63 w 63"/>
                <a:gd name="T1" fmla="*/ 33 h 41"/>
                <a:gd name="T2" fmla="*/ 55 w 63"/>
                <a:gd name="T3" fmla="*/ 41 h 41"/>
                <a:gd name="T4" fmla="*/ 7 w 63"/>
                <a:gd name="T5" fmla="*/ 41 h 41"/>
                <a:gd name="T6" fmla="*/ 0 w 63"/>
                <a:gd name="T7" fmla="*/ 33 h 41"/>
                <a:gd name="T8" fmla="*/ 0 w 63"/>
                <a:gd name="T9" fmla="*/ 8 h 41"/>
                <a:gd name="T10" fmla="*/ 7 w 63"/>
                <a:gd name="T11" fmla="*/ 0 h 41"/>
                <a:gd name="T12" fmla="*/ 55 w 63"/>
                <a:gd name="T13" fmla="*/ 0 h 41"/>
                <a:gd name="T14" fmla="*/ 63 w 63"/>
                <a:gd name="T15" fmla="*/ 8 h 41"/>
                <a:gd name="T16" fmla="*/ 63 w 63"/>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3"/>
                  </a:moveTo>
                  <a:cubicBezTo>
                    <a:pt x="63" y="38"/>
                    <a:pt x="60" y="41"/>
                    <a:pt x="55" y="41"/>
                  </a:cubicBezTo>
                  <a:cubicBezTo>
                    <a:pt x="7" y="41"/>
                    <a:pt x="7" y="41"/>
                    <a:pt x="7" y="41"/>
                  </a:cubicBezTo>
                  <a:cubicBezTo>
                    <a:pt x="3" y="41"/>
                    <a:pt x="0" y="38"/>
                    <a:pt x="0" y="33"/>
                  </a:cubicBezTo>
                  <a:cubicBezTo>
                    <a:pt x="0" y="8"/>
                    <a:pt x="0" y="8"/>
                    <a:pt x="0" y="8"/>
                  </a:cubicBezTo>
                  <a:cubicBezTo>
                    <a:pt x="0" y="4"/>
                    <a:pt x="3" y="0"/>
                    <a:pt x="7" y="0"/>
                  </a:cubicBezTo>
                  <a:cubicBezTo>
                    <a:pt x="55" y="0"/>
                    <a:pt x="55" y="0"/>
                    <a:pt x="55" y="0"/>
                  </a:cubicBezTo>
                  <a:cubicBezTo>
                    <a:pt x="60" y="0"/>
                    <a:pt x="63" y="4"/>
                    <a:pt x="63" y="8"/>
                  </a:cubicBezTo>
                  <a:lnTo>
                    <a:pt x="63" y="33"/>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6" name="Freeform 32">
              <a:extLst>
                <a:ext uri="{FF2B5EF4-FFF2-40B4-BE49-F238E27FC236}">
                  <a16:creationId xmlns:a16="http://schemas.microsoft.com/office/drawing/2014/main" id="{03F2E3C4-B03C-4D6F-917B-76B794D8CFD1}"/>
                </a:ext>
              </a:extLst>
            </p:cNvPr>
            <p:cNvSpPr>
              <a:spLocks/>
            </p:cNvSpPr>
            <p:nvPr/>
          </p:nvSpPr>
          <p:spPr bwMode="auto">
            <a:xfrm>
              <a:off x="6138793" y="2261156"/>
              <a:ext cx="114461" cy="74781"/>
            </a:xfrm>
            <a:custGeom>
              <a:avLst/>
              <a:gdLst>
                <a:gd name="T0" fmla="*/ 63 w 63"/>
                <a:gd name="T1" fmla="*/ 34 h 41"/>
                <a:gd name="T2" fmla="*/ 55 w 63"/>
                <a:gd name="T3" fmla="*/ 41 h 41"/>
                <a:gd name="T4" fmla="*/ 7 w 63"/>
                <a:gd name="T5" fmla="*/ 41 h 41"/>
                <a:gd name="T6" fmla="*/ 0 w 63"/>
                <a:gd name="T7" fmla="*/ 34 h 41"/>
                <a:gd name="T8" fmla="*/ 0 w 63"/>
                <a:gd name="T9" fmla="*/ 8 h 41"/>
                <a:gd name="T10" fmla="*/ 7 w 63"/>
                <a:gd name="T11" fmla="*/ 0 h 41"/>
                <a:gd name="T12" fmla="*/ 55 w 63"/>
                <a:gd name="T13" fmla="*/ 0 h 41"/>
                <a:gd name="T14" fmla="*/ 63 w 63"/>
                <a:gd name="T15" fmla="*/ 8 h 41"/>
                <a:gd name="T16" fmla="*/ 63 w 63"/>
                <a:gd name="T17"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4"/>
                  </a:moveTo>
                  <a:cubicBezTo>
                    <a:pt x="63" y="38"/>
                    <a:pt x="60" y="41"/>
                    <a:pt x="55" y="41"/>
                  </a:cubicBezTo>
                  <a:cubicBezTo>
                    <a:pt x="7" y="41"/>
                    <a:pt x="7" y="41"/>
                    <a:pt x="7" y="41"/>
                  </a:cubicBezTo>
                  <a:cubicBezTo>
                    <a:pt x="3" y="41"/>
                    <a:pt x="0" y="38"/>
                    <a:pt x="0" y="34"/>
                  </a:cubicBezTo>
                  <a:cubicBezTo>
                    <a:pt x="0" y="8"/>
                    <a:pt x="0" y="8"/>
                    <a:pt x="0" y="8"/>
                  </a:cubicBezTo>
                  <a:cubicBezTo>
                    <a:pt x="0" y="4"/>
                    <a:pt x="3" y="0"/>
                    <a:pt x="7" y="0"/>
                  </a:cubicBezTo>
                  <a:cubicBezTo>
                    <a:pt x="55" y="0"/>
                    <a:pt x="55" y="0"/>
                    <a:pt x="55" y="0"/>
                  </a:cubicBezTo>
                  <a:cubicBezTo>
                    <a:pt x="60" y="0"/>
                    <a:pt x="63" y="4"/>
                    <a:pt x="63" y="8"/>
                  </a:cubicBezTo>
                  <a:lnTo>
                    <a:pt x="63" y="34"/>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7" name="Freeform 33">
              <a:extLst>
                <a:ext uri="{FF2B5EF4-FFF2-40B4-BE49-F238E27FC236}">
                  <a16:creationId xmlns:a16="http://schemas.microsoft.com/office/drawing/2014/main" id="{4688579C-81E8-4F95-B1A9-55F37608ADCA}"/>
                </a:ext>
              </a:extLst>
            </p:cNvPr>
            <p:cNvSpPr>
              <a:spLocks/>
            </p:cNvSpPr>
            <p:nvPr/>
          </p:nvSpPr>
          <p:spPr bwMode="auto">
            <a:xfrm>
              <a:off x="6138793" y="2238264"/>
              <a:ext cx="114461" cy="22892"/>
            </a:xfrm>
            <a:custGeom>
              <a:avLst/>
              <a:gdLst>
                <a:gd name="T0" fmla="*/ 63 w 63"/>
                <a:gd name="T1" fmla="*/ 7 h 13"/>
                <a:gd name="T2" fmla="*/ 56 w 63"/>
                <a:gd name="T3" fmla="*/ 13 h 13"/>
                <a:gd name="T4" fmla="*/ 7 w 63"/>
                <a:gd name="T5" fmla="*/ 13 h 13"/>
                <a:gd name="T6" fmla="*/ 0 w 63"/>
                <a:gd name="T7" fmla="*/ 7 h 13"/>
                <a:gd name="T8" fmla="*/ 0 w 63"/>
                <a:gd name="T9" fmla="*/ 7 h 13"/>
                <a:gd name="T10" fmla="*/ 7 w 63"/>
                <a:gd name="T11" fmla="*/ 0 h 13"/>
                <a:gd name="T12" fmla="*/ 56 w 63"/>
                <a:gd name="T13" fmla="*/ 0 h 13"/>
                <a:gd name="T14" fmla="*/ 63 w 63"/>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7"/>
                  </a:moveTo>
                  <a:cubicBezTo>
                    <a:pt x="63" y="10"/>
                    <a:pt x="60" y="13"/>
                    <a:pt x="56" y="13"/>
                  </a:cubicBezTo>
                  <a:cubicBezTo>
                    <a:pt x="7" y="13"/>
                    <a:pt x="7" y="13"/>
                    <a:pt x="7" y="13"/>
                  </a:cubicBezTo>
                  <a:cubicBezTo>
                    <a:pt x="3" y="13"/>
                    <a:pt x="0" y="10"/>
                    <a:pt x="0" y="7"/>
                  </a:cubicBezTo>
                  <a:cubicBezTo>
                    <a:pt x="0" y="7"/>
                    <a:pt x="0" y="7"/>
                    <a:pt x="0" y="7"/>
                  </a:cubicBezTo>
                  <a:cubicBezTo>
                    <a:pt x="0" y="3"/>
                    <a:pt x="3" y="0"/>
                    <a:pt x="7" y="0"/>
                  </a:cubicBezTo>
                  <a:cubicBezTo>
                    <a:pt x="56" y="0"/>
                    <a:pt x="56" y="0"/>
                    <a:pt x="56" y="0"/>
                  </a:cubicBezTo>
                  <a:cubicBezTo>
                    <a:pt x="60" y="0"/>
                    <a:pt x="63" y="3"/>
                    <a:pt x="63" y="7"/>
                  </a:cubicBez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8" name="Freeform 34">
              <a:extLst>
                <a:ext uri="{FF2B5EF4-FFF2-40B4-BE49-F238E27FC236}">
                  <a16:creationId xmlns:a16="http://schemas.microsoft.com/office/drawing/2014/main" id="{AFCBE8E0-D270-4232-BEB8-0B08E4B980F9}"/>
                </a:ext>
              </a:extLst>
            </p:cNvPr>
            <p:cNvSpPr>
              <a:spLocks/>
            </p:cNvSpPr>
            <p:nvPr/>
          </p:nvSpPr>
          <p:spPr bwMode="auto">
            <a:xfrm>
              <a:off x="6138793" y="2163482"/>
              <a:ext cx="114461" cy="74781"/>
            </a:xfrm>
            <a:custGeom>
              <a:avLst/>
              <a:gdLst>
                <a:gd name="T0" fmla="*/ 63 w 63"/>
                <a:gd name="T1" fmla="*/ 33 h 41"/>
                <a:gd name="T2" fmla="*/ 55 w 63"/>
                <a:gd name="T3" fmla="*/ 41 h 41"/>
                <a:gd name="T4" fmla="*/ 7 w 63"/>
                <a:gd name="T5" fmla="*/ 41 h 41"/>
                <a:gd name="T6" fmla="*/ 0 w 63"/>
                <a:gd name="T7" fmla="*/ 33 h 41"/>
                <a:gd name="T8" fmla="*/ 0 w 63"/>
                <a:gd name="T9" fmla="*/ 8 h 41"/>
                <a:gd name="T10" fmla="*/ 7 w 63"/>
                <a:gd name="T11" fmla="*/ 0 h 41"/>
                <a:gd name="T12" fmla="*/ 55 w 63"/>
                <a:gd name="T13" fmla="*/ 0 h 41"/>
                <a:gd name="T14" fmla="*/ 63 w 63"/>
                <a:gd name="T15" fmla="*/ 8 h 41"/>
                <a:gd name="T16" fmla="*/ 63 w 63"/>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3"/>
                  </a:moveTo>
                  <a:cubicBezTo>
                    <a:pt x="63" y="37"/>
                    <a:pt x="60" y="41"/>
                    <a:pt x="55" y="41"/>
                  </a:cubicBezTo>
                  <a:cubicBezTo>
                    <a:pt x="7" y="41"/>
                    <a:pt x="7" y="41"/>
                    <a:pt x="7" y="41"/>
                  </a:cubicBezTo>
                  <a:cubicBezTo>
                    <a:pt x="3" y="41"/>
                    <a:pt x="0" y="37"/>
                    <a:pt x="0" y="33"/>
                  </a:cubicBezTo>
                  <a:cubicBezTo>
                    <a:pt x="0" y="8"/>
                    <a:pt x="0" y="8"/>
                    <a:pt x="0" y="8"/>
                  </a:cubicBezTo>
                  <a:cubicBezTo>
                    <a:pt x="0" y="3"/>
                    <a:pt x="3" y="0"/>
                    <a:pt x="7" y="0"/>
                  </a:cubicBezTo>
                  <a:cubicBezTo>
                    <a:pt x="55" y="0"/>
                    <a:pt x="55" y="0"/>
                    <a:pt x="55" y="0"/>
                  </a:cubicBezTo>
                  <a:cubicBezTo>
                    <a:pt x="60" y="0"/>
                    <a:pt x="63" y="3"/>
                    <a:pt x="63" y="8"/>
                  </a:cubicBezTo>
                  <a:lnTo>
                    <a:pt x="63" y="33"/>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9" name="Freeform 36">
              <a:extLst>
                <a:ext uri="{FF2B5EF4-FFF2-40B4-BE49-F238E27FC236}">
                  <a16:creationId xmlns:a16="http://schemas.microsoft.com/office/drawing/2014/main" id="{1224C009-C762-4338-920B-3D19BF599162}"/>
                </a:ext>
              </a:extLst>
            </p:cNvPr>
            <p:cNvSpPr>
              <a:spLocks/>
            </p:cNvSpPr>
            <p:nvPr/>
          </p:nvSpPr>
          <p:spPr bwMode="auto">
            <a:xfrm>
              <a:off x="6138793" y="2064283"/>
              <a:ext cx="114461" cy="74781"/>
            </a:xfrm>
            <a:custGeom>
              <a:avLst/>
              <a:gdLst>
                <a:gd name="T0" fmla="*/ 63 w 63"/>
                <a:gd name="T1" fmla="*/ 33 h 41"/>
                <a:gd name="T2" fmla="*/ 55 w 63"/>
                <a:gd name="T3" fmla="*/ 41 h 41"/>
                <a:gd name="T4" fmla="*/ 7 w 63"/>
                <a:gd name="T5" fmla="*/ 41 h 41"/>
                <a:gd name="T6" fmla="*/ 0 w 63"/>
                <a:gd name="T7" fmla="*/ 33 h 41"/>
                <a:gd name="T8" fmla="*/ 0 w 63"/>
                <a:gd name="T9" fmla="*/ 8 h 41"/>
                <a:gd name="T10" fmla="*/ 7 w 63"/>
                <a:gd name="T11" fmla="*/ 0 h 41"/>
                <a:gd name="T12" fmla="*/ 55 w 63"/>
                <a:gd name="T13" fmla="*/ 0 h 41"/>
                <a:gd name="T14" fmla="*/ 63 w 63"/>
                <a:gd name="T15" fmla="*/ 8 h 41"/>
                <a:gd name="T16" fmla="*/ 63 w 63"/>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1">
                  <a:moveTo>
                    <a:pt x="63" y="33"/>
                  </a:moveTo>
                  <a:cubicBezTo>
                    <a:pt x="63" y="38"/>
                    <a:pt x="60" y="41"/>
                    <a:pt x="55" y="41"/>
                  </a:cubicBezTo>
                  <a:cubicBezTo>
                    <a:pt x="7" y="41"/>
                    <a:pt x="7" y="41"/>
                    <a:pt x="7" y="41"/>
                  </a:cubicBezTo>
                  <a:cubicBezTo>
                    <a:pt x="3" y="41"/>
                    <a:pt x="0" y="38"/>
                    <a:pt x="0" y="33"/>
                  </a:cubicBezTo>
                  <a:cubicBezTo>
                    <a:pt x="0" y="8"/>
                    <a:pt x="0" y="8"/>
                    <a:pt x="0" y="8"/>
                  </a:cubicBezTo>
                  <a:cubicBezTo>
                    <a:pt x="0" y="4"/>
                    <a:pt x="3" y="0"/>
                    <a:pt x="7" y="0"/>
                  </a:cubicBezTo>
                  <a:cubicBezTo>
                    <a:pt x="55" y="0"/>
                    <a:pt x="55" y="0"/>
                    <a:pt x="55" y="0"/>
                  </a:cubicBezTo>
                  <a:cubicBezTo>
                    <a:pt x="60" y="0"/>
                    <a:pt x="63" y="4"/>
                    <a:pt x="63" y="8"/>
                  </a:cubicBezTo>
                  <a:lnTo>
                    <a:pt x="63" y="33"/>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0" name="Freeform 37">
              <a:extLst>
                <a:ext uri="{FF2B5EF4-FFF2-40B4-BE49-F238E27FC236}">
                  <a16:creationId xmlns:a16="http://schemas.microsoft.com/office/drawing/2014/main" id="{B5DBBD96-42B3-4E9D-B6B6-363B3C3FDB32}"/>
                </a:ext>
              </a:extLst>
            </p:cNvPr>
            <p:cNvSpPr>
              <a:spLocks/>
            </p:cNvSpPr>
            <p:nvPr/>
          </p:nvSpPr>
          <p:spPr bwMode="auto">
            <a:xfrm>
              <a:off x="6253254" y="3367611"/>
              <a:ext cx="41206" cy="32049"/>
            </a:xfrm>
            <a:custGeom>
              <a:avLst/>
              <a:gdLst>
                <a:gd name="T0" fmla="*/ 16 w 23"/>
                <a:gd name="T1" fmla="*/ 0 h 18"/>
                <a:gd name="T2" fmla="*/ 0 w 23"/>
                <a:gd name="T3" fmla="*/ 0 h 18"/>
                <a:gd name="T4" fmla="*/ 0 w 23"/>
                <a:gd name="T5" fmla="*/ 18 h 18"/>
                <a:gd name="T6" fmla="*/ 16 w 23"/>
                <a:gd name="T7" fmla="*/ 18 h 18"/>
                <a:gd name="T8" fmla="*/ 23 w 23"/>
                <a:gd name="T9" fmla="*/ 10 h 18"/>
                <a:gd name="T10" fmla="*/ 23 w 23"/>
                <a:gd name="T11" fmla="*/ 8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4"/>
                    <a:pt x="23" y="10"/>
                  </a:cubicBezTo>
                  <a:cubicBezTo>
                    <a:pt x="23" y="8"/>
                    <a:pt x="23" y="8"/>
                    <a:pt x="23" y="8"/>
                  </a:cubicBezTo>
                  <a:cubicBezTo>
                    <a:pt x="23" y="3"/>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1" name="Freeform 38">
              <a:extLst>
                <a:ext uri="{FF2B5EF4-FFF2-40B4-BE49-F238E27FC236}">
                  <a16:creationId xmlns:a16="http://schemas.microsoft.com/office/drawing/2014/main" id="{79CA9BC1-2004-4861-AC55-E5E3F25C0A1D}"/>
                </a:ext>
              </a:extLst>
            </p:cNvPr>
            <p:cNvSpPr>
              <a:spLocks/>
            </p:cNvSpPr>
            <p:nvPr/>
          </p:nvSpPr>
          <p:spPr bwMode="auto">
            <a:xfrm>
              <a:off x="6096061" y="3367611"/>
              <a:ext cx="42732" cy="32049"/>
            </a:xfrm>
            <a:custGeom>
              <a:avLst/>
              <a:gdLst>
                <a:gd name="T0" fmla="*/ 24 w 24"/>
                <a:gd name="T1" fmla="*/ 0 h 18"/>
                <a:gd name="T2" fmla="*/ 8 w 24"/>
                <a:gd name="T3" fmla="*/ 0 h 18"/>
                <a:gd name="T4" fmla="*/ 0 w 24"/>
                <a:gd name="T5" fmla="*/ 8 h 18"/>
                <a:gd name="T6" fmla="*/ 0 w 24"/>
                <a:gd name="T7" fmla="*/ 10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3"/>
                    <a:pt x="0" y="8"/>
                  </a:cubicBezTo>
                  <a:cubicBezTo>
                    <a:pt x="0" y="10"/>
                    <a:pt x="0" y="10"/>
                    <a:pt x="0" y="10"/>
                  </a:cubicBezTo>
                  <a:cubicBezTo>
                    <a:pt x="0" y="14"/>
                    <a:pt x="4" y="18"/>
                    <a:pt x="8" y="18"/>
                  </a:cubicBezTo>
                  <a:cubicBezTo>
                    <a:pt x="24" y="18"/>
                    <a:pt x="24" y="18"/>
                    <a:pt x="24" y="18"/>
                  </a:cubicBezTo>
                  <a:lnTo>
                    <a:pt x="24"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2" name="Freeform 39">
              <a:extLst>
                <a:ext uri="{FF2B5EF4-FFF2-40B4-BE49-F238E27FC236}">
                  <a16:creationId xmlns:a16="http://schemas.microsoft.com/office/drawing/2014/main" id="{AEA2BD1A-DC64-47E5-BCCC-7B61FAB3ACE0}"/>
                </a:ext>
              </a:extLst>
            </p:cNvPr>
            <p:cNvSpPr>
              <a:spLocks/>
            </p:cNvSpPr>
            <p:nvPr/>
          </p:nvSpPr>
          <p:spPr bwMode="auto">
            <a:xfrm>
              <a:off x="6253254" y="3268411"/>
              <a:ext cx="41206" cy="32049"/>
            </a:xfrm>
            <a:custGeom>
              <a:avLst/>
              <a:gdLst>
                <a:gd name="T0" fmla="*/ 16 w 23"/>
                <a:gd name="T1" fmla="*/ 0 h 18"/>
                <a:gd name="T2" fmla="*/ 0 w 23"/>
                <a:gd name="T3" fmla="*/ 0 h 18"/>
                <a:gd name="T4" fmla="*/ 0 w 23"/>
                <a:gd name="T5" fmla="*/ 18 h 18"/>
                <a:gd name="T6" fmla="*/ 16 w 23"/>
                <a:gd name="T7" fmla="*/ 18 h 18"/>
                <a:gd name="T8" fmla="*/ 23 w 23"/>
                <a:gd name="T9" fmla="*/ 10 h 18"/>
                <a:gd name="T10" fmla="*/ 23 w 23"/>
                <a:gd name="T11" fmla="*/ 8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5"/>
                    <a:pt x="23" y="10"/>
                  </a:cubicBezTo>
                  <a:cubicBezTo>
                    <a:pt x="23" y="8"/>
                    <a:pt x="23" y="8"/>
                    <a:pt x="23" y="8"/>
                  </a:cubicBezTo>
                  <a:cubicBezTo>
                    <a:pt x="23" y="4"/>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3" name="Freeform 40">
              <a:extLst>
                <a:ext uri="{FF2B5EF4-FFF2-40B4-BE49-F238E27FC236}">
                  <a16:creationId xmlns:a16="http://schemas.microsoft.com/office/drawing/2014/main" id="{A2374C82-B140-433C-A58E-9D28D320825D}"/>
                </a:ext>
              </a:extLst>
            </p:cNvPr>
            <p:cNvSpPr>
              <a:spLocks/>
            </p:cNvSpPr>
            <p:nvPr/>
          </p:nvSpPr>
          <p:spPr bwMode="auto">
            <a:xfrm>
              <a:off x="6096061" y="3268411"/>
              <a:ext cx="42732" cy="32049"/>
            </a:xfrm>
            <a:custGeom>
              <a:avLst/>
              <a:gdLst>
                <a:gd name="T0" fmla="*/ 24 w 24"/>
                <a:gd name="T1" fmla="*/ 0 h 18"/>
                <a:gd name="T2" fmla="*/ 8 w 24"/>
                <a:gd name="T3" fmla="*/ 0 h 18"/>
                <a:gd name="T4" fmla="*/ 0 w 24"/>
                <a:gd name="T5" fmla="*/ 8 h 18"/>
                <a:gd name="T6" fmla="*/ 0 w 24"/>
                <a:gd name="T7" fmla="*/ 10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4"/>
                    <a:pt x="0" y="8"/>
                  </a:cubicBezTo>
                  <a:cubicBezTo>
                    <a:pt x="0" y="10"/>
                    <a:pt x="0" y="10"/>
                    <a:pt x="0" y="10"/>
                  </a:cubicBezTo>
                  <a:cubicBezTo>
                    <a:pt x="0" y="15"/>
                    <a:pt x="4" y="18"/>
                    <a:pt x="8" y="18"/>
                  </a:cubicBezTo>
                  <a:cubicBezTo>
                    <a:pt x="24" y="18"/>
                    <a:pt x="24" y="18"/>
                    <a:pt x="24" y="18"/>
                  </a:cubicBezTo>
                  <a:lnTo>
                    <a:pt x="24"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4" name="Freeform 41">
              <a:extLst>
                <a:ext uri="{FF2B5EF4-FFF2-40B4-BE49-F238E27FC236}">
                  <a16:creationId xmlns:a16="http://schemas.microsoft.com/office/drawing/2014/main" id="{5F726BE9-DD40-45A4-87F8-3D27D4903EE8}"/>
                </a:ext>
              </a:extLst>
            </p:cNvPr>
            <p:cNvSpPr>
              <a:spLocks/>
            </p:cNvSpPr>
            <p:nvPr/>
          </p:nvSpPr>
          <p:spPr bwMode="auto">
            <a:xfrm>
              <a:off x="6253254" y="3170738"/>
              <a:ext cx="41206" cy="30523"/>
            </a:xfrm>
            <a:custGeom>
              <a:avLst/>
              <a:gdLst>
                <a:gd name="T0" fmla="*/ 16 w 23"/>
                <a:gd name="T1" fmla="*/ 0 h 17"/>
                <a:gd name="T2" fmla="*/ 0 w 23"/>
                <a:gd name="T3" fmla="*/ 0 h 17"/>
                <a:gd name="T4" fmla="*/ 0 w 23"/>
                <a:gd name="T5" fmla="*/ 17 h 17"/>
                <a:gd name="T6" fmla="*/ 16 w 23"/>
                <a:gd name="T7" fmla="*/ 17 h 17"/>
                <a:gd name="T8" fmla="*/ 23 w 23"/>
                <a:gd name="T9" fmla="*/ 10 h 17"/>
                <a:gd name="T10" fmla="*/ 23 w 23"/>
                <a:gd name="T11" fmla="*/ 7 h 17"/>
                <a:gd name="T12" fmla="*/ 16 w 23"/>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3" h="17">
                  <a:moveTo>
                    <a:pt x="16" y="0"/>
                  </a:moveTo>
                  <a:cubicBezTo>
                    <a:pt x="0" y="0"/>
                    <a:pt x="0" y="0"/>
                    <a:pt x="0" y="0"/>
                  </a:cubicBezTo>
                  <a:cubicBezTo>
                    <a:pt x="0" y="17"/>
                    <a:pt x="0" y="17"/>
                    <a:pt x="0" y="17"/>
                  </a:cubicBezTo>
                  <a:cubicBezTo>
                    <a:pt x="16" y="17"/>
                    <a:pt x="16" y="17"/>
                    <a:pt x="16" y="17"/>
                  </a:cubicBezTo>
                  <a:cubicBezTo>
                    <a:pt x="20" y="17"/>
                    <a:pt x="23" y="14"/>
                    <a:pt x="23" y="10"/>
                  </a:cubicBezTo>
                  <a:cubicBezTo>
                    <a:pt x="23" y="7"/>
                    <a:pt x="23" y="7"/>
                    <a:pt x="23" y="7"/>
                  </a:cubicBezTo>
                  <a:cubicBezTo>
                    <a:pt x="23" y="3"/>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5" name="Freeform 42">
              <a:extLst>
                <a:ext uri="{FF2B5EF4-FFF2-40B4-BE49-F238E27FC236}">
                  <a16:creationId xmlns:a16="http://schemas.microsoft.com/office/drawing/2014/main" id="{E7191FD0-4665-472E-8E94-9F5E32F2815F}"/>
                </a:ext>
              </a:extLst>
            </p:cNvPr>
            <p:cNvSpPr>
              <a:spLocks/>
            </p:cNvSpPr>
            <p:nvPr/>
          </p:nvSpPr>
          <p:spPr bwMode="auto">
            <a:xfrm>
              <a:off x="6096061" y="3170738"/>
              <a:ext cx="42732" cy="30523"/>
            </a:xfrm>
            <a:custGeom>
              <a:avLst/>
              <a:gdLst>
                <a:gd name="T0" fmla="*/ 24 w 24"/>
                <a:gd name="T1" fmla="*/ 0 h 17"/>
                <a:gd name="T2" fmla="*/ 8 w 24"/>
                <a:gd name="T3" fmla="*/ 0 h 17"/>
                <a:gd name="T4" fmla="*/ 0 w 24"/>
                <a:gd name="T5" fmla="*/ 7 h 17"/>
                <a:gd name="T6" fmla="*/ 0 w 24"/>
                <a:gd name="T7" fmla="*/ 10 h 17"/>
                <a:gd name="T8" fmla="*/ 8 w 24"/>
                <a:gd name="T9" fmla="*/ 17 h 17"/>
                <a:gd name="T10" fmla="*/ 24 w 24"/>
                <a:gd name="T11" fmla="*/ 17 h 17"/>
                <a:gd name="T12" fmla="*/ 24 w 2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4" h="17">
                  <a:moveTo>
                    <a:pt x="24" y="0"/>
                  </a:moveTo>
                  <a:cubicBezTo>
                    <a:pt x="8" y="0"/>
                    <a:pt x="8" y="0"/>
                    <a:pt x="8" y="0"/>
                  </a:cubicBezTo>
                  <a:cubicBezTo>
                    <a:pt x="4" y="0"/>
                    <a:pt x="0" y="3"/>
                    <a:pt x="0" y="7"/>
                  </a:cubicBezTo>
                  <a:cubicBezTo>
                    <a:pt x="0" y="10"/>
                    <a:pt x="0" y="10"/>
                    <a:pt x="0" y="10"/>
                  </a:cubicBezTo>
                  <a:cubicBezTo>
                    <a:pt x="0" y="14"/>
                    <a:pt x="4" y="17"/>
                    <a:pt x="8" y="17"/>
                  </a:cubicBezTo>
                  <a:cubicBezTo>
                    <a:pt x="24" y="17"/>
                    <a:pt x="24" y="17"/>
                    <a:pt x="24" y="17"/>
                  </a:cubicBezTo>
                  <a:lnTo>
                    <a:pt x="24"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6" name="Freeform 43">
              <a:extLst>
                <a:ext uri="{FF2B5EF4-FFF2-40B4-BE49-F238E27FC236}">
                  <a16:creationId xmlns:a16="http://schemas.microsoft.com/office/drawing/2014/main" id="{2968EF8D-576F-4B77-9EA4-4A3AE06CBC86}"/>
                </a:ext>
              </a:extLst>
            </p:cNvPr>
            <p:cNvSpPr>
              <a:spLocks/>
            </p:cNvSpPr>
            <p:nvPr/>
          </p:nvSpPr>
          <p:spPr bwMode="auto">
            <a:xfrm>
              <a:off x="6253254" y="3071539"/>
              <a:ext cx="41206" cy="32049"/>
            </a:xfrm>
            <a:custGeom>
              <a:avLst/>
              <a:gdLst>
                <a:gd name="T0" fmla="*/ 16 w 23"/>
                <a:gd name="T1" fmla="*/ 0 h 18"/>
                <a:gd name="T2" fmla="*/ 0 w 23"/>
                <a:gd name="T3" fmla="*/ 0 h 18"/>
                <a:gd name="T4" fmla="*/ 0 w 23"/>
                <a:gd name="T5" fmla="*/ 18 h 18"/>
                <a:gd name="T6" fmla="*/ 16 w 23"/>
                <a:gd name="T7" fmla="*/ 18 h 18"/>
                <a:gd name="T8" fmla="*/ 23 w 23"/>
                <a:gd name="T9" fmla="*/ 10 h 18"/>
                <a:gd name="T10" fmla="*/ 23 w 23"/>
                <a:gd name="T11" fmla="*/ 8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4"/>
                    <a:pt x="23" y="10"/>
                  </a:cubicBezTo>
                  <a:cubicBezTo>
                    <a:pt x="23" y="8"/>
                    <a:pt x="23" y="8"/>
                    <a:pt x="23" y="8"/>
                  </a:cubicBezTo>
                  <a:cubicBezTo>
                    <a:pt x="23" y="3"/>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7" name="Freeform 44">
              <a:extLst>
                <a:ext uri="{FF2B5EF4-FFF2-40B4-BE49-F238E27FC236}">
                  <a16:creationId xmlns:a16="http://schemas.microsoft.com/office/drawing/2014/main" id="{83E09027-4E0C-4160-842D-074F87B90C97}"/>
                </a:ext>
              </a:extLst>
            </p:cNvPr>
            <p:cNvSpPr>
              <a:spLocks/>
            </p:cNvSpPr>
            <p:nvPr/>
          </p:nvSpPr>
          <p:spPr bwMode="auto">
            <a:xfrm>
              <a:off x="6096061" y="3071539"/>
              <a:ext cx="42732" cy="32049"/>
            </a:xfrm>
            <a:custGeom>
              <a:avLst/>
              <a:gdLst>
                <a:gd name="T0" fmla="*/ 24 w 24"/>
                <a:gd name="T1" fmla="*/ 0 h 18"/>
                <a:gd name="T2" fmla="*/ 8 w 24"/>
                <a:gd name="T3" fmla="*/ 0 h 18"/>
                <a:gd name="T4" fmla="*/ 0 w 24"/>
                <a:gd name="T5" fmla="*/ 8 h 18"/>
                <a:gd name="T6" fmla="*/ 0 w 24"/>
                <a:gd name="T7" fmla="*/ 10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3"/>
                    <a:pt x="0" y="8"/>
                  </a:cubicBezTo>
                  <a:cubicBezTo>
                    <a:pt x="0" y="10"/>
                    <a:pt x="0" y="10"/>
                    <a:pt x="0" y="10"/>
                  </a:cubicBezTo>
                  <a:cubicBezTo>
                    <a:pt x="0" y="14"/>
                    <a:pt x="4" y="18"/>
                    <a:pt x="8" y="18"/>
                  </a:cubicBezTo>
                  <a:cubicBezTo>
                    <a:pt x="24" y="18"/>
                    <a:pt x="24" y="18"/>
                    <a:pt x="24" y="18"/>
                  </a:cubicBezTo>
                  <a:lnTo>
                    <a:pt x="24"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8" name="Freeform 45">
              <a:extLst>
                <a:ext uri="{FF2B5EF4-FFF2-40B4-BE49-F238E27FC236}">
                  <a16:creationId xmlns:a16="http://schemas.microsoft.com/office/drawing/2014/main" id="{0AC9213C-A0F7-4A44-9572-9BDFE1F6DEE4}"/>
                </a:ext>
              </a:extLst>
            </p:cNvPr>
            <p:cNvSpPr>
              <a:spLocks/>
            </p:cNvSpPr>
            <p:nvPr/>
          </p:nvSpPr>
          <p:spPr bwMode="auto">
            <a:xfrm>
              <a:off x="6253254" y="2972339"/>
              <a:ext cx="41206" cy="32049"/>
            </a:xfrm>
            <a:custGeom>
              <a:avLst/>
              <a:gdLst>
                <a:gd name="T0" fmla="*/ 16 w 23"/>
                <a:gd name="T1" fmla="*/ 0 h 18"/>
                <a:gd name="T2" fmla="*/ 0 w 23"/>
                <a:gd name="T3" fmla="*/ 0 h 18"/>
                <a:gd name="T4" fmla="*/ 0 w 23"/>
                <a:gd name="T5" fmla="*/ 18 h 18"/>
                <a:gd name="T6" fmla="*/ 16 w 23"/>
                <a:gd name="T7" fmla="*/ 18 h 18"/>
                <a:gd name="T8" fmla="*/ 23 w 23"/>
                <a:gd name="T9" fmla="*/ 11 h 18"/>
                <a:gd name="T10" fmla="*/ 23 w 23"/>
                <a:gd name="T11" fmla="*/ 8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5"/>
                    <a:pt x="23" y="11"/>
                  </a:cubicBezTo>
                  <a:cubicBezTo>
                    <a:pt x="23" y="8"/>
                    <a:pt x="23" y="8"/>
                    <a:pt x="23" y="8"/>
                  </a:cubicBezTo>
                  <a:cubicBezTo>
                    <a:pt x="23" y="4"/>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9" name="Freeform 46">
              <a:extLst>
                <a:ext uri="{FF2B5EF4-FFF2-40B4-BE49-F238E27FC236}">
                  <a16:creationId xmlns:a16="http://schemas.microsoft.com/office/drawing/2014/main" id="{7D5D96D9-CC9B-4C2A-AE2D-7AF5588FAFFF}"/>
                </a:ext>
              </a:extLst>
            </p:cNvPr>
            <p:cNvSpPr>
              <a:spLocks/>
            </p:cNvSpPr>
            <p:nvPr/>
          </p:nvSpPr>
          <p:spPr bwMode="auto">
            <a:xfrm>
              <a:off x="6096061" y="2972339"/>
              <a:ext cx="42732" cy="32049"/>
            </a:xfrm>
            <a:custGeom>
              <a:avLst/>
              <a:gdLst>
                <a:gd name="T0" fmla="*/ 24 w 24"/>
                <a:gd name="T1" fmla="*/ 0 h 18"/>
                <a:gd name="T2" fmla="*/ 8 w 24"/>
                <a:gd name="T3" fmla="*/ 0 h 18"/>
                <a:gd name="T4" fmla="*/ 0 w 24"/>
                <a:gd name="T5" fmla="*/ 8 h 18"/>
                <a:gd name="T6" fmla="*/ 0 w 24"/>
                <a:gd name="T7" fmla="*/ 11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4"/>
                    <a:pt x="0" y="8"/>
                  </a:cubicBezTo>
                  <a:cubicBezTo>
                    <a:pt x="0" y="11"/>
                    <a:pt x="0" y="11"/>
                    <a:pt x="0" y="11"/>
                  </a:cubicBezTo>
                  <a:cubicBezTo>
                    <a:pt x="0" y="15"/>
                    <a:pt x="4" y="18"/>
                    <a:pt x="8" y="18"/>
                  </a:cubicBezTo>
                  <a:cubicBezTo>
                    <a:pt x="24" y="18"/>
                    <a:pt x="24" y="18"/>
                    <a:pt x="24" y="18"/>
                  </a:cubicBezTo>
                  <a:lnTo>
                    <a:pt x="24"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0" name="Freeform 47">
              <a:extLst>
                <a:ext uri="{FF2B5EF4-FFF2-40B4-BE49-F238E27FC236}">
                  <a16:creationId xmlns:a16="http://schemas.microsoft.com/office/drawing/2014/main" id="{285CAB39-1B7F-46C0-98CE-0944E77196A3}"/>
                </a:ext>
              </a:extLst>
            </p:cNvPr>
            <p:cNvSpPr>
              <a:spLocks/>
            </p:cNvSpPr>
            <p:nvPr/>
          </p:nvSpPr>
          <p:spPr bwMode="auto">
            <a:xfrm>
              <a:off x="6253254" y="2874666"/>
              <a:ext cx="41206" cy="33575"/>
            </a:xfrm>
            <a:custGeom>
              <a:avLst/>
              <a:gdLst>
                <a:gd name="T0" fmla="*/ 16 w 23"/>
                <a:gd name="T1" fmla="*/ 0 h 18"/>
                <a:gd name="T2" fmla="*/ 0 w 23"/>
                <a:gd name="T3" fmla="*/ 0 h 18"/>
                <a:gd name="T4" fmla="*/ 0 w 23"/>
                <a:gd name="T5" fmla="*/ 18 h 18"/>
                <a:gd name="T6" fmla="*/ 16 w 23"/>
                <a:gd name="T7" fmla="*/ 18 h 18"/>
                <a:gd name="T8" fmla="*/ 23 w 23"/>
                <a:gd name="T9" fmla="*/ 10 h 18"/>
                <a:gd name="T10" fmla="*/ 23 w 23"/>
                <a:gd name="T11" fmla="*/ 7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4"/>
                    <a:pt x="23" y="10"/>
                  </a:cubicBezTo>
                  <a:cubicBezTo>
                    <a:pt x="23" y="7"/>
                    <a:pt x="23" y="7"/>
                    <a:pt x="23" y="7"/>
                  </a:cubicBezTo>
                  <a:cubicBezTo>
                    <a:pt x="23" y="3"/>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1" name="Freeform 48">
              <a:extLst>
                <a:ext uri="{FF2B5EF4-FFF2-40B4-BE49-F238E27FC236}">
                  <a16:creationId xmlns:a16="http://schemas.microsoft.com/office/drawing/2014/main" id="{B41E210E-0122-4633-9F88-FA59F475A49B}"/>
                </a:ext>
              </a:extLst>
            </p:cNvPr>
            <p:cNvSpPr>
              <a:spLocks/>
            </p:cNvSpPr>
            <p:nvPr/>
          </p:nvSpPr>
          <p:spPr bwMode="auto">
            <a:xfrm>
              <a:off x="6096061" y="2874666"/>
              <a:ext cx="42732" cy="33575"/>
            </a:xfrm>
            <a:custGeom>
              <a:avLst/>
              <a:gdLst>
                <a:gd name="T0" fmla="*/ 24 w 24"/>
                <a:gd name="T1" fmla="*/ 0 h 18"/>
                <a:gd name="T2" fmla="*/ 8 w 24"/>
                <a:gd name="T3" fmla="*/ 0 h 18"/>
                <a:gd name="T4" fmla="*/ 0 w 24"/>
                <a:gd name="T5" fmla="*/ 7 h 18"/>
                <a:gd name="T6" fmla="*/ 0 w 24"/>
                <a:gd name="T7" fmla="*/ 10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3"/>
                    <a:pt x="0" y="7"/>
                  </a:cubicBezTo>
                  <a:cubicBezTo>
                    <a:pt x="0" y="10"/>
                    <a:pt x="0" y="10"/>
                    <a:pt x="0" y="10"/>
                  </a:cubicBezTo>
                  <a:cubicBezTo>
                    <a:pt x="0" y="14"/>
                    <a:pt x="4" y="18"/>
                    <a:pt x="8" y="18"/>
                  </a:cubicBezTo>
                  <a:cubicBezTo>
                    <a:pt x="24" y="18"/>
                    <a:pt x="24" y="18"/>
                    <a:pt x="24" y="18"/>
                  </a:cubicBezTo>
                  <a:lnTo>
                    <a:pt x="24"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2" name="Freeform 49">
              <a:extLst>
                <a:ext uri="{FF2B5EF4-FFF2-40B4-BE49-F238E27FC236}">
                  <a16:creationId xmlns:a16="http://schemas.microsoft.com/office/drawing/2014/main" id="{FC0B8E4D-8CF0-4976-BA36-E6C23F0AAE2D}"/>
                </a:ext>
              </a:extLst>
            </p:cNvPr>
            <p:cNvSpPr>
              <a:spLocks/>
            </p:cNvSpPr>
            <p:nvPr/>
          </p:nvSpPr>
          <p:spPr bwMode="auto">
            <a:xfrm>
              <a:off x="6253254" y="2775467"/>
              <a:ext cx="41206" cy="33575"/>
            </a:xfrm>
            <a:custGeom>
              <a:avLst/>
              <a:gdLst>
                <a:gd name="T0" fmla="*/ 16 w 23"/>
                <a:gd name="T1" fmla="*/ 0 h 18"/>
                <a:gd name="T2" fmla="*/ 0 w 23"/>
                <a:gd name="T3" fmla="*/ 0 h 18"/>
                <a:gd name="T4" fmla="*/ 0 w 23"/>
                <a:gd name="T5" fmla="*/ 18 h 18"/>
                <a:gd name="T6" fmla="*/ 16 w 23"/>
                <a:gd name="T7" fmla="*/ 18 h 18"/>
                <a:gd name="T8" fmla="*/ 23 w 23"/>
                <a:gd name="T9" fmla="*/ 10 h 18"/>
                <a:gd name="T10" fmla="*/ 23 w 23"/>
                <a:gd name="T11" fmla="*/ 8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5"/>
                    <a:pt x="23" y="10"/>
                  </a:cubicBezTo>
                  <a:cubicBezTo>
                    <a:pt x="23" y="8"/>
                    <a:pt x="23" y="8"/>
                    <a:pt x="23" y="8"/>
                  </a:cubicBezTo>
                  <a:cubicBezTo>
                    <a:pt x="23" y="4"/>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3" name="Freeform 50">
              <a:extLst>
                <a:ext uri="{FF2B5EF4-FFF2-40B4-BE49-F238E27FC236}">
                  <a16:creationId xmlns:a16="http://schemas.microsoft.com/office/drawing/2014/main" id="{8056A298-4A4B-4949-B16A-690CF9B584CC}"/>
                </a:ext>
              </a:extLst>
            </p:cNvPr>
            <p:cNvSpPr>
              <a:spLocks/>
            </p:cNvSpPr>
            <p:nvPr/>
          </p:nvSpPr>
          <p:spPr bwMode="auto">
            <a:xfrm>
              <a:off x="6096061" y="2775467"/>
              <a:ext cx="42732" cy="33575"/>
            </a:xfrm>
            <a:custGeom>
              <a:avLst/>
              <a:gdLst>
                <a:gd name="T0" fmla="*/ 24 w 24"/>
                <a:gd name="T1" fmla="*/ 0 h 18"/>
                <a:gd name="T2" fmla="*/ 8 w 24"/>
                <a:gd name="T3" fmla="*/ 0 h 18"/>
                <a:gd name="T4" fmla="*/ 0 w 24"/>
                <a:gd name="T5" fmla="*/ 8 h 18"/>
                <a:gd name="T6" fmla="*/ 0 w 24"/>
                <a:gd name="T7" fmla="*/ 10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4"/>
                    <a:pt x="0" y="8"/>
                  </a:cubicBezTo>
                  <a:cubicBezTo>
                    <a:pt x="0" y="10"/>
                    <a:pt x="0" y="10"/>
                    <a:pt x="0" y="10"/>
                  </a:cubicBezTo>
                  <a:cubicBezTo>
                    <a:pt x="0" y="15"/>
                    <a:pt x="4" y="18"/>
                    <a:pt x="8" y="18"/>
                  </a:cubicBezTo>
                  <a:cubicBezTo>
                    <a:pt x="24" y="18"/>
                    <a:pt x="24" y="18"/>
                    <a:pt x="24" y="18"/>
                  </a:cubicBezTo>
                  <a:lnTo>
                    <a:pt x="24"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4" name="Freeform 51">
              <a:extLst>
                <a:ext uri="{FF2B5EF4-FFF2-40B4-BE49-F238E27FC236}">
                  <a16:creationId xmlns:a16="http://schemas.microsoft.com/office/drawing/2014/main" id="{C76848E3-050D-4247-87DD-37B5CC8038A1}"/>
                </a:ext>
              </a:extLst>
            </p:cNvPr>
            <p:cNvSpPr>
              <a:spLocks/>
            </p:cNvSpPr>
            <p:nvPr/>
          </p:nvSpPr>
          <p:spPr bwMode="auto">
            <a:xfrm>
              <a:off x="6253254" y="2676267"/>
              <a:ext cx="41206" cy="32049"/>
            </a:xfrm>
            <a:custGeom>
              <a:avLst/>
              <a:gdLst>
                <a:gd name="T0" fmla="*/ 16 w 23"/>
                <a:gd name="T1" fmla="*/ 0 h 18"/>
                <a:gd name="T2" fmla="*/ 0 w 23"/>
                <a:gd name="T3" fmla="*/ 0 h 18"/>
                <a:gd name="T4" fmla="*/ 0 w 23"/>
                <a:gd name="T5" fmla="*/ 18 h 18"/>
                <a:gd name="T6" fmla="*/ 16 w 23"/>
                <a:gd name="T7" fmla="*/ 18 h 18"/>
                <a:gd name="T8" fmla="*/ 23 w 23"/>
                <a:gd name="T9" fmla="*/ 11 h 18"/>
                <a:gd name="T10" fmla="*/ 23 w 23"/>
                <a:gd name="T11" fmla="*/ 8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5"/>
                    <a:pt x="23" y="11"/>
                  </a:cubicBezTo>
                  <a:cubicBezTo>
                    <a:pt x="23" y="8"/>
                    <a:pt x="23" y="8"/>
                    <a:pt x="23" y="8"/>
                  </a:cubicBezTo>
                  <a:cubicBezTo>
                    <a:pt x="23" y="4"/>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5" name="Freeform 52">
              <a:extLst>
                <a:ext uri="{FF2B5EF4-FFF2-40B4-BE49-F238E27FC236}">
                  <a16:creationId xmlns:a16="http://schemas.microsoft.com/office/drawing/2014/main" id="{CCDE7920-3187-4B3B-8391-275C9ACD156B}"/>
                </a:ext>
              </a:extLst>
            </p:cNvPr>
            <p:cNvSpPr>
              <a:spLocks/>
            </p:cNvSpPr>
            <p:nvPr/>
          </p:nvSpPr>
          <p:spPr bwMode="auto">
            <a:xfrm>
              <a:off x="6096061" y="2676267"/>
              <a:ext cx="42732" cy="32049"/>
            </a:xfrm>
            <a:custGeom>
              <a:avLst/>
              <a:gdLst>
                <a:gd name="T0" fmla="*/ 24 w 24"/>
                <a:gd name="T1" fmla="*/ 0 h 18"/>
                <a:gd name="T2" fmla="*/ 8 w 24"/>
                <a:gd name="T3" fmla="*/ 0 h 18"/>
                <a:gd name="T4" fmla="*/ 0 w 24"/>
                <a:gd name="T5" fmla="*/ 8 h 18"/>
                <a:gd name="T6" fmla="*/ 0 w 24"/>
                <a:gd name="T7" fmla="*/ 11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4"/>
                    <a:pt x="0" y="8"/>
                  </a:cubicBezTo>
                  <a:cubicBezTo>
                    <a:pt x="0" y="11"/>
                    <a:pt x="0" y="11"/>
                    <a:pt x="0" y="11"/>
                  </a:cubicBezTo>
                  <a:cubicBezTo>
                    <a:pt x="0" y="15"/>
                    <a:pt x="4" y="18"/>
                    <a:pt x="8" y="18"/>
                  </a:cubicBezTo>
                  <a:cubicBezTo>
                    <a:pt x="24" y="18"/>
                    <a:pt x="24" y="18"/>
                    <a:pt x="24" y="18"/>
                  </a:cubicBezTo>
                  <a:lnTo>
                    <a:pt x="24"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6" name="Freeform 53">
              <a:extLst>
                <a:ext uri="{FF2B5EF4-FFF2-40B4-BE49-F238E27FC236}">
                  <a16:creationId xmlns:a16="http://schemas.microsoft.com/office/drawing/2014/main" id="{7CBFB141-47DD-4A1A-9C5C-3CE853F6AB2C}"/>
                </a:ext>
              </a:extLst>
            </p:cNvPr>
            <p:cNvSpPr>
              <a:spLocks/>
            </p:cNvSpPr>
            <p:nvPr/>
          </p:nvSpPr>
          <p:spPr bwMode="auto">
            <a:xfrm>
              <a:off x="6253254" y="2578594"/>
              <a:ext cx="41206" cy="33575"/>
            </a:xfrm>
            <a:custGeom>
              <a:avLst/>
              <a:gdLst>
                <a:gd name="T0" fmla="*/ 16 w 23"/>
                <a:gd name="T1" fmla="*/ 0 h 18"/>
                <a:gd name="T2" fmla="*/ 0 w 23"/>
                <a:gd name="T3" fmla="*/ 0 h 18"/>
                <a:gd name="T4" fmla="*/ 0 w 23"/>
                <a:gd name="T5" fmla="*/ 18 h 18"/>
                <a:gd name="T6" fmla="*/ 16 w 23"/>
                <a:gd name="T7" fmla="*/ 18 h 18"/>
                <a:gd name="T8" fmla="*/ 23 w 23"/>
                <a:gd name="T9" fmla="*/ 10 h 18"/>
                <a:gd name="T10" fmla="*/ 23 w 23"/>
                <a:gd name="T11" fmla="*/ 8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4"/>
                    <a:pt x="23" y="10"/>
                  </a:cubicBezTo>
                  <a:cubicBezTo>
                    <a:pt x="23" y="8"/>
                    <a:pt x="23" y="8"/>
                    <a:pt x="23" y="8"/>
                  </a:cubicBezTo>
                  <a:cubicBezTo>
                    <a:pt x="23" y="3"/>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7" name="Freeform 54">
              <a:extLst>
                <a:ext uri="{FF2B5EF4-FFF2-40B4-BE49-F238E27FC236}">
                  <a16:creationId xmlns:a16="http://schemas.microsoft.com/office/drawing/2014/main" id="{C9D95F18-F3DD-43C7-BDCD-F837ABC84779}"/>
                </a:ext>
              </a:extLst>
            </p:cNvPr>
            <p:cNvSpPr>
              <a:spLocks/>
            </p:cNvSpPr>
            <p:nvPr/>
          </p:nvSpPr>
          <p:spPr bwMode="auto">
            <a:xfrm>
              <a:off x="6096061" y="2578594"/>
              <a:ext cx="42732" cy="33575"/>
            </a:xfrm>
            <a:custGeom>
              <a:avLst/>
              <a:gdLst>
                <a:gd name="T0" fmla="*/ 24 w 24"/>
                <a:gd name="T1" fmla="*/ 0 h 18"/>
                <a:gd name="T2" fmla="*/ 8 w 24"/>
                <a:gd name="T3" fmla="*/ 0 h 18"/>
                <a:gd name="T4" fmla="*/ 0 w 24"/>
                <a:gd name="T5" fmla="*/ 8 h 18"/>
                <a:gd name="T6" fmla="*/ 0 w 24"/>
                <a:gd name="T7" fmla="*/ 10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3"/>
                    <a:pt x="0" y="8"/>
                  </a:cubicBezTo>
                  <a:cubicBezTo>
                    <a:pt x="0" y="10"/>
                    <a:pt x="0" y="10"/>
                    <a:pt x="0" y="10"/>
                  </a:cubicBezTo>
                  <a:cubicBezTo>
                    <a:pt x="0" y="14"/>
                    <a:pt x="4" y="18"/>
                    <a:pt x="8" y="18"/>
                  </a:cubicBezTo>
                  <a:cubicBezTo>
                    <a:pt x="24" y="18"/>
                    <a:pt x="24" y="18"/>
                    <a:pt x="24" y="18"/>
                  </a:cubicBezTo>
                  <a:lnTo>
                    <a:pt x="24"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8" name="Freeform 55">
              <a:extLst>
                <a:ext uri="{FF2B5EF4-FFF2-40B4-BE49-F238E27FC236}">
                  <a16:creationId xmlns:a16="http://schemas.microsoft.com/office/drawing/2014/main" id="{D2D92F05-95F2-4834-9199-76156B6E6949}"/>
                </a:ext>
              </a:extLst>
            </p:cNvPr>
            <p:cNvSpPr>
              <a:spLocks/>
            </p:cNvSpPr>
            <p:nvPr/>
          </p:nvSpPr>
          <p:spPr bwMode="auto">
            <a:xfrm>
              <a:off x="6253254" y="2479395"/>
              <a:ext cx="41206" cy="33575"/>
            </a:xfrm>
            <a:custGeom>
              <a:avLst/>
              <a:gdLst>
                <a:gd name="T0" fmla="*/ 16 w 23"/>
                <a:gd name="T1" fmla="*/ 0 h 18"/>
                <a:gd name="T2" fmla="*/ 0 w 23"/>
                <a:gd name="T3" fmla="*/ 0 h 18"/>
                <a:gd name="T4" fmla="*/ 0 w 23"/>
                <a:gd name="T5" fmla="*/ 18 h 18"/>
                <a:gd name="T6" fmla="*/ 16 w 23"/>
                <a:gd name="T7" fmla="*/ 18 h 18"/>
                <a:gd name="T8" fmla="*/ 23 w 23"/>
                <a:gd name="T9" fmla="*/ 10 h 18"/>
                <a:gd name="T10" fmla="*/ 23 w 23"/>
                <a:gd name="T11" fmla="*/ 8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5"/>
                    <a:pt x="23" y="10"/>
                  </a:cubicBezTo>
                  <a:cubicBezTo>
                    <a:pt x="23" y="8"/>
                    <a:pt x="23" y="8"/>
                    <a:pt x="23" y="8"/>
                  </a:cubicBezTo>
                  <a:cubicBezTo>
                    <a:pt x="23" y="4"/>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9" name="Freeform 56">
              <a:extLst>
                <a:ext uri="{FF2B5EF4-FFF2-40B4-BE49-F238E27FC236}">
                  <a16:creationId xmlns:a16="http://schemas.microsoft.com/office/drawing/2014/main" id="{0F77AE57-4502-4897-93F0-1FD6B56FE816}"/>
                </a:ext>
              </a:extLst>
            </p:cNvPr>
            <p:cNvSpPr>
              <a:spLocks/>
            </p:cNvSpPr>
            <p:nvPr/>
          </p:nvSpPr>
          <p:spPr bwMode="auto">
            <a:xfrm>
              <a:off x="6096061" y="2479395"/>
              <a:ext cx="42732" cy="33575"/>
            </a:xfrm>
            <a:custGeom>
              <a:avLst/>
              <a:gdLst>
                <a:gd name="T0" fmla="*/ 24 w 24"/>
                <a:gd name="T1" fmla="*/ 0 h 18"/>
                <a:gd name="T2" fmla="*/ 8 w 24"/>
                <a:gd name="T3" fmla="*/ 0 h 18"/>
                <a:gd name="T4" fmla="*/ 0 w 24"/>
                <a:gd name="T5" fmla="*/ 8 h 18"/>
                <a:gd name="T6" fmla="*/ 0 w 24"/>
                <a:gd name="T7" fmla="*/ 10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4"/>
                    <a:pt x="0" y="8"/>
                  </a:cubicBezTo>
                  <a:cubicBezTo>
                    <a:pt x="0" y="10"/>
                    <a:pt x="0" y="10"/>
                    <a:pt x="0" y="10"/>
                  </a:cubicBezTo>
                  <a:cubicBezTo>
                    <a:pt x="0" y="15"/>
                    <a:pt x="4" y="18"/>
                    <a:pt x="8" y="18"/>
                  </a:cubicBezTo>
                  <a:cubicBezTo>
                    <a:pt x="24" y="18"/>
                    <a:pt x="24" y="18"/>
                    <a:pt x="24" y="18"/>
                  </a:cubicBezTo>
                  <a:lnTo>
                    <a:pt x="24"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0" name="Freeform 57">
              <a:extLst>
                <a:ext uri="{FF2B5EF4-FFF2-40B4-BE49-F238E27FC236}">
                  <a16:creationId xmlns:a16="http://schemas.microsoft.com/office/drawing/2014/main" id="{FA9158D5-2D5F-4C57-B9F9-70F79B28B2F6}"/>
                </a:ext>
              </a:extLst>
            </p:cNvPr>
            <p:cNvSpPr>
              <a:spLocks/>
            </p:cNvSpPr>
            <p:nvPr/>
          </p:nvSpPr>
          <p:spPr bwMode="auto">
            <a:xfrm>
              <a:off x="6253254" y="2383247"/>
              <a:ext cx="41206" cy="30523"/>
            </a:xfrm>
            <a:custGeom>
              <a:avLst/>
              <a:gdLst>
                <a:gd name="T0" fmla="*/ 16 w 23"/>
                <a:gd name="T1" fmla="*/ 0 h 17"/>
                <a:gd name="T2" fmla="*/ 0 w 23"/>
                <a:gd name="T3" fmla="*/ 0 h 17"/>
                <a:gd name="T4" fmla="*/ 0 w 23"/>
                <a:gd name="T5" fmla="*/ 17 h 17"/>
                <a:gd name="T6" fmla="*/ 16 w 23"/>
                <a:gd name="T7" fmla="*/ 17 h 17"/>
                <a:gd name="T8" fmla="*/ 23 w 23"/>
                <a:gd name="T9" fmla="*/ 10 h 17"/>
                <a:gd name="T10" fmla="*/ 23 w 23"/>
                <a:gd name="T11" fmla="*/ 7 h 17"/>
                <a:gd name="T12" fmla="*/ 16 w 23"/>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3" h="17">
                  <a:moveTo>
                    <a:pt x="16" y="0"/>
                  </a:moveTo>
                  <a:cubicBezTo>
                    <a:pt x="0" y="0"/>
                    <a:pt x="0" y="0"/>
                    <a:pt x="0" y="0"/>
                  </a:cubicBezTo>
                  <a:cubicBezTo>
                    <a:pt x="0" y="17"/>
                    <a:pt x="0" y="17"/>
                    <a:pt x="0" y="17"/>
                  </a:cubicBezTo>
                  <a:cubicBezTo>
                    <a:pt x="16" y="17"/>
                    <a:pt x="16" y="17"/>
                    <a:pt x="16" y="17"/>
                  </a:cubicBezTo>
                  <a:cubicBezTo>
                    <a:pt x="20" y="17"/>
                    <a:pt x="23" y="14"/>
                    <a:pt x="23" y="10"/>
                  </a:cubicBezTo>
                  <a:cubicBezTo>
                    <a:pt x="23" y="7"/>
                    <a:pt x="23" y="7"/>
                    <a:pt x="23" y="7"/>
                  </a:cubicBezTo>
                  <a:cubicBezTo>
                    <a:pt x="23" y="3"/>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1" name="Freeform 58">
              <a:extLst>
                <a:ext uri="{FF2B5EF4-FFF2-40B4-BE49-F238E27FC236}">
                  <a16:creationId xmlns:a16="http://schemas.microsoft.com/office/drawing/2014/main" id="{D3F7E70A-6D17-4398-AACB-0183F5E930C0}"/>
                </a:ext>
              </a:extLst>
            </p:cNvPr>
            <p:cNvSpPr>
              <a:spLocks/>
            </p:cNvSpPr>
            <p:nvPr/>
          </p:nvSpPr>
          <p:spPr bwMode="auto">
            <a:xfrm>
              <a:off x="6096061" y="2383247"/>
              <a:ext cx="42732" cy="30523"/>
            </a:xfrm>
            <a:custGeom>
              <a:avLst/>
              <a:gdLst>
                <a:gd name="T0" fmla="*/ 24 w 24"/>
                <a:gd name="T1" fmla="*/ 0 h 17"/>
                <a:gd name="T2" fmla="*/ 8 w 24"/>
                <a:gd name="T3" fmla="*/ 0 h 17"/>
                <a:gd name="T4" fmla="*/ 0 w 24"/>
                <a:gd name="T5" fmla="*/ 7 h 17"/>
                <a:gd name="T6" fmla="*/ 0 w 24"/>
                <a:gd name="T7" fmla="*/ 10 h 17"/>
                <a:gd name="T8" fmla="*/ 8 w 24"/>
                <a:gd name="T9" fmla="*/ 17 h 17"/>
                <a:gd name="T10" fmla="*/ 24 w 24"/>
                <a:gd name="T11" fmla="*/ 17 h 17"/>
                <a:gd name="T12" fmla="*/ 24 w 2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4" h="17">
                  <a:moveTo>
                    <a:pt x="24" y="0"/>
                  </a:moveTo>
                  <a:cubicBezTo>
                    <a:pt x="8" y="0"/>
                    <a:pt x="8" y="0"/>
                    <a:pt x="8" y="0"/>
                  </a:cubicBezTo>
                  <a:cubicBezTo>
                    <a:pt x="4" y="0"/>
                    <a:pt x="0" y="3"/>
                    <a:pt x="0" y="7"/>
                  </a:cubicBezTo>
                  <a:cubicBezTo>
                    <a:pt x="0" y="10"/>
                    <a:pt x="0" y="10"/>
                    <a:pt x="0" y="10"/>
                  </a:cubicBezTo>
                  <a:cubicBezTo>
                    <a:pt x="0" y="14"/>
                    <a:pt x="4" y="17"/>
                    <a:pt x="8" y="17"/>
                  </a:cubicBezTo>
                  <a:cubicBezTo>
                    <a:pt x="24" y="17"/>
                    <a:pt x="24" y="17"/>
                    <a:pt x="24" y="17"/>
                  </a:cubicBezTo>
                  <a:lnTo>
                    <a:pt x="24"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2" name="Freeform 59">
              <a:extLst>
                <a:ext uri="{FF2B5EF4-FFF2-40B4-BE49-F238E27FC236}">
                  <a16:creationId xmlns:a16="http://schemas.microsoft.com/office/drawing/2014/main" id="{AF2BAC6D-2122-42F5-BFBC-EFC9C5310977}"/>
                </a:ext>
              </a:extLst>
            </p:cNvPr>
            <p:cNvSpPr>
              <a:spLocks/>
            </p:cNvSpPr>
            <p:nvPr/>
          </p:nvSpPr>
          <p:spPr bwMode="auto">
            <a:xfrm>
              <a:off x="6253254" y="2282522"/>
              <a:ext cx="41206" cy="33575"/>
            </a:xfrm>
            <a:custGeom>
              <a:avLst/>
              <a:gdLst>
                <a:gd name="T0" fmla="*/ 16 w 23"/>
                <a:gd name="T1" fmla="*/ 0 h 18"/>
                <a:gd name="T2" fmla="*/ 0 w 23"/>
                <a:gd name="T3" fmla="*/ 0 h 18"/>
                <a:gd name="T4" fmla="*/ 0 w 23"/>
                <a:gd name="T5" fmla="*/ 18 h 18"/>
                <a:gd name="T6" fmla="*/ 16 w 23"/>
                <a:gd name="T7" fmla="*/ 18 h 18"/>
                <a:gd name="T8" fmla="*/ 23 w 23"/>
                <a:gd name="T9" fmla="*/ 10 h 18"/>
                <a:gd name="T10" fmla="*/ 23 w 23"/>
                <a:gd name="T11" fmla="*/ 8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4"/>
                    <a:pt x="23" y="10"/>
                  </a:cubicBezTo>
                  <a:cubicBezTo>
                    <a:pt x="23" y="8"/>
                    <a:pt x="23" y="8"/>
                    <a:pt x="23" y="8"/>
                  </a:cubicBezTo>
                  <a:cubicBezTo>
                    <a:pt x="23" y="3"/>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3" name="Freeform 60">
              <a:extLst>
                <a:ext uri="{FF2B5EF4-FFF2-40B4-BE49-F238E27FC236}">
                  <a16:creationId xmlns:a16="http://schemas.microsoft.com/office/drawing/2014/main" id="{9463D0AA-D29E-4C5F-A54B-07E21F210DB7}"/>
                </a:ext>
              </a:extLst>
            </p:cNvPr>
            <p:cNvSpPr>
              <a:spLocks/>
            </p:cNvSpPr>
            <p:nvPr/>
          </p:nvSpPr>
          <p:spPr bwMode="auto">
            <a:xfrm>
              <a:off x="6096061" y="2282522"/>
              <a:ext cx="42732" cy="33575"/>
            </a:xfrm>
            <a:custGeom>
              <a:avLst/>
              <a:gdLst>
                <a:gd name="T0" fmla="*/ 24 w 24"/>
                <a:gd name="T1" fmla="*/ 0 h 18"/>
                <a:gd name="T2" fmla="*/ 8 w 24"/>
                <a:gd name="T3" fmla="*/ 0 h 18"/>
                <a:gd name="T4" fmla="*/ 0 w 24"/>
                <a:gd name="T5" fmla="*/ 8 h 18"/>
                <a:gd name="T6" fmla="*/ 0 w 24"/>
                <a:gd name="T7" fmla="*/ 10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3"/>
                    <a:pt x="0" y="8"/>
                  </a:cubicBezTo>
                  <a:cubicBezTo>
                    <a:pt x="0" y="10"/>
                    <a:pt x="0" y="10"/>
                    <a:pt x="0" y="10"/>
                  </a:cubicBezTo>
                  <a:cubicBezTo>
                    <a:pt x="0" y="14"/>
                    <a:pt x="4" y="18"/>
                    <a:pt x="8" y="18"/>
                  </a:cubicBezTo>
                  <a:cubicBezTo>
                    <a:pt x="24" y="18"/>
                    <a:pt x="24" y="18"/>
                    <a:pt x="24" y="18"/>
                  </a:cubicBezTo>
                  <a:lnTo>
                    <a:pt x="24" y="0"/>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4" name="Freeform 61">
              <a:extLst>
                <a:ext uri="{FF2B5EF4-FFF2-40B4-BE49-F238E27FC236}">
                  <a16:creationId xmlns:a16="http://schemas.microsoft.com/office/drawing/2014/main" id="{C2C3BF38-187B-49A5-B8F7-8D320C02BB80}"/>
                </a:ext>
              </a:extLst>
            </p:cNvPr>
            <p:cNvSpPr>
              <a:spLocks/>
            </p:cNvSpPr>
            <p:nvPr/>
          </p:nvSpPr>
          <p:spPr bwMode="auto">
            <a:xfrm>
              <a:off x="6253254" y="2183323"/>
              <a:ext cx="41206" cy="33575"/>
            </a:xfrm>
            <a:custGeom>
              <a:avLst/>
              <a:gdLst>
                <a:gd name="T0" fmla="*/ 16 w 23"/>
                <a:gd name="T1" fmla="*/ 0 h 18"/>
                <a:gd name="T2" fmla="*/ 0 w 23"/>
                <a:gd name="T3" fmla="*/ 0 h 18"/>
                <a:gd name="T4" fmla="*/ 0 w 23"/>
                <a:gd name="T5" fmla="*/ 18 h 18"/>
                <a:gd name="T6" fmla="*/ 16 w 23"/>
                <a:gd name="T7" fmla="*/ 18 h 18"/>
                <a:gd name="T8" fmla="*/ 23 w 23"/>
                <a:gd name="T9" fmla="*/ 11 h 18"/>
                <a:gd name="T10" fmla="*/ 23 w 23"/>
                <a:gd name="T11" fmla="*/ 8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5"/>
                    <a:pt x="23" y="11"/>
                  </a:cubicBezTo>
                  <a:cubicBezTo>
                    <a:pt x="23" y="8"/>
                    <a:pt x="23" y="8"/>
                    <a:pt x="23" y="8"/>
                  </a:cubicBezTo>
                  <a:cubicBezTo>
                    <a:pt x="23" y="4"/>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5" name="Freeform 62">
              <a:extLst>
                <a:ext uri="{FF2B5EF4-FFF2-40B4-BE49-F238E27FC236}">
                  <a16:creationId xmlns:a16="http://schemas.microsoft.com/office/drawing/2014/main" id="{7502BFB8-7C85-437B-A371-1C5DE7BBC826}"/>
                </a:ext>
              </a:extLst>
            </p:cNvPr>
            <p:cNvSpPr>
              <a:spLocks/>
            </p:cNvSpPr>
            <p:nvPr/>
          </p:nvSpPr>
          <p:spPr bwMode="auto">
            <a:xfrm>
              <a:off x="6096061" y="2183323"/>
              <a:ext cx="42732" cy="33575"/>
            </a:xfrm>
            <a:custGeom>
              <a:avLst/>
              <a:gdLst>
                <a:gd name="T0" fmla="*/ 24 w 24"/>
                <a:gd name="T1" fmla="*/ 0 h 18"/>
                <a:gd name="T2" fmla="*/ 8 w 24"/>
                <a:gd name="T3" fmla="*/ 0 h 18"/>
                <a:gd name="T4" fmla="*/ 0 w 24"/>
                <a:gd name="T5" fmla="*/ 8 h 18"/>
                <a:gd name="T6" fmla="*/ 0 w 24"/>
                <a:gd name="T7" fmla="*/ 11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4"/>
                    <a:pt x="0" y="8"/>
                  </a:cubicBezTo>
                  <a:cubicBezTo>
                    <a:pt x="0" y="11"/>
                    <a:pt x="0" y="11"/>
                    <a:pt x="0" y="11"/>
                  </a:cubicBezTo>
                  <a:cubicBezTo>
                    <a:pt x="0" y="15"/>
                    <a:pt x="4" y="18"/>
                    <a:pt x="8" y="18"/>
                  </a:cubicBezTo>
                  <a:cubicBezTo>
                    <a:pt x="24" y="18"/>
                    <a:pt x="24" y="18"/>
                    <a:pt x="24" y="18"/>
                  </a:cubicBezTo>
                  <a:lnTo>
                    <a:pt x="24"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6" name="Freeform 63">
              <a:extLst>
                <a:ext uri="{FF2B5EF4-FFF2-40B4-BE49-F238E27FC236}">
                  <a16:creationId xmlns:a16="http://schemas.microsoft.com/office/drawing/2014/main" id="{3D0FC501-2E47-4815-A6C6-7929B14EB178}"/>
                </a:ext>
              </a:extLst>
            </p:cNvPr>
            <p:cNvSpPr>
              <a:spLocks/>
            </p:cNvSpPr>
            <p:nvPr/>
          </p:nvSpPr>
          <p:spPr bwMode="auto">
            <a:xfrm>
              <a:off x="6253254" y="2087175"/>
              <a:ext cx="41206" cy="32049"/>
            </a:xfrm>
            <a:custGeom>
              <a:avLst/>
              <a:gdLst>
                <a:gd name="T0" fmla="*/ 16 w 23"/>
                <a:gd name="T1" fmla="*/ 0 h 18"/>
                <a:gd name="T2" fmla="*/ 0 w 23"/>
                <a:gd name="T3" fmla="*/ 0 h 18"/>
                <a:gd name="T4" fmla="*/ 0 w 23"/>
                <a:gd name="T5" fmla="*/ 18 h 18"/>
                <a:gd name="T6" fmla="*/ 16 w 23"/>
                <a:gd name="T7" fmla="*/ 18 h 18"/>
                <a:gd name="T8" fmla="*/ 23 w 23"/>
                <a:gd name="T9" fmla="*/ 10 h 18"/>
                <a:gd name="T10" fmla="*/ 23 w 23"/>
                <a:gd name="T11" fmla="*/ 7 h 18"/>
                <a:gd name="T12" fmla="*/ 16 w 2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3" h="18">
                  <a:moveTo>
                    <a:pt x="16" y="0"/>
                  </a:moveTo>
                  <a:cubicBezTo>
                    <a:pt x="0" y="0"/>
                    <a:pt x="0" y="0"/>
                    <a:pt x="0" y="0"/>
                  </a:cubicBezTo>
                  <a:cubicBezTo>
                    <a:pt x="0" y="18"/>
                    <a:pt x="0" y="18"/>
                    <a:pt x="0" y="18"/>
                  </a:cubicBezTo>
                  <a:cubicBezTo>
                    <a:pt x="16" y="18"/>
                    <a:pt x="16" y="18"/>
                    <a:pt x="16" y="18"/>
                  </a:cubicBezTo>
                  <a:cubicBezTo>
                    <a:pt x="20" y="18"/>
                    <a:pt x="23" y="14"/>
                    <a:pt x="23" y="10"/>
                  </a:cubicBezTo>
                  <a:cubicBezTo>
                    <a:pt x="23" y="7"/>
                    <a:pt x="23" y="7"/>
                    <a:pt x="23" y="7"/>
                  </a:cubicBezTo>
                  <a:cubicBezTo>
                    <a:pt x="23" y="3"/>
                    <a:pt x="20" y="0"/>
                    <a:pt x="16"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7" name="Freeform 64">
              <a:extLst>
                <a:ext uri="{FF2B5EF4-FFF2-40B4-BE49-F238E27FC236}">
                  <a16:creationId xmlns:a16="http://schemas.microsoft.com/office/drawing/2014/main" id="{39720550-0D91-4C27-8E8E-780BDA939D39}"/>
                </a:ext>
              </a:extLst>
            </p:cNvPr>
            <p:cNvSpPr>
              <a:spLocks/>
            </p:cNvSpPr>
            <p:nvPr/>
          </p:nvSpPr>
          <p:spPr bwMode="auto">
            <a:xfrm>
              <a:off x="6096061" y="2087175"/>
              <a:ext cx="42732" cy="32049"/>
            </a:xfrm>
            <a:custGeom>
              <a:avLst/>
              <a:gdLst>
                <a:gd name="T0" fmla="*/ 24 w 24"/>
                <a:gd name="T1" fmla="*/ 0 h 18"/>
                <a:gd name="T2" fmla="*/ 8 w 24"/>
                <a:gd name="T3" fmla="*/ 0 h 18"/>
                <a:gd name="T4" fmla="*/ 0 w 24"/>
                <a:gd name="T5" fmla="*/ 7 h 18"/>
                <a:gd name="T6" fmla="*/ 0 w 24"/>
                <a:gd name="T7" fmla="*/ 10 h 18"/>
                <a:gd name="T8" fmla="*/ 8 w 24"/>
                <a:gd name="T9" fmla="*/ 18 h 18"/>
                <a:gd name="T10" fmla="*/ 24 w 24"/>
                <a:gd name="T11" fmla="*/ 18 h 18"/>
                <a:gd name="T12" fmla="*/ 24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24" y="0"/>
                  </a:moveTo>
                  <a:cubicBezTo>
                    <a:pt x="8" y="0"/>
                    <a:pt x="8" y="0"/>
                    <a:pt x="8" y="0"/>
                  </a:cubicBezTo>
                  <a:cubicBezTo>
                    <a:pt x="4" y="0"/>
                    <a:pt x="0" y="3"/>
                    <a:pt x="0" y="7"/>
                  </a:cubicBezTo>
                  <a:cubicBezTo>
                    <a:pt x="0" y="10"/>
                    <a:pt x="0" y="10"/>
                    <a:pt x="0" y="10"/>
                  </a:cubicBezTo>
                  <a:cubicBezTo>
                    <a:pt x="0" y="14"/>
                    <a:pt x="4" y="18"/>
                    <a:pt x="8" y="18"/>
                  </a:cubicBezTo>
                  <a:cubicBezTo>
                    <a:pt x="24" y="18"/>
                    <a:pt x="24" y="18"/>
                    <a:pt x="24" y="18"/>
                  </a:cubicBezTo>
                  <a:lnTo>
                    <a:pt x="24" y="0"/>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8" name="Freeform 65">
              <a:extLst>
                <a:ext uri="{FF2B5EF4-FFF2-40B4-BE49-F238E27FC236}">
                  <a16:creationId xmlns:a16="http://schemas.microsoft.com/office/drawing/2014/main" id="{0A0D5E07-9F24-4317-BB6B-344DC4CD824E}"/>
                </a:ext>
              </a:extLst>
            </p:cNvPr>
            <p:cNvSpPr>
              <a:spLocks/>
            </p:cNvSpPr>
            <p:nvPr/>
          </p:nvSpPr>
          <p:spPr bwMode="auto">
            <a:xfrm>
              <a:off x="5624483" y="2210793"/>
              <a:ext cx="575357" cy="376957"/>
            </a:xfrm>
            <a:custGeom>
              <a:avLst/>
              <a:gdLst>
                <a:gd name="T0" fmla="*/ 281 w 319"/>
                <a:gd name="T1" fmla="*/ 19 h 209"/>
                <a:gd name="T2" fmla="*/ 150 w 319"/>
                <a:gd name="T3" fmla="*/ 13 h 209"/>
                <a:gd name="T4" fmla="*/ 1 w 319"/>
                <a:gd name="T5" fmla="*/ 50 h 209"/>
                <a:gd name="T6" fmla="*/ 64 w 319"/>
                <a:gd name="T7" fmla="*/ 66 h 209"/>
                <a:gd name="T8" fmla="*/ 47 w 319"/>
                <a:gd name="T9" fmla="*/ 152 h 209"/>
                <a:gd name="T10" fmla="*/ 86 w 319"/>
                <a:gd name="T11" fmla="*/ 209 h 209"/>
                <a:gd name="T12" fmla="*/ 203 w 319"/>
                <a:gd name="T13" fmla="*/ 162 h 209"/>
                <a:gd name="T14" fmla="*/ 261 w 319"/>
                <a:gd name="T15" fmla="*/ 88 h 209"/>
                <a:gd name="T16" fmla="*/ 315 w 319"/>
                <a:gd name="T17" fmla="*/ 47 h 209"/>
                <a:gd name="T18" fmla="*/ 315 w 319"/>
                <a:gd name="T19" fmla="*/ 15 h 209"/>
                <a:gd name="T20" fmla="*/ 281 w 319"/>
                <a:gd name="T21" fmla="*/ 1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209">
                  <a:moveTo>
                    <a:pt x="281" y="19"/>
                  </a:moveTo>
                  <a:cubicBezTo>
                    <a:pt x="281" y="19"/>
                    <a:pt x="175" y="26"/>
                    <a:pt x="150" y="13"/>
                  </a:cubicBezTo>
                  <a:cubicBezTo>
                    <a:pt x="124" y="0"/>
                    <a:pt x="0" y="0"/>
                    <a:pt x="1" y="50"/>
                  </a:cubicBezTo>
                  <a:cubicBezTo>
                    <a:pt x="1" y="100"/>
                    <a:pt x="51" y="46"/>
                    <a:pt x="64" y="66"/>
                  </a:cubicBezTo>
                  <a:cubicBezTo>
                    <a:pt x="77" y="86"/>
                    <a:pt x="70" y="152"/>
                    <a:pt x="47" y="152"/>
                  </a:cubicBezTo>
                  <a:cubicBezTo>
                    <a:pt x="23" y="152"/>
                    <a:pt x="86" y="209"/>
                    <a:pt x="86" y="209"/>
                  </a:cubicBezTo>
                  <a:cubicBezTo>
                    <a:pt x="86" y="209"/>
                    <a:pt x="162" y="208"/>
                    <a:pt x="203" y="162"/>
                  </a:cubicBezTo>
                  <a:cubicBezTo>
                    <a:pt x="244" y="116"/>
                    <a:pt x="280" y="125"/>
                    <a:pt x="261" y="88"/>
                  </a:cubicBezTo>
                  <a:cubicBezTo>
                    <a:pt x="242" y="50"/>
                    <a:pt x="311" y="41"/>
                    <a:pt x="315" y="47"/>
                  </a:cubicBezTo>
                  <a:cubicBezTo>
                    <a:pt x="319" y="53"/>
                    <a:pt x="315" y="15"/>
                    <a:pt x="315" y="15"/>
                  </a:cubicBezTo>
                  <a:lnTo>
                    <a:pt x="281" y="19"/>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9" name="Freeform 66">
              <a:extLst>
                <a:ext uri="{FF2B5EF4-FFF2-40B4-BE49-F238E27FC236}">
                  <a16:creationId xmlns:a16="http://schemas.microsoft.com/office/drawing/2014/main" id="{CF868713-B3E4-4B1F-B190-89D31164117E}"/>
                </a:ext>
              </a:extLst>
            </p:cNvPr>
            <p:cNvSpPr>
              <a:spLocks/>
            </p:cNvSpPr>
            <p:nvPr/>
          </p:nvSpPr>
          <p:spPr bwMode="auto">
            <a:xfrm>
              <a:off x="6186104" y="2210793"/>
              <a:ext cx="575357" cy="376957"/>
            </a:xfrm>
            <a:custGeom>
              <a:avLst/>
              <a:gdLst>
                <a:gd name="T0" fmla="*/ 38 w 318"/>
                <a:gd name="T1" fmla="*/ 19 h 209"/>
                <a:gd name="T2" fmla="*/ 169 w 318"/>
                <a:gd name="T3" fmla="*/ 13 h 209"/>
                <a:gd name="T4" fmla="*/ 318 w 318"/>
                <a:gd name="T5" fmla="*/ 50 h 209"/>
                <a:gd name="T6" fmla="*/ 254 w 318"/>
                <a:gd name="T7" fmla="*/ 66 h 209"/>
                <a:gd name="T8" fmla="*/ 272 w 318"/>
                <a:gd name="T9" fmla="*/ 152 h 209"/>
                <a:gd name="T10" fmla="*/ 232 w 318"/>
                <a:gd name="T11" fmla="*/ 209 h 209"/>
                <a:gd name="T12" fmla="*/ 115 w 318"/>
                <a:gd name="T13" fmla="*/ 162 h 209"/>
                <a:gd name="T14" fmla="*/ 57 w 318"/>
                <a:gd name="T15" fmla="*/ 88 h 209"/>
                <a:gd name="T16" fmla="*/ 4 w 318"/>
                <a:gd name="T17" fmla="*/ 47 h 209"/>
                <a:gd name="T18" fmla="*/ 4 w 318"/>
                <a:gd name="T19" fmla="*/ 15 h 209"/>
                <a:gd name="T20" fmla="*/ 38 w 318"/>
                <a:gd name="T21" fmla="*/ 1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209">
                  <a:moveTo>
                    <a:pt x="38" y="19"/>
                  </a:moveTo>
                  <a:cubicBezTo>
                    <a:pt x="38" y="19"/>
                    <a:pt x="143" y="26"/>
                    <a:pt x="169" y="13"/>
                  </a:cubicBezTo>
                  <a:cubicBezTo>
                    <a:pt x="194" y="0"/>
                    <a:pt x="318" y="0"/>
                    <a:pt x="318" y="50"/>
                  </a:cubicBezTo>
                  <a:cubicBezTo>
                    <a:pt x="317" y="100"/>
                    <a:pt x="268" y="46"/>
                    <a:pt x="254" y="66"/>
                  </a:cubicBezTo>
                  <a:cubicBezTo>
                    <a:pt x="241" y="86"/>
                    <a:pt x="248" y="152"/>
                    <a:pt x="272" y="152"/>
                  </a:cubicBezTo>
                  <a:cubicBezTo>
                    <a:pt x="295" y="152"/>
                    <a:pt x="232" y="209"/>
                    <a:pt x="232" y="209"/>
                  </a:cubicBezTo>
                  <a:cubicBezTo>
                    <a:pt x="232" y="209"/>
                    <a:pt x="157" y="208"/>
                    <a:pt x="115" y="162"/>
                  </a:cubicBezTo>
                  <a:cubicBezTo>
                    <a:pt x="74" y="116"/>
                    <a:pt x="38" y="125"/>
                    <a:pt x="57" y="88"/>
                  </a:cubicBezTo>
                  <a:cubicBezTo>
                    <a:pt x="76" y="50"/>
                    <a:pt x="8" y="41"/>
                    <a:pt x="4" y="47"/>
                  </a:cubicBezTo>
                  <a:cubicBezTo>
                    <a:pt x="0" y="53"/>
                    <a:pt x="4" y="15"/>
                    <a:pt x="4" y="15"/>
                  </a:cubicBezTo>
                  <a:lnTo>
                    <a:pt x="38" y="19"/>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nvGrpSpPr>
            <p:cNvPr id="130" name="Group 129">
              <a:extLst>
                <a:ext uri="{FF2B5EF4-FFF2-40B4-BE49-F238E27FC236}">
                  <a16:creationId xmlns:a16="http://schemas.microsoft.com/office/drawing/2014/main" id="{B9349281-3F02-4BAB-881D-1AC86EF44061}"/>
                </a:ext>
              </a:extLst>
            </p:cNvPr>
            <p:cNvGrpSpPr/>
            <p:nvPr/>
          </p:nvGrpSpPr>
          <p:grpSpPr>
            <a:xfrm>
              <a:off x="4945348" y="2351199"/>
              <a:ext cx="814961" cy="2028246"/>
              <a:chOff x="4800600" y="2335213"/>
              <a:chExt cx="847725" cy="2109787"/>
            </a:xfrm>
            <a:solidFill>
              <a:schemeClr val="bg2">
                <a:lumMod val="95000"/>
              </a:schemeClr>
            </a:solidFill>
          </p:grpSpPr>
          <p:sp>
            <p:nvSpPr>
              <p:cNvPr id="162" name="Freeform 72">
                <a:extLst>
                  <a:ext uri="{FF2B5EF4-FFF2-40B4-BE49-F238E27FC236}">
                    <a16:creationId xmlns:a16="http://schemas.microsoft.com/office/drawing/2014/main" id="{85BA9157-4411-4D03-8C7E-DD7A205AA1B9}"/>
                  </a:ext>
                </a:extLst>
              </p:cNvPr>
              <p:cNvSpPr>
                <a:spLocks/>
              </p:cNvSpPr>
              <p:nvPr/>
            </p:nvSpPr>
            <p:spPr bwMode="auto">
              <a:xfrm>
                <a:off x="5264150" y="2335213"/>
                <a:ext cx="384175" cy="936625"/>
              </a:xfrm>
              <a:custGeom>
                <a:avLst/>
                <a:gdLst>
                  <a:gd name="T0" fmla="*/ 151 w 204"/>
                  <a:gd name="T1" fmla="*/ 53 h 499"/>
                  <a:gd name="T2" fmla="*/ 123 w 204"/>
                  <a:gd name="T3" fmla="*/ 5 h 499"/>
                  <a:gd name="T4" fmla="*/ 106 w 204"/>
                  <a:gd name="T5" fmla="*/ 85 h 499"/>
                  <a:gd name="T6" fmla="*/ 64 w 204"/>
                  <a:gd name="T7" fmla="*/ 381 h 499"/>
                  <a:gd name="T8" fmla="*/ 74 w 204"/>
                  <a:gd name="T9" fmla="*/ 471 h 499"/>
                  <a:gd name="T10" fmla="*/ 122 w 204"/>
                  <a:gd name="T11" fmla="*/ 490 h 499"/>
                  <a:gd name="T12" fmla="*/ 122 w 204"/>
                  <a:gd name="T13" fmla="*/ 374 h 499"/>
                  <a:gd name="T14" fmla="*/ 145 w 204"/>
                  <a:gd name="T15" fmla="*/ 126 h 499"/>
                  <a:gd name="T16" fmla="*/ 151 w 204"/>
                  <a:gd name="T17" fmla="*/ 53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499">
                    <a:moveTo>
                      <a:pt x="151" y="53"/>
                    </a:moveTo>
                    <a:cubicBezTo>
                      <a:pt x="150" y="53"/>
                      <a:pt x="158" y="0"/>
                      <a:pt x="123" y="5"/>
                    </a:cubicBezTo>
                    <a:cubicBezTo>
                      <a:pt x="88" y="10"/>
                      <a:pt x="98" y="57"/>
                      <a:pt x="106" y="85"/>
                    </a:cubicBezTo>
                    <a:cubicBezTo>
                      <a:pt x="114" y="113"/>
                      <a:pt x="84" y="356"/>
                      <a:pt x="64" y="381"/>
                    </a:cubicBezTo>
                    <a:cubicBezTo>
                      <a:pt x="44" y="405"/>
                      <a:pt x="0" y="473"/>
                      <a:pt x="74" y="471"/>
                    </a:cubicBezTo>
                    <a:cubicBezTo>
                      <a:pt x="74" y="471"/>
                      <a:pt x="96" y="499"/>
                      <a:pt x="122" y="490"/>
                    </a:cubicBezTo>
                    <a:cubicBezTo>
                      <a:pt x="147" y="481"/>
                      <a:pt x="110" y="418"/>
                      <a:pt x="122" y="374"/>
                    </a:cubicBezTo>
                    <a:cubicBezTo>
                      <a:pt x="133" y="329"/>
                      <a:pt x="145" y="126"/>
                      <a:pt x="145" y="126"/>
                    </a:cubicBezTo>
                    <a:cubicBezTo>
                      <a:pt x="145" y="126"/>
                      <a:pt x="204" y="34"/>
                      <a:pt x="151"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63" name="Freeform 73">
                <a:extLst>
                  <a:ext uri="{FF2B5EF4-FFF2-40B4-BE49-F238E27FC236}">
                    <a16:creationId xmlns:a16="http://schemas.microsoft.com/office/drawing/2014/main" id="{6E040D41-9F0C-4874-8974-F3E7E514AC74}"/>
                  </a:ext>
                </a:extLst>
              </p:cNvPr>
              <p:cNvSpPr>
                <a:spLocks noEditPoints="1"/>
              </p:cNvSpPr>
              <p:nvPr/>
            </p:nvSpPr>
            <p:spPr bwMode="auto">
              <a:xfrm>
                <a:off x="5075238" y="3227388"/>
                <a:ext cx="388938" cy="730250"/>
              </a:xfrm>
              <a:custGeom>
                <a:avLst/>
                <a:gdLst>
                  <a:gd name="T0" fmla="*/ 156 w 207"/>
                  <a:gd name="T1" fmla="*/ 30 h 389"/>
                  <a:gd name="T2" fmla="*/ 113 w 207"/>
                  <a:gd name="T3" fmla="*/ 15 h 389"/>
                  <a:gd name="T4" fmla="*/ 82 w 207"/>
                  <a:gd name="T5" fmla="*/ 117 h 389"/>
                  <a:gd name="T6" fmla="*/ 23 w 207"/>
                  <a:gd name="T7" fmla="*/ 317 h 389"/>
                  <a:gd name="T8" fmla="*/ 10 w 207"/>
                  <a:gd name="T9" fmla="*/ 370 h 389"/>
                  <a:gd name="T10" fmla="*/ 54 w 207"/>
                  <a:gd name="T11" fmla="*/ 370 h 389"/>
                  <a:gd name="T12" fmla="*/ 81 w 207"/>
                  <a:gd name="T13" fmla="*/ 386 h 389"/>
                  <a:gd name="T14" fmla="*/ 121 w 207"/>
                  <a:gd name="T15" fmla="*/ 283 h 389"/>
                  <a:gd name="T16" fmla="*/ 184 w 207"/>
                  <a:gd name="T17" fmla="*/ 58 h 389"/>
                  <a:gd name="T18" fmla="*/ 156 w 207"/>
                  <a:gd name="T19" fmla="*/ 30 h 389"/>
                  <a:gd name="T20" fmla="*/ 109 w 207"/>
                  <a:gd name="T21" fmla="*/ 227 h 389"/>
                  <a:gd name="T22" fmla="*/ 71 w 207"/>
                  <a:gd name="T23" fmla="*/ 349 h 389"/>
                  <a:gd name="T24" fmla="*/ 82 w 207"/>
                  <a:gd name="T25" fmla="*/ 205 h 389"/>
                  <a:gd name="T26" fmla="*/ 134 w 207"/>
                  <a:gd name="T27" fmla="*/ 97 h 389"/>
                  <a:gd name="T28" fmla="*/ 109 w 207"/>
                  <a:gd name="T29" fmla="*/ 227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7" h="389">
                    <a:moveTo>
                      <a:pt x="156" y="30"/>
                    </a:moveTo>
                    <a:cubicBezTo>
                      <a:pt x="156" y="30"/>
                      <a:pt x="126" y="0"/>
                      <a:pt x="113" y="15"/>
                    </a:cubicBezTo>
                    <a:cubicBezTo>
                      <a:pt x="99" y="30"/>
                      <a:pt x="109" y="85"/>
                      <a:pt x="82" y="117"/>
                    </a:cubicBezTo>
                    <a:cubicBezTo>
                      <a:pt x="56" y="149"/>
                      <a:pt x="35" y="299"/>
                      <a:pt x="23" y="317"/>
                    </a:cubicBezTo>
                    <a:cubicBezTo>
                      <a:pt x="11" y="334"/>
                      <a:pt x="0" y="361"/>
                      <a:pt x="10" y="370"/>
                    </a:cubicBezTo>
                    <a:cubicBezTo>
                      <a:pt x="21" y="380"/>
                      <a:pt x="38" y="367"/>
                      <a:pt x="54" y="370"/>
                    </a:cubicBezTo>
                    <a:cubicBezTo>
                      <a:pt x="69" y="373"/>
                      <a:pt x="65" y="389"/>
                      <a:pt x="81" y="386"/>
                    </a:cubicBezTo>
                    <a:cubicBezTo>
                      <a:pt x="98" y="383"/>
                      <a:pt x="103" y="312"/>
                      <a:pt x="121" y="283"/>
                    </a:cubicBezTo>
                    <a:cubicBezTo>
                      <a:pt x="140" y="255"/>
                      <a:pt x="162" y="86"/>
                      <a:pt x="184" y="58"/>
                    </a:cubicBezTo>
                    <a:cubicBezTo>
                      <a:pt x="207" y="31"/>
                      <a:pt x="179" y="15"/>
                      <a:pt x="156" y="30"/>
                    </a:cubicBezTo>
                    <a:close/>
                    <a:moveTo>
                      <a:pt x="109" y="227"/>
                    </a:moveTo>
                    <a:cubicBezTo>
                      <a:pt x="97" y="269"/>
                      <a:pt x="71" y="349"/>
                      <a:pt x="71" y="349"/>
                    </a:cubicBezTo>
                    <a:cubicBezTo>
                      <a:pt x="71" y="349"/>
                      <a:pt x="65" y="261"/>
                      <a:pt x="82" y="205"/>
                    </a:cubicBezTo>
                    <a:cubicBezTo>
                      <a:pt x="99" y="149"/>
                      <a:pt x="134" y="97"/>
                      <a:pt x="134" y="97"/>
                    </a:cubicBezTo>
                    <a:cubicBezTo>
                      <a:pt x="134" y="97"/>
                      <a:pt x="120" y="186"/>
                      <a:pt x="109" y="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64" name="Freeform 74">
                <a:extLst>
                  <a:ext uri="{FF2B5EF4-FFF2-40B4-BE49-F238E27FC236}">
                    <a16:creationId xmlns:a16="http://schemas.microsoft.com/office/drawing/2014/main" id="{474E3DD8-55D1-4857-81FE-5E576BA8029F}"/>
                  </a:ext>
                </a:extLst>
              </p:cNvPr>
              <p:cNvSpPr>
                <a:spLocks/>
              </p:cNvSpPr>
              <p:nvPr/>
            </p:nvSpPr>
            <p:spPr bwMode="auto">
              <a:xfrm>
                <a:off x="4929188" y="3956050"/>
                <a:ext cx="122238" cy="41275"/>
              </a:xfrm>
              <a:custGeom>
                <a:avLst/>
                <a:gdLst>
                  <a:gd name="T0" fmla="*/ 63 w 65"/>
                  <a:gd name="T1" fmla="*/ 0 h 22"/>
                  <a:gd name="T2" fmla="*/ 2 w 65"/>
                  <a:gd name="T3" fmla="*/ 13 h 22"/>
                  <a:gd name="T4" fmla="*/ 65 w 65"/>
                  <a:gd name="T5" fmla="*/ 13 h 22"/>
                  <a:gd name="T6" fmla="*/ 63 w 65"/>
                  <a:gd name="T7" fmla="*/ 0 h 22"/>
                </a:gdLst>
                <a:ahLst/>
                <a:cxnLst>
                  <a:cxn ang="0">
                    <a:pos x="T0" y="T1"/>
                  </a:cxn>
                  <a:cxn ang="0">
                    <a:pos x="T2" y="T3"/>
                  </a:cxn>
                  <a:cxn ang="0">
                    <a:pos x="T4" y="T5"/>
                  </a:cxn>
                  <a:cxn ang="0">
                    <a:pos x="T6" y="T7"/>
                  </a:cxn>
                </a:cxnLst>
                <a:rect l="0" t="0" r="r" b="b"/>
                <a:pathLst>
                  <a:path w="65" h="22">
                    <a:moveTo>
                      <a:pt x="63" y="0"/>
                    </a:moveTo>
                    <a:cubicBezTo>
                      <a:pt x="63" y="0"/>
                      <a:pt x="0" y="4"/>
                      <a:pt x="2" y="13"/>
                    </a:cubicBezTo>
                    <a:cubicBezTo>
                      <a:pt x="4" y="22"/>
                      <a:pt x="65" y="13"/>
                      <a:pt x="65" y="13"/>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65" name="Freeform 75">
                <a:extLst>
                  <a:ext uri="{FF2B5EF4-FFF2-40B4-BE49-F238E27FC236}">
                    <a16:creationId xmlns:a16="http://schemas.microsoft.com/office/drawing/2014/main" id="{7848CA41-8B0E-4E1A-8B2F-C5C8162C0BBE}"/>
                  </a:ext>
                </a:extLst>
              </p:cNvPr>
              <p:cNvSpPr>
                <a:spLocks/>
              </p:cNvSpPr>
              <p:nvPr/>
            </p:nvSpPr>
            <p:spPr bwMode="auto">
              <a:xfrm>
                <a:off x="4800600" y="3973513"/>
                <a:ext cx="142875" cy="112712"/>
              </a:xfrm>
              <a:custGeom>
                <a:avLst/>
                <a:gdLst>
                  <a:gd name="T0" fmla="*/ 69 w 76"/>
                  <a:gd name="T1" fmla="*/ 0 h 60"/>
                  <a:gd name="T2" fmla="*/ 9 w 76"/>
                  <a:gd name="T3" fmla="*/ 47 h 60"/>
                  <a:gd name="T4" fmla="*/ 74 w 76"/>
                  <a:gd name="T5" fmla="*/ 5 h 60"/>
                  <a:gd name="T6" fmla="*/ 69 w 76"/>
                  <a:gd name="T7" fmla="*/ 0 h 60"/>
                </a:gdLst>
                <a:ahLst/>
                <a:cxnLst>
                  <a:cxn ang="0">
                    <a:pos x="T0" y="T1"/>
                  </a:cxn>
                  <a:cxn ang="0">
                    <a:pos x="T2" y="T3"/>
                  </a:cxn>
                  <a:cxn ang="0">
                    <a:pos x="T4" y="T5"/>
                  </a:cxn>
                  <a:cxn ang="0">
                    <a:pos x="T6" y="T7"/>
                  </a:cxn>
                </a:cxnLst>
                <a:rect l="0" t="0" r="r" b="b"/>
                <a:pathLst>
                  <a:path w="76" h="60">
                    <a:moveTo>
                      <a:pt x="69" y="0"/>
                    </a:moveTo>
                    <a:cubicBezTo>
                      <a:pt x="69" y="0"/>
                      <a:pt x="0" y="34"/>
                      <a:pt x="9" y="47"/>
                    </a:cubicBezTo>
                    <a:cubicBezTo>
                      <a:pt x="19" y="60"/>
                      <a:pt x="76" y="10"/>
                      <a:pt x="74" y="5"/>
                    </a:cubicBezTo>
                    <a:cubicBezTo>
                      <a:pt x="72" y="1"/>
                      <a:pt x="69" y="0"/>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66" name="Freeform 76">
                <a:extLst>
                  <a:ext uri="{FF2B5EF4-FFF2-40B4-BE49-F238E27FC236}">
                    <a16:creationId xmlns:a16="http://schemas.microsoft.com/office/drawing/2014/main" id="{CB945624-E985-4339-AAEA-F1191358945D}"/>
                  </a:ext>
                </a:extLst>
              </p:cNvPr>
              <p:cNvSpPr>
                <a:spLocks/>
              </p:cNvSpPr>
              <p:nvPr/>
            </p:nvSpPr>
            <p:spPr bwMode="auto">
              <a:xfrm>
                <a:off x="4970463" y="3986213"/>
                <a:ext cx="106363" cy="146050"/>
              </a:xfrm>
              <a:custGeom>
                <a:avLst/>
                <a:gdLst>
                  <a:gd name="T0" fmla="*/ 45 w 56"/>
                  <a:gd name="T1" fmla="*/ 1 h 78"/>
                  <a:gd name="T2" fmla="*/ 14 w 56"/>
                  <a:gd name="T3" fmla="*/ 71 h 78"/>
                  <a:gd name="T4" fmla="*/ 52 w 56"/>
                  <a:gd name="T5" fmla="*/ 4 h 78"/>
                  <a:gd name="T6" fmla="*/ 45 w 56"/>
                  <a:gd name="T7" fmla="*/ 1 h 78"/>
                </a:gdLst>
                <a:ahLst/>
                <a:cxnLst>
                  <a:cxn ang="0">
                    <a:pos x="T0" y="T1"/>
                  </a:cxn>
                  <a:cxn ang="0">
                    <a:pos x="T2" y="T3"/>
                  </a:cxn>
                  <a:cxn ang="0">
                    <a:pos x="T4" y="T5"/>
                  </a:cxn>
                  <a:cxn ang="0">
                    <a:pos x="T6" y="T7"/>
                  </a:cxn>
                </a:cxnLst>
                <a:rect l="0" t="0" r="r" b="b"/>
                <a:pathLst>
                  <a:path w="56" h="78">
                    <a:moveTo>
                      <a:pt x="45" y="1"/>
                    </a:moveTo>
                    <a:cubicBezTo>
                      <a:pt x="45" y="1"/>
                      <a:pt x="0" y="63"/>
                      <a:pt x="14" y="71"/>
                    </a:cubicBezTo>
                    <a:cubicBezTo>
                      <a:pt x="29" y="78"/>
                      <a:pt x="56" y="7"/>
                      <a:pt x="52" y="4"/>
                    </a:cubicBezTo>
                    <a:cubicBezTo>
                      <a:pt x="48" y="0"/>
                      <a:pt x="45" y="1"/>
                      <a:pt x="4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67" name="Freeform 77">
                <a:extLst>
                  <a:ext uri="{FF2B5EF4-FFF2-40B4-BE49-F238E27FC236}">
                    <a16:creationId xmlns:a16="http://schemas.microsoft.com/office/drawing/2014/main" id="{C0EEF437-B006-4801-9C0A-47C945D14B6F}"/>
                  </a:ext>
                </a:extLst>
              </p:cNvPr>
              <p:cNvSpPr>
                <a:spLocks/>
              </p:cNvSpPr>
              <p:nvPr/>
            </p:nvSpPr>
            <p:spPr bwMode="auto">
              <a:xfrm>
                <a:off x="4908550" y="4113213"/>
                <a:ext cx="106363" cy="144462"/>
              </a:xfrm>
              <a:custGeom>
                <a:avLst/>
                <a:gdLst>
                  <a:gd name="T0" fmla="*/ 46 w 56"/>
                  <a:gd name="T1" fmla="*/ 1 h 77"/>
                  <a:gd name="T2" fmla="*/ 15 w 56"/>
                  <a:gd name="T3" fmla="*/ 70 h 77"/>
                  <a:gd name="T4" fmla="*/ 53 w 56"/>
                  <a:gd name="T5" fmla="*/ 3 h 77"/>
                  <a:gd name="T6" fmla="*/ 46 w 56"/>
                  <a:gd name="T7" fmla="*/ 1 h 77"/>
                </a:gdLst>
                <a:ahLst/>
                <a:cxnLst>
                  <a:cxn ang="0">
                    <a:pos x="T0" y="T1"/>
                  </a:cxn>
                  <a:cxn ang="0">
                    <a:pos x="T2" y="T3"/>
                  </a:cxn>
                  <a:cxn ang="0">
                    <a:pos x="T4" y="T5"/>
                  </a:cxn>
                  <a:cxn ang="0">
                    <a:pos x="T6" y="T7"/>
                  </a:cxn>
                </a:cxnLst>
                <a:rect l="0" t="0" r="r" b="b"/>
                <a:pathLst>
                  <a:path w="56" h="77">
                    <a:moveTo>
                      <a:pt x="46" y="1"/>
                    </a:moveTo>
                    <a:cubicBezTo>
                      <a:pt x="46" y="1"/>
                      <a:pt x="0" y="63"/>
                      <a:pt x="15" y="70"/>
                    </a:cubicBezTo>
                    <a:cubicBezTo>
                      <a:pt x="30" y="77"/>
                      <a:pt x="56" y="7"/>
                      <a:pt x="53" y="3"/>
                    </a:cubicBezTo>
                    <a:cubicBezTo>
                      <a:pt x="49" y="0"/>
                      <a:pt x="46" y="1"/>
                      <a:pt x="4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68" name="Freeform 78">
                <a:extLst>
                  <a:ext uri="{FF2B5EF4-FFF2-40B4-BE49-F238E27FC236}">
                    <a16:creationId xmlns:a16="http://schemas.microsoft.com/office/drawing/2014/main" id="{3C09F1B9-EBF2-4296-A156-B8F27F770C8F}"/>
                  </a:ext>
                </a:extLst>
              </p:cNvPr>
              <p:cNvSpPr>
                <a:spLocks/>
              </p:cNvSpPr>
              <p:nvPr/>
            </p:nvSpPr>
            <p:spPr bwMode="auto">
              <a:xfrm>
                <a:off x="4848225" y="4233863"/>
                <a:ext cx="106363" cy="146050"/>
              </a:xfrm>
              <a:custGeom>
                <a:avLst/>
                <a:gdLst>
                  <a:gd name="T0" fmla="*/ 45 w 56"/>
                  <a:gd name="T1" fmla="*/ 1 h 78"/>
                  <a:gd name="T2" fmla="*/ 14 w 56"/>
                  <a:gd name="T3" fmla="*/ 71 h 78"/>
                  <a:gd name="T4" fmla="*/ 52 w 56"/>
                  <a:gd name="T5" fmla="*/ 4 h 78"/>
                  <a:gd name="T6" fmla="*/ 45 w 56"/>
                  <a:gd name="T7" fmla="*/ 1 h 78"/>
                </a:gdLst>
                <a:ahLst/>
                <a:cxnLst>
                  <a:cxn ang="0">
                    <a:pos x="T0" y="T1"/>
                  </a:cxn>
                  <a:cxn ang="0">
                    <a:pos x="T2" y="T3"/>
                  </a:cxn>
                  <a:cxn ang="0">
                    <a:pos x="T4" y="T5"/>
                  </a:cxn>
                  <a:cxn ang="0">
                    <a:pos x="T6" y="T7"/>
                  </a:cxn>
                </a:cxnLst>
                <a:rect l="0" t="0" r="r" b="b"/>
                <a:pathLst>
                  <a:path w="56" h="78">
                    <a:moveTo>
                      <a:pt x="45" y="1"/>
                    </a:moveTo>
                    <a:cubicBezTo>
                      <a:pt x="45" y="1"/>
                      <a:pt x="0" y="63"/>
                      <a:pt x="14" y="71"/>
                    </a:cubicBezTo>
                    <a:cubicBezTo>
                      <a:pt x="29" y="78"/>
                      <a:pt x="56" y="7"/>
                      <a:pt x="52" y="4"/>
                    </a:cubicBezTo>
                    <a:cubicBezTo>
                      <a:pt x="49" y="0"/>
                      <a:pt x="45" y="1"/>
                      <a:pt x="4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69" name="Freeform 79">
                <a:extLst>
                  <a:ext uri="{FF2B5EF4-FFF2-40B4-BE49-F238E27FC236}">
                    <a16:creationId xmlns:a16="http://schemas.microsoft.com/office/drawing/2014/main" id="{F08CDDFD-3FDC-4C18-ABDF-7F73EC718662}"/>
                  </a:ext>
                </a:extLst>
              </p:cNvPr>
              <p:cNvSpPr>
                <a:spLocks/>
              </p:cNvSpPr>
              <p:nvPr/>
            </p:nvSpPr>
            <p:spPr bwMode="auto">
              <a:xfrm>
                <a:off x="5016500" y="4002088"/>
                <a:ext cx="107950" cy="163512"/>
              </a:xfrm>
              <a:custGeom>
                <a:avLst/>
                <a:gdLst>
                  <a:gd name="T0" fmla="*/ 46 w 58"/>
                  <a:gd name="T1" fmla="*/ 2 h 87"/>
                  <a:gd name="T2" fmla="*/ 16 w 58"/>
                  <a:gd name="T3" fmla="*/ 80 h 87"/>
                  <a:gd name="T4" fmla="*/ 54 w 58"/>
                  <a:gd name="T5" fmla="*/ 4 h 87"/>
                  <a:gd name="T6" fmla="*/ 46 w 58"/>
                  <a:gd name="T7" fmla="*/ 2 h 87"/>
                </a:gdLst>
                <a:ahLst/>
                <a:cxnLst>
                  <a:cxn ang="0">
                    <a:pos x="T0" y="T1"/>
                  </a:cxn>
                  <a:cxn ang="0">
                    <a:pos x="T2" y="T3"/>
                  </a:cxn>
                  <a:cxn ang="0">
                    <a:pos x="T4" y="T5"/>
                  </a:cxn>
                  <a:cxn ang="0">
                    <a:pos x="T6" y="T7"/>
                  </a:cxn>
                </a:cxnLst>
                <a:rect l="0" t="0" r="r" b="b"/>
                <a:pathLst>
                  <a:path w="58" h="87">
                    <a:moveTo>
                      <a:pt x="46" y="2"/>
                    </a:moveTo>
                    <a:cubicBezTo>
                      <a:pt x="46" y="2"/>
                      <a:pt x="0" y="73"/>
                      <a:pt x="16" y="80"/>
                    </a:cubicBezTo>
                    <a:cubicBezTo>
                      <a:pt x="33" y="87"/>
                      <a:pt x="58" y="8"/>
                      <a:pt x="54" y="4"/>
                    </a:cubicBezTo>
                    <a:cubicBezTo>
                      <a:pt x="50" y="0"/>
                      <a:pt x="46" y="2"/>
                      <a:pt x="4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70" name="Freeform 80">
                <a:extLst>
                  <a:ext uri="{FF2B5EF4-FFF2-40B4-BE49-F238E27FC236}">
                    <a16:creationId xmlns:a16="http://schemas.microsoft.com/office/drawing/2014/main" id="{021B2301-81C0-4055-8F6E-285736DCD2EA}"/>
                  </a:ext>
                </a:extLst>
              </p:cNvPr>
              <p:cNvSpPr>
                <a:spLocks/>
              </p:cNvSpPr>
              <p:nvPr/>
            </p:nvSpPr>
            <p:spPr bwMode="auto">
              <a:xfrm>
                <a:off x="4956175" y="4146550"/>
                <a:ext cx="111125" cy="163512"/>
              </a:xfrm>
              <a:custGeom>
                <a:avLst/>
                <a:gdLst>
                  <a:gd name="T0" fmla="*/ 47 w 59"/>
                  <a:gd name="T1" fmla="*/ 1 h 87"/>
                  <a:gd name="T2" fmla="*/ 17 w 59"/>
                  <a:gd name="T3" fmla="*/ 79 h 87"/>
                  <a:gd name="T4" fmla="*/ 54 w 59"/>
                  <a:gd name="T5" fmla="*/ 3 h 87"/>
                  <a:gd name="T6" fmla="*/ 47 w 59"/>
                  <a:gd name="T7" fmla="*/ 1 h 87"/>
                </a:gdLst>
                <a:ahLst/>
                <a:cxnLst>
                  <a:cxn ang="0">
                    <a:pos x="T0" y="T1"/>
                  </a:cxn>
                  <a:cxn ang="0">
                    <a:pos x="T2" y="T3"/>
                  </a:cxn>
                  <a:cxn ang="0">
                    <a:pos x="T4" y="T5"/>
                  </a:cxn>
                  <a:cxn ang="0">
                    <a:pos x="T6" y="T7"/>
                  </a:cxn>
                </a:cxnLst>
                <a:rect l="0" t="0" r="r" b="b"/>
                <a:pathLst>
                  <a:path w="59" h="87">
                    <a:moveTo>
                      <a:pt x="47" y="1"/>
                    </a:moveTo>
                    <a:cubicBezTo>
                      <a:pt x="47" y="1"/>
                      <a:pt x="0" y="72"/>
                      <a:pt x="17" y="79"/>
                    </a:cubicBezTo>
                    <a:cubicBezTo>
                      <a:pt x="33" y="87"/>
                      <a:pt x="59" y="7"/>
                      <a:pt x="54" y="3"/>
                    </a:cubicBezTo>
                    <a:cubicBezTo>
                      <a:pt x="50" y="0"/>
                      <a:pt x="47" y="1"/>
                      <a:pt x="4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71" name="Freeform 81">
                <a:extLst>
                  <a:ext uri="{FF2B5EF4-FFF2-40B4-BE49-F238E27FC236}">
                    <a16:creationId xmlns:a16="http://schemas.microsoft.com/office/drawing/2014/main" id="{3361B286-31F2-4160-9895-8C0B2968FC9B}"/>
                  </a:ext>
                </a:extLst>
              </p:cNvPr>
              <p:cNvSpPr>
                <a:spLocks/>
              </p:cNvSpPr>
              <p:nvPr/>
            </p:nvSpPr>
            <p:spPr bwMode="auto">
              <a:xfrm>
                <a:off x="4895850" y="4284663"/>
                <a:ext cx="111125" cy="160337"/>
              </a:xfrm>
              <a:custGeom>
                <a:avLst/>
                <a:gdLst>
                  <a:gd name="T0" fmla="*/ 47 w 59"/>
                  <a:gd name="T1" fmla="*/ 1 h 86"/>
                  <a:gd name="T2" fmla="*/ 16 w 59"/>
                  <a:gd name="T3" fmla="*/ 79 h 86"/>
                  <a:gd name="T4" fmla="*/ 54 w 59"/>
                  <a:gd name="T5" fmla="*/ 3 h 86"/>
                  <a:gd name="T6" fmla="*/ 47 w 59"/>
                  <a:gd name="T7" fmla="*/ 1 h 86"/>
                </a:gdLst>
                <a:ahLst/>
                <a:cxnLst>
                  <a:cxn ang="0">
                    <a:pos x="T0" y="T1"/>
                  </a:cxn>
                  <a:cxn ang="0">
                    <a:pos x="T2" y="T3"/>
                  </a:cxn>
                  <a:cxn ang="0">
                    <a:pos x="T4" y="T5"/>
                  </a:cxn>
                  <a:cxn ang="0">
                    <a:pos x="T6" y="T7"/>
                  </a:cxn>
                </a:cxnLst>
                <a:rect l="0" t="0" r="r" b="b"/>
                <a:pathLst>
                  <a:path w="59" h="86">
                    <a:moveTo>
                      <a:pt x="47" y="1"/>
                    </a:moveTo>
                    <a:cubicBezTo>
                      <a:pt x="47" y="1"/>
                      <a:pt x="0" y="72"/>
                      <a:pt x="16" y="79"/>
                    </a:cubicBezTo>
                    <a:cubicBezTo>
                      <a:pt x="33" y="86"/>
                      <a:pt x="59" y="7"/>
                      <a:pt x="54" y="3"/>
                    </a:cubicBezTo>
                    <a:cubicBezTo>
                      <a:pt x="50" y="0"/>
                      <a:pt x="47" y="1"/>
                      <a:pt x="4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72" name="Freeform 82">
                <a:extLst>
                  <a:ext uri="{FF2B5EF4-FFF2-40B4-BE49-F238E27FC236}">
                    <a16:creationId xmlns:a16="http://schemas.microsoft.com/office/drawing/2014/main" id="{0345004E-B4D7-44D1-92DB-03D4CC7F96E1}"/>
                  </a:ext>
                </a:extLst>
              </p:cNvPr>
              <p:cNvSpPr>
                <a:spLocks/>
              </p:cNvSpPr>
              <p:nvPr/>
            </p:nvSpPr>
            <p:spPr bwMode="auto">
              <a:xfrm>
                <a:off x="5080000" y="4022725"/>
                <a:ext cx="88900" cy="150812"/>
              </a:xfrm>
              <a:custGeom>
                <a:avLst/>
                <a:gdLst>
                  <a:gd name="T0" fmla="*/ 36 w 47"/>
                  <a:gd name="T1" fmla="*/ 1 h 80"/>
                  <a:gd name="T2" fmla="*/ 15 w 47"/>
                  <a:gd name="T3" fmla="*/ 75 h 80"/>
                  <a:gd name="T4" fmla="*/ 43 w 47"/>
                  <a:gd name="T5" fmla="*/ 3 h 80"/>
                  <a:gd name="T6" fmla="*/ 36 w 47"/>
                  <a:gd name="T7" fmla="*/ 1 h 80"/>
                </a:gdLst>
                <a:ahLst/>
                <a:cxnLst>
                  <a:cxn ang="0">
                    <a:pos x="T0" y="T1"/>
                  </a:cxn>
                  <a:cxn ang="0">
                    <a:pos x="T2" y="T3"/>
                  </a:cxn>
                  <a:cxn ang="0">
                    <a:pos x="T4" y="T5"/>
                  </a:cxn>
                  <a:cxn ang="0">
                    <a:pos x="T6" y="T7"/>
                  </a:cxn>
                </a:cxnLst>
                <a:rect l="0" t="0" r="r" b="b"/>
                <a:pathLst>
                  <a:path w="47" h="80">
                    <a:moveTo>
                      <a:pt x="36" y="1"/>
                    </a:moveTo>
                    <a:cubicBezTo>
                      <a:pt x="36" y="1"/>
                      <a:pt x="0" y="70"/>
                      <a:pt x="15" y="75"/>
                    </a:cubicBezTo>
                    <a:cubicBezTo>
                      <a:pt x="31" y="80"/>
                      <a:pt x="47" y="6"/>
                      <a:pt x="43" y="3"/>
                    </a:cubicBezTo>
                    <a:cubicBezTo>
                      <a:pt x="39" y="0"/>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73" name="Freeform 83">
                <a:extLst>
                  <a:ext uri="{FF2B5EF4-FFF2-40B4-BE49-F238E27FC236}">
                    <a16:creationId xmlns:a16="http://schemas.microsoft.com/office/drawing/2014/main" id="{E7757983-1134-41DE-8E92-190535F40590}"/>
                  </a:ext>
                </a:extLst>
              </p:cNvPr>
              <p:cNvSpPr>
                <a:spLocks/>
              </p:cNvSpPr>
              <p:nvPr/>
            </p:nvSpPr>
            <p:spPr bwMode="auto">
              <a:xfrm>
                <a:off x="5038725" y="4156075"/>
                <a:ext cx="88900" cy="150812"/>
              </a:xfrm>
              <a:custGeom>
                <a:avLst/>
                <a:gdLst>
                  <a:gd name="T0" fmla="*/ 35 w 47"/>
                  <a:gd name="T1" fmla="*/ 2 h 80"/>
                  <a:gd name="T2" fmla="*/ 15 w 47"/>
                  <a:gd name="T3" fmla="*/ 75 h 80"/>
                  <a:gd name="T4" fmla="*/ 43 w 47"/>
                  <a:gd name="T5" fmla="*/ 3 h 80"/>
                  <a:gd name="T6" fmla="*/ 35 w 47"/>
                  <a:gd name="T7" fmla="*/ 2 h 80"/>
                </a:gdLst>
                <a:ahLst/>
                <a:cxnLst>
                  <a:cxn ang="0">
                    <a:pos x="T0" y="T1"/>
                  </a:cxn>
                  <a:cxn ang="0">
                    <a:pos x="T2" y="T3"/>
                  </a:cxn>
                  <a:cxn ang="0">
                    <a:pos x="T4" y="T5"/>
                  </a:cxn>
                  <a:cxn ang="0">
                    <a:pos x="T6" y="T7"/>
                  </a:cxn>
                </a:cxnLst>
                <a:rect l="0" t="0" r="r" b="b"/>
                <a:pathLst>
                  <a:path w="47" h="80">
                    <a:moveTo>
                      <a:pt x="35" y="2"/>
                    </a:moveTo>
                    <a:cubicBezTo>
                      <a:pt x="35" y="2"/>
                      <a:pt x="0" y="70"/>
                      <a:pt x="15" y="75"/>
                    </a:cubicBezTo>
                    <a:cubicBezTo>
                      <a:pt x="31" y="80"/>
                      <a:pt x="47" y="6"/>
                      <a:pt x="43" y="3"/>
                    </a:cubicBezTo>
                    <a:cubicBezTo>
                      <a:pt x="38" y="0"/>
                      <a:pt x="35" y="2"/>
                      <a:pt x="3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74" name="Freeform 84">
                <a:extLst>
                  <a:ext uri="{FF2B5EF4-FFF2-40B4-BE49-F238E27FC236}">
                    <a16:creationId xmlns:a16="http://schemas.microsoft.com/office/drawing/2014/main" id="{FEB295F3-69E3-4A77-83A4-5ECD61D083A5}"/>
                  </a:ext>
                </a:extLst>
              </p:cNvPr>
              <p:cNvSpPr>
                <a:spLocks/>
              </p:cNvSpPr>
              <p:nvPr/>
            </p:nvSpPr>
            <p:spPr bwMode="auto">
              <a:xfrm>
                <a:off x="4995863" y="4286250"/>
                <a:ext cx="87313" cy="149225"/>
              </a:xfrm>
              <a:custGeom>
                <a:avLst/>
                <a:gdLst>
                  <a:gd name="T0" fmla="*/ 36 w 47"/>
                  <a:gd name="T1" fmla="*/ 1 h 80"/>
                  <a:gd name="T2" fmla="*/ 16 w 47"/>
                  <a:gd name="T3" fmla="*/ 75 h 80"/>
                  <a:gd name="T4" fmla="*/ 43 w 47"/>
                  <a:gd name="T5" fmla="*/ 3 h 80"/>
                  <a:gd name="T6" fmla="*/ 36 w 47"/>
                  <a:gd name="T7" fmla="*/ 1 h 80"/>
                </a:gdLst>
                <a:ahLst/>
                <a:cxnLst>
                  <a:cxn ang="0">
                    <a:pos x="T0" y="T1"/>
                  </a:cxn>
                  <a:cxn ang="0">
                    <a:pos x="T2" y="T3"/>
                  </a:cxn>
                  <a:cxn ang="0">
                    <a:pos x="T4" y="T5"/>
                  </a:cxn>
                  <a:cxn ang="0">
                    <a:pos x="T6" y="T7"/>
                  </a:cxn>
                </a:cxnLst>
                <a:rect l="0" t="0" r="r" b="b"/>
                <a:pathLst>
                  <a:path w="47" h="80">
                    <a:moveTo>
                      <a:pt x="36" y="1"/>
                    </a:moveTo>
                    <a:cubicBezTo>
                      <a:pt x="36" y="1"/>
                      <a:pt x="0" y="70"/>
                      <a:pt x="16" y="75"/>
                    </a:cubicBezTo>
                    <a:cubicBezTo>
                      <a:pt x="31" y="80"/>
                      <a:pt x="47" y="6"/>
                      <a:pt x="43" y="3"/>
                    </a:cubicBezTo>
                    <a:cubicBezTo>
                      <a:pt x="39" y="0"/>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75" name="Freeform 85">
                <a:extLst>
                  <a:ext uri="{FF2B5EF4-FFF2-40B4-BE49-F238E27FC236}">
                    <a16:creationId xmlns:a16="http://schemas.microsoft.com/office/drawing/2014/main" id="{85A414B4-CAFE-4D44-A0E4-4C7D60D922DE}"/>
                  </a:ext>
                </a:extLst>
              </p:cNvPr>
              <p:cNvSpPr>
                <a:spLocks/>
              </p:cNvSpPr>
              <p:nvPr/>
            </p:nvSpPr>
            <p:spPr bwMode="auto">
              <a:xfrm>
                <a:off x="5148263" y="4022725"/>
                <a:ext cx="66675" cy="125412"/>
              </a:xfrm>
              <a:custGeom>
                <a:avLst/>
                <a:gdLst>
                  <a:gd name="T0" fmla="*/ 26 w 36"/>
                  <a:gd name="T1" fmla="*/ 1 h 67"/>
                  <a:gd name="T2" fmla="*/ 14 w 36"/>
                  <a:gd name="T3" fmla="*/ 64 h 67"/>
                  <a:gd name="T4" fmla="*/ 32 w 36"/>
                  <a:gd name="T5" fmla="*/ 2 h 67"/>
                  <a:gd name="T6" fmla="*/ 26 w 36"/>
                  <a:gd name="T7" fmla="*/ 1 h 67"/>
                </a:gdLst>
                <a:ahLst/>
                <a:cxnLst>
                  <a:cxn ang="0">
                    <a:pos x="T0" y="T1"/>
                  </a:cxn>
                  <a:cxn ang="0">
                    <a:pos x="T2" y="T3"/>
                  </a:cxn>
                  <a:cxn ang="0">
                    <a:pos x="T4" y="T5"/>
                  </a:cxn>
                  <a:cxn ang="0">
                    <a:pos x="T6" y="T7"/>
                  </a:cxn>
                </a:cxnLst>
                <a:rect l="0" t="0" r="r" b="b"/>
                <a:pathLst>
                  <a:path w="36" h="67">
                    <a:moveTo>
                      <a:pt x="26" y="1"/>
                    </a:moveTo>
                    <a:cubicBezTo>
                      <a:pt x="26" y="1"/>
                      <a:pt x="0" y="61"/>
                      <a:pt x="14" y="64"/>
                    </a:cubicBezTo>
                    <a:cubicBezTo>
                      <a:pt x="27" y="67"/>
                      <a:pt x="36" y="4"/>
                      <a:pt x="32" y="2"/>
                    </a:cubicBezTo>
                    <a:cubicBezTo>
                      <a:pt x="28" y="0"/>
                      <a:pt x="26" y="1"/>
                      <a:pt x="2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76" name="Freeform 86">
                <a:extLst>
                  <a:ext uri="{FF2B5EF4-FFF2-40B4-BE49-F238E27FC236}">
                    <a16:creationId xmlns:a16="http://schemas.microsoft.com/office/drawing/2014/main" id="{1117D50D-7278-4420-81D1-7B3595537F9C}"/>
                  </a:ext>
                </a:extLst>
              </p:cNvPr>
              <p:cNvSpPr>
                <a:spLocks/>
              </p:cNvSpPr>
              <p:nvPr/>
            </p:nvSpPr>
            <p:spPr bwMode="auto">
              <a:xfrm>
                <a:off x="5121275" y="4137025"/>
                <a:ext cx="68263" cy="127000"/>
              </a:xfrm>
              <a:custGeom>
                <a:avLst/>
                <a:gdLst>
                  <a:gd name="T0" fmla="*/ 26 w 36"/>
                  <a:gd name="T1" fmla="*/ 1 h 67"/>
                  <a:gd name="T2" fmla="*/ 14 w 36"/>
                  <a:gd name="T3" fmla="*/ 64 h 67"/>
                  <a:gd name="T4" fmla="*/ 32 w 36"/>
                  <a:gd name="T5" fmla="*/ 2 h 67"/>
                  <a:gd name="T6" fmla="*/ 26 w 36"/>
                  <a:gd name="T7" fmla="*/ 1 h 67"/>
                </a:gdLst>
                <a:ahLst/>
                <a:cxnLst>
                  <a:cxn ang="0">
                    <a:pos x="T0" y="T1"/>
                  </a:cxn>
                  <a:cxn ang="0">
                    <a:pos x="T2" y="T3"/>
                  </a:cxn>
                  <a:cxn ang="0">
                    <a:pos x="T4" y="T5"/>
                  </a:cxn>
                  <a:cxn ang="0">
                    <a:pos x="T6" y="T7"/>
                  </a:cxn>
                </a:cxnLst>
                <a:rect l="0" t="0" r="r" b="b"/>
                <a:pathLst>
                  <a:path w="36" h="67">
                    <a:moveTo>
                      <a:pt x="26" y="1"/>
                    </a:moveTo>
                    <a:cubicBezTo>
                      <a:pt x="26" y="1"/>
                      <a:pt x="0" y="61"/>
                      <a:pt x="14" y="64"/>
                    </a:cubicBezTo>
                    <a:cubicBezTo>
                      <a:pt x="27" y="67"/>
                      <a:pt x="36" y="4"/>
                      <a:pt x="32" y="2"/>
                    </a:cubicBezTo>
                    <a:cubicBezTo>
                      <a:pt x="28" y="0"/>
                      <a:pt x="26" y="1"/>
                      <a:pt x="2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77" name="Freeform 87">
                <a:extLst>
                  <a:ext uri="{FF2B5EF4-FFF2-40B4-BE49-F238E27FC236}">
                    <a16:creationId xmlns:a16="http://schemas.microsoft.com/office/drawing/2014/main" id="{61A69410-7329-417B-A607-FADD414136E0}"/>
                  </a:ext>
                </a:extLst>
              </p:cNvPr>
              <p:cNvSpPr>
                <a:spLocks/>
              </p:cNvSpPr>
              <p:nvPr/>
            </p:nvSpPr>
            <p:spPr bwMode="auto">
              <a:xfrm>
                <a:off x="5095875" y="4248150"/>
                <a:ext cx="65088" cy="125412"/>
              </a:xfrm>
              <a:custGeom>
                <a:avLst/>
                <a:gdLst>
                  <a:gd name="T0" fmla="*/ 26 w 35"/>
                  <a:gd name="T1" fmla="*/ 1 h 67"/>
                  <a:gd name="T2" fmla="*/ 13 w 35"/>
                  <a:gd name="T3" fmla="*/ 63 h 67"/>
                  <a:gd name="T4" fmla="*/ 32 w 35"/>
                  <a:gd name="T5" fmla="*/ 2 h 67"/>
                  <a:gd name="T6" fmla="*/ 26 w 35"/>
                  <a:gd name="T7" fmla="*/ 1 h 67"/>
                </a:gdLst>
                <a:ahLst/>
                <a:cxnLst>
                  <a:cxn ang="0">
                    <a:pos x="T0" y="T1"/>
                  </a:cxn>
                  <a:cxn ang="0">
                    <a:pos x="T2" y="T3"/>
                  </a:cxn>
                  <a:cxn ang="0">
                    <a:pos x="T4" y="T5"/>
                  </a:cxn>
                  <a:cxn ang="0">
                    <a:pos x="T6" y="T7"/>
                  </a:cxn>
                </a:cxnLst>
                <a:rect l="0" t="0" r="r" b="b"/>
                <a:pathLst>
                  <a:path w="35" h="67">
                    <a:moveTo>
                      <a:pt x="26" y="1"/>
                    </a:moveTo>
                    <a:cubicBezTo>
                      <a:pt x="26" y="1"/>
                      <a:pt x="0" y="60"/>
                      <a:pt x="13" y="63"/>
                    </a:cubicBezTo>
                    <a:cubicBezTo>
                      <a:pt x="27" y="67"/>
                      <a:pt x="35" y="4"/>
                      <a:pt x="32" y="2"/>
                    </a:cubicBezTo>
                    <a:cubicBezTo>
                      <a:pt x="28" y="0"/>
                      <a:pt x="26" y="1"/>
                      <a:pt x="2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sp>
          <p:nvSpPr>
            <p:cNvPr id="131" name="Freeform 95">
              <a:extLst>
                <a:ext uri="{FF2B5EF4-FFF2-40B4-BE49-F238E27FC236}">
                  <a16:creationId xmlns:a16="http://schemas.microsoft.com/office/drawing/2014/main" id="{A8DD5462-BC9A-450B-B905-0ED1F37EF6ED}"/>
                </a:ext>
              </a:extLst>
            </p:cNvPr>
            <p:cNvSpPr>
              <a:spLocks/>
            </p:cNvSpPr>
            <p:nvPr/>
          </p:nvSpPr>
          <p:spPr bwMode="auto">
            <a:xfrm>
              <a:off x="5989231" y="1835362"/>
              <a:ext cx="405954" cy="274706"/>
            </a:xfrm>
            <a:custGeom>
              <a:avLst/>
              <a:gdLst>
                <a:gd name="T0" fmla="*/ 218 w 225"/>
                <a:gd name="T1" fmla="*/ 0 h 152"/>
                <a:gd name="T2" fmla="*/ 188 w 225"/>
                <a:gd name="T3" fmla="*/ 28 h 152"/>
                <a:gd name="T4" fmla="*/ 175 w 225"/>
                <a:gd name="T5" fmla="*/ 96 h 152"/>
                <a:gd name="T6" fmla="*/ 113 w 225"/>
                <a:gd name="T7" fmla="*/ 109 h 152"/>
                <a:gd name="T8" fmla="*/ 51 w 225"/>
                <a:gd name="T9" fmla="*/ 96 h 152"/>
                <a:gd name="T10" fmla="*/ 37 w 225"/>
                <a:gd name="T11" fmla="*/ 28 h 152"/>
                <a:gd name="T12" fmla="*/ 7 w 225"/>
                <a:gd name="T13" fmla="*/ 0 h 152"/>
                <a:gd name="T14" fmla="*/ 21 w 225"/>
                <a:gd name="T15" fmla="*/ 100 h 152"/>
                <a:gd name="T16" fmla="*/ 111 w 225"/>
                <a:gd name="T17" fmla="*/ 152 h 152"/>
                <a:gd name="T18" fmla="*/ 111 w 225"/>
                <a:gd name="T19" fmla="*/ 152 h 152"/>
                <a:gd name="T20" fmla="*/ 111 w 225"/>
                <a:gd name="T21" fmla="*/ 152 h 152"/>
                <a:gd name="T22" fmla="*/ 113 w 225"/>
                <a:gd name="T23" fmla="*/ 152 h 152"/>
                <a:gd name="T24" fmla="*/ 113 w 225"/>
                <a:gd name="T25" fmla="*/ 152 h 152"/>
                <a:gd name="T26" fmla="*/ 204 w 225"/>
                <a:gd name="T27" fmla="*/ 100 h 152"/>
                <a:gd name="T28" fmla="*/ 218 w 225"/>
                <a:gd name="T2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152">
                  <a:moveTo>
                    <a:pt x="218" y="0"/>
                  </a:moveTo>
                  <a:cubicBezTo>
                    <a:pt x="188" y="28"/>
                    <a:pt x="188" y="28"/>
                    <a:pt x="188" y="28"/>
                  </a:cubicBezTo>
                  <a:cubicBezTo>
                    <a:pt x="188" y="28"/>
                    <a:pt x="192" y="83"/>
                    <a:pt x="175" y="96"/>
                  </a:cubicBezTo>
                  <a:cubicBezTo>
                    <a:pt x="157" y="109"/>
                    <a:pt x="113" y="109"/>
                    <a:pt x="113" y="109"/>
                  </a:cubicBezTo>
                  <a:cubicBezTo>
                    <a:pt x="113" y="109"/>
                    <a:pt x="68" y="109"/>
                    <a:pt x="51" y="96"/>
                  </a:cubicBezTo>
                  <a:cubicBezTo>
                    <a:pt x="34" y="83"/>
                    <a:pt x="37" y="28"/>
                    <a:pt x="37" y="28"/>
                  </a:cubicBezTo>
                  <a:cubicBezTo>
                    <a:pt x="7" y="0"/>
                    <a:pt x="7" y="0"/>
                    <a:pt x="7" y="0"/>
                  </a:cubicBezTo>
                  <a:cubicBezTo>
                    <a:pt x="7" y="0"/>
                    <a:pt x="0" y="47"/>
                    <a:pt x="21" y="100"/>
                  </a:cubicBezTo>
                  <a:cubicBezTo>
                    <a:pt x="40" y="148"/>
                    <a:pt x="100" y="152"/>
                    <a:pt x="111" y="152"/>
                  </a:cubicBezTo>
                  <a:cubicBezTo>
                    <a:pt x="111" y="152"/>
                    <a:pt x="111" y="152"/>
                    <a:pt x="111" y="152"/>
                  </a:cubicBezTo>
                  <a:cubicBezTo>
                    <a:pt x="111" y="152"/>
                    <a:pt x="111" y="152"/>
                    <a:pt x="111" y="152"/>
                  </a:cubicBezTo>
                  <a:cubicBezTo>
                    <a:pt x="112" y="152"/>
                    <a:pt x="113" y="152"/>
                    <a:pt x="113" y="152"/>
                  </a:cubicBezTo>
                  <a:cubicBezTo>
                    <a:pt x="113" y="152"/>
                    <a:pt x="113" y="152"/>
                    <a:pt x="113" y="152"/>
                  </a:cubicBezTo>
                  <a:cubicBezTo>
                    <a:pt x="124" y="152"/>
                    <a:pt x="185" y="148"/>
                    <a:pt x="204" y="100"/>
                  </a:cubicBezTo>
                  <a:cubicBezTo>
                    <a:pt x="225" y="47"/>
                    <a:pt x="218" y="0"/>
                    <a:pt x="218" y="0"/>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32" name="Freeform 96">
              <a:extLst>
                <a:ext uri="{FF2B5EF4-FFF2-40B4-BE49-F238E27FC236}">
                  <a16:creationId xmlns:a16="http://schemas.microsoft.com/office/drawing/2014/main" id="{3AC7A6D9-9001-4A0C-A16D-EDC156F8E923}"/>
                </a:ext>
              </a:extLst>
            </p:cNvPr>
            <p:cNvSpPr>
              <a:spLocks/>
            </p:cNvSpPr>
            <p:nvPr/>
          </p:nvSpPr>
          <p:spPr bwMode="auto">
            <a:xfrm>
              <a:off x="5931237" y="1400411"/>
              <a:ext cx="523468" cy="564674"/>
            </a:xfrm>
            <a:custGeom>
              <a:avLst/>
              <a:gdLst>
                <a:gd name="T0" fmla="*/ 258 w 290"/>
                <a:gd name="T1" fmla="*/ 171 h 313"/>
                <a:gd name="T2" fmla="*/ 244 w 290"/>
                <a:gd name="T3" fmla="*/ 59 h 313"/>
                <a:gd name="T4" fmla="*/ 145 w 290"/>
                <a:gd name="T5" fmla="*/ 11 h 313"/>
                <a:gd name="T6" fmla="*/ 46 w 290"/>
                <a:gd name="T7" fmla="*/ 59 h 313"/>
                <a:gd name="T8" fmla="*/ 32 w 290"/>
                <a:gd name="T9" fmla="*/ 171 h 313"/>
                <a:gd name="T10" fmla="*/ 30 w 290"/>
                <a:gd name="T11" fmla="*/ 210 h 313"/>
                <a:gd name="T12" fmla="*/ 76 w 290"/>
                <a:gd name="T13" fmla="*/ 276 h 313"/>
                <a:gd name="T14" fmla="*/ 90 w 290"/>
                <a:gd name="T15" fmla="*/ 313 h 313"/>
                <a:gd name="T16" fmla="*/ 145 w 290"/>
                <a:gd name="T17" fmla="*/ 313 h 313"/>
                <a:gd name="T18" fmla="*/ 199 w 290"/>
                <a:gd name="T19" fmla="*/ 313 h 313"/>
                <a:gd name="T20" fmla="*/ 213 w 290"/>
                <a:gd name="T21" fmla="*/ 276 h 313"/>
                <a:gd name="T22" fmla="*/ 259 w 290"/>
                <a:gd name="T23" fmla="*/ 210 h 313"/>
                <a:gd name="T24" fmla="*/ 258 w 290"/>
                <a:gd name="T25" fmla="*/ 17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 h="313">
                  <a:moveTo>
                    <a:pt x="258" y="171"/>
                  </a:moveTo>
                  <a:cubicBezTo>
                    <a:pt x="258" y="171"/>
                    <a:pt x="290" y="119"/>
                    <a:pt x="244" y="59"/>
                  </a:cubicBezTo>
                  <a:cubicBezTo>
                    <a:pt x="197" y="0"/>
                    <a:pt x="145" y="11"/>
                    <a:pt x="145" y="11"/>
                  </a:cubicBezTo>
                  <a:cubicBezTo>
                    <a:pt x="145" y="11"/>
                    <a:pt x="92" y="0"/>
                    <a:pt x="46" y="59"/>
                  </a:cubicBezTo>
                  <a:cubicBezTo>
                    <a:pt x="0" y="119"/>
                    <a:pt x="32" y="171"/>
                    <a:pt x="32" y="171"/>
                  </a:cubicBezTo>
                  <a:cubicBezTo>
                    <a:pt x="30" y="210"/>
                    <a:pt x="30" y="210"/>
                    <a:pt x="30" y="210"/>
                  </a:cubicBezTo>
                  <a:cubicBezTo>
                    <a:pt x="4" y="245"/>
                    <a:pt x="58" y="270"/>
                    <a:pt x="76" y="276"/>
                  </a:cubicBezTo>
                  <a:cubicBezTo>
                    <a:pt x="93" y="281"/>
                    <a:pt x="90" y="313"/>
                    <a:pt x="90" y="313"/>
                  </a:cubicBezTo>
                  <a:cubicBezTo>
                    <a:pt x="145" y="313"/>
                    <a:pt x="145" y="313"/>
                    <a:pt x="145" y="313"/>
                  </a:cubicBezTo>
                  <a:cubicBezTo>
                    <a:pt x="199" y="313"/>
                    <a:pt x="199" y="313"/>
                    <a:pt x="199" y="313"/>
                  </a:cubicBezTo>
                  <a:cubicBezTo>
                    <a:pt x="199" y="313"/>
                    <a:pt x="196" y="281"/>
                    <a:pt x="213" y="276"/>
                  </a:cubicBezTo>
                  <a:cubicBezTo>
                    <a:pt x="231" y="270"/>
                    <a:pt x="285" y="245"/>
                    <a:pt x="259" y="210"/>
                  </a:cubicBezTo>
                  <a:lnTo>
                    <a:pt x="258" y="171"/>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nvGrpSpPr>
            <p:cNvPr id="133" name="Group 132">
              <a:extLst>
                <a:ext uri="{FF2B5EF4-FFF2-40B4-BE49-F238E27FC236}">
                  <a16:creationId xmlns:a16="http://schemas.microsoft.com/office/drawing/2014/main" id="{521E65FF-9D17-4524-9587-953BC8BE3402}"/>
                </a:ext>
              </a:extLst>
            </p:cNvPr>
            <p:cNvGrpSpPr/>
            <p:nvPr/>
          </p:nvGrpSpPr>
          <p:grpSpPr>
            <a:xfrm>
              <a:off x="6627159" y="2351199"/>
              <a:ext cx="813436" cy="2028246"/>
              <a:chOff x="6550025" y="2335213"/>
              <a:chExt cx="846138" cy="2109787"/>
            </a:xfrm>
            <a:solidFill>
              <a:schemeClr val="bg2">
                <a:lumMod val="95000"/>
              </a:schemeClr>
            </a:solidFill>
          </p:grpSpPr>
          <p:sp>
            <p:nvSpPr>
              <p:cNvPr id="146" name="Freeform 97">
                <a:extLst>
                  <a:ext uri="{FF2B5EF4-FFF2-40B4-BE49-F238E27FC236}">
                    <a16:creationId xmlns:a16="http://schemas.microsoft.com/office/drawing/2014/main" id="{616ADE8D-812B-48D2-B89D-813B3F339748}"/>
                  </a:ext>
                </a:extLst>
              </p:cNvPr>
              <p:cNvSpPr>
                <a:spLocks/>
              </p:cNvSpPr>
              <p:nvPr/>
            </p:nvSpPr>
            <p:spPr bwMode="auto">
              <a:xfrm>
                <a:off x="6550025" y="2335213"/>
                <a:ext cx="382588" cy="936625"/>
              </a:xfrm>
              <a:custGeom>
                <a:avLst/>
                <a:gdLst>
                  <a:gd name="T0" fmla="*/ 52 w 204"/>
                  <a:gd name="T1" fmla="*/ 53 h 499"/>
                  <a:gd name="T2" fmla="*/ 80 w 204"/>
                  <a:gd name="T3" fmla="*/ 5 h 499"/>
                  <a:gd name="T4" fmla="*/ 97 w 204"/>
                  <a:gd name="T5" fmla="*/ 85 h 499"/>
                  <a:gd name="T6" fmla="*/ 139 w 204"/>
                  <a:gd name="T7" fmla="*/ 381 h 499"/>
                  <a:gd name="T8" fmla="*/ 129 w 204"/>
                  <a:gd name="T9" fmla="*/ 471 h 499"/>
                  <a:gd name="T10" fmla="*/ 82 w 204"/>
                  <a:gd name="T11" fmla="*/ 490 h 499"/>
                  <a:gd name="T12" fmla="*/ 82 w 204"/>
                  <a:gd name="T13" fmla="*/ 374 h 499"/>
                  <a:gd name="T14" fmla="*/ 59 w 204"/>
                  <a:gd name="T15" fmla="*/ 126 h 499"/>
                  <a:gd name="T16" fmla="*/ 52 w 204"/>
                  <a:gd name="T17" fmla="*/ 53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499">
                    <a:moveTo>
                      <a:pt x="52" y="53"/>
                    </a:moveTo>
                    <a:cubicBezTo>
                      <a:pt x="53" y="53"/>
                      <a:pt x="45" y="0"/>
                      <a:pt x="80" y="5"/>
                    </a:cubicBezTo>
                    <a:cubicBezTo>
                      <a:pt x="115" y="10"/>
                      <a:pt x="105" y="57"/>
                      <a:pt x="97" y="85"/>
                    </a:cubicBezTo>
                    <a:cubicBezTo>
                      <a:pt x="89" y="113"/>
                      <a:pt x="119" y="356"/>
                      <a:pt x="139" y="381"/>
                    </a:cubicBezTo>
                    <a:cubicBezTo>
                      <a:pt x="159" y="405"/>
                      <a:pt x="204" y="473"/>
                      <a:pt x="129" y="471"/>
                    </a:cubicBezTo>
                    <a:cubicBezTo>
                      <a:pt x="129" y="471"/>
                      <a:pt x="107" y="499"/>
                      <a:pt x="82" y="490"/>
                    </a:cubicBezTo>
                    <a:cubicBezTo>
                      <a:pt x="56" y="481"/>
                      <a:pt x="93" y="418"/>
                      <a:pt x="82" y="374"/>
                    </a:cubicBezTo>
                    <a:cubicBezTo>
                      <a:pt x="71" y="329"/>
                      <a:pt x="59" y="126"/>
                      <a:pt x="59" y="126"/>
                    </a:cubicBezTo>
                    <a:cubicBezTo>
                      <a:pt x="59" y="126"/>
                      <a:pt x="0" y="34"/>
                      <a:pt x="52"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7" name="Freeform 98">
                <a:extLst>
                  <a:ext uri="{FF2B5EF4-FFF2-40B4-BE49-F238E27FC236}">
                    <a16:creationId xmlns:a16="http://schemas.microsoft.com/office/drawing/2014/main" id="{3633D720-396E-4701-AB03-1413124433D1}"/>
                  </a:ext>
                </a:extLst>
              </p:cNvPr>
              <p:cNvSpPr>
                <a:spLocks noEditPoints="1"/>
              </p:cNvSpPr>
              <p:nvPr/>
            </p:nvSpPr>
            <p:spPr bwMode="auto">
              <a:xfrm>
                <a:off x="6734175" y="3227388"/>
                <a:ext cx="387350" cy="730250"/>
              </a:xfrm>
              <a:custGeom>
                <a:avLst/>
                <a:gdLst>
                  <a:gd name="T0" fmla="*/ 22 w 206"/>
                  <a:gd name="T1" fmla="*/ 58 h 389"/>
                  <a:gd name="T2" fmla="*/ 85 w 206"/>
                  <a:gd name="T3" fmla="*/ 283 h 389"/>
                  <a:gd name="T4" fmla="*/ 125 w 206"/>
                  <a:gd name="T5" fmla="*/ 386 h 389"/>
                  <a:gd name="T6" fmla="*/ 153 w 206"/>
                  <a:gd name="T7" fmla="*/ 370 h 389"/>
                  <a:gd name="T8" fmla="*/ 196 w 206"/>
                  <a:gd name="T9" fmla="*/ 370 h 389"/>
                  <a:gd name="T10" fmla="*/ 183 w 206"/>
                  <a:gd name="T11" fmla="*/ 317 h 389"/>
                  <a:gd name="T12" fmla="*/ 124 w 206"/>
                  <a:gd name="T13" fmla="*/ 117 h 389"/>
                  <a:gd name="T14" fmla="*/ 94 w 206"/>
                  <a:gd name="T15" fmla="*/ 15 h 389"/>
                  <a:gd name="T16" fmla="*/ 50 w 206"/>
                  <a:gd name="T17" fmla="*/ 30 h 389"/>
                  <a:gd name="T18" fmla="*/ 22 w 206"/>
                  <a:gd name="T19" fmla="*/ 58 h 389"/>
                  <a:gd name="T20" fmla="*/ 73 w 206"/>
                  <a:gd name="T21" fmla="*/ 97 h 389"/>
                  <a:gd name="T22" fmla="*/ 124 w 206"/>
                  <a:gd name="T23" fmla="*/ 205 h 389"/>
                  <a:gd name="T24" fmla="*/ 135 w 206"/>
                  <a:gd name="T25" fmla="*/ 349 h 389"/>
                  <a:gd name="T26" fmla="*/ 98 w 206"/>
                  <a:gd name="T27" fmla="*/ 227 h 389"/>
                  <a:gd name="T28" fmla="*/ 73 w 206"/>
                  <a:gd name="T29" fmla="*/ 97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 h="389">
                    <a:moveTo>
                      <a:pt x="22" y="58"/>
                    </a:moveTo>
                    <a:cubicBezTo>
                      <a:pt x="44" y="86"/>
                      <a:pt x="67" y="255"/>
                      <a:pt x="85" y="283"/>
                    </a:cubicBezTo>
                    <a:cubicBezTo>
                      <a:pt x="103" y="312"/>
                      <a:pt x="108" y="383"/>
                      <a:pt x="125" y="386"/>
                    </a:cubicBezTo>
                    <a:cubicBezTo>
                      <a:pt x="142" y="389"/>
                      <a:pt x="138" y="373"/>
                      <a:pt x="153" y="370"/>
                    </a:cubicBezTo>
                    <a:cubicBezTo>
                      <a:pt x="168" y="367"/>
                      <a:pt x="185" y="380"/>
                      <a:pt x="196" y="370"/>
                    </a:cubicBezTo>
                    <a:cubicBezTo>
                      <a:pt x="206" y="361"/>
                      <a:pt x="195" y="334"/>
                      <a:pt x="183" y="317"/>
                    </a:cubicBezTo>
                    <a:cubicBezTo>
                      <a:pt x="171" y="299"/>
                      <a:pt x="150" y="149"/>
                      <a:pt x="124" y="117"/>
                    </a:cubicBezTo>
                    <a:cubicBezTo>
                      <a:pt x="98" y="85"/>
                      <a:pt x="107" y="30"/>
                      <a:pt x="94" y="15"/>
                    </a:cubicBezTo>
                    <a:cubicBezTo>
                      <a:pt x="80" y="0"/>
                      <a:pt x="50" y="30"/>
                      <a:pt x="50" y="30"/>
                    </a:cubicBezTo>
                    <a:cubicBezTo>
                      <a:pt x="28" y="15"/>
                      <a:pt x="0" y="31"/>
                      <a:pt x="22" y="58"/>
                    </a:cubicBezTo>
                    <a:close/>
                    <a:moveTo>
                      <a:pt x="73" y="97"/>
                    </a:moveTo>
                    <a:cubicBezTo>
                      <a:pt x="73" y="97"/>
                      <a:pt x="107" y="149"/>
                      <a:pt x="124" y="205"/>
                    </a:cubicBezTo>
                    <a:cubicBezTo>
                      <a:pt x="141" y="261"/>
                      <a:pt x="135" y="349"/>
                      <a:pt x="135" y="349"/>
                    </a:cubicBezTo>
                    <a:cubicBezTo>
                      <a:pt x="135" y="349"/>
                      <a:pt x="110" y="269"/>
                      <a:pt x="98" y="227"/>
                    </a:cubicBezTo>
                    <a:cubicBezTo>
                      <a:pt x="86" y="186"/>
                      <a:pt x="73" y="97"/>
                      <a:pt x="73"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8" name="Freeform 99">
                <a:extLst>
                  <a:ext uri="{FF2B5EF4-FFF2-40B4-BE49-F238E27FC236}">
                    <a16:creationId xmlns:a16="http://schemas.microsoft.com/office/drawing/2014/main" id="{96BB0633-7097-46B4-B992-A44F924E2AAC}"/>
                  </a:ext>
                </a:extLst>
              </p:cNvPr>
              <p:cNvSpPr>
                <a:spLocks/>
              </p:cNvSpPr>
              <p:nvPr/>
            </p:nvSpPr>
            <p:spPr bwMode="auto">
              <a:xfrm>
                <a:off x="7145338" y="3956050"/>
                <a:ext cx="120650" cy="41275"/>
              </a:xfrm>
              <a:custGeom>
                <a:avLst/>
                <a:gdLst>
                  <a:gd name="T0" fmla="*/ 2 w 64"/>
                  <a:gd name="T1" fmla="*/ 0 h 22"/>
                  <a:gd name="T2" fmla="*/ 62 w 64"/>
                  <a:gd name="T3" fmla="*/ 13 h 22"/>
                  <a:gd name="T4" fmla="*/ 0 w 64"/>
                  <a:gd name="T5" fmla="*/ 13 h 22"/>
                  <a:gd name="T6" fmla="*/ 2 w 64"/>
                  <a:gd name="T7" fmla="*/ 0 h 22"/>
                </a:gdLst>
                <a:ahLst/>
                <a:cxnLst>
                  <a:cxn ang="0">
                    <a:pos x="T0" y="T1"/>
                  </a:cxn>
                  <a:cxn ang="0">
                    <a:pos x="T2" y="T3"/>
                  </a:cxn>
                  <a:cxn ang="0">
                    <a:pos x="T4" y="T5"/>
                  </a:cxn>
                  <a:cxn ang="0">
                    <a:pos x="T6" y="T7"/>
                  </a:cxn>
                </a:cxnLst>
                <a:rect l="0" t="0" r="r" b="b"/>
                <a:pathLst>
                  <a:path w="64" h="22">
                    <a:moveTo>
                      <a:pt x="2" y="0"/>
                    </a:moveTo>
                    <a:cubicBezTo>
                      <a:pt x="2" y="0"/>
                      <a:pt x="64" y="4"/>
                      <a:pt x="62" y="13"/>
                    </a:cubicBezTo>
                    <a:cubicBezTo>
                      <a:pt x="60" y="22"/>
                      <a:pt x="0" y="13"/>
                      <a:pt x="0" y="13"/>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9" name="Freeform 100">
                <a:extLst>
                  <a:ext uri="{FF2B5EF4-FFF2-40B4-BE49-F238E27FC236}">
                    <a16:creationId xmlns:a16="http://schemas.microsoft.com/office/drawing/2014/main" id="{D656172E-9B47-4E18-9B54-527F431FA820}"/>
                  </a:ext>
                </a:extLst>
              </p:cNvPr>
              <p:cNvSpPr>
                <a:spLocks/>
              </p:cNvSpPr>
              <p:nvPr/>
            </p:nvSpPr>
            <p:spPr bwMode="auto">
              <a:xfrm>
                <a:off x="7254875" y="3973513"/>
                <a:ext cx="141288" cy="112712"/>
              </a:xfrm>
              <a:custGeom>
                <a:avLst/>
                <a:gdLst>
                  <a:gd name="T0" fmla="*/ 6 w 75"/>
                  <a:gd name="T1" fmla="*/ 0 h 60"/>
                  <a:gd name="T2" fmla="*/ 66 w 75"/>
                  <a:gd name="T3" fmla="*/ 47 h 60"/>
                  <a:gd name="T4" fmla="*/ 1 w 75"/>
                  <a:gd name="T5" fmla="*/ 5 h 60"/>
                  <a:gd name="T6" fmla="*/ 6 w 75"/>
                  <a:gd name="T7" fmla="*/ 0 h 60"/>
                </a:gdLst>
                <a:ahLst/>
                <a:cxnLst>
                  <a:cxn ang="0">
                    <a:pos x="T0" y="T1"/>
                  </a:cxn>
                  <a:cxn ang="0">
                    <a:pos x="T2" y="T3"/>
                  </a:cxn>
                  <a:cxn ang="0">
                    <a:pos x="T4" y="T5"/>
                  </a:cxn>
                  <a:cxn ang="0">
                    <a:pos x="T6" y="T7"/>
                  </a:cxn>
                </a:cxnLst>
                <a:rect l="0" t="0" r="r" b="b"/>
                <a:pathLst>
                  <a:path w="75" h="60">
                    <a:moveTo>
                      <a:pt x="6" y="0"/>
                    </a:moveTo>
                    <a:cubicBezTo>
                      <a:pt x="6" y="0"/>
                      <a:pt x="75" y="34"/>
                      <a:pt x="66" y="47"/>
                    </a:cubicBezTo>
                    <a:cubicBezTo>
                      <a:pt x="56" y="60"/>
                      <a:pt x="0" y="10"/>
                      <a:pt x="1" y="5"/>
                    </a:cubicBezTo>
                    <a:cubicBezTo>
                      <a:pt x="3" y="1"/>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0" name="Freeform 101">
                <a:extLst>
                  <a:ext uri="{FF2B5EF4-FFF2-40B4-BE49-F238E27FC236}">
                    <a16:creationId xmlns:a16="http://schemas.microsoft.com/office/drawing/2014/main" id="{F05BB9E7-4B91-4F66-B654-60ED1942D5CD}"/>
                  </a:ext>
                </a:extLst>
              </p:cNvPr>
              <p:cNvSpPr>
                <a:spLocks/>
              </p:cNvSpPr>
              <p:nvPr/>
            </p:nvSpPr>
            <p:spPr bwMode="auto">
              <a:xfrm>
                <a:off x="7119938" y="3986213"/>
                <a:ext cx="106363" cy="146050"/>
              </a:xfrm>
              <a:custGeom>
                <a:avLst/>
                <a:gdLst>
                  <a:gd name="T0" fmla="*/ 11 w 57"/>
                  <a:gd name="T1" fmla="*/ 1 h 78"/>
                  <a:gd name="T2" fmla="*/ 42 w 57"/>
                  <a:gd name="T3" fmla="*/ 71 h 78"/>
                  <a:gd name="T4" fmla="*/ 4 w 57"/>
                  <a:gd name="T5" fmla="*/ 4 h 78"/>
                  <a:gd name="T6" fmla="*/ 11 w 57"/>
                  <a:gd name="T7" fmla="*/ 1 h 78"/>
                </a:gdLst>
                <a:ahLst/>
                <a:cxnLst>
                  <a:cxn ang="0">
                    <a:pos x="T0" y="T1"/>
                  </a:cxn>
                  <a:cxn ang="0">
                    <a:pos x="T2" y="T3"/>
                  </a:cxn>
                  <a:cxn ang="0">
                    <a:pos x="T4" y="T5"/>
                  </a:cxn>
                  <a:cxn ang="0">
                    <a:pos x="T6" y="T7"/>
                  </a:cxn>
                </a:cxnLst>
                <a:rect l="0" t="0" r="r" b="b"/>
                <a:pathLst>
                  <a:path w="57" h="78">
                    <a:moveTo>
                      <a:pt x="11" y="1"/>
                    </a:moveTo>
                    <a:cubicBezTo>
                      <a:pt x="11" y="1"/>
                      <a:pt x="57" y="63"/>
                      <a:pt x="42" y="71"/>
                    </a:cubicBezTo>
                    <a:cubicBezTo>
                      <a:pt x="27" y="78"/>
                      <a:pt x="0" y="7"/>
                      <a:pt x="4" y="4"/>
                    </a:cubicBezTo>
                    <a:cubicBezTo>
                      <a:pt x="8" y="0"/>
                      <a:pt x="11"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1" name="Freeform 102">
                <a:extLst>
                  <a:ext uri="{FF2B5EF4-FFF2-40B4-BE49-F238E27FC236}">
                    <a16:creationId xmlns:a16="http://schemas.microsoft.com/office/drawing/2014/main" id="{E36B94B3-E9DF-46CA-9BAB-5F8B5E73F9B6}"/>
                  </a:ext>
                </a:extLst>
              </p:cNvPr>
              <p:cNvSpPr>
                <a:spLocks/>
              </p:cNvSpPr>
              <p:nvPr/>
            </p:nvSpPr>
            <p:spPr bwMode="auto">
              <a:xfrm>
                <a:off x="7181850" y="4113213"/>
                <a:ext cx="104775" cy="144462"/>
              </a:xfrm>
              <a:custGeom>
                <a:avLst/>
                <a:gdLst>
                  <a:gd name="T0" fmla="*/ 10 w 56"/>
                  <a:gd name="T1" fmla="*/ 1 h 77"/>
                  <a:gd name="T2" fmla="*/ 41 w 56"/>
                  <a:gd name="T3" fmla="*/ 70 h 77"/>
                  <a:gd name="T4" fmla="*/ 3 w 56"/>
                  <a:gd name="T5" fmla="*/ 3 h 77"/>
                  <a:gd name="T6" fmla="*/ 10 w 56"/>
                  <a:gd name="T7" fmla="*/ 1 h 77"/>
                </a:gdLst>
                <a:ahLst/>
                <a:cxnLst>
                  <a:cxn ang="0">
                    <a:pos x="T0" y="T1"/>
                  </a:cxn>
                  <a:cxn ang="0">
                    <a:pos x="T2" y="T3"/>
                  </a:cxn>
                  <a:cxn ang="0">
                    <a:pos x="T4" y="T5"/>
                  </a:cxn>
                  <a:cxn ang="0">
                    <a:pos x="T6" y="T7"/>
                  </a:cxn>
                </a:cxnLst>
                <a:rect l="0" t="0" r="r" b="b"/>
                <a:pathLst>
                  <a:path w="56" h="77">
                    <a:moveTo>
                      <a:pt x="10" y="1"/>
                    </a:moveTo>
                    <a:cubicBezTo>
                      <a:pt x="10" y="1"/>
                      <a:pt x="56" y="63"/>
                      <a:pt x="41" y="70"/>
                    </a:cubicBezTo>
                    <a:cubicBezTo>
                      <a:pt x="27" y="77"/>
                      <a:pt x="0" y="7"/>
                      <a:pt x="3" y="3"/>
                    </a:cubicBezTo>
                    <a:cubicBezTo>
                      <a:pt x="7" y="0"/>
                      <a:pt x="10"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2" name="Freeform 103">
                <a:extLst>
                  <a:ext uri="{FF2B5EF4-FFF2-40B4-BE49-F238E27FC236}">
                    <a16:creationId xmlns:a16="http://schemas.microsoft.com/office/drawing/2014/main" id="{88C4B057-6C5C-49B6-BD8E-45B113335BFF}"/>
                  </a:ext>
                </a:extLst>
              </p:cNvPr>
              <p:cNvSpPr>
                <a:spLocks/>
              </p:cNvSpPr>
              <p:nvPr/>
            </p:nvSpPr>
            <p:spPr bwMode="auto">
              <a:xfrm>
                <a:off x="7242175" y="4233863"/>
                <a:ext cx="106363" cy="146050"/>
              </a:xfrm>
              <a:custGeom>
                <a:avLst/>
                <a:gdLst>
                  <a:gd name="T0" fmla="*/ 11 w 57"/>
                  <a:gd name="T1" fmla="*/ 1 h 78"/>
                  <a:gd name="T2" fmla="*/ 42 w 57"/>
                  <a:gd name="T3" fmla="*/ 71 h 78"/>
                  <a:gd name="T4" fmla="*/ 4 w 57"/>
                  <a:gd name="T5" fmla="*/ 4 h 78"/>
                  <a:gd name="T6" fmla="*/ 11 w 57"/>
                  <a:gd name="T7" fmla="*/ 1 h 78"/>
                </a:gdLst>
                <a:ahLst/>
                <a:cxnLst>
                  <a:cxn ang="0">
                    <a:pos x="T0" y="T1"/>
                  </a:cxn>
                  <a:cxn ang="0">
                    <a:pos x="T2" y="T3"/>
                  </a:cxn>
                  <a:cxn ang="0">
                    <a:pos x="T4" y="T5"/>
                  </a:cxn>
                  <a:cxn ang="0">
                    <a:pos x="T6" y="T7"/>
                  </a:cxn>
                </a:cxnLst>
                <a:rect l="0" t="0" r="r" b="b"/>
                <a:pathLst>
                  <a:path w="57" h="78">
                    <a:moveTo>
                      <a:pt x="11" y="1"/>
                    </a:moveTo>
                    <a:cubicBezTo>
                      <a:pt x="11" y="1"/>
                      <a:pt x="57" y="63"/>
                      <a:pt x="42" y="71"/>
                    </a:cubicBezTo>
                    <a:cubicBezTo>
                      <a:pt x="27" y="78"/>
                      <a:pt x="0" y="7"/>
                      <a:pt x="4" y="4"/>
                    </a:cubicBezTo>
                    <a:cubicBezTo>
                      <a:pt x="8" y="0"/>
                      <a:pt x="11"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3" name="Freeform 104">
                <a:extLst>
                  <a:ext uri="{FF2B5EF4-FFF2-40B4-BE49-F238E27FC236}">
                    <a16:creationId xmlns:a16="http://schemas.microsoft.com/office/drawing/2014/main" id="{FD8933A2-8135-45A4-A7B2-51E41F7A7FBF}"/>
                  </a:ext>
                </a:extLst>
              </p:cNvPr>
              <p:cNvSpPr>
                <a:spLocks/>
              </p:cNvSpPr>
              <p:nvPr/>
            </p:nvSpPr>
            <p:spPr bwMode="auto">
              <a:xfrm>
                <a:off x="7070725" y="4002088"/>
                <a:ext cx="111125" cy="163512"/>
              </a:xfrm>
              <a:custGeom>
                <a:avLst/>
                <a:gdLst>
                  <a:gd name="T0" fmla="*/ 12 w 59"/>
                  <a:gd name="T1" fmla="*/ 2 h 87"/>
                  <a:gd name="T2" fmla="*/ 42 w 59"/>
                  <a:gd name="T3" fmla="*/ 80 h 87"/>
                  <a:gd name="T4" fmla="*/ 4 w 59"/>
                  <a:gd name="T5" fmla="*/ 4 h 87"/>
                  <a:gd name="T6" fmla="*/ 12 w 59"/>
                  <a:gd name="T7" fmla="*/ 2 h 87"/>
                </a:gdLst>
                <a:ahLst/>
                <a:cxnLst>
                  <a:cxn ang="0">
                    <a:pos x="T0" y="T1"/>
                  </a:cxn>
                  <a:cxn ang="0">
                    <a:pos x="T2" y="T3"/>
                  </a:cxn>
                  <a:cxn ang="0">
                    <a:pos x="T4" y="T5"/>
                  </a:cxn>
                  <a:cxn ang="0">
                    <a:pos x="T6" y="T7"/>
                  </a:cxn>
                </a:cxnLst>
                <a:rect l="0" t="0" r="r" b="b"/>
                <a:pathLst>
                  <a:path w="59" h="87">
                    <a:moveTo>
                      <a:pt x="12" y="2"/>
                    </a:moveTo>
                    <a:cubicBezTo>
                      <a:pt x="12" y="2"/>
                      <a:pt x="59" y="73"/>
                      <a:pt x="42" y="80"/>
                    </a:cubicBezTo>
                    <a:cubicBezTo>
                      <a:pt x="25" y="87"/>
                      <a:pt x="0" y="8"/>
                      <a:pt x="4" y="4"/>
                    </a:cubicBezTo>
                    <a:cubicBezTo>
                      <a:pt x="8" y="0"/>
                      <a:pt x="12" y="2"/>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4" name="Freeform 105">
                <a:extLst>
                  <a:ext uri="{FF2B5EF4-FFF2-40B4-BE49-F238E27FC236}">
                    <a16:creationId xmlns:a16="http://schemas.microsoft.com/office/drawing/2014/main" id="{B2DF65B4-EE94-4474-BB09-BEECEE136273}"/>
                  </a:ext>
                </a:extLst>
              </p:cNvPr>
              <p:cNvSpPr>
                <a:spLocks/>
              </p:cNvSpPr>
              <p:nvPr/>
            </p:nvSpPr>
            <p:spPr bwMode="auto">
              <a:xfrm>
                <a:off x="7131050" y="4146550"/>
                <a:ext cx="107950" cy="163512"/>
              </a:xfrm>
              <a:custGeom>
                <a:avLst/>
                <a:gdLst>
                  <a:gd name="T0" fmla="*/ 12 w 58"/>
                  <a:gd name="T1" fmla="*/ 1 h 87"/>
                  <a:gd name="T2" fmla="*/ 42 w 58"/>
                  <a:gd name="T3" fmla="*/ 79 h 87"/>
                  <a:gd name="T4" fmla="*/ 4 w 58"/>
                  <a:gd name="T5" fmla="*/ 3 h 87"/>
                  <a:gd name="T6" fmla="*/ 12 w 58"/>
                  <a:gd name="T7" fmla="*/ 1 h 87"/>
                </a:gdLst>
                <a:ahLst/>
                <a:cxnLst>
                  <a:cxn ang="0">
                    <a:pos x="T0" y="T1"/>
                  </a:cxn>
                  <a:cxn ang="0">
                    <a:pos x="T2" y="T3"/>
                  </a:cxn>
                  <a:cxn ang="0">
                    <a:pos x="T4" y="T5"/>
                  </a:cxn>
                  <a:cxn ang="0">
                    <a:pos x="T6" y="T7"/>
                  </a:cxn>
                </a:cxnLst>
                <a:rect l="0" t="0" r="r" b="b"/>
                <a:pathLst>
                  <a:path w="58" h="87">
                    <a:moveTo>
                      <a:pt x="12" y="1"/>
                    </a:moveTo>
                    <a:cubicBezTo>
                      <a:pt x="12" y="1"/>
                      <a:pt x="58" y="72"/>
                      <a:pt x="42" y="79"/>
                    </a:cubicBezTo>
                    <a:cubicBezTo>
                      <a:pt x="25" y="87"/>
                      <a:pt x="0" y="7"/>
                      <a:pt x="4" y="3"/>
                    </a:cubicBezTo>
                    <a:cubicBezTo>
                      <a:pt x="8" y="0"/>
                      <a:pt x="12" y="1"/>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5" name="Freeform 106">
                <a:extLst>
                  <a:ext uri="{FF2B5EF4-FFF2-40B4-BE49-F238E27FC236}">
                    <a16:creationId xmlns:a16="http://schemas.microsoft.com/office/drawing/2014/main" id="{475F9FE1-6E56-4E60-B9AA-6775754C705E}"/>
                  </a:ext>
                </a:extLst>
              </p:cNvPr>
              <p:cNvSpPr>
                <a:spLocks/>
              </p:cNvSpPr>
              <p:nvPr/>
            </p:nvSpPr>
            <p:spPr bwMode="auto">
              <a:xfrm>
                <a:off x="7191375" y="4284663"/>
                <a:ext cx="107950" cy="160337"/>
              </a:xfrm>
              <a:custGeom>
                <a:avLst/>
                <a:gdLst>
                  <a:gd name="T0" fmla="*/ 12 w 58"/>
                  <a:gd name="T1" fmla="*/ 1 h 86"/>
                  <a:gd name="T2" fmla="*/ 42 w 58"/>
                  <a:gd name="T3" fmla="*/ 79 h 86"/>
                  <a:gd name="T4" fmla="*/ 4 w 58"/>
                  <a:gd name="T5" fmla="*/ 3 h 86"/>
                  <a:gd name="T6" fmla="*/ 12 w 58"/>
                  <a:gd name="T7" fmla="*/ 1 h 86"/>
                </a:gdLst>
                <a:ahLst/>
                <a:cxnLst>
                  <a:cxn ang="0">
                    <a:pos x="T0" y="T1"/>
                  </a:cxn>
                  <a:cxn ang="0">
                    <a:pos x="T2" y="T3"/>
                  </a:cxn>
                  <a:cxn ang="0">
                    <a:pos x="T4" y="T5"/>
                  </a:cxn>
                  <a:cxn ang="0">
                    <a:pos x="T6" y="T7"/>
                  </a:cxn>
                </a:cxnLst>
                <a:rect l="0" t="0" r="r" b="b"/>
                <a:pathLst>
                  <a:path w="58" h="86">
                    <a:moveTo>
                      <a:pt x="12" y="1"/>
                    </a:moveTo>
                    <a:cubicBezTo>
                      <a:pt x="12" y="1"/>
                      <a:pt x="58" y="72"/>
                      <a:pt x="42" y="79"/>
                    </a:cubicBezTo>
                    <a:cubicBezTo>
                      <a:pt x="25" y="86"/>
                      <a:pt x="0" y="7"/>
                      <a:pt x="4" y="3"/>
                    </a:cubicBezTo>
                    <a:cubicBezTo>
                      <a:pt x="8" y="0"/>
                      <a:pt x="12" y="1"/>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6" name="Freeform 107">
                <a:extLst>
                  <a:ext uri="{FF2B5EF4-FFF2-40B4-BE49-F238E27FC236}">
                    <a16:creationId xmlns:a16="http://schemas.microsoft.com/office/drawing/2014/main" id="{B991952E-3BCE-45CE-971C-39D6605DAACB}"/>
                  </a:ext>
                </a:extLst>
              </p:cNvPr>
              <p:cNvSpPr>
                <a:spLocks/>
              </p:cNvSpPr>
              <p:nvPr/>
            </p:nvSpPr>
            <p:spPr bwMode="auto">
              <a:xfrm>
                <a:off x="7027863" y="4022725"/>
                <a:ext cx="88900" cy="150812"/>
              </a:xfrm>
              <a:custGeom>
                <a:avLst/>
                <a:gdLst>
                  <a:gd name="T0" fmla="*/ 12 w 48"/>
                  <a:gd name="T1" fmla="*/ 1 h 80"/>
                  <a:gd name="T2" fmla="*/ 32 w 48"/>
                  <a:gd name="T3" fmla="*/ 75 h 80"/>
                  <a:gd name="T4" fmla="*/ 5 w 48"/>
                  <a:gd name="T5" fmla="*/ 3 h 80"/>
                  <a:gd name="T6" fmla="*/ 12 w 48"/>
                  <a:gd name="T7" fmla="*/ 1 h 80"/>
                </a:gdLst>
                <a:ahLst/>
                <a:cxnLst>
                  <a:cxn ang="0">
                    <a:pos x="T0" y="T1"/>
                  </a:cxn>
                  <a:cxn ang="0">
                    <a:pos x="T2" y="T3"/>
                  </a:cxn>
                  <a:cxn ang="0">
                    <a:pos x="T4" y="T5"/>
                  </a:cxn>
                  <a:cxn ang="0">
                    <a:pos x="T6" y="T7"/>
                  </a:cxn>
                </a:cxnLst>
                <a:rect l="0" t="0" r="r" b="b"/>
                <a:pathLst>
                  <a:path w="48" h="80">
                    <a:moveTo>
                      <a:pt x="12" y="1"/>
                    </a:moveTo>
                    <a:cubicBezTo>
                      <a:pt x="12" y="1"/>
                      <a:pt x="48" y="70"/>
                      <a:pt x="32" y="75"/>
                    </a:cubicBezTo>
                    <a:cubicBezTo>
                      <a:pt x="16" y="80"/>
                      <a:pt x="0" y="6"/>
                      <a:pt x="5" y="3"/>
                    </a:cubicBezTo>
                    <a:cubicBezTo>
                      <a:pt x="9" y="0"/>
                      <a:pt x="12" y="1"/>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7" name="Freeform 108">
                <a:extLst>
                  <a:ext uri="{FF2B5EF4-FFF2-40B4-BE49-F238E27FC236}">
                    <a16:creationId xmlns:a16="http://schemas.microsoft.com/office/drawing/2014/main" id="{CF17256E-1B47-4214-8229-DE41AA45FDA7}"/>
                  </a:ext>
                </a:extLst>
              </p:cNvPr>
              <p:cNvSpPr>
                <a:spLocks/>
              </p:cNvSpPr>
              <p:nvPr/>
            </p:nvSpPr>
            <p:spPr bwMode="auto">
              <a:xfrm>
                <a:off x="7069138" y="4156075"/>
                <a:ext cx="90488" cy="150812"/>
              </a:xfrm>
              <a:custGeom>
                <a:avLst/>
                <a:gdLst>
                  <a:gd name="T0" fmla="*/ 12 w 48"/>
                  <a:gd name="T1" fmla="*/ 2 h 80"/>
                  <a:gd name="T2" fmla="*/ 32 w 48"/>
                  <a:gd name="T3" fmla="*/ 75 h 80"/>
                  <a:gd name="T4" fmla="*/ 5 w 48"/>
                  <a:gd name="T5" fmla="*/ 3 h 80"/>
                  <a:gd name="T6" fmla="*/ 12 w 48"/>
                  <a:gd name="T7" fmla="*/ 2 h 80"/>
                </a:gdLst>
                <a:ahLst/>
                <a:cxnLst>
                  <a:cxn ang="0">
                    <a:pos x="T0" y="T1"/>
                  </a:cxn>
                  <a:cxn ang="0">
                    <a:pos x="T2" y="T3"/>
                  </a:cxn>
                  <a:cxn ang="0">
                    <a:pos x="T4" y="T5"/>
                  </a:cxn>
                  <a:cxn ang="0">
                    <a:pos x="T6" y="T7"/>
                  </a:cxn>
                </a:cxnLst>
                <a:rect l="0" t="0" r="r" b="b"/>
                <a:pathLst>
                  <a:path w="48" h="80">
                    <a:moveTo>
                      <a:pt x="12" y="2"/>
                    </a:moveTo>
                    <a:cubicBezTo>
                      <a:pt x="12" y="2"/>
                      <a:pt x="48" y="70"/>
                      <a:pt x="32" y="75"/>
                    </a:cubicBezTo>
                    <a:cubicBezTo>
                      <a:pt x="17" y="80"/>
                      <a:pt x="0" y="6"/>
                      <a:pt x="5" y="3"/>
                    </a:cubicBezTo>
                    <a:cubicBezTo>
                      <a:pt x="9" y="0"/>
                      <a:pt x="12" y="2"/>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8" name="Freeform 109">
                <a:extLst>
                  <a:ext uri="{FF2B5EF4-FFF2-40B4-BE49-F238E27FC236}">
                    <a16:creationId xmlns:a16="http://schemas.microsoft.com/office/drawing/2014/main" id="{9DB55709-9340-43B9-9D79-BC3A25D57345}"/>
                  </a:ext>
                </a:extLst>
              </p:cNvPr>
              <p:cNvSpPr>
                <a:spLocks/>
              </p:cNvSpPr>
              <p:nvPr/>
            </p:nvSpPr>
            <p:spPr bwMode="auto">
              <a:xfrm>
                <a:off x="7112000" y="4286250"/>
                <a:ext cx="88900" cy="149225"/>
              </a:xfrm>
              <a:custGeom>
                <a:avLst/>
                <a:gdLst>
                  <a:gd name="T0" fmla="*/ 11 w 47"/>
                  <a:gd name="T1" fmla="*/ 1 h 80"/>
                  <a:gd name="T2" fmla="*/ 32 w 47"/>
                  <a:gd name="T3" fmla="*/ 75 h 80"/>
                  <a:gd name="T4" fmla="*/ 4 w 47"/>
                  <a:gd name="T5" fmla="*/ 3 h 80"/>
                  <a:gd name="T6" fmla="*/ 11 w 47"/>
                  <a:gd name="T7" fmla="*/ 1 h 80"/>
                </a:gdLst>
                <a:ahLst/>
                <a:cxnLst>
                  <a:cxn ang="0">
                    <a:pos x="T0" y="T1"/>
                  </a:cxn>
                  <a:cxn ang="0">
                    <a:pos x="T2" y="T3"/>
                  </a:cxn>
                  <a:cxn ang="0">
                    <a:pos x="T4" y="T5"/>
                  </a:cxn>
                  <a:cxn ang="0">
                    <a:pos x="T6" y="T7"/>
                  </a:cxn>
                </a:cxnLst>
                <a:rect l="0" t="0" r="r" b="b"/>
                <a:pathLst>
                  <a:path w="47" h="80">
                    <a:moveTo>
                      <a:pt x="11" y="1"/>
                    </a:moveTo>
                    <a:cubicBezTo>
                      <a:pt x="11" y="1"/>
                      <a:pt x="47" y="70"/>
                      <a:pt x="32" y="75"/>
                    </a:cubicBezTo>
                    <a:cubicBezTo>
                      <a:pt x="16" y="80"/>
                      <a:pt x="0" y="6"/>
                      <a:pt x="4" y="3"/>
                    </a:cubicBezTo>
                    <a:cubicBezTo>
                      <a:pt x="8" y="0"/>
                      <a:pt x="11"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9" name="Freeform 110">
                <a:extLst>
                  <a:ext uri="{FF2B5EF4-FFF2-40B4-BE49-F238E27FC236}">
                    <a16:creationId xmlns:a16="http://schemas.microsoft.com/office/drawing/2014/main" id="{899750BA-00F9-4170-AA9B-FC15863BCAB7}"/>
                  </a:ext>
                </a:extLst>
              </p:cNvPr>
              <p:cNvSpPr>
                <a:spLocks/>
              </p:cNvSpPr>
              <p:nvPr/>
            </p:nvSpPr>
            <p:spPr bwMode="auto">
              <a:xfrm>
                <a:off x="6981825" y="4022725"/>
                <a:ext cx="66675" cy="125412"/>
              </a:xfrm>
              <a:custGeom>
                <a:avLst/>
                <a:gdLst>
                  <a:gd name="T0" fmla="*/ 9 w 35"/>
                  <a:gd name="T1" fmla="*/ 1 h 67"/>
                  <a:gd name="T2" fmla="*/ 22 w 35"/>
                  <a:gd name="T3" fmla="*/ 64 h 67"/>
                  <a:gd name="T4" fmla="*/ 3 w 35"/>
                  <a:gd name="T5" fmla="*/ 2 h 67"/>
                  <a:gd name="T6" fmla="*/ 9 w 35"/>
                  <a:gd name="T7" fmla="*/ 1 h 67"/>
                </a:gdLst>
                <a:ahLst/>
                <a:cxnLst>
                  <a:cxn ang="0">
                    <a:pos x="T0" y="T1"/>
                  </a:cxn>
                  <a:cxn ang="0">
                    <a:pos x="T2" y="T3"/>
                  </a:cxn>
                  <a:cxn ang="0">
                    <a:pos x="T4" y="T5"/>
                  </a:cxn>
                  <a:cxn ang="0">
                    <a:pos x="T6" y="T7"/>
                  </a:cxn>
                </a:cxnLst>
                <a:rect l="0" t="0" r="r" b="b"/>
                <a:pathLst>
                  <a:path w="35" h="67">
                    <a:moveTo>
                      <a:pt x="9" y="1"/>
                    </a:moveTo>
                    <a:cubicBezTo>
                      <a:pt x="9" y="1"/>
                      <a:pt x="35" y="61"/>
                      <a:pt x="22" y="64"/>
                    </a:cubicBezTo>
                    <a:cubicBezTo>
                      <a:pt x="8" y="67"/>
                      <a:pt x="0" y="4"/>
                      <a:pt x="3" y="2"/>
                    </a:cubicBezTo>
                    <a:cubicBezTo>
                      <a:pt x="7" y="0"/>
                      <a:pt x="9"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60" name="Freeform 111">
                <a:extLst>
                  <a:ext uri="{FF2B5EF4-FFF2-40B4-BE49-F238E27FC236}">
                    <a16:creationId xmlns:a16="http://schemas.microsoft.com/office/drawing/2014/main" id="{5FF69C1A-581E-435B-A29E-6CCF6201136E}"/>
                  </a:ext>
                </a:extLst>
              </p:cNvPr>
              <p:cNvSpPr>
                <a:spLocks/>
              </p:cNvSpPr>
              <p:nvPr/>
            </p:nvSpPr>
            <p:spPr bwMode="auto">
              <a:xfrm>
                <a:off x="7007225" y="4137025"/>
                <a:ext cx="66675" cy="127000"/>
              </a:xfrm>
              <a:custGeom>
                <a:avLst/>
                <a:gdLst>
                  <a:gd name="T0" fmla="*/ 10 w 36"/>
                  <a:gd name="T1" fmla="*/ 1 h 67"/>
                  <a:gd name="T2" fmla="*/ 23 w 36"/>
                  <a:gd name="T3" fmla="*/ 64 h 67"/>
                  <a:gd name="T4" fmla="*/ 4 w 36"/>
                  <a:gd name="T5" fmla="*/ 2 h 67"/>
                  <a:gd name="T6" fmla="*/ 10 w 36"/>
                  <a:gd name="T7" fmla="*/ 1 h 67"/>
                </a:gdLst>
                <a:ahLst/>
                <a:cxnLst>
                  <a:cxn ang="0">
                    <a:pos x="T0" y="T1"/>
                  </a:cxn>
                  <a:cxn ang="0">
                    <a:pos x="T2" y="T3"/>
                  </a:cxn>
                  <a:cxn ang="0">
                    <a:pos x="T4" y="T5"/>
                  </a:cxn>
                  <a:cxn ang="0">
                    <a:pos x="T6" y="T7"/>
                  </a:cxn>
                </a:cxnLst>
                <a:rect l="0" t="0" r="r" b="b"/>
                <a:pathLst>
                  <a:path w="36" h="67">
                    <a:moveTo>
                      <a:pt x="10" y="1"/>
                    </a:moveTo>
                    <a:cubicBezTo>
                      <a:pt x="10" y="1"/>
                      <a:pt x="36" y="61"/>
                      <a:pt x="23" y="64"/>
                    </a:cubicBezTo>
                    <a:cubicBezTo>
                      <a:pt x="9" y="67"/>
                      <a:pt x="0" y="4"/>
                      <a:pt x="4" y="2"/>
                    </a:cubicBezTo>
                    <a:cubicBezTo>
                      <a:pt x="8" y="0"/>
                      <a:pt x="10"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61" name="Freeform 112">
                <a:extLst>
                  <a:ext uri="{FF2B5EF4-FFF2-40B4-BE49-F238E27FC236}">
                    <a16:creationId xmlns:a16="http://schemas.microsoft.com/office/drawing/2014/main" id="{648A62B1-EE0F-4AF1-B646-8E018845B82D}"/>
                  </a:ext>
                </a:extLst>
              </p:cNvPr>
              <p:cNvSpPr>
                <a:spLocks/>
              </p:cNvSpPr>
              <p:nvPr/>
            </p:nvSpPr>
            <p:spPr bwMode="auto">
              <a:xfrm>
                <a:off x="7034213" y="4248150"/>
                <a:ext cx="66675" cy="125412"/>
              </a:xfrm>
              <a:custGeom>
                <a:avLst/>
                <a:gdLst>
                  <a:gd name="T0" fmla="*/ 10 w 35"/>
                  <a:gd name="T1" fmla="*/ 1 h 67"/>
                  <a:gd name="T2" fmla="*/ 22 w 35"/>
                  <a:gd name="T3" fmla="*/ 63 h 67"/>
                  <a:gd name="T4" fmla="*/ 4 w 35"/>
                  <a:gd name="T5" fmla="*/ 2 h 67"/>
                  <a:gd name="T6" fmla="*/ 10 w 35"/>
                  <a:gd name="T7" fmla="*/ 1 h 67"/>
                </a:gdLst>
                <a:ahLst/>
                <a:cxnLst>
                  <a:cxn ang="0">
                    <a:pos x="T0" y="T1"/>
                  </a:cxn>
                  <a:cxn ang="0">
                    <a:pos x="T2" y="T3"/>
                  </a:cxn>
                  <a:cxn ang="0">
                    <a:pos x="T4" y="T5"/>
                  </a:cxn>
                  <a:cxn ang="0">
                    <a:pos x="T6" y="T7"/>
                  </a:cxn>
                </a:cxnLst>
                <a:rect l="0" t="0" r="r" b="b"/>
                <a:pathLst>
                  <a:path w="35" h="67">
                    <a:moveTo>
                      <a:pt x="10" y="1"/>
                    </a:moveTo>
                    <a:cubicBezTo>
                      <a:pt x="10" y="1"/>
                      <a:pt x="35" y="60"/>
                      <a:pt x="22" y="63"/>
                    </a:cubicBezTo>
                    <a:cubicBezTo>
                      <a:pt x="9" y="67"/>
                      <a:pt x="0" y="4"/>
                      <a:pt x="4" y="2"/>
                    </a:cubicBezTo>
                    <a:cubicBezTo>
                      <a:pt x="7" y="0"/>
                      <a:pt x="10"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34" name="Group 133">
              <a:extLst>
                <a:ext uri="{FF2B5EF4-FFF2-40B4-BE49-F238E27FC236}">
                  <a16:creationId xmlns:a16="http://schemas.microsoft.com/office/drawing/2014/main" id="{56192EDF-0F36-4F45-B7BB-878A6B7F55F8}"/>
                </a:ext>
              </a:extLst>
            </p:cNvPr>
            <p:cNvGrpSpPr/>
            <p:nvPr/>
          </p:nvGrpSpPr>
          <p:grpSpPr>
            <a:xfrm>
              <a:off x="5653479" y="3269938"/>
              <a:ext cx="1078985" cy="2968351"/>
              <a:chOff x="5537200" y="3290888"/>
              <a:chExt cx="1122363" cy="3087687"/>
            </a:xfrm>
            <a:solidFill>
              <a:schemeClr val="bg2">
                <a:lumMod val="95000"/>
              </a:schemeClr>
            </a:solidFill>
          </p:grpSpPr>
          <p:sp>
            <p:nvSpPr>
              <p:cNvPr id="141" name="Freeform 7">
                <a:extLst>
                  <a:ext uri="{FF2B5EF4-FFF2-40B4-BE49-F238E27FC236}">
                    <a16:creationId xmlns:a16="http://schemas.microsoft.com/office/drawing/2014/main" id="{16D3FA3C-B956-48D0-B547-96A75D143DE6}"/>
                  </a:ext>
                </a:extLst>
              </p:cNvPr>
              <p:cNvSpPr>
                <a:spLocks/>
              </p:cNvSpPr>
              <p:nvPr/>
            </p:nvSpPr>
            <p:spPr bwMode="auto">
              <a:xfrm>
                <a:off x="5548313" y="3290888"/>
                <a:ext cx="1101725" cy="661987"/>
              </a:xfrm>
              <a:custGeom>
                <a:avLst/>
                <a:gdLst>
                  <a:gd name="T0" fmla="*/ 483 w 586"/>
                  <a:gd name="T1" fmla="*/ 50 h 353"/>
                  <a:gd name="T2" fmla="*/ 333 w 586"/>
                  <a:gd name="T3" fmla="*/ 111 h 353"/>
                  <a:gd name="T4" fmla="*/ 334 w 586"/>
                  <a:gd name="T5" fmla="*/ 146 h 353"/>
                  <a:gd name="T6" fmla="*/ 395 w 586"/>
                  <a:gd name="T7" fmla="*/ 211 h 353"/>
                  <a:gd name="T8" fmla="*/ 334 w 586"/>
                  <a:gd name="T9" fmla="*/ 283 h 353"/>
                  <a:gd name="T10" fmla="*/ 294 w 586"/>
                  <a:gd name="T11" fmla="*/ 307 h 353"/>
                  <a:gd name="T12" fmla="*/ 294 w 586"/>
                  <a:gd name="T13" fmla="*/ 303 h 353"/>
                  <a:gd name="T14" fmla="*/ 293 w 586"/>
                  <a:gd name="T15" fmla="*/ 306 h 353"/>
                  <a:gd name="T16" fmla="*/ 291 w 586"/>
                  <a:gd name="T17" fmla="*/ 303 h 353"/>
                  <a:gd name="T18" fmla="*/ 291 w 586"/>
                  <a:gd name="T19" fmla="*/ 307 h 353"/>
                  <a:gd name="T20" fmla="*/ 251 w 586"/>
                  <a:gd name="T21" fmla="*/ 283 h 353"/>
                  <a:gd name="T22" fmla="*/ 190 w 586"/>
                  <a:gd name="T23" fmla="*/ 211 h 353"/>
                  <a:gd name="T24" fmla="*/ 251 w 586"/>
                  <a:gd name="T25" fmla="*/ 146 h 353"/>
                  <a:gd name="T26" fmla="*/ 252 w 586"/>
                  <a:gd name="T27" fmla="*/ 111 h 353"/>
                  <a:gd name="T28" fmla="*/ 102 w 586"/>
                  <a:gd name="T29" fmla="*/ 50 h 353"/>
                  <a:gd name="T30" fmla="*/ 81 w 586"/>
                  <a:gd name="T31" fmla="*/ 186 h 353"/>
                  <a:gd name="T32" fmla="*/ 163 w 586"/>
                  <a:gd name="T33" fmla="*/ 276 h 353"/>
                  <a:gd name="T34" fmla="*/ 215 w 586"/>
                  <a:gd name="T35" fmla="*/ 301 h 353"/>
                  <a:gd name="T36" fmla="*/ 291 w 586"/>
                  <a:gd name="T37" fmla="*/ 353 h 353"/>
                  <a:gd name="T38" fmla="*/ 291 w 586"/>
                  <a:gd name="T39" fmla="*/ 353 h 353"/>
                  <a:gd name="T40" fmla="*/ 293 w 586"/>
                  <a:gd name="T41" fmla="*/ 353 h 353"/>
                  <a:gd name="T42" fmla="*/ 294 w 586"/>
                  <a:gd name="T43" fmla="*/ 353 h 353"/>
                  <a:gd name="T44" fmla="*/ 294 w 586"/>
                  <a:gd name="T45" fmla="*/ 353 h 353"/>
                  <a:gd name="T46" fmla="*/ 371 w 586"/>
                  <a:gd name="T47" fmla="*/ 301 h 353"/>
                  <a:gd name="T48" fmla="*/ 422 w 586"/>
                  <a:gd name="T49" fmla="*/ 276 h 353"/>
                  <a:gd name="T50" fmla="*/ 504 w 586"/>
                  <a:gd name="T51" fmla="*/ 186 h 353"/>
                  <a:gd name="T52" fmla="*/ 483 w 586"/>
                  <a:gd name="T53" fmla="*/ 5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6" h="353">
                    <a:moveTo>
                      <a:pt x="483" y="50"/>
                    </a:moveTo>
                    <a:cubicBezTo>
                      <a:pt x="381" y="0"/>
                      <a:pt x="333" y="111"/>
                      <a:pt x="333" y="111"/>
                    </a:cubicBezTo>
                    <a:cubicBezTo>
                      <a:pt x="333" y="111"/>
                      <a:pt x="301" y="159"/>
                      <a:pt x="334" y="146"/>
                    </a:cubicBezTo>
                    <a:cubicBezTo>
                      <a:pt x="367" y="133"/>
                      <a:pt x="392" y="164"/>
                      <a:pt x="395" y="211"/>
                    </a:cubicBezTo>
                    <a:cubicBezTo>
                      <a:pt x="398" y="257"/>
                      <a:pt x="369" y="241"/>
                      <a:pt x="334" y="283"/>
                    </a:cubicBezTo>
                    <a:cubicBezTo>
                      <a:pt x="311" y="311"/>
                      <a:pt x="299" y="311"/>
                      <a:pt x="294" y="307"/>
                    </a:cubicBezTo>
                    <a:cubicBezTo>
                      <a:pt x="294" y="303"/>
                      <a:pt x="294" y="303"/>
                      <a:pt x="294" y="303"/>
                    </a:cubicBezTo>
                    <a:cubicBezTo>
                      <a:pt x="294" y="303"/>
                      <a:pt x="294" y="304"/>
                      <a:pt x="293" y="306"/>
                    </a:cubicBezTo>
                    <a:cubicBezTo>
                      <a:pt x="291" y="304"/>
                      <a:pt x="291" y="303"/>
                      <a:pt x="291" y="303"/>
                    </a:cubicBezTo>
                    <a:cubicBezTo>
                      <a:pt x="291" y="307"/>
                      <a:pt x="291" y="307"/>
                      <a:pt x="291" y="307"/>
                    </a:cubicBezTo>
                    <a:cubicBezTo>
                      <a:pt x="286" y="311"/>
                      <a:pt x="274" y="311"/>
                      <a:pt x="251" y="283"/>
                    </a:cubicBezTo>
                    <a:cubicBezTo>
                      <a:pt x="217" y="241"/>
                      <a:pt x="187" y="257"/>
                      <a:pt x="190" y="211"/>
                    </a:cubicBezTo>
                    <a:cubicBezTo>
                      <a:pt x="193" y="164"/>
                      <a:pt x="218" y="133"/>
                      <a:pt x="251" y="146"/>
                    </a:cubicBezTo>
                    <a:cubicBezTo>
                      <a:pt x="284" y="159"/>
                      <a:pt x="252" y="111"/>
                      <a:pt x="252" y="111"/>
                    </a:cubicBezTo>
                    <a:cubicBezTo>
                      <a:pt x="252" y="111"/>
                      <a:pt x="205" y="0"/>
                      <a:pt x="102" y="50"/>
                    </a:cubicBezTo>
                    <a:cubicBezTo>
                      <a:pt x="0" y="101"/>
                      <a:pt x="32" y="159"/>
                      <a:pt x="81" y="186"/>
                    </a:cubicBezTo>
                    <a:cubicBezTo>
                      <a:pt x="130" y="212"/>
                      <a:pt x="147" y="247"/>
                      <a:pt x="163" y="276"/>
                    </a:cubicBezTo>
                    <a:cubicBezTo>
                      <a:pt x="179" y="305"/>
                      <a:pt x="190" y="277"/>
                      <a:pt x="215" y="301"/>
                    </a:cubicBezTo>
                    <a:cubicBezTo>
                      <a:pt x="238" y="325"/>
                      <a:pt x="259" y="351"/>
                      <a:pt x="291" y="353"/>
                    </a:cubicBezTo>
                    <a:cubicBezTo>
                      <a:pt x="291" y="353"/>
                      <a:pt x="291" y="353"/>
                      <a:pt x="291" y="353"/>
                    </a:cubicBezTo>
                    <a:cubicBezTo>
                      <a:pt x="291" y="353"/>
                      <a:pt x="292" y="353"/>
                      <a:pt x="293" y="353"/>
                    </a:cubicBezTo>
                    <a:cubicBezTo>
                      <a:pt x="293" y="353"/>
                      <a:pt x="294" y="353"/>
                      <a:pt x="294" y="353"/>
                    </a:cubicBezTo>
                    <a:cubicBezTo>
                      <a:pt x="294" y="353"/>
                      <a:pt x="294" y="353"/>
                      <a:pt x="294" y="353"/>
                    </a:cubicBezTo>
                    <a:cubicBezTo>
                      <a:pt x="326" y="351"/>
                      <a:pt x="347" y="325"/>
                      <a:pt x="371" y="301"/>
                    </a:cubicBezTo>
                    <a:cubicBezTo>
                      <a:pt x="395" y="277"/>
                      <a:pt x="406" y="305"/>
                      <a:pt x="422" y="276"/>
                    </a:cubicBezTo>
                    <a:cubicBezTo>
                      <a:pt x="438" y="247"/>
                      <a:pt x="455" y="212"/>
                      <a:pt x="504" y="186"/>
                    </a:cubicBezTo>
                    <a:cubicBezTo>
                      <a:pt x="554" y="159"/>
                      <a:pt x="586" y="101"/>
                      <a:pt x="483"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2" name="Freeform 88">
                <a:extLst>
                  <a:ext uri="{FF2B5EF4-FFF2-40B4-BE49-F238E27FC236}">
                    <a16:creationId xmlns:a16="http://schemas.microsoft.com/office/drawing/2014/main" id="{88B48EE0-B99F-4A98-8119-8DFEA067EC4B}"/>
                  </a:ext>
                </a:extLst>
              </p:cNvPr>
              <p:cNvSpPr>
                <a:spLocks/>
              </p:cNvSpPr>
              <p:nvPr/>
            </p:nvSpPr>
            <p:spPr bwMode="auto">
              <a:xfrm>
                <a:off x="5537200" y="3690938"/>
                <a:ext cx="542925" cy="1423987"/>
              </a:xfrm>
              <a:custGeom>
                <a:avLst/>
                <a:gdLst>
                  <a:gd name="T0" fmla="*/ 130 w 289"/>
                  <a:gd name="T1" fmla="*/ 64 h 759"/>
                  <a:gd name="T2" fmla="*/ 138 w 289"/>
                  <a:gd name="T3" fmla="*/ 133 h 759"/>
                  <a:gd name="T4" fmla="*/ 255 w 289"/>
                  <a:gd name="T5" fmla="*/ 635 h 759"/>
                  <a:gd name="T6" fmla="*/ 263 w 289"/>
                  <a:gd name="T7" fmla="*/ 748 h 759"/>
                  <a:gd name="T8" fmla="*/ 214 w 289"/>
                  <a:gd name="T9" fmla="*/ 718 h 759"/>
                  <a:gd name="T10" fmla="*/ 152 w 289"/>
                  <a:gd name="T11" fmla="*/ 748 h 759"/>
                  <a:gd name="T12" fmla="*/ 164 w 289"/>
                  <a:gd name="T13" fmla="*/ 616 h 759"/>
                  <a:gd name="T14" fmla="*/ 74 w 289"/>
                  <a:gd name="T15" fmla="*/ 167 h 759"/>
                  <a:gd name="T16" fmla="*/ 63 w 289"/>
                  <a:gd name="T17" fmla="*/ 59 h 759"/>
                  <a:gd name="T18" fmla="*/ 130 w 289"/>
                  <a:gd name="T19" fmla="*/ 64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759">
                    <a:moveTo>
                      <a:pt x="130" y="64"/>
                    </a:moveTo>
                    <a:cubicBezTo>
                      <a:pt x="154" y="82"/>
                      <a:pt x="160" y="119"/>
                      <a:pt x="138" y="133"/>
                    </a:cubicBezTo>
                    <a:cubicBezTo>
                      <a:pt x="116" y="146"/>
                      <a:pt x="242" y="612"/>
                      <a:pt x="255" y="635"/>
                    </a:cubicBezTo>
                    <a:cubicBezTo>
                      <a:pt x="269" y="658"/>
                      <a:pt x="289" y="750"/>
                      <a:pt x="263" y="748"/>
                    </a:cubicBezTo>
                    <a:cubicBezTo>
                      <a:pt x="237" y="746"/>
                      <a:pt x="241" y="715"/>
                      <a:pt x="214" y="718"/>
                    </a:cubicBezTo>
                    <a:cubicBezTo>
                      <a:pt x="187" y="721"/>
                      <a:pt x="178" y="759"/>
                      <a:pt x="152" y="748"/>
                    </a:cubicBezTo>
                    <a:cubicBezTo>
                      <a:pt x="126" y="736"/>
                      <a:pt x="164" y="677"/>
                      <a:pt x="164" y="616"/>
                    </a:cubicBezTo>
                    <a:cubicBezTo>
                      <a:pt x="164" y="554"/>
                      <a:pt x="74" y="167"/>
                      <a:pt x="74" y="167"/>
                    </a:cubicBezTo>
                    <a:cubicBezTo>
                      <a:pt x="74" y="167"/>
                      <a:pt x="0" y="118"/>
                      <a:pt x="63" y="59"/>
                    </a:cubicBezTo>
                    <a:cubicBezTo>
                      <a:pt x="125" y="0"/>
                      <a:pt x="130" y="64"/>
                      <a:pt x="13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3" name="Freeform 89">
                <a:extLst>
                  <a:ext uri="{FF2B5EF4-FFF2-40B4-BE49-F238E27FC236}">
                    <a16:creationId xmlns:a16="http://schemas.microsoft.com/office/drawing/2014/main" id="{9A327307-E8B6-447B-89E2-D62A09FF28C8}"/>
                  </a:ext>
                </a:extLst>
              </p:cNvPr>
              <p:cNvSpPr>
                <a:spLocks noEditPoints="1"/>
              </p:cNvSpPr>
              <p:nvPr/>
            </p:nvSpPr>
            <p:spPr bwMode="auto">
              <a:xfrm>
                <a:off x="5737225" y="5108575"/>
                <a:ext cx="371475" cy="1270000"/>
              </a:xfrm>
              <a:custGeom>
                <a:avLst/>
                <a:gdLst>
                  <a:gd name="T0" fmla="*/ 148 w 197"/>
                  <a:gd name="T1" fmla="*/ 557 h 677"/>
                  <a:gd name="T2" fmla="*/ 142 w 197"/>
                  <a:gd name="T3" fmla="*/ 166 h 677"/>
                  <a:gd name="T4" fmla="*/ 162 w 197"/>
                  <a:gd name="T5" fmla="*/ 34 h 677"/>
                  <a:gd name="T6" fmla="*/ 100 w 197"/>
                  <a:gd name="T7" fmla="*/ 46 h 677"/>
                  <a:gd name="T8" fmla="*/ 49 w 197"/>
                  <a:gd name="T9" fmla="*/ 10 h 677"/>
                  <a:gd name="T10" fmla="*/ 33 w 197"/>
                  <a:gd name="T11" fmla="*/ 83 h 677"/>
                  <a:gd name="T12" fmla="*/ 42 w 197"/>
                  <a:gd name="T13" fmla="*/ 248 h 677"/>
                  <a:gd name="T14" fmla="*/ 65 w 197"/>
                  <a:gd name="T15" fmla="*/ 544 h 677"/>
                  <a:gd name="T16" fmla="*/ 78 w 197"/>
                  <a:gd name="T17" fmla="*/ 628 h 677"/>
                  <a:gd name="T18" fmla="*/ 160 w 197"/>
                  <a:gd name="T19" fmla="*/ 660 h 677"/>
                  <a:gd name="T20" fmla="*/ 148 w 197"/>
                  <a:gd name="T21" fmla="*/ 557 h 677"/>
                  <a:gd name="T22" fmla="*/ 95 w 197"/>
                  <a:gd name="T23" fmla="*/ 499 h 677"/>
                  <a:gd name="T24" fmla="*/ 62 w 197"/>
                  <a:gd name="T25" fmla="*/ 295 h 677"/>
                  <a:gd name="T26" fmla="*/ 62 w 197"/>
                  <a:gd name="T27" fmla="*/ 118 h 677"/>
                  <a:gd name="T28" fmla="*/ 95 w 197"/>
                  <a:gd name="T29" fmla="*/ 499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677">
                    <a:moveTo>
                      <a:pt x="148" y="557"/>
                    </a:moveTo>
                    <a:cubicBezTo>
                      <a:pt x="148" y="557"/>
                      <a:pt x="143" y="193"/>
                      <a:pt x="142" y="166"/>
                    </a:cubicBezTo>
                    <a:cubicBezTo>
                      <a:pt x="141" y="139"/>
                      <a:pt x="178" y="66"/>
                      <a:pt x="162" y="34"/>
                    </a:cubicBezTo>
                    <a:cubicBezTo>
                      <a:pt x="147" y="2"/>
                      <a:pt x="100" y="46"/>
                      <a:pt x="100" y="46"/>
                    </a:cubicBezTo>
                    <a:cubicBezTo>
                      <a:pt x="100" y="46"/>
                      <a:pt x="99" y="0"/>
                      <a:pt x="49" y="10"/>
                    </a:cubicBezTo>
                    <a:cubicBezTo>
                      <a:pt x="0" y="19"/>
                      <a:pt x="33" y="83"/>
                      <a:pt x="33" y="83"/>
                    </a:cubicBezTo>
                    <a:cubicBezTo>
                      <a:pt x="33" y="83"/>
                      <a:pt x="44" y="117"/>
                      <a:pt x="42" y="248"/>
                    </a:cubicBezTo>
                    <a:cubicBezTo>
                      <a:pt x="39" y="379"/>
                      <a:pt x="107" y="495"/>
                      <a:pt x="65" y="544"/>
                    </a:cubicBezTo>
                    <a:cubicBezTo>
                      <a:pt x="23" y="594"/>
                      <a:pt x="78" y="628"/>
                      <a:pt x="78" y="628"/>
                    </a:cubicBezTo>
                    <a:cubicBezTo>
                      <a:pt x="78" y="628"/>
                      <a:pt x="123" y="677"/>
                      <a:pt x="160" y="660"/>
                    </a:cubicBezTo>
                    <a:cubicBezTo>
                      <a:pt x="197" y="642"/>
                      <a:pt x="148" y="557"/>
                      <a:pt x="148" y="557"/>
                    </a:cubicBezTo>
                    <a:close/>
                    <a:moveTo>
                      <a:pt x="95" y="499"/>
                    </a:moveTo>
                    <a:cubicBezTo>
                      <a:pt x="94" y="473"/>
                      <a:pt x="70" y="327"/>
                      <a:pt x="62" y="295"/>
                    </a:cubicBezTo>
                    <a:cubicBezTo>
                      <a:pt x="54" y="262"/>
                      <a:pt x="62" y="118"/>
                      <a:pt x="62" y="118"/>
                    </a:cubicBezTo>
                    <a:cubicBezTo>
                      <a:pt x="97" y="170"/>
                      <a:pt x="95" y="525"/>
                      <a:pt x="95" y="4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4" name="Freeform 114">
                <a:extLst>
                  <a:ext uri="{FF2B5EF4-FFF2-40B4-BE49-F238E27FC236}">
                    <a16:creationId xmlns:a16="http://schemas.microsoft.com/office/drawing/2014/main" id="{9A0167BF-3431-4864-990F-9CE70807B4ED}"/>
                  </a:ext>
                </a:extLst>
              </p:cNvPr>
              <p:cNvSpPr>
                <a:spLocks/>
              </p:cNvSpPr>
              <p:nvPr/>
            </p:nvSpPr>
            <p:spPr bwMode="auto">
              <a:xfrm>
                <a:off x="6118225" y="3690938"/>
                <a:ext cx="541338" cy="1423987"/>
              </a:xfrm>
              <a:custGeom>
                <a:avLst/>
                <a:gdLst>
                  <a:gd name="T0" fmla="*/ 159 w 288"/>
                  <a:gd name="T1" fmla="*/ 64 h 759"/>
                  <a:gd name="T2" fmla="*/ 150 w 288"/>
                  <a:gd name="T3" fmla="*/ 133 h 759"/>
                  <a:gd name="T4" fmla="*/ 33 w 288"/>
                  <a:gd name="T5" fmla="*/ 635 h 759"/>
                  <a:gd name="T6" fmla="*/ 25 w 288"/>
                  <a:gd name="T7" fmla="*/ 748 h 759"/>
                  <a:gd name="T8" fmla="*/ 74 w 288"/>
                  <a:gd name="T9" fmla="*/ 718 h 759"/>
                  <a:gd name="T10" fmla="*/ 137 w 288"/>
                  <a:gd name="T11" fmla="*/ 748 h 759"/>
                  <a:gd name="T12" fmla="*/ 124 w 288"/>
                  <a:gd name="T13" fmla="*/ 616 h 759"/>
                  <a:gd name="T14" fmla="*/ 214 w 288"/>
                  <a:gd name="T15" fmla="*/ 167 h 759"/>
                  <a:gd name="T16" fmla="*/ 226 w 288"/>
                  <a:gd name="T17" fmla="*/ 59 h 759"/>
                  <a:gd name="T18" fmla="*/ 159 w 288"/>
                  <a:gd name="T19" fmla="*/ 64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759">
                    <a:moveTo>
                      <a:pt x="159" y="64"/>
                    </a:moveTo>
                    <a:cubicBezTo>
                      <a:pt x="135" y="82"/>
                      <a:pt x="128" y="119"/>
                      <a:pt x="150" y="133"/>
                    </a:cubicBezTo>
                    <a:cubicBezTo>
                      <a:pt x="172" y="146"/>
                      <a:pt x="46" y="612"/>
                      <a:pt x="33" y="635"/>
                    </a:cubicBezTo>
                    <a:cubicBezTo>
                      <a:pt x="20" y="658"/>
                      <a:pt x="0" y="750"/>
                      <a:pt x="25" y="748"/>
                    </a:cubicBezTo>
                    <a:cubicBezTo>
                      <a:pt x="51" y="746"/>
                      <a:pt x="47" y="715"/>
                      <a:pt x="74" y="718"/>
                    </a:cubicBezTo>
                    <a:cubicBezTo>
                      <a:pt x="101" y="721"/>
                      <a:pt x="111" y="759"/>
                      <a:pt x="137" y="748"/>
                    </a:cubicBezTo>
                    <a:cubicBezTo>
                      <a:pt x="162" y="736"/>
                      <a:pt x="124" y="677"/>
                      <a:pt x="124" y="616"/>
                    </a:cubicBezTo>
                    <a:cubicBezTo>
                      <a:pt x="124" y="554"/>
                      <a:pt x="214" y="167"/>
                      <a:pt x="214" y="167"/>
                    </a:cubicBezTo>
                    <a:cubicBezTo>
                      <a:pt x="214" y="167"/>
                      <a:pt x="288" y="118"/>
                      <a:pt x="226" y="59"/>
                    </a:cubicBezTo>
                    <a:cubicBezTo>
                      <a:pt x="163" y="0"/>
                      <a:pt x="159" y="64"/>
                      <a:pt x="15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5" name="Freeform 115">
                <a:extLst>
                  <a:ext uri="{FF2B5EF4-FFF2-40B4-BE49-F238E27FC236}">
                    <a16:creationId xmlns:a16="http://schemas.microsoft.com/office/drawing/2014/main" id="{99A2DA2A-6DE5-4E7A-9464-FC06B22861C0}"/>
                  </a:ext>
                </a:extLst>
              </p:cNvPr>
              <p:cNvSpPr>
                <a:spLocks noEditPoints="1"/>
              </p:cNvSpPr>
              <p:nvPr/>
            </p:nvSpPr>
            <p:spPr bwMode="auto">
              <a:xfrm>
                <a:off x="6089650" y="5108575"/>
                <a:ext cx="368300" cy="1270000"/>
              </a:xfrm>
              <a:custGeom>
                <a:avLst/>
                <a:gdLst>
                  <a:gd name="T0" fmla="*/ 36 w 196"/>
                  <a:gd name="T1" fmla="*/ 660 h 677"/>
                  <a:gd name="T2" fmla="*/ 119 w 196"/>
                  <a:gd name="T3" fmla="*/ 628 h 677"/>
                  <a:gd name="T4" fmla="*/ 132 w 196"/>
                  <a:gd name="T5" fmla="*/ 544 h 677"/>
                  <a:gd name="T6" fmla="*/ 154 w 196"/>
                  <a:gd name="T7" fmla="*/ 248 h 677"/>
                  <a:gd name="T8" fmla="*/ 163 w 196"/>
                  <a:gd name="T9" fmla="*/ 83 h 677"/>
                  <a:gd name="T10" fmla="*/ 147 w 196"/>
                  <a:gd name="T11" fmla="*/ 10 h 677"/>
                  <a:gd name="T12" fmla="*/ 97 w 196"/>
                  <a:gd name="T13" fmla="*/ 46 h 677"/>
                  <a:gd name="T14" fmla="*/ 34 w 196"/>
                  <a:gd name="T15" fmla="*/ 34 h 677"/>
                  <a:gd name="T16" fmla="*/ 54 w 196"/>
                  <a:gd name="T17" fmla="*/ 166 h 677"/>
                  <a:gd name="T18" fmla="*/ 48 w 196"/>
                  <a:gd name="T19" fmla="*/ 557 h 677"/>
                  <a:gd name="T20" fmla="*/ 36 w 196"/>
                  <a:gd name="T21" fmla="*/ 660 h 677"/>
                  <a:gd name="T22" fmla="*/ 134 w 196"/>
                  <a:gd name="T23" fmla="*/ 118 h 677"/>
                  <a:gd name="T24" fmla="*/ 134 w 196"/>
                  <a:gd name="T25" fmla="*/ 295 h 677"/>
                  <a:gd name="T26" fmla="*/ 102 w 196"/>
                  <a:gd name="T27" fmla="*/ 499 h 677"/>
                  <a:gd name="T28" fmla="*/ 134 w 196"/>
                  <a:gd name="T29" fmla="*/ 118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 h="677">
                    <a:moveTo>
                      <a:pt x="36" y="660"/>
                    </a:moveTo>
                    <a:cubicBezTo>
                      <a:pt x="73" y="677"/>
                      <a:pt x="119" y="628"/>
                      <a:pt x="119" y="628"/>
                    </a:cubicBezTo>
                    <a:cubicBezTo>
                      <a:pt x="119" y="628"/>
                      <a:pt x="174" y="594"/>
                      <a:pt x="132" y="544"/>
                    </a:cubicBezTo>
                    <a:cubicBezTo>
                      <a:pt x="90" y="495"/>
                      <a:pt x="157" y="379"/>
                      <a:pt x="154" y="248"/>
                    </a:cubicBezTo>
                    <a:cubicBezTo>
                      <a:pt x="152" y="117"/>
                      <a:pt x="163" y="83"/>
                      <a:pt x="163" y="83"/>
                    </a:cubicBezTo>
                    <a:cubicBezTo>
                      <a:pt x="163" y="83"/>
                      <a:pt x="196" y="19"/>
                      <a:pt x="147" y="10"/>
                    </a:cubicBezTo>
                    <a:cubicBezTo>
                      <a:pt x="98" y="0"/>
                      <a:pt x="97" y="46"/>
                      <a:pt x="97" y="46"/>
                    </a:cubicBezTo>
                    <a:cubicBezTo>
                      <a:pt x="97" y="46"/>
                      <a:pt x="49" y="2"/>
                      <a:pt x="34" y="34"/>
                    </a:cubicBezTo>
                    <a:cubicBezTo>
                      <a:pt x="18" y="66"/>
                      <a:pt x="55" y="139"/>
                      <a:pt x="54" y="166"/>
                    </a:cubicBezTo>
                    <a:cubicBezTo>
                      <a:pt x="53" y="193"/>
                      <a:pt x="48" y="557"/>
                      <a:pt x="48" y="557"/>
                    </a:cubicBezTo>
                    <a:cubicBezTo>
                      <a:pt x="48" y="557"/>
                      <a:pt x="0" y="642"/>
                      <a:pt x="36" y="660"/>
                    </a:cubicBezTo>
                    <a:close/>
                    <a:moveTo>
                      <a:pt x="134" y="118"/>
                    </a:moveTo>
                    <a:cubicBezTo>
                      <a:pt x="134" y="118"/>
                      <a:pt x="142" y="262"/>
                      <a:pt x="134" y="295"/>
                    </a:cubicBezTo>
                    <a:cubicBezTo>
                      <a:pt x="126" y="327"/>
                      <a:pt x="102" y="473"/>
                      <a:pt x="102" y="499"/>
                    </a:cubicBezTo>
                    <a:cubicBezTo>
                      <a:pt x="101" y="525"/>
                      <a:pt x="99" y="170"/>
                      <a:pt x="134"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sp>
          <p:nvSpPr>
            <p:cNvPr id="135" name="Freeform 116">
              <a:extLst>
                <a:ext uri="{FF2B5EF4-FFF2-40B4-BE49-F238E27FC236}">
                  <a16:creationId xmlns:a16="http://schemas.microsoft.com/office/drawing/2014/main" id="{807D6204-BBB6-4D09-85A0-B9F84A0FDEE8}"/>
                </a:ext>
              </a:extLst>
            </p:cNvPr>
            <p:cNvSpPr>
              <a:spLocks noEditPoints="1"/>
            </p:cNvSpPr>
            <p:nvPr/>
          </p:nvSpPr>
          <p:spPr bwMode="auto">
            <a:xfrm>
              <a:off x="5693159" y="2230633"/>
              <a:ext cx="999625" cy="949262"/>
            </a:xfrm>
            <a:custGeom>
              <a:avLst/>
              <a:gdLst>
                <a:gd name="T0" fmla="*/ 531 w 553"/>
                <a:gd name="T1" fmla="*/ 341 h 526"/>
                <a:gd name="T2" fmla="*/ 523 w 553"/>
                <a:gd name="T3" fmla="*/ 289 h 526"/>
                <a:gd name="T4" fmla="*/ 493 w 553"/>
                <a:gd name="T5" fmla="*/ 180 h 526"/>
                <a:gd name="T6" fmla="*/ 475 w 553"/>
                <a:gd name="T7" fmla="*/ 103 h 526"/>
                <a:gd name="T8" fmla="*/ 277 w 553"/>
                <a:gd name="T9" fmla="*/ 0 h 526"/>
                <a:gd name="T10" fmla="*/ 79 w 553"/>
                <a:gd name="T11" fmla="*/ 103 h 526"/>
                <a:gd name="T12" fmla="*/ 60 w 553"/>
                <a:gd name="T13" fmla="*/ 180 h 526"/>
                <a:gd name="T14" fmla="*/ 30 w 553"/>
                <a:gd name="T15" fmla="*/ 289 h 526"/>
                <a:gd name="T16" fmla="*/ 22 w 553"/>
                <a:gd name="T17" fmla="*/ 341 h 526"/>
                <a:gd name="T18" fmla="*/ 16 w 553"/>
                <a:gd name="T19" fmla="*/ 458 h 526"/>
                <a:gd name="T20" fmla="*/ 68 w 553"/>
                <a:gd name="T21" fmla="*/ 526 h 526"/>
                <a:gd name="T22" fmla="*/ 161 w 553"/>
                <a:gd name="T23" fmla="*/ 432 h 526"/>
                <a:gd name="T24" fmla="*/ 268 w 553"/>
                <a:gd name="T25" fmla="*/ 245 h 526"/>
                <a:gd name="T26" fmla="*/ 66 w 553"/>
                <a:gd name="T27" fmla="*/ 228 h 526"/>
                <a:gd name="T28" fmla="*/ 191 w 553"/>
                <a:gd name="T29" fmla="*/ 222 h 526"/>
                <a:gd name="T30" fmla="*/ 99 w 553"/>
                <a:gd name="T31" fmla="*/ 186 h 526"/>
                <a:gd name="T32" fmla="*/ 255 w 553"/>
                <a:gd name="T33" fmla="*/ 162 h 526"/>
                <a:gd name="T34" fmla="*/ 251 w 553"/>
                <a:gd name="T35" fmla="*/ 135 h 526"/>
                <a:gd name="T36" fmla="*/ 161 w 553"/>
                <a:gd name="T37" fmla="*/ 113 h 526"/>
                <a:gd name="T38" fmla="*/ 223 w 553"/>
                <a:gd name="T39" fmla="*/ 83 h 526"/>
                <a:gd name="T40" fmla="*/ 390 w 553"/>
                <a:gd name="T41" fmla="*/ 64 h 526"/>
                <a:gd name="T42" fmla="*/ 302 w 553"/>
                <a:gd name="T43" fmla="*/ 105 h 526"/>
                <a:gd name="T44" fmla="*/ 352 w 553"/>
                <a:gd name="T45" fmla="*/ 139 h 526"/>
                <a:gd name="T46" fmla="*/ 299 w 553"/>
                <a:gd name="T47" fmla="*/ 139 h 526"/>
                <a:gd name="T48" fmla="*/ 350 w 553"/>
                <a:gd name="T49" fmla="*/ 162 h 526"/>
                <a:gd name="T50" fmla="*/ 301 w 553"/>
                <a:gd name="T51" fmla="*/ 219 h 526"/>
                <a:gd name="T52" fmla="*/ 492 w 553"/>
                <a:gd name="T53" fmla="*/ 217 h 526"/>
                <a:gd name="T54" fmla="*/ 299 w 553"/>
                <a:gd name="T55" fmla="*/ 256 h 526"/>
                <a:gd name="T56" fmla="*/ 393 w 553"/>
                <a:gd name="T57" fmla="*/ 428 h 526"/>
                <a:gd name="T58" fmla="*/ 417 w 553"/>
                <a:gd name="T59" fmla="*/ 475 h 526"/>
                <a:gd name="T60" fmla="*/ 537 w 553"/>
                <a:gd name="T61" fmla="*/ 507 h 526"/>
                <a:gd name="T62" fmla="*/ 67 w 553"/>
                <a:gd name="T63" fmla="*/ 503 h 526"/>
                <a:gd name="T64" fmla="*/ 62 w 553"/>
                <a:gd name="T65" fmla="*/ 475 h 526"/>
                <a:gd name="T66" fmla="*/ 126 w 553"/>
                <a:gd name="T67" fmla="*/ 442 h 526"/>
                <a:gd name="T68" fmla="*/ 104 w 553"/>
                <a:gd name="T69" fmla="*/ 435 h 526"/>
                <a:gd name="T70" fmla="*/ 145 w 553"/>
                <a:gd name="T71" fmla="*/ 410 h 526"/>
                <a:gd name="T72" fmla="*/ 167 w 553"/>
                <a:gd name="T73" fmla="*/ 380 h 526"/>
                <a:gd name="T74" fmla="*/ 187 w 553"/>
                <a:gd name="T75" fmla="*/ 357 h 526"/>
                <a:gd name="T76" fmla="*/ 179 w 553"/>
                <a:gd name="T77" fmla="*/ 332 h 526"/>
                <a:gd name="T78" fmla="*/ 61 w 553"/>
                <a:gd name="T79" fmla="*/ 253 h 526"/>
                <a:gd name="T80" fmla="*/ 227 w 553"/>
                <a:gd name="T81" fmla="*/ 308 h 526"/>
                <a:gd name="T82" fmla="*/ 129 w 553"/>
                <a:gd name="T83" fmla="*/ 152 h 526"/>
                <a:gd name="T84" fmla="*/ 96 w 553"/>
                <a:gd name="T85" fmla="*/ 136 h 526"/>
                <a:gd name="T86" fmla="*/ 157 w 553"/>
                <a:gd name="T87" fmla="*/ 91 h 526"/>
                <a:gd name="T88" fmla="*/ 143 w 553"/>
                <a:gd name="T89" fmla="*/ 70 h 526"/>
                <a:gd name="T90" fmla="*/ 276 w 553"/>
                <a:gd name="T91" fmla="*/ 25 h 526"/>
                <a:gd name="T92" fmla="*/ 275 w 553"/>
                <a:gd name="T93" fmla="*/ 25 h 526"/>
                <a:gd name="T94" fmla="*/ 277 w 553"/>
                <a:gd name="T95" fmla="*/ 15 h 526"/>
                <a:gd name="T96" fmla="*/ 276 w 553"/>
                <a:gd name="T97" fmla="*/ 25 h 526"/>
                <a:gd name="T98" fmla="*/ 410 w 553"/>
                <a:gd name="T99" fmla="*/ 70 h 526"/>
                <a:gd name="T100" fmla="*/ 396 w 553"/>
                <a:gd name="T101" fmla="*/ 91 h 526"/>
                <a:gd name="T102" fmla="*/ 458 w 553"/>
                <a:gd name="T103" fmla="*/ 136 h 526"/>
                <a:gd name="T104" fmla="*/ 309 w 553"/>
                <a:gd name="T105" fmla="*/ 278 h 526"/>
                <a:gd name="T106" fmla="*/ 502 w 553"/>
                <a:gd name="T107" fmla="*/ 281 h 526"/>
                <a:gd name="T108" fmla="*/ 366 w 553"/>
                <a:gd name="T109" fmla="*/ 357 h 526"/>
                <a:gd name="T110" fmla="*/ 374 w 553"/>
                <a:gd name="T111" fmla="*/ 332 h 526"/>
                <a:gd name="T112" fmla="*/ 366 w 553"/>
                <a:gd name="T113" fmla="*/ 357 h 526"/>
                <a:gd name="T114" fmla="*/ 440 w 553"/>
                <a:gd name="T115" fmla="*/ 468 h 526"/>
                <a:gd name="T116" fmla="*/ 518 w 553"/>
                <a:gd name="T117" fmla="*/ 494 h 526"/>
                <a:gd name="T118" fmla="*/ 423 w 553"/>
                <a:gd name="T119" fmla="*/ 434 h 526"/>
                <a:gd name="T120" fmla="*/ 519 w 553"/>
                <a:gd name="T121" fmla="*/ 444 h 526"/>
                <a:gd name="T122" fmla="*/ 386 w 553"/>
                <a:gd name="T123" fmla="*/ 38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3" h="526">
                  <a:moveTo>
                    <a:pt x="538" y="408"/>
                  </a:moveTo>
                  <a:cubicBezTo>
                    <a:pt x="539" y="406"/>
                    <a:pt x="540" y="405"/>
                    <a:pt x="541" y="403"/>
                  </a:cubicBezTo>
                  <a:cubicBezTo>
                    <a:pt x="553" y="380"/>
                    <a:pt x="539" y="354"/>
                    <a:pt x="531" y="341"/>
                  </a:cubicBezTo>
                  <a:cubicBezTo>
                    <a:pt x="532" y="340"/>
                    <a:pt x="532" y="338"/>
                    <a:pt x="533" y="337"/>
                  </a:cubicBezTo>
                  <a:cubicBezTo>
                    <a:pt x="540" y="319"/>
                    <a:pt x="530" y="301"/>
                    <a:pt x="522" y="291"/>
                  </a:cubicBezTo>
                  <a:cubicBezTo>
                    <a:pt x="522" y="291"/>
                    <a:pt x="523" y="290"/>
                    <a:pt x="523" y="289"/>
                  </a:cubicBezTo>
                  <a:cubicBezTo>
                    <a:pt x="531" y="269"/>
                    <a:pt x="518" y="248"/>
                    <a:pt x="509" y="237"/>
                  </a:cubicBezTo>
                  <a:cubicBezTo>
                    <a:pt x="513" y="231"/>
                    <a:pt x="515" y="224"/>
                    <a:pt x="515" y="217"/>
                  </a:cubicBezTo>
                  <a:cubicBezTo>
                    <a:pt x="515" y="202"/>
                    <a:pt x="507" y="190"/>
                    <a:pt x="493" y="180"/>
                  </a:cubicBezTo>
                  <a:cubicBezTo>
                    <a:pt x="496" y="174"/>
                    <a:pt x="497" y="168"/>
                    <a:pt x="497" y="161"/>
                  </a:cubicBezTo>
                  <a:cubicBezTo>
                    <a:pt x="497" y="144"/>
                    <a:pt x="489" y="129"/>
                    <a:pt x="472" y="118"/>
                  </a:cubicBezTo>
                  <a:cubicBezTo>
                    <a:pt x="474" y="113"/>
                    <a:pt x="475" y="108"/>
                    <a:pt x="475" y="103"/>
                  </a:cubicBezTo>
                  <a:cubicBezTo>
                    <a:pt x="475" y="80"/>
                    <a:pt x="455" y="63"/>
                    <a:pt x="427" y="52"/>
                  </a:cubicBezTo>
                  <a:cubicBezTo>
                    <a:pt x="428" y="49"/>
                    <a:pt x="429" y="47"/>
                    <a:pt x="429" y="44"/>
                  </a:cubicBezTo>
                  <a:cubicBezTo>
                    <a:pt x="429" y="8"/>
                    <a:pt x="322" y="1"/>
                    <a:pt x="277" y="0"/>
                  </a:cubicBezTo>
                  <a:cubicBezTo>
                    <a:pt x="231" y="1"/>
                    <a:pt x="125" y="8"/>
                    <a:pt x="125" y="44"/>
                  </a:cubicBezTo>
                  <a:cubicBezTo>
                    <a:pt x="125" y="47"/>
                    <a:pt x="125" y="49"/>
                    <a:pt x="126" y="52"/>
                  </a:cubicBezTo>
                  <a:cubicBezTo>
                    <a:pt x="99" y="63"/>
                    <a:pt x="79" y="80"/>
                    <a:pt x="79" y="103"/>
                  </a:cubicBezTo>
                  <a:cubicBezTo>
                    <a:pt x="79" y="108"/>
                    <a:pt x="80" y="113"/>
                    <a:pt x="81" y="118"/>
                  </a:cubicBezTo>
                  <a:cubicBezTo>
                    <a:pt x="64" y="129"/>
                    <a:pt x="56" y="144"/>
                    <a:pt x="56" y="161"/>
                  </a:cubicBezTo>
                  <a:cubicBezTo>
                    <a:pt x="56" y="168"/>
                    <a:pt x="57" y="174"/>
                    <a:pt x="60" y="180"/>
                  </a:cubicBezTo>
                  <a:cubicBezTo>
                    <a:pt x="47" y="190"/>
                    <a:pt x="38" y="202"/>
                    <a:pt x="38" y="217"/>
                  </a:cubicBezTo>
                  <a:cubicBezTo>
                    <a:pt x="38" y="224"/>
                    <a:pt x="40" y="231"/>
                    <a:pt x="44" y="237"/>
                  </a:cubicBezTo>
                  <a:cubicBezTo>
                    <a:pt x="35" y="248"/>
                    <a:pt x="22" y="269"/>
                    <a:pt x="30" y="289"/>
                  </a:cubicBezTo>
                  <a:cubicBezTo>
                    <a:pt x="31" y="290"/>
                    <a:pt x="31" y="291"/>
                    <a:pt x="31" y="291"/>
                  </a:cubicBezTo>
                  <a:cubicBezTo>
                    <a:pt x="23" y="301"/>
                    <a:pt x="13" y="319"/>
                    <a:pt x="20" y="337"/>
                  </a:cubicBezTo>
                  <a:cubicBezTo>
                    <a:pt x="21" y="338"/>
                    <a:pt x="22" y="340"/>
                    <a:pt x="22" y="341"/>
                  </a:cubicBezTo>
                  <a:cubicBezTo>
                    <a:pt x="14" y="354"/>
                    <a:pt x="0" y="380"/>
                    <a:pt x="13" y="403"/>
                  </a:cubicBezTo>
                  <a:cubicBezTo>
                    <a:pt x="13" y="405"/>
                    <a:pt x="14" y="406"/>
                    <a:pt x="16" y="408"/>
                  </a:cubicBezTo>
                  <a:cubicBezTo>
                    <a:pt x="10" y="419"/>
                    <a:pt x="3" y="441"/>
                    <a:pt x="16" y="458"/>
                  </a:cubicBezTo>
                  <a:cubicBezTo>
                    <a:pt x="11" y="469"/>
                    <a:pt x="6" y="490"/>
                    <a:pt x="16" y="507"/>
                  </a:cubicBezTo>
                  <a:cubicBezTo>
                    <a:pt x="24" y="520"/>
                    <a:pt x="40" y="526"/>
                    <a:pt x="62" y="526"/>
                  </a:cubicBezTo>
                  <a:cubicBezTo>
                    <a:pt x="64" y="526"/>
                    <a:pt x="66" y="526"/>
                    <a:pt x="68" y="526"/>
                  </a:cubicBezTo>
                  <a:cubicBezTo>
                    <a:pt x="114" y="524"/>
                    <a:pt x="123" y="504"/>
                    <a:pt x="136" y="475"/>
                  </a:cubicBezTo>
                  <a:cubicBezTo>
                    <a:pt x="141" y="463"/>
                    <a:pt x="148" y="449"/>
                    <a:pt x="158" y="432"/>
                  </a:cubicBezTo>
                  <a:cubicBezTo>
                    <a:pt x="159" y="432"/>
                    <a:pt x="160" y="432"/>
                    <a:pt x="161" y="432"/>
                  </a:cubicBezTo>
                  <a:cubicBezTo>
                    <a:pt x="160" y="428"/>
                    <a:pt x="160" y="428"/>
                    <a:pt x="160" y="428"/>
                  </a:cubicBezTo>
                  <a:cubicBezTo>
                    <a:pt x="169" y="414"/>
                    <a:pt x="182" y="397"/>
                    <a:pt x="198" y="379"/>
                  </a:cubicBezTo>
                  <a:cubicBezTo>
                    <a:pt x="284" y="286"/>
                    <a:pt x="276" y="254"/>
                    <a:pt x="268" y="245"/>
                  </a:cubicBezTo>
                  <a:cubicBezTo>
                    <a:pt x="254" y="256"/>
                    <a:pt x="254" y="256"/>
                    <a:pt x="254" y="256"/>
                  </a:cubicBezTo>
                  <a:cubicBezTo>
                    <a:pt x="254" y="255"/>
                    <a:pt x="254" y="255"/>
                    <a:pt x="254" y="255"/>
                  </a:cubicBezTo>
                  <a:cubicBezTo>
                    <a:pt x="212" y="257"/>
                    <a:pt x="96" y="256"/>
                    <a:pt x="66" y="228"/>
                  </a:cubicBezTo>
                  <a:cubicBezTo>
                    <a:pt x="61" y="224"/>
                    <a:pt x="61" y="220"/>
                    <a:pt x="61" y="217"/>
                  </a:cubicBezTo>
                  <a:cubicBezTo>
                    <a:pt x="61" y="210"/>
                    <a:pt x="66" y="204"/>
                    <a:pt x="75" y="198"/>
                  </a:cubicBezTo>
                  <a:cubicBezTo>
                    <a:pt x="101" y="218"/>
                    <a:pt x="150" y="222"/>
                    <a:pt x="191" y="222"/>
                  </a:cubicBezTo>
                  <a:cubicBezTo>
                    <a:pt x="221" y="222"/>
                    <a:pt x="247" y="220"/>
                    <a:pt x="253" y="219"/>
                  </a:cubicBezTo>
                  <a:cubicBezTo>
                    <a:pt x="250" y="196"/>
                    <a:pt x="250" y="196"/>
                    <a:pt x="250" y="196"/>
                  </a:cubicBezTo>
                  <a:cubicBezTo>
                    <a:pt x="219" y="200"/>
                    <a:pt x="138" y="204"/>
                    <a:pt x="99" y="186"/>
                  </a:cubicBezTo>
                  <a:cubicBezTo>
                    <a:pt x="127" y="175"/>
                    <a:pt x="165" y="167"/>
                    <a:pt x="203" y="162"/>
                  </a:cubicBezTo>
                  <a:cubicBezTo>
                    <a:pt x="210" y="163"/>
                    <a:pt x="216" y="163"/>
                    <a:pt x="222" y="163"/>
                  </a:cubicBezTo>
                  <a:cubicBezTo>
                    <a:pt x="239" y="163"/>
                    <a:pt x="252" y="162"/>
                    <a:pt x="255" y="162"/>
                  </a:cubicBezTo>
                  <a:cubicBezTo>
                    <a:pt x="254" y="139"/>
                    <a:pt x="254" y="139"/>
                    <a:pt x="254" y="139"/>
                  </a:cubicBezTo>
                  <a:cubicBezTo>
                    <a:pt x="253" y="139"/>
                    <a:pt x="252" y="139"/>
                    <a:pt x="251" y="139"/>
                  </a:cubicBezTo>
                  <a:cubicBezTo>
                    <a:pt x="251" y="135"/>
                    <a:pt x="251" y="135"/>
                    <a:pt x="251" y="135"/>
                  </a:cubicBezTo>
                  <a:cubicBezTo>
                    <a:pt x="242" y="135"/>
                    <a:pt x="224" y="137"/>
                    <a:pt x="201" y="139"/>
                  </a:cubicBezTo>
                  <a:cubicBezTo>
                    <a:pt x="172" y="138"/>
                    <a:pt x="140" y="134"/>
                    <a:pt x="120" y="124"/>
                  </a:cubicBezTo>
                  <a:cubicBezTo>
                    <a:pt x="134" y="119"/>
                    <a:pt x="149" y="116"/>
                    <a:pt x="161" y="113"/>
                  </a:cubicBezTo>
                  <a:cubicBezTo>
                    <a:pt x="206" y="105"/>
                    <a:pt x="251" y="105"/>
                    <a:pt x="252" y="105"/>
                  </a:cubicBezTo>
                  <a:cubicBezTo>
                    <a:pt x="252" y="82"/>
                    <a:pt x="252" y="82"/>
                    <a:pt x="252" y="82"/>
                  </a:cubicBezTo>
                  <a:cubicBezTo>
                    <a:pt x="251" y="82"/>
                    <a:pt x="240" y="82"/>
                    <a:pt x="223" y="83"/>
                  </a:cubicBezTo>
                  <a:cubicBezTo>
                    <a:pt x="200" y="78"/>
                    <a:pt x="179" y="71"/>
                    <a:pt x="163" y="64"/>
                  </a:cubicBezTo>
                  <a:cubicBezTo>
                    <a:pt x="198" y="55"/>
                    <a:pt x="241" y="49"/>
                    <a:pt x="277" y="48"/>
                  </a:cubicBezTo>
                  <a:cubicBezTo>
                    <a:pt x="312" y="49"/>
                    <a:pt x="355" y="55"/>
                    <a:pt x="390" y="64"/>
                  </a:cubicBezTo>
                  <a:cubicBezTo>
                    <a:pt x="374" y="71"/>
                    <a:pt x="353" y="78"/>
                    <a:pt x="330" y="83"/>
                  </a:cubicBezTo>
                  <a:cubicBezTo>
                    <a:pt x="314" y="82"/>
                    <a:pt x="303" y="82"/>
                    <a:pt x="302" y="82"/>
                  </a:cubicBezTo>
                  <a:cubicBezTo>
                    <a:pt x="302" y="105"/>
                    <a:pt x="302" y="105"/>
                    <a:pt x="302" y="105"/>
                  </a:cubicBezTo>
                  <a:cubicBezTo>
                    <a:pt x="302" y="105"/>
                    <a:pt x="347" y="105"/>
                    <a:pt x="392" y="113"/>
                  </a:cubicBezTo>
                  <a:cubicBezTo>
                    <a:pt x="404" y="116"/>
                    <a:pt x="419" y="119"/>
                    <a:pt x="434" y="124"/>
                  </a:cubicBezTo>
                  <a:cubicBezTo>
                    <a:pt x="414" y="134"/>
                    <a:pt x="381" y="138"/>
                    <a:pt x="352" y="139"/>
                  </a:cubicBezTo>
                  <a:cubicBezTo>
                    <a:pt x="330" y="137"/>
                    <a:pt x="311" y="135"/>
                    <a:pt x="302" y="135"/>
                  </a:cubicBezTo>
                  <a:cubicBezTo>
                    <a:pt x="302" y="139"/>
                    <a:pt x="302" y="139"/>
                    <a:pt x="302" y="139"/>
                  </a:cubicBezTo>
                  <a:cubicBezTo>
                    <a:pt x="301" y="139"/>
                    <a:pt x="300" y="139"/>
                    <a:pt x="299" y="139"/>
                  </a:cubicBezTo>
                  <a:cubicBezTo>
                    <a:pt x="298" y="162"/>
                    <a:pt x="298" y="162"/>
                    <a:pt x="298" y="162"/>
                  </a:cubicBezTo>
                  <a:cubicBezTo>
                    <a:pt x="302" y="162"/>
                    <a:pt x="314" y="163"/>
                    <a:pt x="331" y="163"/>
                  </a:cubicBezTo>
                  <a:cubicBezTo>
                    <a:pt x="337" y="163"/>
                    <a:pt x="344" y="163"/>
                    <a:pt x="350" y="162"/>
                  </a:cubicBezTo>
                  <a:cubicBezTo>
                    <a:pt x="388" y="167"/>
                    <a:pt x="426" y="175"/>
                    <a:pt x="454" y="186"/>
                  </a:cubicBezTo>
                  <a:cubicBezTo>
                    <a:pt x="415" y="204"/>
                    <a:pt x="334" y="200"/>
                    <a:pt x="303" y="196"/>
                  </a:cubicBezTo>
                  <a:cubicBezTo>
                    <a:pt x="301" y="219"/>
                    <a:pt x="301" y="219"/>
                    <a:pt x="301" y="219"/>
                  </a:cubicBezTo>
                  <a:cubicBezTo>
                    <a:pt x="306" y="220"/>
                    <a:pt x="332" y="222"/>
                    <a:pt x="363" y="222"/>
                  </a:cubicBezTo>
                  <a:cubicBezTo>
                    <a:pt x="403" y="222"/>
                    <a:pt x="452" y="218"/>
                    <a:pt x="478" y="198"/>
                  </a:cubicBezTo>
                  <a:cubicBezTo>
                    <a:pt x="487" y="204"/>
                    <a:pt x="492" y="210"/>
                    <a:pt x="492" y="217"/>
                  </a:cubicBezTo>
                  <a:cubicBezTo>
                    <a:pt x="492" y="220"/>
                    <a:pt x="492" y="224"/>
                    <a:pt x="487" y="228"/>
                  </a:cubicBezTo>
                  <a:cubicBezTo>
                    <a:pt x="457" y="256"/>
                    <a:pt x="341" y="257"/>
                    <a:pt x="299" y="255"/>
                  </a:cubicBezTo>
                  <a:cubicBezTo>
                    <a:pt x="299" y="256"/>
                    <a:pt x="299" y="256"/>
                    <a:pt x="299" y="256"/>
                  </a:cubicBezTo>
                  <a:cubicBezTo>
                    <a:pt x="285" y="245"/>
                    <a:pt x="285" y="245"/>
                    <a:pt x="285" y="245"/>
                  </a:cubicBezTo>
                  <a:cubicBezTo>
                    <a:pt x="278" y="254"/>
                    <a:pt x="269" y="286"/>
                    <a:pt x="355" y="379"/>
                  </a:cubicBezTo>
                  <a:cubicBezTo>
                    <a:pt x="372" y="397"/>
                    <a:pt x="384" y="414"/>
                    <a:pt x="393" y="428"/>
                  </a:cubicBezTo>
                  <a:cubicBezTo>
                    <a:pt x="392" y="432"/>
                    <a:pt x="392" y="432"/>
                    <a:pt x="392" y="432"/>
                  </a:cubicBezTo>
                  <a:cubicBezTo>
                    <a:pt x="393" y="432"/>
                    <a:pt x="394" y="432"/>
                    <a:pt x="395" y="432"/>
                  </a:cubicBezTo>
                  <a:cubicBezTo>
                    <a:pt x="406" y="449"/>
                    <a:pt x="412" y="463"/>
                    <a:pt x="417" y="475"/>
                  </a:cubicBezTo>
                  <a:cubicBezTo>
                    <a:pt x="430" y="504"/>
                    <a:pt x="439" y="524"/>
                    <a:pt x="485" y="526"/>
                  </a:cubicBezTo>
                  <a:cubicBezTo>
                    <a:pt x="487" y="526"/>
                    <a:pt x="489" y="526"/>
                    <a:pt x="491" y="526"/>
                  </a:cubicBezTo>
                  <a:cubicBezTo>
                    <a:pt x="513" y="526"/>
                    <a:pt x="529" y="520"/>
                    <a:pt x="537" y="507"/>
                  </a:cubicBezTo>
                  <a:cubicBezTo>
                    <a:pt x="547" y="490"/>
                    <a:pt x="542" y="469"/>
                    <a:pt x="538" y="458"/>
                  </a:cubicBezTo>
                  <a:cubicBezTo>
                    <a:pt x="550" y="441"/>
                    <a:pt x="543" y="419"/>
                    <a:pt x="538" y="408"/>
                  </a:cubicBezTo>
                  <a:close/>
                  <a:moveTo>
                    <a:pt x="67" y="503"/>
                  </a:moveTo>
                  <a:cubicBezTo>
                    <a:pt x="55" y="504"/>
                    <a:pt x="41" y="502"/>
                    <a:pt x="36" y="494"/>
                  </a:cubicBezTo>
                  <a:cubicBezTo>
                    <a:pt x="32" y="488"/>
                    <a:pt x="33" y="479"/>
                    <a:pt x="35" y="471"/>
                  </a:cubicBezTo>
                  <a:cubicBezTo>
                    <a:pt x="43" y="474"/>
                    <a:pt x="52" y="475"/>
                    <a:pt x="62" y="475"/>
                  </a:cubicBezTo>
                  <a:cubicBezTo>
                    <a:pt x="77" y="475"/>
                    <a:pt x="94" y="473"/>
                    <a:pt x="114" y="468"/>
                  </a:cubicBezTo>
                  <a:cubicBezTo>
                    <a:pt x="102" y="494"/>
                    <a:pt x="98" y="502"/>
                    <a:pt x="67" y="503"/>
                  </a:cubicBezTo>
                  <a:close/>
                  <a:moveTo>
                    <a:pt x="126" y="442"/>
                  </a:moveTo>
                  <a:cubicBezTo>
                    <a:pt x="54" y="461"/>
                    <a:pt x="37" y="449"/>
                    <a:pt x="34" y="444"/>
                  </a:cubicBezTo>
                  <a:cubicBezTo>
                    <a:pt x="30" y="439"/>
                    <a:pt x="32" y="430"/>
                    <a:pt x="34" y="423"/>
                  </a:cubicBezTo>
                  <a:cubicBezTo>
                    <a:pt x="50" y="431"/>
                    <a:pt x="73" y="435"/>
                    <a:pt x="104" y="435"/>
                  </a:cubicBezTo>
                  <a:cubicBezTo>
                    <a:pt x="112" y="435"/>
                    <a:pt x="121" y="435"/>
                    <a:pt x="130" y="434"/>
                  </a:cubicBezTo>
                  <a:cubicBezTo>
                    <a:pt x="129" y="437"/>
                    <a:pt x="127" y="439"/>
                    <a:pt x="126" y="442"/>
                  </a:cubicBezTo>
                  <a:close/>
                  <a:moveTo>
                    <a:pt x="145" y="410"/>
                  </a:moveTo>
                  <a:cubicBezTo>
                    <a:pt x="57" y="418"/>
                    <a:pt x="37" y="400"/>
                    <a:pt x="33" y="392"/>
                  </a:cubicBezTo>
                  <a:cubicBezTo>
                    <a:pt x="27" y="382"/>
                    <a:pt x="33" y="368"/>
                    <a:pt x="39" y="358"/>
                  </a:cubicBezTo>
                  <a:cubicBezTo>
                    <a:pt x="62" y="372"/>
                    <a:pt x="104" y="380"/>
                    <a:pt x="167" y="380"/>
                  </a:cubicBezTo>
                  <a:cubicBezTo>
                    <a:pt x="158" y="391"/>
                    <a:pt x="151" y="401"/>
                    <a:pt x="145" y="410"/>
                  </a:cubicBezTo>
                  <a:close/>
                  <a:moveTo>
                    <a:pt x="187" y="357"/>
                  </a:moveTo>
                  <a:cubicBezTo>
                    <a:pt x="187" y="357"/>
                    <a:pt x="187" y="357"/>
                    <a:pt x="187" y="357"/>
                  </a:cubicBezTo>
                  <a:cubicBezTo>
                    <a:pt x="63" y="359"/>
                    <a:pt x="45" y="336"/>
                    <a:pt x="42" y="329"/>
                  </a:cubicBezTo>
                  <a:cubicBezTo>
                    <a:pt x="39" y="322"/>
                    <a:pt x="43" y="315"/>
                    <a:pt x="47" y="309"/>
                  </a:cubicBezTo>
                  <a:cubicBezTo>
                    <a:pt x="70" y="324"/>
                    <a:pt x="114" y="332"/>
                    <a:pt x="179" y="332"/>
                  </a:cubicBezTo>
                  <a:cubicBezTo>
                    <a:pt x="188" y="332"/>
                    <a:pt x="198" y="332"/>
                    <a:pt x="209" y="332"/>
                  </a:cubicBezTo>
                  <a:cubicBezTo>
                    <a:pt x="202" y="340"/>
                    <a:pt x="195" y="348"/>
                    <a:pt x="187" y="357"/>
                  </a:cubicBezTo>
                  <a:close/>
                  <a:moveTo>
                    <a:pt x="61" y="253"/>
                  </a:moveTo>
                  <a:cubicBezTo>
                    <a:pt x="99" y="275"/>
                    <a:pt x="174" y="279"/>
                    <a:pt x="220" y="279"/>
                  </a:cubicBezTo>
                  <a:cubicBezTo>
                    <a:pt x="230" y="279"/>
                    <a:pt x="238" y="279"/>
                    <a:pt x="244" y="278"/>
                  </a:cubicBezTo>
                  <a:cubicBezTo>
                    <a:pt x="241" y="286"/>
                    <a:pt x="235" y="296"/>
                    <a:pt x="227" y="308"/>
                  </a:cubicBezTo>
                  <a:cubicBezTo>
                    <a:pt x="82" y="315"/>
                    <a:pt x="56" y="291"/>
                    <a:pt x="52" y="281"/>
                  </a:cubicBezTo>
                  <a:cubicBezTo>
                    <a:pt x="48" y="272"/>
                    <a:pt x="55" y="260"/>
                    <a:pt x="61" y="253"/>
                  </a:cubicBezTo>
                  <a:close/>
                  <a:moveTo>
                    <a:pt x="129" y="152"/>
                  </a:moveTo>
                  <a:cubicBezTo>
                    <a:pt x="112" y="156"/>
                    <a:pt x="95" y="162"/>
                    <a:pt x="80" y="169"/>
                  </a:cubicBezTo>
                  <a:cubicBezTo>
                    <a:pt x="79" y="166"/>
                    <a:pt x="79" y="164"/>
                    <a:pt x="79" y="161"/>
                  </a:cubicBezTo>
                  <a:cubicBezTo>
                    <a:pt x="79" y="151"/>
                    <a:pt x="86" y="143"/>
                    <a:pt x="96" y="136"/>
                  </a:cubicBezTo>
                  <a:cubicBezTo>
                    <a:pt x="104" y="143"/>
                    <a:pt x="116" y="148"/>
                    <a:pt x="129" y="152"/>
                  </a:cubicBezTo>
                  <a:close/>
                  <a:moveTo>
                    <a:pt x="180" y="87"/>
                  </a:moveTo>
                  <a:cubicBezTo>
                    <a:pt x="173" y="88"/>
                    <a:pt x="165" y="89"/>
                    <a:pt x="157" y="91"/>
                  </a:cubicBezTo>
                  <a:cubicBezTo>
                    <a:pt x="135" y="95"/>
                    <a:pt x="117" y="100"/>
                    <a:pt x="102" y="106"/>
                  </a:cubicBezTo>
                  <a:cubicBezTo>
                    <a:pt x="102" y="105"/>
                    <a:pt x="102" y="104"/>
                    <a:pt x="102" y="103"/>
                  </a:cubicBezTo>
                  <a:cubicBezTo>
                    <a:pt x="102" y="90"/>
                    <a:pt x="118" y="79"/>
                    <a:pt x="143" y="70"/>
                  </a:cubicBezTo>
                  <a:cubicBezTo>
                    <a:pt x="153" y="77"/>
                    <a:pt x="166" y="82"/>
                    <a:pt x="180" y="87"/>
                  </a:cubicBezTo>
                  <a:close/>
                  <a:moveTo>
                    <a:pt x="276" y="25"/>
                  </a:moveTo>
                  <a:cubicBezTo>
                    <a:pt x="276" y="25"/>
                    <a:pt x="276" y="25"/>
                    <a:pt x="276" y="25"/>
                  </a:cubicBezTo>
                  <a:cubicBezTo>
                    <a:pt x="276" y="25"/>
                    <a:pt x="275" y="25"/>
                    <a:pt x="275" y="25"/>
                  </a:cubicBezTo>
                  <a:cubicBezTo>
                    <a:pt x="275" y="25"/>
                    <a:pt x="275" y="25"/>
                    <a:pt x="275" y="25"/>
                  </a:cubicBezTo>
                  <a:cubicBezTo>
                    <a:pt x="275" y="25"/>
                    <a:pt x="275" y="25"/>
                    <a:pt x="275" y="25"/>
                  </a:cubicBezTo>
                  <a:cubicBezTo>
                    <a:pt x="254" y="26"/>
                    <a:pt x="190" y="30"/>
                    <a:pt x="140" y="46"/>
                  </a:cubicBezTo>
                  <a:cubicBezTo>
                    <a:pt x="140" y="46"/>
                    <a:pt x="140" y="45"/>
                    <a:pt x="140" y="44"/>
                  </a:cubicBezTo>
                  <a:cubicBezTo>
                    <a:pt x="140" y="31"/>
                    <a:pt x="204" y="17"/>
                    <a:pt x="277" y="15"/>
                  </a:cubicBezTo>
                  <a:cubicBezTo>
                    <a:pt x="349" y="17"/>
                    <a:pt x="413" y="31"/>
                    <a:pt x="413" y="44"/>
                  </a:cubicBezTo>
                  <a:cubicBezTo>
                    <a:pt x="413" y="45"/>
                    <a:pt x="413" y="46"/>
                    <a:pt x="413" y="46"/>
                  </a:cubicBezTo>
                  <a:cubicBezTo>
                    <a:pt x="363" y="30"/>
                    <a:pt x="297" y="26"/>
                    <a:pt x="276" y="25"/>
                  </a:cubicBezTo>
                  <a:close/>
                  <a:moveTo>
                    <a:pt x="396" y="91"/>
                  </a:moveTo>
                  <a:cubicBezTo>
                    <a:pt x="388" y="89"/>
                    <a:pt x="380" y="88"/>
                    <a:pt x="373" y="87"/>
                  </a:cubicBezTo>
                  <a:cubicBezTo>
                    <a:pt x="387" y="82"/>
                    <a:pt x="400" y="77"/>
                    <a:pt x="410" y="70"/>
                  </a:cubicBezTo>
                  <a:cubicBezTo>
                    <a:pt x="435" y="79"/>
                    <a:pt x="452" y="90"/>
                    <a:pt x="452" y="103"/>
                  </a:cubicBezTo>
                  <a:cubicBezTo>
                    <a:pt x="452" y="104"/>
                    <a:pt x="451" y="105"/>
                    <a:pt x="451" y="106"/>
                  </a:cubicBezTo>
                  <a:cubicBezTo>
                    <a:pt x="436" y="100"/>
                    <a:pt x="418" y="95"/>
                    <a:pt x="396" y="91"/>
                  </a:cubicBezTo>
                  <a:close/>
                  <a:moveTo>
                    <a:pt x="473" y="169"/>
                  </a:moveTo>
                  <a:cubicBezTo>
                    <a:pt x="458" y="162"/>
                    <a:pt x="442" y="156"/>
                    <a:pt x="424" y="152"/>
                  </a:cubicBezTo>
                  <a:cubicBezTo>
                    <a:pt x="437" y="148"/>
                    <a:pt x="449" y="143"/>
                    <a:pt x="458" y="136"/>
                  </a:cubicBezTo>
                  <a:cubicBezTo>
                    <a:pt x="468" y="143"/>
                    <a:pt x="474" y="151"/>
                    <a:pt x="474" y="161"/>
                  </a:cubicBezTo>
                  <a:cubicBezTo>
                    <a:pt x="474" y="164"/>
                    <a:pt x="474" y="166"/>
                    <a:pt x="473" y="169"/>
                  </a:cubicBezTo>
                  <a:close/>
                  <a:moveTo>
                    <a:pt x="309" y="278"/>
                  </a:moveTo>
                  <a:cubicBezTo>
                    <a:pt x="315" y="279"/>
                    <a:pt x="324" y="279"/>
                    <a:pt x="333" y="279"/>
                  </a:cubicBezTo>
                  <a:cubicBezTo>
                    <a:pt x="379" y="279"/>
                    <a:pt x="455" y="275"/>
                    <a:pt x="492" y="253"/>
                  </a:cubicBezTo>
                  <a:cubicBezTo>
                    <a:pt x="498" y="260"/>
                    <a:pt x="505" y="272"/>
                    <a:pt x="502" y="281"/>
                  </a:cubicBezTo>
                  <a:cubicBezTo>
                    <a:pt x="497" y="291"/>
                    <a:pt x="471" y="315"/>
                    <a:pt x="327" y="308"/>
                  </a:cubicBezTo>
                  <a:cubicBezTo>
                    <a:pt x="318" y="296"/>
                    <a:pt x="313" y="286"/>
                    <a:pt x="309" y="278"/>
                  </a:cubicBezTo>
                  <a:close/>
                  <a:moveTo>
                    <a:pt x="366" y="357"/>
                  </a:moveTo>
                  <a:cubicBezTo>
                    <a:pt x="366" y="357"/>
                    <a:pt x="366" y="357"/>
                    <a:pt x="366" y="357"/>
                  </a:cubicBezTo>
                  <a:cubicBezTo>
                    <a:pt x="358" y="348"/>
                    <a:pt x="351" y="340"/>
                    <a:pt x="344" y="332"/>
                  </a:cubicBezTo>
                  <a:cubicBezTo>
                    <a:pt x="355" y="332"/>
                    <a:pt x="365" y="332"/>
                    <a:pt x="374" y="332"/>
                  </a:cubicBezTo>
                  <a:cubicBezTo>
                    <a:pt x="440" y="332"/>
                    <a:pt x="483" y="324"/>
                    <a:pt x="506" y="309"/>
                  </a:cubicBezTo>
                  <a:cubicBezTo>
                    <a:pt x="510" y="315"/>
                    <a:pt x="514" y="322"/>
                    <a:pt x="512" y="329"/>
                  </a:cubicBezTo>
                  <a:cubicBezTo>
                    <a:pt x="509" y="336"/>
                    <a:pt x="490" y="359"/>
                    <a:pt x="366" y="357"/>
                  </a:cubicBezTo>
                  <a:close/>
                  <a:moveTo>
                    <a:pt x="518" y="494"/>
                  </a:moveTo>
                  <a:cubicBezTo>
                    <a:pt x="512" y="502"/>
                    <a:pt x="498" y="504"/>
                    <a:pt x="486" y="503"/>
                  </a:cubicBezTo>
                  <a:cubicBezTo>
                    <a:pt x="455" y="502"/>
                    <a:pt x="451" y="494"/>
                    <a:pt x="440" y="468"/>
                  </a:cubicBezTo>
                  <a:cubicBezTo>
                    <a:pt x="459" y="473"/>
                    <a:pt x="477" y="475"/>
                    <a:pt x="491" y="475"/>
                  </a:cubicBezTo>
                  <a:cubicBezTo>
                    <a:pt x="501" y="475"/>
                    <a:pt x="510" y="474"/>
                    <a:pt x="518" y="471"/>
                  </a:cubicBezTo>
                  <a:cubicBezTo>
                    <a:pt x="520" y="479"/>
                    <a:pt x="521" y="488"/>
                    <a:pt x="518" y="494"/>
                  </a:cubicBezTo>
                  <a:close/>
                  <a:moveTo>
                    <a:pt x="519" y="444"/>
                  </a:moveTo>
                  <a:cubicBezTo>
                    <a:pt x="516" y="449"/>
                    <a:pt x="499" y="461"/>
                    <a:pt x="427" y="442"/>
                  </a:cubicBezTo>
                  <a:cubicBezTo>
                    <a:pt x="426" y="439"/>
                    <a:pt x="425" y="437"/>
                    <a:pt x="423" y="434"/>
                  </a:cubicBezTo>
                  <a:cubicBezTo>
                    <a:pt x="432" y="435"/>
                    <a:pt x="441" y="435"/>
                    <a:pt x="449" y="435"/>
                  </a:cubicBezTo>
                  <a:cubicBezTo>
                    <a:pt x="480" y="435"/>
                    <a:pt x="503" y="431"/>
                    <a:pt x="519" y="423"/>
                  </a:cubicBezTo>
                  <a:cubicBezTo>
                    <a:pt x="522" y="430"/>
                    <a:pt x="523" y="439"/>
                    <a:pt x="519" y="444"/>
                  </a:cubicBezTo>
                  <a:close/>
                  <a:moveTo>
                    <a:pt x="520" y="392"/>
                  </a:moveTo>
                  <a:cubicBezTo>
                    <a:pt x="516" y="400"/>
                    <a:pt x="496" y="418"/>
                    <a:pt x="409" y="410"/>
                  </a:cubicBezTo>
                  <a:cubicBezTo>
                    <a:pt x="403" y="401"/>
                    <a:pt x="395" y="391"/>
                    <a:pt x="386" y="380"/>
                  </a:cubicBezTo>
                  <a:cubicBezTo>
                    <a:pt x="449" y="380"/>
                    <a:pt x="491" y="372"/>
                    <a:pt x="514" y="358"/>
                  </a:cubicBezTo>
                  <a:cubicBezTo>
                    <a:pt x="520" y="368"/>
                    <a:pt x="526" y="382"/>
                    <a:pt x="520" y="392"/>
                  </a:cubicBez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36" name="Freeform 117">
              <a:extLst>
                <a:ext uri="{FF2B5EF4-FFF2-40B4-BE49-F238E27FC236}">
                  <a16:creationId xmlns:a16="http://schemas.microsoft.com/office/drawing/2014/main" id="{22D8F245-8EDE-464C-B8E3-2C99495C653D}"/>
                </a:ext>
              </a:extLst>
            </p:cNvPr>
            <p:cNvSpPr>
              <a:spLocks/>
            </p:cNvSpPr>
            <p:nvPr/>
          </p:nvSpPr>
          <p:spPr bwMode="auto">
            <a:xfrm>
              <a:off x="6138793" y="2364934"/>
              <a:ext cx="108357" cy="480735"/>
            </a:xfrm>
            <a:custGeom>
              <a:avLst/>
              <a:gdLst>
                <a:gd name="T0" fmla="*/ 52 w 60"/>
                <a:gd name="T1" fmla="*/ 76 h 267"/>
                <a:gd name="T2" fmla="*/ 51 w 60"/>
                <a:gd name="T3" fmla="*/ 5 h 267"/>
                <a:gd name="T4" fmla="*/ 30 w 60"/>
                <a:gd name="T5" fmla="*/ 0 h 267"/>
                <a:gd name="T6" fmla="*/ 8 w 60"/>
                <a:gd name="T7" fmla="*/ 5 h 267"/>
                <a:gd name="T8" fmla="*/ 8 w 60"/>
                <a:gd name="T9" fmla="*/ 76 h 267"/>
                <a:gd name="T10" fmla="*/ 3 w 60"/>
                <a:gd name="T11" fmla="*/ 110 h 267"/>
                <a:gd name="T12" fmla="*/ 12 w 60"/>
                <a:gd name="T13" fmla="*/ 190 h 267"/>
                <a:gd name="T14" fmla="*/ 30 w 60"/>
                <a:gd name="T15" fmla="*/ 267 h 267"/>
                <a:gd name="T16" fmla="*/ 48 w 60"/>
                <a:gd name="T17" fmla="*/ 190 h 267"/>
                <a:gd name="T18" fmla="*/ 56 w 60"/>
                <a:gd name="T19" fmla="*/ 110 h 267"/>
                <a:gd name="T20" fmla="*/ 52 w 60"/>
                <a:gd name="T21" fmla="*/ 7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267">
                  <a:moveTo>
                    <a:pt x="52" y="76"/>
                  </a:moveTo>
                  <a:cubicBezTo>
                    <a:pt x="60" y="70"/>
                    <a:pt x="56" y="7"/>
                    <a:pt x="51" y="5"/>
                  </a:cubicBezTo>
                  <a:cubicBezTo>
                    <a:pt x="46" y="2"/>
                    <a:pt x="30" y="0"/>
                    <a:pt x="30" y="0"/>
                  </a:cubicBezTo>
                  <a:cubicBezTo>
                    <a:pt x="30" y="0"/>
                    <a:pt x="13" y="2"/>
                    <a:pt x="8" y="5"/>
                  </a:cubicBezTo>
                  <a:cubicBezTo>
                    <a:pt x="4" y="7"/>
                    <a:pt x="0" y="70"/>
                    <a:pt x="8" y="76"/>
                  </a:cubicBezTo>
                  <a:cubicBezTo>
                    <a:pt x="16" y="83"/>
                    <a:pt x="2" y="93"/>
                    <a:pt x="3" y="110"/>
                  </a:cubicBezTo>
                  <a:cubicBezTo>
                    <a:pt x="4" y="126"/>
                    <a:pt x="8" y="181"/>
                    <a:pt x="12" y="190"/>
                  </a:cubicBezTo>
                  <a:cubicBezTo>
                    <a:pt x="16" y="199"/>
                    <a:pt x="15" y="267"/>
                    <a:pt x="30" y="267"/>
                  </a:cubicBezTo>
                  <a:cubicBezTo>
                    <a:pt x="44" y="267"/>
                    <a:pt x="44" y="199"/>
                    <a:pt x="48" y="190"/>
                  </a:cubicBezTo>
                  <a:cubicBezTo>
                    <a:pt x="52" y="181"/>
                    <a:pt x="56" y="126"/>
                    <a:pt x="56" y="110"/>
                  </a:cubicBezTo>
                  <a:cubicBezTo>
                    <a:pt x="57" y="93"/>
                    <a:pt x="44" y="83"/>
                    <a:pt x="52" y="76"/>
                  </a:cubicBez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nvGrpSpPr>
            <p:cNvPr id="137" name="Group 136">
              <a:extLst>
                <a:ext uri="{FF2B5EF4-FFF2-40B4-BE49-F238E27FC236}">
                  <a16:creationId xmlns:a16="http://schemas.microsoft.com/office/drawing/2014/main" id="{8C6A7C36-8CF0-44D6-84F7-FEA51EC5D42C}"/>
                </a:ext>
              </a:extLst>
            </p:cNvPr>
            <p:cNvGrpSpPr/>
            <p:nvPr/>
          </p:nvGrpSpPr>
          <p:grpSpPr>
            <a:xfrm>
              <a:off x="6036542" y="1673590"/>
              <a:ext cx="318964" cy="202977"/>
              <a:chOff x="5935663" y="1630363"/>
              <a:chExt cx="331787" cy="211137"/>
            </a:xfrm>
          </p:grpSpPr>
          <p:sp>
            <p:nvSpPr>
              <p:cNvPr id="138" name="Freeform 118">
                <a:extLst>
                  <a:ext uri="{FF2B5EF4-FFF2-40B4-BE49-F238E27FC236}">
                    <a16:creationId xmlns:a16="http://schemas.microsoft.com/office/drawing/2014/main" id="{5305B6AA-5AA0-46FE-BD4A-7BD1C8A0CBB7}"/>
                  </a:ext>
                </a:extLst>
              </p:cNvPr>
              <p:cNvSpPr>
                <a:spLocks/>
              </p:cNvSpPr>
              <p:nvPr/>
            </p:nvSpPr>
            <p:spPr bwMode="auto">
              <a:xfrm>
                <a:off x="5935663" y="1630363"/>
                <a:ext cx="147638" cy="153987"/>
              </a:xfrm>
              <a:custGeom>
                <a:avLst/>
                <a:gdLst>
                  <a:gd name="T0" fmla="*/ 53 w 79"/>
                  <a:gd name="T1" fmla="*/ 1 h 82"/>
                  <a:gd name="T2" fmla="*/ 8 w 79"/>
                  <a:gd name="T3" fmla="*/ 16 h 82"/>
                  <a:gd name="T4" fmla="*/ 5 w 79"/>
                  <a:gd name="T5" fmla="*/ 63 h 82"/>
                  <a:gd name="T6" fmla="*/ 38 w 79"/>
                  <a:gd name="T7" fmla="*/ 77 h 82"/>
                  <a:gd name="T8" fmla="*/ 73 w 79"/>
                  <a:gd name="T9" fmla="*/ 37 h 82"/>
                  <a:gd name="T10" fmla="*/ 53 w 79"/>
                  <a:gd name="T11" fmla="*/ 1 h 82"/>
                </a:gdLst>
                <a:ahLst/>
                <a:cxnLst>
                  <a:cxn ang="0">
                    <a:pos x="T0" y="T1"/>
                  </a:cxn>
                  <a:cxn ang="0">
                    <a:pos x="T2" y="T3"/>
                  </a:cxn>
                  <a:cxn ang="0">
                    <a:pos x="T4" y="T5"/>
                  </a:cxn>
                  <a:cxn ang="0">
                    <a:pos x="T6" y="T7"/>
                  </a:cxn>
                  <a:cxn ang="0">
                    <a:pos x="T8" y="T9"/>
                  </a:cxn>
                  <a:cxn ang="0">
                    <a:pos x="T10" y="T11"/>
                  </a:cxn>
                </a:cxnLst>
                <a:rect l="0" t="0" r="r" b="b"/>
                <a:pathLst>
                  <a:path w="79" h="82">
                    <a:moveTo>
                      <a:pt x="53" y="1"/>
                    </a:moveTo>
                    <a:cubicBezTo>
                      <a:pt x="40" y="0"/>
                      <a:pt x="16" y="7"/>
                      <a:pt x="8" y="16"/>
                    </a:cubicBezTo>
                    <a:cubicBezTo>
                      <a:pt x="0" y="25"/>
                      <a:pt x="0" y="56"/>
                      <a:pt x="5" y="63"/>
                    </a:cubicBezTo>
                    <a:cubicBezTo>
                      <a:pt x="11" y="70"/>
                      <a:pt x="24" y="82"/>
                      <a:pt x="38" y="77"/>
                    </a:cubicBezTo>
                    <a:cubicBezTo>
                      <a:pt x="52" y="73"/>
                      <a:pt x="66" y="44"/>
                      <a:pt x="73" y="37"/>
                    </a:cubicBezTo>
                    <a:cubicBezTo>
                      <a:pt x="79" y="29"/>
                      <a:pt x="71" y="2"/>
                      <a:pt x="53" y="1"/>
                    </a:cubicBezTo>
                    <a:close/>
                  </a:path>
                </a:pathLst>
              </a:custGeom>
              <a:solidFill>
                <a:schemeClr val="bg2">
                  <a:lumMod val="65000"/>
                </a:schemeClr>
              </a:solidFill>
              <a:ln>
                <a:noFill/>
              </a:ln>
            </p:spPr>
            <p:txBody>
              <a:bodyPr vert="horz" wrap="square" lIns="91440" tIns="45720" rIns="91440" bIns="45720" numCol="1" anchor="t" anchorCtr="0" compatLnSpc="1">
                <a:prstTxWarp prst="textNoShape">
                  <a:avLst/>
                </a:prstTxWarp>
              </a:bodyPr>
              <a:lstStyle/>
              <a:p>
                <a:endParaRPr lang="id-ID" sz="4000"/>
              </a:p>
            </p:txBody>
          </p:sp>
          <p:sp>
            <p:nvSpPr>
              <p:cNvPr id="139" name="Freeform 119">
                <a:extLst>
                  <a:ext uri="{FF2B5EF4-FFF2-40B4-BE49-F238E27FC236}">
                    <a16:creationId xmlns:a16="http://schemas.microsoft.com/office/drawing/2014/main" id="{8521F7A9-7D7E-4CFF-BF98-ADFF5DB88712}"/>
                  </a:ext>
                </a:extLst>
              </p:cNvPr>
              <p:cNvSpPr>
                <a:spLocks/>
              </p:cNvSpPr>
              <p:nvPr/>
            </p:nvSpPr>
            <p:spPr bwMode="auto">
              <a:xfrm>
                <a:off x="6118225" y="1630363"/>
                <a:ext cx="149225" cy="153987"/>
              </a:xfrm>
              <a:custGeom>
                <a:avLst/>
                <a:gdLst>
                  <a:gd name="T0" fmla="*/ 27 w 80"/>
                  <a:gd name="T1" fmla="*/ 1 h 82"/>
                  <a:gd name="T2" fmla="*/ 72 w 80"/>
                  <a:gd name="T3" fmla="*/ 16 h 82"/>
                  <a:gd name="T4" fmla="*/ 74 w 80"/>
                  <a:gd name="T5" fmla="*/ 63 h 82"/>
                  <a:gd name="T6" fmla="*/ 42 w 80"/>
                  <a:gd name="T7" fmla="*/ 77 h 82"/>
                  <a:gd name="T8" fmla="*/ 7 w 80"/>
                  <a:gd name="T9" fmla="*/ 37 h 82"/>
                  <a:gd name="T10" fmla="*/ 27 w 80"/>
                  <a:gd name="T11" fmla="*/ 1 h 82"/>
                </a:gdLst>
                <a:ahLst/>
                <a:cxnLst>
                  <a:cxn ang="0">
                    <a:pos x="T0" y="T1"/>
                  </a:cxn>
                  <a:cxn ang="0">
                    <a:pos x="T2" y="T3"/>
                  </a:cxn>
                  <a:cxn ang="0">
                    <a:pos x="T4" y="T5"/>
                  </a:cxn>
                  <a:cxn ang="0">
                    <a:pos x="T6" y="T7"/>
                  </a:cxn>
                  <a:cxn ang="0">
                    <a:pos x="T8" y="T9"/>
                  </a:cxn>
                  <a:cxn ang="0">
                    <a:pos x="T10" y="T11"/>
                  </a:cxn>
                </a:cxnLst>
                <a:rect l="0" t="0" r="r" b="b"/>
                <a:pathLst>
                  <a:path w="80" h="82">
                    <a:moveTo>
                      <a:pt x="27" y="1"/>
                    </a:moveTo>
                    <a:cubicBezTo>
                      <a:pt x="40" y="0"/>
                      <a:pt x="64" y="7"/>
                      <a:pt x="72" y="16"/>
                    </a:cubicBezTo>
                    <a:cubicBezTo>
                      <a:pt x="80" y="25"/>
                      <a:pt x="80" y="56"/>
                      <a:pt x="74" y="63"/>
                    </a:cubicBezTo>
                    <a:cubicBezTo>
                      <a:pt x="69" y="70"/>
                      <a:pt x="56" y="82"/>
                      <a:pt x="42" y="77"/>
                    </a:cubicBezTo>
                    <a:cubicBezTo>
                      <a:pt x="28" y="73"/>
                      <a:pt x="13" y="44"/>
                      <a:pt x="7" y="37"/>
                    </a:cubicBezTo>
                    <a:cubicBezTo>
                      <a:pt x="0" y="29"/>
                      <a:pt x="9" y="2"/>
                      <a:pt x="27" y="1"/>
                    </a:cubicBezTo>
                    <a:close/>
                  </a:path>
                </a:pathLst>
              </a:custGeom>
              <a:solidFill>
                <a:schemeClr val="bg2">
                  <a:lumMod val="65000"/>
                </a:schemeClr>
              </a:solidFill>
              <a:ln>
                <a:noFill/>
              </a:ln>
            </p:spPr>
            <p:txBody>
              <a:bodyPr vert="horz" wrap="square" lIns="91440" tIns="45720" rIns="91440" bIns="45720" numCol="1" anchor="t" anchorCtr="0" compatLnSpc="1">
                <a:prstTxWarp prst="textNoShape">
                  <a:avLst/>
                </a:prstTxWarp>
              </a:bodyPr>
              <a:lstStyle/>
              <a:p>
                <a:endParaRPr lang="id-ID" sz="4000"/>
              </a:p>
            </p:txBody>
          </p:sp>
          <p:sp>
            <p:nvSpPr>
              <p:cNvPr id="140" name="Freeform 120">
                <a:extLst>
                  <a:ext uri="{FF2B5EF4-FFF2-40B4-BE49-F238E27FC236}">
                    <a16:creationId xmlns:a16="http://schemas.microsoft.com/office/drawing/2014/main" id="{7C069F2C-FC6D-4114-9B92-F297AE170D17}"/>
                  </a:ext>
                </a:extLst>
              </p:cNvPr>
              <p:cNvSpPr>
                <a:spLocks/>
              </p:cNvSpPr>
              <p:nvPr/>
            </p:nvSpPr>
            <p:spPr bwMode="auto">
              <a:xfrm>
                <a:off x="6048375" y="1744663"/>
                <a:ext cx="112713" cy="96837"/>
              </a:xfrm>
              <a:custGeom>
                <a:avLst/>
                <a:gdLst>
                  <a:gd name="T0" fmla="*/ 30 w 60"/>
                  <a:gd name="T1" fmla="*/ 0 h 52"/>
                  <a:gd name="T2" fmla="*/ 13 w 60"/>
                  <a:gd name="T3" fmla="*/ 47 h 52"/>
                  <a:gd name="T4" fmla="*/ 30 w 60"/>
                  <a:gd name="T5" fmla="*/ 41 h 52"/>
                  <a:gd name="T6" fmla="*/ 47 w 60"/>
                  <a:gd name="T7" fmla="*/ 47 h 52"/>
                  <a:gd name="T8" fmla="*/ 30 w 60"/>
                  <a:gd name="T9" fmla="*/ 0 h 52"/>
                </a:gdLst>
                <a:ahLst/>
                <a:cxnLst>
                  <a:cxn ang="0">
                    <a:pos x="T0" y="T1"/>
                  </a:cxn>
                  <a:cxn ang="0">
                    <a:pos x="T2" y="T3"/>
                  </a:cxn>
                  <a:cxn ang="0">
                    <a:pos x="T4" y="T5"/>
                  </a:cxn>
                  <a:cxn ang="0">
                    <a:pos x="T6" y="T7"/>
                  </a:cxn>
                  <a:cxn ang="0">
                    <a:pos x="T8" y="T9"/>
                  </a:cxn>
                </a:cxnLst>
                <a:rect l="0" t="0" r="r" b="b"/>
                <a:pathLst>
                  <a:path w="60" h="52">
                    <a:moveTo>
                      <a:pt x="30" y="0"/>
                    </a:moveTo>
                    <a:cubicBezTo>
                      <a:pt x="23" y="0"/>
                      <a:pt x="0" y="41"/>
                      <a:pt x="13" y="47"/>
                    </a:cubicBezTo>
                    <a:cubicBezTo>
                      <a:pt x="26" y="52"/>
                      <a:pt x="30" y="41"/>
                      <a:pt x="30" y="41"/>
                    </a:cubicBezTo>
                    <a:cubicBezTo>
                      <a:pt x="30" y="41"/>
                      <a:pt x="34" y="52"/>
                      <a:pt x="47" y="47"/>
                    </a:cubicBezTo>
                    <a:cubicBezTo>
                      <a:pt x="60" y="41"/>
                      <a:pt x="38" y="0"/>
                      <a:pt x="30" y="0"/>
                    </a:cubicBezTo>
                    <a:close/>
                  </a:path>
                </a:pathLst>
              </a:custGeom>
              <a:solidFill>
                <a:schemeClr val="bg2">
                  <a:lumMod val="65000"/>
                </a:schemeClr>
              </a:solidFill>
              <a:ln>
                <a:noFill/>
              </a:ln>
            </p:spPr>
            <p:txBody>
              <a:bodyPr vert="horz" wrap="square" lIns="91440" tIns="45720" rIns="91440" bIns="45720" numCol="1" anchor="t" anchorCtr="0" compatLnSpc="1">
                <a:prstTxWarp prst="textNoShape">
                  <a:avLst/>
                </a:prstTxWarp>
              </a:bodyPr>
              <a:lstStyle/>
              <a:p>
                <a:endParaRPr lang="id-ID" sz="4000"/>
              </a:p>
            </p:txBody>
          </p:sp>
        </p:grpSp>
      </p:grpSp>
      <p:cxnSp>
        <p:nvCxnSpPr>
          <p:cNvPr id="209" name="Straight Arrow Connector 208">
            <a:extLst>
              <a:ext uri="{FF2B5EF4-FFF2-40B4-BE49-F238E27FC236}">
                <a16:creationId xmlns:a16="http://schemas.microsoft.com/office/drawing/2014/main" id="{39CDDB55-8B59-48A8-9959-6091933DBE72}"/>
              </a:ext>
            </a:extLst>
          </p:cNvPr>
          <p:cNvCxnSpPr>
            <a:cxnSpLocks/>
          </p:cNvCxnSpPr>
          <p:nvPr/>
        </p:nvCxnSpPr>
        <p:spPr>
          <a:xfrm flipH="1">
            <a:off x="9999612" y="5829403"/>
            <a:ext cx="3607779" cy="0"/>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5EF5A38-2B33-438A-8E1F-3C6D25AD4346}"/>
              </a:ext>
            </a:extLst>
          </p:cNvPr>
          <p:cNvCxnSpPr>
            <a:cxnSpLocks/>
          </p:cNvCxnSpPr>
          <p:nvPr/>
        </p:nvCxnSpPr>
        <p:spPr>
          <a:xfrm>
            <a:off x="14287010" y="7758474"/>
            <a:ext cx="4208902" cy="0"/>
          </a:xfrm>
          <a:prstGeom prst="straightConnector1">
            <a:avLst/>
          </a:prstGeom>
          <a:ln w="19050">
            <a:solidFill>
              <a:schemeClr val="accent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639DF9D9-9C0B-4445-9771-A6A30C43DFB6}"/>
              </a:ext>
            </a:extLst>
          </p:cNvPr>
          <p:cNvCxnSpPr>
            <a:cxnSpLocks/>
          </p:cNvCxnSpPr>
          <p:nvPr/>
        </p:nvCxnSpPr>
        <p:spPr>
          <a:xfrm flipH="1">
            <a:off x="9999612" y="7890002"/>
            <a:ext cx="3891293" cy="0"/>
          </a:xfrm>
          <a:prstGeom prst="straightConnector1">
            <a:avLst/>
          </a:prstGeom>
          <a:ln w="19050">
            <a:solidFill>
              <a:schemeClr val="accent3"/>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B1F351C9-7C63-46A7-894C-9A5354312B47}"/>
              </a:ext>
            </a:extLst>
          </p:cNvPr>
          <p:cNvCxnSpPr>
            <a:cxnSpLocks/>
          </p:cNvCxnSpPr>
          <p:nvPr/>
        </p:nvCxnSpPr>
        <p:spPr>
          <a:xfrm>
            <a:off x="14268649" y="9897643"/>
            <a:ext cx="4227263" cy="0"/>
          </a:xfrm>
          <a:prstGeom prst="straightConnector1">
            <a:avLst/>
          </a:prstGeom>
          <a:ln w="1905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D40F6055-0BFE-4F62-B560-5EF507E2BB97}"/>
              </a:ext>
            </a:extLst>
          </p:cNvPr>
          <p:cNvCxnSpPr>
            <a:cxnSpLocks/>
          </p:cNvCxnSpPr>
          <p:nvPr/>
        </p:nvCxnSpPr>
        <p:spPr>
          <a:xfrm>
            <a:off x="14286891" y="8794501"/>
            <a:ext cx="0" cy="1103141"/>
          </a:xfrm>
          <a:prstGeom prst="straightConnector1">
            <a:avLst/>
          </a:prstGeom>
          <a:ln w="19050">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14" name="TextBox 213">
            <a:extLst>
              <a:ext uri="{FF2B5EF4-FFF2-40B4-BE49-F238E27FC236}">
                <a16:creationId xmlns:a16="http://schemas.microsoft.com/office/drawing/2014/main" id="{09F778F2-2C56-4AEF-AAD4-D6F54AF1E8C0}"/>
              </a:ext>
            </a:extLst>
          </p:cNvPr>
          <p:cNvSpPr txBox="1"/>
          <p:nvPr/>
        </p:nvSpPr>
        <p:spPr>
          <a:xfrm>
            <a:off x="6588361" y="5303633"/>
            <a:ext cx="1580882" cy="584775"/>
          </a:xfrm>
          <a:prstGeom prst="rect">
            <a:avLst/>
          </a:prstGeom>
          <a:noFill/>
        </p:spPr>
        <p:txBody>
          <a:bodyPr wrap="none" rtlCol="0">
            <a:spAutoFit/>
          </a:bodyPr>
          <a:lstStyle/>
          <a:p>
            <a:pPr algn="r"/>
            <a:r>
              <a:rPr lang="id-ID" sz="3200" b="1" dirty="0">
                <a:solidFill>
                  <a:schemeClr val="accent1"/>
                </a:solidFill>
                <a:latin typeface="+mj-lt"/>
              </a:rPr>
              <a:t>BRAIN</a:t>
            </a:r>
          </a:p>
        </p:txBody>
      </p:sp>
      <p:sp>
        <p:nvSpPr>
          <p:cNvPr id="215" name="Rectangle 214">
            <a:extLst>
              <a:ext uri="{FF2B5EF4-FFF2-40B4-BE49-F238E27FC236}">
                <a16:creationId xmlns:a16="http://schemas.microsoft.com/office/drawing/2014/main" id="{0C81B708-E218-42F9-8021-245A17108BAD}"/>
              </a:ext>
            </a:extLst>
          </p:cNvPr>
          <p:cNvSpPr/>
          <p:nvPr/>
        </p:nvSpPr>
        <p:spPr>
          <a:xfrm>
            <a:off x="604208" y="5925351"/>
            <a:ext cx="7565035" cy="954107"/>
          </a:xfrm>
          <a:prstGeom prst="rect">
            <a:avLst/>
          </a:prstGeom>
        </p:spPr>
        <p:txBody>
          <a:bodyPr wrap="square">
            <a:spAutoFit/>
          </a:bodyPr>
          <a:lstStyle/>
          <a:p>
            <a:pPr algn="r"/>
            <a:r>
              <a:rPr lang="id-ID" sz="2800" dirty="0"/>
              <a:t>Suitable for all categories business and personal presentation</a:t>
            </a:r>
          </a:p>
        </p:txBody>
      </p:sp>
      <p:sp>
        <p:nvSpPr>
          <p:cNvPr id="216" name="Oval 215">
            <a:extLst>
              <a:ext uri="{FF2B5EF4-FFF2-40B4-BE49-F238E27FC236}">
                <a16:creationId xmlns:a16="http://schemas.microsoft.com/office/drawing/2014/main" id="{BAED496A-3726-48CD-8B17-E68D4A5153DA}"/>
              </a:ext>
            </a:extLst>
          </p:cNvPr>
          <p:cNvSpPr/>
          <p:nvPr/>
        </p:nvSpPr>
        <p:spPr>
          <a:xfrm>
            <a:off x="8551164" y="5274335"/>
            <a:ext cx="1258704" cy="12587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a:p>
        </p:txBody>
      </p:sp>
      <p:grpSp>
        <p:nvGrpSpPr>
          <p:cNvPr id="217" name="Group 216">
            <a:extLst>
              <a:ext uri="{FF2B5EF4-FFF2-40B4-BE49-F238E27FC236}">
                <a16:creationId xmlns:a16="http://schemas.microsoft.com/office/drawing/2014/main" id="{C0431C31-A52B-49EA-A729-693D64426F58}"/>
              </a:ext>
            </a:extLst>
          </p:cNvPr>
          <p:cNvGrpSpPr/>
          <p:nvPr/>
        </p:nvGrpSpPr>
        <p:grpSpPr>
          <a:xfrm>
            <a:off x="8769982" y="5511863"/>
            <a:ext cx="821069" cy="783648"/>
            <a:chOff x="915988" y="2376488"/>
            <a:chExt cx="1184276" cy="1130301"/>
          </a:xfrm>
          <a:solidFill>
            <a:schemeClr val="bg2"/>
          </a:solidFill>
        </p:grpSpPr>
        <p:sp>
          <p:nvSpPr>
            <p:cNvPr id="218" name="Freeform 27">
              <a:extLst>
                <a:ext uri="{FF2B5EF4-FFF2-40B4-BE49-F238E27FC236}">
                  <a16:creationId xmlns:a16="http://schemas.microsoft.com/office/drawing/2014/main" id="{E0782E6E-AD35-4469-9437-52181DDE8567}"/>
                </a:ext>
              </a:extLst>
            </p:cNvPr>
            <p:cNvSpPr>
              <a:spLocks/>
            </p:cNvSpPr>
            <p:nvPr/>
          </p:nvSpPr>
          <p:spPr bwMode="auto">
            <a:xfrm>
              <a:off x="1265238" y="3197226"/>
              <a:ext cx="155575" cy="309563"/>
            </a:xfrm>
            <a:custGeom>
              <a:avLst/>
              <a:gdLst>
                <a:gd name="T0" fmla="*/ 3 w 23"/>
                <a:gd name="T1" fmla="*/ 0 h 46"/>
                <a:gd name="T2" fmla="*/ 21 w 23"/>
                <a:gd name="T3" fmla="*/ 4 h 46"/>
                <a:gd name="T4" fmla="*/ 23 w 23"/>
                <a:gd name="T5" fmla="*/ 4 h 46"/>
                <a:gd name="T6" fmla="*/ 21 w 23"/>
                <a:gd name="T7" fmla="*/ 9 h 46"/>
                <a:gd name="T8" fmla="*/ 20 w 23"/>
                <a:gd name="T9" fmla="*/ 12 h 46"/>
                <a:gd name="T10" fmla="*/ 19 w 23"/>
                <a:gd name="T11" fmla="*/ 13 h 46"/>
                <a:gd name="T12" fmla="*/ 17 w 23"/>
                <a:gd name="T13" fmla="*/ 18 h 46"/>
                <a:gd name="T14" fmla="*/ 16 w 23"/>
                <a:gd name="T15" fmla="*/ 20 h 46"/>
                <a:gd name="T16" fmla="*/ 15 w 23"/>
                <a:gd name="T17" fmla="*/ 23 h 46"/>
                <a:gd name="T18" fmla="*/ 15 w 23"/>
                <a:gd name="T19" fmla="*/ 24 h 46"/>
                <a:gd name="T20" fmla="*/ 14 w 23"/>
                <a:gd name="T21" fmla="*/ 27 h 46"/>
                <a:gd name="T22" fmla="*/ 13 w 23"/>
                <a:gd name="T23" fmla="*/ 29 h 46"/>
                <a:gd name="T24" fmla="*/ 12 w 23"/>
                <a:gd name="T25" fmla="*/ 32 h 46"/>
                <a:gd name="T26" fmla="*/ 12 w 23"/>
                <a:gd name="T27" fmla="*/ 33 h 46"/>
                <a:gd name="T28" fmla="*/ 11 w 23"/>
                <a:gd name="T29" fmla="*/ 36 h 46"/>
                <a:gd name="T30" fmla="*/ 11 w 23"/>
                <a:gd name="T31" fmla="*/ 39 h 46"/>
                <a:gd name="T32" fmla="*/ 10 w 23"/>
                <a:gd name="T33" fmla="*/ 41 h 46"/>
                <a:gd name="T34" fmla="*/ 10 w 23"/>
                <a:gd name="T35" fmla="*/ 44 h 46"/>
                <a:gd name="T36" fmla="*/ 10 w 23"/>
                <a:gd name="T37" fmla="*/ 45 h 46"/>
                <a:gd name="T38" fmla="*/ 3 w 23"/>
                <a:gd name="T39" fmla="*/ 45 h 46"/>
                <a:gd name="T40" fmla="*/ 2 w 23"/>
                <a:gd name="T41" fmla="*/ 42 h 46"/>
                <a:gd name="T42" fmla="*/ 2 w 23"/>
                <a:gd name="T43" fmla="*/ 40 h 46"/>
                <a:gd name="T44" fmla="*/ 1 w 23"/>
                <a:gd name="T45" fmla="*/ 36 h 46"/>
                <a:gd name="T46" fmla="*/ 1 w 23"/>
                <a:gd name="T47" fmla="*/ 33 h 46"/>
                <a:gd name="T48" fmla="*/ 1 w 23"/>
                <a:gd name="T49" fmla="*/ 31 h 46"/>
                <a:gd name="T50" fmla="*/ 1 w 23"/>
                <a:gd name="T51" fmla="*/ 27 h 46"/>
                <a:gd name="T52" fmla="*/ 1 w 23"/>
                <a:gd name="T53" fmla="*/ 26 h 46"/>
                <a:gd name="T54" fmla="*/ 0 w 23"/>
                <a:gd name="T55" fmla="*/ 26 h 46"/>
                <a:gd name="T56" fmla="*/ 0 w 23"/>
                <a:gd name="T57" fmla="*/ 25 h 46"/>
                <a:gd name="T58" fmla="*/ 0 w 23"/>
                <a:gd name="T59" fmla="*/ 23 h 46"/>
                <a:gd name="T60" fmla="*/ 1 w 23"/>
                <a:gd name="T61" fmla="*/ 19 h 46"/>
                <a:gd name="T62" fmla="*/ 1 w 23"/>
                <a:gd name="T63" fmla="*/ 17 h 46"/>
                <a:gd name="T64" fmla="*/ 1 w 23"/>
                <a:gd name="T65" fmla="*/ 11 h 46"/>
                <a:gd name="T66" fmla="*/ 1 w 23"/>
                <a:gd name="T67" fmla="*/ 9 h 46"/>
                <a:gd name="T68" fmla="*/ 2 w 23"/>
                <a:gd name="T69" fmla="*/ 5 h 46"/>
                <a:gd name="T70" fmla="*/ 2 w 23"/>
                <a:gd name="T71" fmla="*/ 3 h 46"/>
                <a:gd name="T72" fmla="*/ 3 w 23"/>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46">
                  <a:moveTo>
                    <a:pt x="3" y="0"/>
                  </a:moveTo>
                  <a:cubicBezTo>
                    <a:pt x="12" y="1"/>
                    <a:pt x="20" y="4"/>
                    <a:pt x="21" y="4"/>
                  </a:cubicBezTo>
                  <a:cubicBezTo>
                    <a:pt x="21" y="4"/>
                    <a:pt x="22" y="4"/>
                    <a:pt x="23" y="4"/>
                  </a:cubicBezTo>
                  <a:cubicBezTo>
                    <a:pt x="23" y="6"/>
                    <a:pt x="22" y="7"/>
                    <a:pt x="21" y="9"/>
                  </a:cubicBezTo>
                  <a:cubicBezTo>
                    <a:pt x="21" y="10"/>
                    <a:pt x="20" y="10"/>
                    <a:pt x="20" y="12"/>
                  </a:cubicBezTo>
                  <a:cubicBezTo>
                    <a:pt x="19" y="13"/>
                    <a:pt x="19" y="13"/>
                    <a:pt x="19" y="13"/>
                  </a:cubicBezTo>
                  <a:cubicBezTo>
                    <a:pt x="18" y="15"/>
                    <a:pt x="18" y="16"/>
                    <a:pt x="17" y="18"/>
                  </a:cubicBezTo>
                  <a:cubicBezTo>
                    <a:pt x="16" y="20"/>
                    <a:pt x="16" y="20"/>
                    <a:pt x="16" y="20"/>
                  </a:cubicBezTo>
                  <a:cubicBezTo>
                    <a:pt x="16" y="21"/>
                    <a:pt x="16" y="22"/>
                    <a:pt x="15" y="23"/>
                  </a:cubicBezTo>
                  <a:cubicBezTo>
                    <a:pt x="15" y="24"/>
                    <a:pt x="15" y="24"/>
                    <a:pt x="15" y="24"/>
                  </a:cubicBezTo>
                  <a:cubicBezTo>
                    <a:pt x="14" y="25"/>
                    <a:pt x="14" y="26"/>
                    <a:pt x="14" y="27"/>
                  </a:cubicBezTo>
                  <a:cubicBezTo>
                    <a:pt x="13" y="29"/>
                    <a:pt x="13" y="29"/>
                    <a:pt x="13" y="29"/>
                  </a:cubicBezTo>
                  <a:cubicBezTo>
                    <a:pt x="13" y="30"/>
                    <a:pt x="12" y="31"/>
                    <a:pt x="12" y="32"/>
                  </a:cubicBezTo>
                  <a:cubicBezTo>
                    <a:pt x="12" y="33"/>
                    <a:pt x="12" y="33"/>
                    <a:pt x="12" y="33"/>
                  </a:cubicBezTo>
                  <a:cubicBezTo>
                    <a:pt x="12" y="34"/>
                    <a:pt x="11" y="35"/>
                    <a:pt x="11" y="36"/>
                  </a:cubicBezTo>
                  <a:cubicBezTo>
                    <a:pt x="11" y="39"/>
                    <a:pt x="11" y="39"/>
                    <a:pt x="11" y="39"/>
                  </a:cubicBezTo>
                  <a:cubicBezTo>
                    <a:pt x="11" y="40"/>
                    <a:pt x="10" y="41"/>
                    <a:pt x="10" y="41"/>
                  </a:cubicBezTo>
                  <a:cubicBezTo>
                    <a:pt x="10" y="44"/>
                    <a:pt x="10" y="44"/>
                    <a:pt x="10" y="44"/>
                  </a:cubicBezTo>
                  <a:cubicBezTo>
                    <a:pt x="10" y="45"/>
                    <a:pt x="10" y="45"/>
                    <a:pt x="10" y="45"/>
                  </a:cubicBezTo>
                  <a:cubicBezTo>
                    <a:pt x="9" y="46"/>
                    <a:pt x="4" y="46"/>
                    <a:pt x="3" y="45"/>
                  </a:cubicBezTo>
                  <a:cubicBezTo>
                    <a:pt x="2" y="42"/>
                    <a:pt x="2" y="42"/>
                    <a:pt x="2" y="42"/>
                  </a:cubicBezTo>
                  <a:cubicBezTo>
                    <a:pt x="2" y="41"/>
                    <a:pt x="2" y="40"/>
                    <a:pt x="2" y="40"/>
                  </a:cubicBezTo>
                  <a:cubicBezTo>
                    <a:pt x="1" y="36"/>
                    <a:pt x="1" y="36"/>
                    <a:pt x="1" y="36"/>
                  </a:cubicBezTo>
                  <a:cubicBezTo>
                    <a:pt x="1" y="35"/>
                    <a:pt x="1" y="34"/>
                    <a:pt x="1" y="33"/>
                  </a:cubicBezTo>
                  <a:cubicBezTo>
                    <a:pt x="1" y="31"/>
                    <a:pt x="1" y="31"/>
                    <a:pt x="1" y="31"/>
                  </a:cubicBezTo>
                  <a:cubicBezTo>
                    <a:pt x="1" y="30"/>
                    <a:pt x="1" y="29"/>
                    <a:pt x="1" y="27"/>
                  </a:cubicBezTo>
                  <a:cubicBezTo>
                    <a:pt x="1" y="26"/>
                    <a:pt x="1" y="26"/>
                    <a:pt x="1" y="26"/>
                  </a:cubicBezTo>
                  <a:cubicBezTo>
                    <a:pt x="0" y="26"/>
                    <a:pt x="0" y="26"/>
                    <a:pt x="0" y="26"/>
                  </a:cubicBezTo>
                  <a:cubicBezTo>
                    <a:pt x="0" y="25"/>
                    <a:pt x="0" y="25"/>
                    <a:pt x="0" y="25"/>
                  </a:cubicBezTo>
                  <a:cubicBezTo>
                    <a:pt x="0" y="24"/>
                    <a:pt x="0" y="24"/>
                    <a:pt x="0" y="23"/>
                  </a:cubicBezTo>
                  <a:cubicBezTo>
                    <a:pt x="0" y="22"/>
                    <a:pt x="1" y="20"/>
                    <a:pt x="1" y="19"/>
                  </a:cubicBezTo>
                  <a:cubicBezTo>
                    <a:pt x="1" y="17"/>
                    <a:pt x="1" y="17"/>
                    <a:pt x="1" y="17"/>
                  </a:cubicBezTo>
                  <a:cubicBezTo>
                    <a:pt x="1" y="15"/>
                    <a:pt x="1" y="13"/>
                    <a:pt x="1" y="11"/>
                  </a:cubicBezTo>
                  <a:cubicBezTo>
                    <a:pt x="1" y="9"/>
                    <a:pt x="1" y="9"/>
                    <a:pt x="1" y="9"/>
                  </a:cubicBezTo>
                  <a:cubicBezTo>
                    <a:pt x="2" y="8"/>
                    <a:pt x="2" y="6"/>
                    <a:pt x="2" y="5"/>
                  </a:cubicBezTo>
                  <a:cubicBezTo>
                    <a:pt x="2" y="4"/>
                    <a:pt x="2" y="4"/>
                    <a:pt x="2" y="3"/>
                  </a:cubicBezTo>
                  <a:cubicBezTo>
                    <a:pt x="2" y="2"/>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19" name="Freeform 28">
              <a:extLst>
                <a:ext uri="{FF2B5EF4-FFF2-40B4-BE49-F238E27FC236}">
                  <a16:creationId xmlns:a16="http://schemas.microsoft.com/office/drawing/2014/main" id="{761DE826-57E8-471F-B477-1927B9DFFF5E}"/>
                </a:ext>
              </a:extLst>
            </p:cNvPr>
            <p:cNvSpPr>
              <a:spLocks/>
            </p:cNvSpPr>
            <p:nvPr/>
          </p:nvSpPr>
          <p:spPr bwMode="auto">
            <a:xfrm>
              <a:off x="1036638" y="3190876"/>
              <a:ext cx="222250" cy="161925"/>
            </a:xfrm>
            <a:custGeom>
              <a:avLst/>
              <a:gdLst>
                <a:gd name="T0" fmla="*/ 31 w 33"/>
                <a:gd name="T1" fmla="*/ 20 h 24"/>
                <a:gd name="T2" fmla="*/ 30 w 33"/>
                <a:gd name="T3" fmla="*/ 24 h 24"/>
                <a:gd name="T4" fmla="*/ 30 w 33"/>
                <a:gd name="T5" fmla="*/ 24 h 24"/>
                <a:gd name="T6" fmla="*/ 0 w 33"/>
                <a:gd name="T7" fmla="*/ 7 h 24"/>
                <a:gd name="T8" fmla="*/ 4 w 33"/>
                <a:gd name="T9" fmla="*/ 8 h 24"/>
                <a:gd name="T10" fmla="*/ 20 w 33"/>
                <a:gd name="T11" fmla="*/ 3 h 24"/>
                <a:gd name="T12" fmla="*/ 31 w 33"/>
                <a:gd name="T13" fmla="*/ 0 h 24"/>
                <a:gd name="T14" fmla="*/ 33 w 33"/>
                <a:gd name="T15" fmla="*/ 0 h 24"/>
                <a:gd name="T16" fmla="*/ 32 w 33"/>
                <a:gd name="T17" fmla="*/ 3 h 24"/>
                <a:gd name="T18" fmla="*/ 32 w 33"/>
                <a:gd name="T19" fmla="*/ 5 h 24"/>
                <a:gd name="T20" fmla="*/ 31 w 33"/>
                <a:gd name="T21" fmla="*/ 10 h 24"/>
                <a:gd name="T22" fmla="*/ 31 w 33"/>
                <a:gd name="T23" fmla="*/ 12 h 24"/>
                <a:gd name="T24" fmla="*/ 31 w 33"/>
                <a:gd name="T25" fmla="*/ 18 h 24"/>
                <a:gd name="T26" fmla="*/ 31 w 33"/>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4">
                  <a:moveTo>
                    <a:pt x="31" y="20"/>
                  </a:moveTo>
                  <a:cubicBezTo>
                    <a:pt x="31" y="21"/>
                    <a:pt x="30" y="22"/>
                    <a:pt x="30" y="24"/>
                  </a:cubicBezTo>
                  <a:cubicBezTo>
                    <a:pt x="30" y="24"/>
                    <a:pt x="30" y="24"/>
                    <a:pt x="30" y="24"/>
                  </a:cubicBezTo>
                  <a:cubicBezTo>
                    <a:pt x="13" y="21"/>
                    <a:pt x="4" y="14"/>
                    <a:pt x="0" y="7"/>
                  </a:cubicBezTo>
                  <a:cubicBezTo>
                    <a:pt x="1" y="7"/>
                    <a:pt x="2" y="8"/>
                    <a:pt x="4" y="8"/>
                  </a:cubicBezTo>
                  <a:cubicBezTo>
                    <a:pt x="10" y="8"/>
                    <a:pt x="15" y="6"/>
                    <a:pt x="20" y="3"/>
                  </a:cubicBezTo>
                  <a:cubicBezTo>
                    <a:pt x="23" y="1"/>
                    <a:pt x="27" y="0"/>
                    <a:pt x="31" y="0"/>
                  </a:cubicBezTo>
                  <a:cubicBezTo>
                    <a:pt x="32" y="0"/>
                    <a:pt x="32" y="0"/>
                    <a:pt x="33" y="0"/>
                  </a:cubicBezTo>
                  <a:cubicBezTo>
                    <a:pt x="32" y="1"/>
                    <a:pt x="32" y="2"/>
                    <a:pt x="32" y="3"/>
                  </a:cubicBezTo>
                  <a:cubicBezTo>
                    <a:pt x="32" y="4"/>
                    <a:pt x="32" y="5"/>
                    <a:pt x="32" y="5"/>
                  </a:cubicBezTo>
                  <a:cubicBezTo>
                    <a:pt x="32" y="7"/>
                    <a:pt x="32" y="8"/>
                    <a:pt x="31" y="10"/>
                  </a:cubicBezTo>
                  <a:cubicBezTo>
                    <a:pt x="31" y="12"/>
                    <a:pt x="31" y="12"/>
                    <a:pt x="31" y="12"/>
                  </a:cubicBezTo>
                  <a:cubicBezTo>
                    <a:pt x="31" y="13"/>
                    <a:pt x="31" y="16"/>
                    <a:pt x="31" y="18"/>
                  </a:cubicBezTo>
                  <a:lnTo>
                    <a:pt x="3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20" name="Freeform 29">
              <a:extLst>
                <a:ext uri="{FF2B5EF4-FFF2-40B4-BE49-F238E27FC236}">
                  <a16:creationId xmlns:a16="http://schemas.microsoft.com/office/drawing/2014/main" id="{B07AE499-0C2A-416F-A78E-D24E029B7FA9}"/>
                </a:ext>
              </a:extLst>
            </p:cNvPr>
            <p:cNvSpPr>
              <a:spLocks/>
            </p:cNvSpPr>
            <p:nvPr/>
          </p:nvSpPr>
          <p:spPr bwMode="auto">
            <a:xfrm>
              <a:off x="949326" y="3130551"/>
              <a:ext cx="168275" cy="87313"/>
            </a:xfrm>
            <a:custGeom>
              <a:avLst/>
              <a:gdLst>
                <a:gd name="T0" fmla="*/ 0 w 25"/>
                <a:gd name="T1" fmla="*/ 0 h 13"/>
                <a:gd name="T2" fmla="*/ 15 w 25"/>
                <a:gd name="T3" fmla="*/ 7 h 13"/>
                <a:gd name="T4" fmla="*/ 16 w 25"/>
                <a:gd name="T5" fmla="*/ 7 h 13"/>
                <a:gd name="T6" fmla="*/ 21 w 25"/>
                <a:gd name="T7" fmla="*/ 6 h 13"/>
                <a:gd name="T8" fmla="*/ 23 w 25"/>
                <a:gd name="T9" fmla="*/ 9 h 13"/>
                <a:gd name="T10" fmla="*/ 25 w 25"/>
                <a:gd name="T11" fmla="*/ 11 h 13"/>
                <a:gd name="T12" fmla="*/ 17 w 25"/>
                <a:gd name="T13" fmla="*/ 13 h 13"/>
                <a:gd name="T14" fmla="*/ 8 w 25"/>
                <a:gd name="T15" fmla="*/ 11 h 13"/>
                <a:gd name="T16" fmla="*/ 10 w 25"/>
                <a:gd name="T17" fmla="*/ 9 h 13"/>
                <a:gd name="T18" fmla="*/ 8 w 25"/>
                <a:gd name="T19" fmla="*/ 8 h 13"/>
                <a:gd name="T20" fmla="*/ 4 w 25"/>
                <a:gd name="T21" fmla="*/ 8 h 13"/>
                <a:gd name="T22" fmla="*/ 0 w 2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3">
                  <a:moveTo>
                    <a:pt x="0" y="0"/>
                  </a:moveTo>
                  <a:cubicBezTo>
                    <a:pt x="4" y="4"/>
                    <a:pt x="11" y="7"/>
                    <a:pt x="15" y="7"/>
                  </a:cubicBezTo>
                  <a:cubicBezTo>
                    <a:pt x="16" y="7"/>
                    <a:pt x="16" y="7"/>
                    <a:pt x="16" y="7"/>
                  </a:cubicBezTo>
                  <a:cubicBezTo>
                    <a:pt x="18" y="7"/>
                    <a:pt x="20" y="7"/>
                    <a:pt x="21" y="6"/>
                  </a:cubicBezTo>
                  <a:cubicBezTo>
                    <a:pt x="22" y="7"/>
                    <a:pt x="23" y="8"/>
                    <a:pt x="23" y="9"/>
                  </a:cubicBezTo>
                  <a:cubicBezTo>
                    <a:pt x="24" y="10"/>
                    <a:pt x="25" y="11"/>
                    <a:pt x="25" y="11"/>
                  </a:cubicBezTo>
                  <a:cubicBezTo>
                    <a:pt x="22" y="12"/>
                    <a:pt x="20" y="13"/>
                    <a:pt x="17" y="13"/>
                  </a:cubicBezTo>
                  <a:cubicBezTo>
                    <a:pt x="13" y="13"/>
                    <a:pt x="9" y="12"/>
                    <a:pt x="8" y="11"/>
                  </a:cubicBezTo>
                  <a:cubicBezTo>
                    <a:pt x="9" y="11"/>
                    <a:pt x="10" y="10"/>
                    <a:pt x="10" y="9"/>
                  </a:cubicBezTo>
                  <a:cubicBezTo>
                    <a:pt x="9" y="9"/>
                    <a:pt x="9" y="8"/>
                    <a:pt x="8" y="8"/>
                  </a:cubicBezTo>
                  <a:cubicBezTo>
                    <a:pt x="6" y="8"/>
                    <a:pt x="5" y="8"/>
                    <a:pt x="4" y="8"/>
                  </a:cubicBezTo>
                  <a:cubicBezTo>
                    <a:pt x="2"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21" name="Freeform 30">
              <a:extLst>
                <a:ext uri="{FF2B5EF4-FFF2-40B4-BE49-F238E27FC236}">
                  <a16:creationId xmlns:a16="http://schemas.microsoft.com/office/drawing/2014/main" id="{9B278E76-C8A9-4E0D-90E0-BAEA28AF3161}"/>
                </a:ext>
              </a:extLst>
            </p:cNvPr>
            <p:cNvSpPr>
              <a:spLocks/>
            </p:cNvSpPr>
            <p:nvPr/>
          </p:nvSpPr>
          <p:spPr bwMode="auto">
            <a:xfrm>
              <a:off x="1111251" y="3109913"/>
              <a:ext cx="228600" cy="87313"/>
            </a:xfrm>
            <a:custGeom>
              <a:avLst/>
              <a:gdLst>
                <a:gd name="T0" fmla="*/ 8 w 34"/>
                <a:gd name="T1" fmla="*/ 5 h 13"/>
                <a:gd name="T2" fmla="*/ 6 w 34"/>
                <a:gd name="T3" fmla="*/ 6 h 13"/>
                <a:gd name="T4" fmla="*/ 8 w 34"/>
                <a:gd name="T5" fmla="*/ 8 h 13"/>
                <a:gd name="T6" fmla="*/ 13 w 34"/>
                <a:gd name="T7" fmla="*/ 9 h 13"/>
                <a:gd name="T8" fmla="*/ 7 w 34"/>
                <a:gd name="T9" fmla="*/ 12 h 13"/>
                <a:gd name="T10" fmla="*/ 5 w 34"/>
                <a:gd name="T11" fmla="*/ 13 h 13"/>
                <a:gd name="T12" fmla="*/ 2 w 34"/>
                <a:gd name="T13" fmla="*/ 10 h 13"/>
                <a:gd name="T14" fmla="*/ 0 w 34"/>
                <a:gd name="T15" fmla="*/ 7 h 13"/>
                <a:gd name="T16" fmla="*/ 3 w 34"/>
                <a:gd name="T17" fmla="*/ 2 h 13"/>
                <a:gd name="T18" fmla="*/ 4 w 34"/>
                <a:gd name="T19" fmla="*/ 0 h 13"/>
                <a:gd name="T20" fmla="*/ 14 w 34"/>
                <a:gd name="T21" fmla="*/ 2 h 13"/>
                <a:gd name="T22" fmla="*/ 25 w 34"/>
                <a:gd name="T23" fmla="*/ 0 h 13"/>
                <a:gd name="T24" fmla="*/ 26 w 34"/>
                <a:gd name="T25" fmla="*/ 3 h 13"/>
                <a:gd name="T26" fmla="*/ 34 w 34"/>
                <a:gd name="T27" fmla="*/ 10 h 13"/>
                <a:gd name="T28" fmla="*/ 25 w 34"/>
                <a:gd name="T29" fmla="*/ 9 h 13"/>
                <a:gd name="T30" fmla="*/ 8 w 34"/>
                <a:gd name="T31"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13">
                  <a:moveTo>
                    <a:pt x="8" y="5"/>
                  </a:moveTo>
                  <a:cubicBezTo>
                    <a:pt x="8" y="5"/>
                    <a:pt x="7" y="5"/>
                    <a:pt x="6" y="6"/>
                  </a:cubicBezTo>
                  <a:cubicBezTo>
                    <a:pt x="6" y="7"/>
                    <a:pt x="7" y="8"/>
                    <a:pt x="8" y="8"/>
                  </a:cubicBezTo>
                  <a:cubicBezTo>
                    <a:pt x="9" y="9"/>
                    <a:pt x="11" y="9"/>
                    <a:pt x="13" y="9"/>
                  </a:cubicBezTo>
                  <a:cubicBezTo>
                    <a:pt x="10" y="10"/>
                    <a:pt x="8" y="11"/>
                    <a:pt x="7" y="12"/>
                  </a:cubicBezTo>
                  <a:cubicBezTo>
                    <a:pt x="6" y="12"/>
                    <a:pt x="5" y="12"/>
                    <a:pt x="5" y="13"/>
                  </a:cubicBezTo>
                  <a:cubicBezTo>
                    <a:pt x="4" y="12"/>
                    <a:pt x="3" y="11"/>
                    <a:pt x="2" y="10"/>
                  </a:cubicBezTo>
                  <a:cubicBezTo>
                    <a:pt x="1" y="9"/>
                    <a:pt x="0" y="8"/>
                    <a:pt x="0" y="7"/>
                  </a:cubicBezTo>
                  <a:cubicBezTo>
                    <a:pt x="1" y="6"/>
                    <a:pt x="2" y="4"/>
                    <a:pt x="3" y="2"/>
                  </a:cubicBezTo>
                  <a:cubicBezTo>
                    <a:pt x="3" y="1"/>
                    <a:pt x="4" y="0"/>
                    <a:pt x="4" y="0"/>
                  </a:cubicBezTo>
                  <a:cubicBezTo>
                    <a:pt x="7" y="1"/>
                    <a:pt x="10" y="2"/>
                    <a:pt x="14" y="2"/>
                  </a:cubicBezTo>
                  <a:cubicBezTo>
                    <a:pt x="17" y="2"/>
                    <a:pt x="21" y="1"/>
                    <a:pt x="25" y="0"/>
                  </a:cubicBezTo>
                  <a:cubicBezTo>
                    <a:pt x="26" y="1"/>
                    <a:pt x="26" y="2"/>
                    <a:pt x="26" y="3"/>
                  </a:cubicBezTo>
                  <a:cubicBezTo>
                    <a:pt x="28" y="6"/>
                    <a:pt x="31" y="8"/>
                    <a:pt x="34" y="10"/>
                  </a:cubicBezTo>
                  <a:cubicBezTo>
                    <a:pt x="31" y="10"/>
                    <a:pt x="28" y="9"/>
                    <a:pt x="25" y="9"/>
                  </a:cubicBezTo>
                  <a:cubicBezTo>
                    <a:pt x="20" y="7"/>
                    <a:pt x="14" y="6"/>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22" name="Freeform 31">
              <a:extLst>
                <a:ext uri="{FF2B5EF4-FFF2-40B4-BE49-F238E27FC236}">
                  <a16:creationId xmlns:a16="http://schemas.microsoft.com/office/drawing/2014/main" id="{B56A490E-A1C8-4C98-BDE7-118DFB3F668F}"/>
                </a:ext>
              </a:extLst>
            </p:cNvPr>
            <p:cNvSpPr>
              <a:spLocks/>
            </p:cNvSpPr>
            <p:nvPr/>
          </p:nvSpPr>
          <p:spPr bwMode="auto">
            <a:xfrm>
              <a:off x="1412876" y="3151188"/>
              <a:ext cx="141288" cy="66675"/>
            </a:xfrm>
            <a:custGeom>
              <a:avLst/>
              <a:gdLst>
                <a:gd name="T0" fmla="*/ 18 w 21"/>
                <a:gd name="T1" fmla="*/ 0 h 10"/>
                <a:gd name="T2" fmla="*/ 19 w 21"/>
                <a:gd name="T3" fmla="*/ 10 h 10"/>
                <a:gd name="T4" fmla="*/ 0 w 21"/>
                <a:gd name="T5" fmla="*/ 7 h 10"/>
                <a:gd name="T6" fmla="*/ 18 w 21"/>
                <a:gd name="T7" fmla="*/ 0 h 10"/>
              </a:gdLst>
              <a:ahLst/>
              <a:cxnLst>
                <a:cxn ang="0">
                  <a:pos x="T0" y="T1"/>
                </a:cxn>
                <a:cxn ang="0">
                  <a:pos x="T2" y="T3"/>
                </a:cxn>
                <a:cxn ang="0">
                  <a:pos x="T4" y="T5"/>
                </a:cxn>
                <a:cxn ang="0">
                  <a:pos x="T6" y="T7"/>
                </a:cxn>
              </a:cxnLst>
              <a:rect l="0" t="0" r="r" b="b"/>
              <a:pathLst>
                <a:path w="21" h="10">
                  <a:moveTo>
                    <a:pt x="18" y="0"/>
                  </a:moveTo>
                  <a:cubicBezTo>
                    <a:pt x="20" y="3"/>
                    <a:pt x="21" y="7"/>
                    <a:pt x="19" y="10"/>
                  </a:cubicBezTo>
                  <a:cubicBezTo>
                    <a:pt x="11" y="9"/>
                    <a:pt x="2" y="8"/>
                    <a:pt x="0" y="7"/>
                  </a:cubicBezTo>
                  <a:cubicBezTo>
                    <a:pt x="6" y="6"/>
                    <a:pt x="12" y="3"/>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23" name="Freeform 32">
              <a:extLst>
                <a:ext uri="{FF2B5EF4-FFF2-40B4-BE49-F238E27FC236}">
                  <a16:creationId xmlns:a16="http://schemas.microsoft.com/office/drawing/2014/main" id="{B7EE2184-04BC-46B9-B9AD-1AE2A7157F1E}"/>
                </a:ext>
              </a:extLst>
            </p:cNvPr>
            <p:cNvSpPr>
              <a:spLocks/>
            </p:cNvSpPr>
            <p:nvPr/>
          </p:nvSpPr>
          <p:spPr bwMode="auto">
            <a:xfrm>
              <a:off x="1298576" y="3022601"/>
              <a:ext cx="255588" cy="155575"/>
            </a:xfrm>
            <a:custGeom>
              <a:avLst/>
              <a:gdLst>
                <a:gd name="T0" fmla="*/ 2 w 38"/>
                <a:gd name="T1" fmla="*/ 0 h 23"/>
                <a:gd name="T2" fmla="*/ 38 w 38"/>
                <a:gd name="T3" fmla="*/ 13 h 23"/>
                <a:gd name="T4" fmla="*/ 17 w 38"/>
                <a:gd name="T5" fmla="*/ 23 h 23"/>
                <a:gd name="T6" fmla="*/ 2 w 38"/>
                <a:gd name="T7" fmla="*/ 14 h 23"/>
                <a:gd name="T8" fmla="*/ 2 w 38"/>
                <a:gd name="T9" fmla="*/ 0 h 23"/>
              </a:gdLst>
              <a:ahLst/>
              <a:cxnLst>
                <a:cxn ang="0">
                  <a:pos x="T0" y="T1"/>
                </a:cxn>
                <a:cxn ang="0">
                  <a:pos x="T2" y="T3"/>
                </a:cxn>
                <a:cxn ang="0">
                  <a:pos x="T4" y="T5"/>
                </a:cxn>
                <a:cxn ang="0">
                  <a:pos x="T6" y="T7"/>
                </a:cxn>
                <a:cxn ang="0">
                  <a:pos x="T8" y="T9"/>
                </a:cxn>
              </a:cxnLst>
              <a:rect l="0" t="0" r="r" b="b"/>
              <a:pathLst>
                <a:path w="38" h="23">
                  <a:moveTo>
                    <a:pt x="2" y="0"/>
                  </a:moveTo>
                  <a:cubicBezTo>
                    <a:pt x="13" y="8"/>
                    <a:pt x="27" y="11"/>
                    <a:pt x="38" y="13"/>
                  </a:cubicBezTo>
                  <a:cubicBezTo>
                    <a:pt x="31" y="17"/>
                    <a:pt x="24" y="21"/>
                    <a:pt x="17" y="23"/>
                  </a:cubicBezTo>
                  <a:cubicBezTo>
                    <a:pt x="9" y="22"/>
                    <a:pt x="4" y="19"/>
                    <a:pt x="2" y="14"/>
                  </a:cubicBezTo>
                  <a:cubicBezTo>
                    <a:pt x="0" y="10"/>
                    <a:pt x="0" y="5"/>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24" name="Freeform 33">
              <a:extLst>
                <a:ext uri="{FF2B5EF4-FFF2-40B4-BE49-F238E27FC236}">
                  <a16:creationId xmlns:a16="http://schemas.microsoft.com/office/drawing/2014/main" id="{430CFC62-EB32-4CDC-87EF-43E8C0034DAD}"/>
                </a:ext>
              </a:extLst>
            </p:cNvPr>
            <p:cNvSpPr>
              <a:spLocks/>
            </p:cNvSpPr>
            <p:nvPr/>
          </p:nvSpPr>
          <p:spPr bwMode="auto">
            <a:xfrm>
              <a:off x="915988" y="2625726"/>
              <a:ext cx="376238" cy="531813"/>
            </a:xfrm>
            <a:custGeom>
              <a:avLst/>
              <a:gdLst>
                <a:gd name="T0" fmla="*/ 3 w 56"/>
                <a:gd name="T1" fmla="*/ 70 h 79"/>
                <a:gd name="T2" fmla="*/ 3 w 56"/>
                <a:gd name="T3" fmla="*/ 36 h 79"/>
                <a:gd name="T4" fmla="*/ 3 w 56"/>
                <a:gd name="T5" fmla="*/ 36 h 79"/>
                <a:gd name="T6" fmla="*/ 5 w 56"/>
                <a:gd name="T7" fmla="*/ 34 h 79"/>
                <a:gd name="T8" fmla="*/ 5 w 56"/>
                <a:gd name="T9" fmla="*/ 29 h 79"/>
                <a:gd name="T10" fmla="*/ 6 w 56"/>
                <a:gd name="T11" fmla="*/ 24 h 79"/>
                <a:gd name="T12" fmla="*/ 9 w 56"/>
                <a:gd name="T13" fmla="*/ 21 h 79"/>
                <a:gd name="T14" fmla="*/ 16 w 56"/>
                <a:gd name="T15" fmla="*/ 27 h 79"/>
                <a:gd name="T16" fmla="*/ 28 w 56"/>
                <a:gd name="T17" fmla="*/ 35 h 79"/>
                <a:gd name="T18" fmla="*/ 33 w 56"/>
                <a:gd name="T19" fmla="*/ 20 h 79"/>
                <a:gd name="T20" fmla="*/ 31 w 56"/>
                <a:gd name="T21" fmla="*/ 19 h 79"/>
                <a:gd name="T22" fmla="*/ 29 w 56"/>
                <a:gd name="T23" fmla="*/ 21 h 79"/>
                <a:gd name="T24" fmla="*/ 27 w 56"/>
                <a:gd name="T25" fmla="*/ 32 h 79"/>
                <a:gd name="T26" fmla="*/ 19 w 56"/>
                <a:gd name="T27" fmla="*/ 26 h 79"/>
                <a:gd name="T28" fmla="*/ 8 w 56"/>
                <a:gd name="T29" fmla="*/ 18 h 79"/>
                <a:gd name="T30" fmla="*/ 14 w 56"/>
                <a:gd name="T31" fmla="*/ 7 h 79"/>
                <a:gd name="T32" fmla="*/ 14 w 56"/>
                <a:gd name="T33" fmla="*/ 7 h 79"/>
                <a:gd name="T34" fmla="*/ 28 w 56"/>
                <a:gd name="T35" fmla="*/ 2 h 79"/>
                <a:gd name="T36" fmla="*/ 30 w 56"/>
                <a:gd name="T37" fmla="*/ 0 h 79"/>
                <a:gd name="T38" fmla="*/ 38 w 56"/>
                <a:gd name="T39" fmla="*/ 5 h 79"/>
                <a:gd name="T40" fmla="*/ 40 w 56"/>
                <a:gd name="T41" fmla="*/ 14 h 79"/>
                <a:gd name="T42" fmla="*/ 43 w 56"/>
                <a:gd name="T43" fmla="*/ 36 h 79"/>
                <a:gd name="T44" fmla="*/ 44 w 56"/>
                <a:gd name="T45" fmla="*/ 39 h 79"/>
                <a:gd name="T46" fmla="*/ 44 w 56"/>
                <a:gd name="T47" fmla="*/ 39 h 79"/>
                <a:gd name="T48" fmla="*/ 42 w 56"/>
                <a:gd name="T49" fmla="*/ 41 h 79"/>
                <a:gd name="T50" fmla="*/ 26 w 56"/>
                <a:gd name="T51" fmla="*/ 50 h 79"/>
                <a:gd name="T52" fmla="*/ 14 w 56"/>
                <a:gd name="T53" fmla="*/ 37 h 79"/>
                <a:gd name="T54" fmla="*/ 13 w 56"/>
                <a:gd name="T55" fmla="*/ 35 h 79"/>
                <a:gd name="T56" fmla="*/ 11 w 56"/>
                <a:gd name="T57" fmla="*/ 34 h 79"/>
                <a:gd name="T58" fmla="*/ 10 w 56"/>
                <a:gd name="T59" fmla="*/ 37 h 79"/>
                <a:gd name="T60" fmla="*/ 11 w 56"/>
                <a:gd name="T61" fmla="*/ 39 h 79"/>
                <a:gd name="T62" fmla="*/ 8 w 56"/>
                <a:gd name="T63" fmla="*/ 52 h 79"/>
                <a:gd name="T64" fmla="*/ 11 w 56"/>
                <a:gd name="T65" fmla="*/ 65 h 79"/>
                <a:gd name="T66" fmla="*/ 13 w 56"/>
                <a:gd name="T67" fmla="*/ 71 h 79"/>
                <a:gd name="T68" fmla="*/ 15 w 56"/>
                <a:gd name="T69" fmla="*/ 73 h 79"/>
                <a:gd name="T70" fmla="*/ 15 w 56"/>
                <a:gd name="T71" fmla="*/ 72 h 79"/>
                <a:gd name="T72" fmla="*/ 17 w 56"/>
                <a:gd name="T73" fmla="*/ 70 h 79"/>
                <a:gd name="T74" fmla="*/ 14 w 56"/>
                <a:gd name="T75" fmla="*/ 64 h 79"/>
                <a:gd name="T76" fmla="*/ 13 w 56"/>
                <a:gd name="T77" fmla="*/ 43 h 79"/>
                <a:gd name="T78" fmla="*/ 26 w 56"/>
                <a:gd name="T79" fmla="*/ 54 h 79"/>
                <a:gd name="T80" fmla="*/ 27 w 56"/>
                <a:gd name="T81" fmla="*/ 54 h 79"/>
                <a:gd name="T82" fmla="*/ 44 w 56"/>
                <a:gd name="T83" fmla="*/ 43 h 79"/>
                <a:gd name="T84" fmla="*/ 45 w 56"/>
                <a:gd name="T85" fmla="*/ 42 h 79"/>
                <a:gd name="T86" fmla="*/ 56 w 56"/>
                <a:gd name="T87" fmla="*/ 57 h 79"/>
                <a:gd name="T88" fmla="*/ 54 w 56"/>
                <a:gd name="T89" fmla="*/ 68 h 79"/>
                <a:gd name="T90" fmla="*/ 19 w 56"/>
                <a:gd name="T91" fmla="*/ 54 h 79"/>
                <a:gd name="T92" fmla="*/ 17 w 56"/>
                <a:gd name="T93" fmla="*/ 53 h 79"/>
                <a:gd name="T94" fmla="*/ 16 w 56"/>
                <a:gd name="T95" fmla="*/ 56 h 79"/>
                <a:gd name="T96" fmla="*/ 30 w 56"/>
                <a:gd name="T97" fmla="*/ 70 h 79"/>
                <a:gd name="T98" fmla="*/ 29 w 56"/>
                <a:gd name="T99" fmla="*/ 73 h 79"/>
                <a:gd name="T100" fmla="*/ 21 w 56"/>
                <a:gd name="T101" fmla="*/ 79 h 79"/>
                <a:gd name="T102" fmla="*/ 5 w 56"/>
                <a:gd name="T103" fmla="*/ 71 h 79"/>
                <a:gd name="T104" fmla="*/ 3 w 56"/>
                <a:gd name="T105"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 h="79">
                  <a:moveTo>
                    <a:pt x="3" y="70"/>
                  </a:moveTo>
                  <a:cubicBezTo>
                    <a:pt x="0" y="60"/>
                    <a:pt x="1" y="48"/>
                    <a:pt x="3" y="36"/>
                  </a:cubicBezTo>
                  <a:cubicBezTo>
                    <a:pt x="3" y="36"/>
                    <a:pt x="3" y="36"/>
                    <a:pt x="3" y="36"/>
                  </a:cubicBezTo>
                  <a:cubicBezTo>
                    <a:pt x="4" y="36"/>
                    <a:pt x="5" y="35"/>
                    <a:pt x="5" y="34"/>
                  </a:cubicBezTo>
                  <a:cubicBezTo>
                    <a:pt x="4" y="32"/>
                    <a:pt x="4" y="31"/>
                    <a:pt x="5" y="29"/>
                  </a:cubicBezTo>
                  <a:cubicBezTo>
                    <a:pt x="5" y="27"/>
                    <a:pt x="5" y="26"/>
                    <a:pt x="6" y="24"/>
                  </a:cubicBezTo>
                  <a:cubicBezTo>
                    <a:pt x="7" y="23"/>
                    <a:pt x="8" y="22"/>
                    <a:pt x="9" y="21"/>
                  </a:cubicBezTo>
                  <a:cubicBezTo>
                    <a:pt x="11" y="20"/>
                    <a:pt x="14" y="23"/>
                    <a:pt x="16" y="27"/>
                  </a:cubicBezTo>
                  <a:cubicBezTo>
                    <a:pt x="21" y="36"/>
                    <a:pt x="26" y="36"/>
                    <a:pt x="28" y="35"/>
                  </a:cubicBezTo>
                  <a:cubicBezTo>
                    <a:pt x="32" y="34"/>
                    <a:pt x="34" y="28"/>
                    <a:pt x="33" y="20"/>
                  </a:cubicBezTo>
                  <a:cubicBezTo>
                    <a:pt x="33" y="19"/>
                    <a:pt x="32" y="18"/>
                    <a:pt x="31" y="19"/>
                  </a:cubicBezTo>
                  <a:cubicBezTo>
                    <a:pt x="30" y="19"/>
                    <a:pt x="29" y="20"/>
                    <a:pt x="29" y="21"/>
                  </a:cubicBezTo>
                  <a:cubicBezTo>
                    <a:pt x="30" y="27"/>
                    <a:pt x="29" y="31"/>
                    <a:pt x="27" y="32"/>
                  </a:cubicBezTo>
                  <a:cubicBezTo>
                    <a:pt x="25" y="32"/>
                    <a:pt x="22" y="31"/>
                    <a:pt x="19" y="26"/>
                  </a:cubicBezTo>
                  <a:cubicBezTo>
                    <a:pt x="15" y="17"/>
                    <a:pt x="10" y="17"/>
                    <a:pt x="8" y="18"/>
                  </a:cubicBezTo>
                  <a:cubicBezTo>
                    <a:pt x="10" y="14"/>
                    <a:pt x="12" y="10"/>
                    <a:pt x="14" y="7"/>
                  </a:cubicBezTo>
                  <a:cubicBezTo>
                    <a:pt x="14" y="7"/>
                    <a:pt x="14" y="7"/>
                    <a:pt x="14" y="7"/>
                  </a:cubicBezTo>
                  <a:cubicBezTo>
                    <a:pt x="19" y="7"/>
                    <a:pt x="24" y="6"/>
                    <a:pt x="28" y="2"/>
                  </a:cubicBezTo>
                  <a:cubicBezTo>
                    <a:pt x="29" y="1"/>
                    <a:pt x="30" y="1"/>
                    <a:pt x="30" y="0"/>
                  </a:cubicBezTo>
                  <a:cubicBezTo>
                    <a:pt x="33" y="1"/>
                    <a:pt x="36" y="3"/>
                    <a:pt x="38" y="5"/>
                  </a:cubicBezTo>
                  <a:cubicBezTo>
                    <a:pt x="40" y="8"/>
                    <a:pt x="40" y="10"/>
                    <a:pt x="40" y="14"/>
                  </a:cubicBezTo>
                  <a:cubicBezTo>
                    <a:pt x="41" y="21"/>
                    <a:pt x="42" y="29"/>
                    <a:pt x="43" y="36"/>
                  </a:cubicBezTo>
                  <a:cubicBezTo>
                    <a:pt x="44" y="37"/>
                    <a:pt x="44" y="38"/>
                    <a:pt x="44" y="39"/>
                  </a:cubicBezTo>
                  <a:cubicBezTo>
                    <a:pt x="44" y="39"/>
                    <a:pt x="44" y="39"/>
                    <a:pt x="44" y="39"/>
                  </a:cubicBezTo>
                  <a:cubicBezTo>
                    <a:pt x="43" y="40"/>
                    <a:pt x="43" y="40"/>
                    <a:pt x="42" y="41"/>
                  </a:cubicBezTo>
                  <a:cubicBezTo>
                    <a:pt x="38" y="45"/>
                    <a:pt x="32" y="51"/>
                    <a:pt x="26" y="50"/>
                  </a:cubicBezTo>
                  <a:cubicBezTo>
                    <a:pt x="21" y="49"/>
                    <a:pt x="17" y="42"/>
                    <a:pt x="14" y="37"/>
                  </a:cubicBezTo>
                  <a:cubicBezTo>
                    <a:pt x="13" y="35"/>
                    <a:pt x="13" y="35"/>
                    <a:pt x="13" y="35"/>
                  </a:cubicBezTo>
                  <a:cubicBezTo>
                    <a:pt x="13" y="34"/>
                    <a:pt x="12" y="34"/>
                    <a:pt x="11" y="34"/>
                  </a:cubicBezTo>
                  <a:cubicBezTo>
                    <a:pt x="10" y="35"/>
                    <a:pt x="10" y="36"/>
                    <a:pt x="10" y="37"/>
                  </a:cubicBezTo>
                  <a:cubicBezTo>
                    <a:pt x="11" y="39"/>
                    <a:pt x="11" y="39"/>
                    <a:pt x="11" y="39"/>
                  </a:cubicBezTo>
                  <a:cubicBezTo>
                    <a:pt x="9" y="44"/>
                    <a:pt x="8" y="48"/>
                    <a:pt x="8" y="52"/>
                  </a:cubicBezTo>
                  <a:cubicBezTo>
                    <a:pt x="8" y="57"/>
                    <a:pt x="9" y="61"/>
                    <a:pt x="11" y="65"/>
                  </a:cubicBezTo>
                  <a:cubicBezTo>
                    <a:pt x="12" y="67"/>
                    <a:pt x="13" y="69"/>
                    <a:pt x="13" y="71"/>
                  </a:cubicBezTo>
                  <a:cubicBezTo>
                    <a:pt x="14" y="72"/>
                    <a:pt x="14" y="73"/>
                    <a:pt x="15" y="73"/>
                  </a:cubicBezTo>
                  <a:cubicBezTo>
                    <a:pt x="15" y="73"/>
                    <a:pt x="15" y="73"/>
                    <a:pt x="15" y="72"/>
                  </a:cubicBezTo>
                  <a:cubicBezTo>
                    <a:pt x="16" y="72"/>
                    <a:pt x="17" y="71"/>
                    <a:pt x="17" y="70"/>
                  </a:cubicBezTo>
                  <a:cubicBezTo>
                    <a:pt x="16" y="68"/>
                    <a:pt x="15" y="66"/>
                    <a:pt x="14" y="64"/>
                  </a:cubicBezTo>
                  <a:cubicBezTo>
                    <a:pt x="12" y="57"/>
                    <a:pt x="10" y="52"/>
                    <a:pt x="13" y="43"/>
                  </a:cubicBezTo>
                  <a:cubicBezTo>
                    <a:pt x="16" y="48"/>
                    <a:pt x="20" y="53"/>
                    <a:pt x="26" y="54"/>
                  </a:cubicBezTo>
                  <a:cubicBezTo>
                    <a:pt x="26" y="54"/>
                    <a:pt x="27" y="54"/>
                    <a:pt x="27" y="54"/>
                  </a:cubicBezTo>
                  <a:cubicBezTo>
                    <a:pt x="34" y="54"/>
                    <a:pt x="40" y="48"/>
                    <a:pt x="44" y="43"/>
                  </a:cubicBezTo>
                  <a:cubicBezTo>
                    <a:pt x="45" y="43"/>
                    <a:pt x="45" y="43"/>
                    <a:pt x="45" y="42"/>
                  </a:cubicBezTo>
                  <a:cubicBezTo>
                    <a:pt x="48" y="48"/>
                    <a:pt x="52" y="53"/>
                    <a:pt x="56" y="57"/>
                  </a:cubicBezTo>
                  <a:cubicBezTo>
                    <a:pt x="54" y="61"/>
                    <a:pt x="53" y="65"/>
                    <a:pt x="54" y="68"/>
                  </a:cubicBezTo>
                  <a:cubicBezTo>
                    <a:pt x="38" y="74"/>
                    <a:pt x="30" y="68"/>
                    <a:pt x="19" y="54"/>
                  </a:cubicBezTo>
                  <a:cubicBezTo>
                    <a:pt x="19" y="53"/>
                    <a:pt x="17" y="53"/>
                    <a:pt x="17" y="53"/>
                  </a:cubicBezTo>
                  <a:cubicBezTo>
                    <a:pt x="16" y="54"/>
                    <a:pt x="16" y="55"/>
                    <a:pt x="16" y="56"/>
                  </a:cubicBezTo>
                  <a:cubicBezTo>
                    <a:pt x="21" y="61"/>
                    <a:pt x="25" y="67"/>
                    <a:pt x="30" y="70"/>
                  </a:cubicBezTo>
                  <a:cubicBezTo>
                    <a:pt x="30" y="71"/>
                    <a:pt x="29" y="72"/>
                    <a:pt x="29" y="73"/>
                  </a:cubicBezTo>
                  <a:cubicBezTo>
                    <a:pt x="27" y="77"/>
                    <a:pt x="26" y="79"/>
                    <a:pt x="21" y="79"/>
                  </a:cubicBezTo>
                  <a:cubicBezTo>
                    <a:pt x="16" y="79"/>
                    <a:pt x="8" y="74"/>
                    <a:pt x="5" y="71"/>
                  </a:cubicBezTo>
                  <a:cubicBezTo>
                    <a:pt x="5" y="70"/>
                    <a:pt x="4" y="70"/>
                    <a:pt x="3"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25" name="Freeform 34">
              <a:extLst>
                <a:ext uri="{FF2B5EF4-FFF2-40B4-BE49-F238E27FC236}">
                  <a16:creationId xmlns:a16="http://schemas.microsoft.com/office/drawing/2014/main" id="{DCD66370-B582-4041-B15E-F39EE7ECB6D8}"/>
                </a:ext>
              </a:extLst>
            </p:cNvPr>
            <p:cNvSpPr>
              <a:spLocks/>
            </p:cNvSpPr>
            <p:nvPr/>
          </p:nvSpPr>
          <p:spPr bwMode="auto">
            <a:xfrm>
              <a:off x="1030288" y="2605088"/>
              <a:ext cx="66675" cy="41275"/>
            </a:xfrm>
            <a:custGeom>
              <a:avLst/>
              <a:gdLst>
                <a:gd name="T0" fmla="*/ 0 w 10"/>
                <a:gd name="T1" fmla="*/ 6 h 6"/>
                <a:gd name="T2" fmla="*/ 5 w 10"/>
                <a:gd name="T3" fmla="*/ 0 h 6"/>
                <a:gd name="T4" fmla="*/ 6 w 10"/>
                <a:gd name="T5" fmla="*/ 0 h 6"/>
                <a:gd name="T6" fmla="*/ 10 w 10"/>
                <a:gd name="T7" fmla="*/ 1 h 6"/>
                <a:gd name="T8" fmla="*/ 8 w 10"/>
                <a:gd name="T9" fmla="*/ 3 h 6"/>
                <a:gd name="T10" fmla="*/ 0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0" y="6"/>
                  </a:moveTo>
                  <a:cubicBezTo>
                    <a:pt x="1" y="4"/>
                    <a:pt x="3" y="2"/>
                    <a:pt x="5" y="0"/>
                  </a:cubicBezTo>
                  <a:cubicBezTo>
                    <a:pt x="5" y="0"/>
                    <a:pt x="6" y="0"/>
                    <a:pt x="6" y="0"/>
                  </a:cubicBezTo>
                  <a:cubicBezTo>
                    <a:pt x="7" y="0"/>
                    <a:pt x="8" y="1"/>
                    <a:pt x="10" y="1"/>
                  </a:cubicBezTo>
                  <a:cubicBezTo>
                    <a:pt x="9" y="2"/>
                    <a:pt x="9" y="2"/>
                    <a:pt x="8" y="3"/>
                  </a:cubicBezTo>
                  <a:cubicBezTo>
                    <a:pt x="6" y="5"/>
                    <a:pt x="3"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26" name="Freeform 35">
              <a:extLst>
                <a:ext uri="{FF2B5EF4-FFF2-40B4-BE49-F238E27FC236}">
                  <a16:creationId xmlns:a16="http://schemas.microsoft.com/office/drawing/2014/main" id="{451408AE-D1D7-44BF-930F-33318532A598}"/>
                </a:ext>
              </a:extLst>
            </p:cNvPr>
            <p:cNvSpPr>
              <a:spLocks/>
            </p:cNvSpPr>
            <p:nvPr/>
          </p:nvSpPr>
          <p:spPr bwMode="auto">
            <a:xfrm>
              <a:off x="1084263" y="2444751"/>
              <a:ext cx="207963" cy="153988"/>
            </a:xfrm>
            <a:custGeom>
              <a:avLst/>
              <a:gdLst>
                <a:gd name="T0" fmla="*/ 0 w 31"/>
                <a:gd name="T1" fmla="*/ 21 h 23"/>
                <a:gd name="T2" fmla="*/ 30 w 31"/>
                <a:gd name="T3" fmla="*/ 0 h 23"/>
                <a:gd name="T4" fmla="*/ 26 w 31"/>
                <a:gd name="T5" fmla="*/ 9 h 23"/>
                <a:gd name="T6" fmla="*/ 27 w 31"/>
                <a:gd name="T7" fmla="*/ 12 h 23"/>
                <a:gd name="T8" fmla="*/ 28 w 31"/>
                <a:gd name="T9" fmla="*/ 12 h 23"/>
                <a:gd name="T10" fmla="*/ 16 w 31"/>
                <a:gd name="T11" fmla="*/ 15 h 23"/>
                <a:gd name="T12" fmla="*/ 5 w 31"/>
                <a:gd name="T13" fmla="*/ 23 h 23"/>
                <a:gd name="T14" fmla="*/ 4 w 31"/>
                <a:gd name="T15" fmla="*/ 23 h 23"/>
                <a:gd name="T16" fmla="*/ 0 w 31"/>
                <a:gd name="T17"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3">
                  <a:moveTo>
                    <a:pt x="0" y="21"/>
                  </a:moveTo>
                  <a:cubicBezTo>
                    <a:pt x="9" y="11"/>
                    <a:pt x="19" y="4"/>
                    <a:pt x="30" y="0"/>
                  </a:cubicBezTo>
                  <a:cubicBezTo>
                    <a:pt x="31" y="3"/>
                    <a:pt x="27" y="8"/>
                    <a:pt x="26" y="9"/>
                  </a:cubicBezTo>
                  <a:cubicBezTo>
                    <a:pt x="26" y="10"/>
                    <a:pt x="26" y="11"/>
                    <a:pt x="27" y="12"/>
                  </a:cubicBezTo>
                  <a:cubicBezTo>
                    <a:pt x="27" y="12"/>
                    <a:pt x="27" y="12"/>
                    <a:pt x="28" y="12"/>
                  </a:cubicBezTo>
                  <a:cubicBezTo>
                    <a:pt x="24" y="12"/>
                    <a:pt x="20" y="13"/>
                    <a:pt x="16" y="15"/>
                  </a:cubicBezTo>
                  <a:cubicBezTo>
                    <a:pt x="12" y="17"/>
                    <a:pt x="8" y="19"/>
                    <a:pt x="5" y="23"/>
                  </a:cubicBezTo>
                  <a:cubicBezTo>
                    <a:pt x="5" y="23"/>
                    <a:pt x="5" y="23"/>
                    <a:pt x="4" y="23"/>
                  </a:cubicBezTo>
                  <a:cubicBezTo>
                    <a:pt x="2" y="22"/>
                    <a:pt x="1"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27" name="Freeform 36">
              <a:extLst>
                <a:ext uri="{FF2B5EF4-FFF2-40B4-BE49-F238E27FC236}">
                  <a16:creationId xmlns:a16="http://schemas.microsoft.com/office/drawing/2014/main" id="{7B791AF6-F2EE-48D3-BC5B-242E0D145767}"/>
                </a:ext>
              </a:extLst>
            </p:cNvPr>
            <p:cNvSpPr>
              <a:spLocks/>
            </p:cNvSpPr>
            <p:nvPr/>
          </p:nvSpPr>
          <p:spPr bwMode="auto">
            <a:xfrm>
              <a:off x="1406526" y="2384426"/>
              <a:ext cx="234950" cy="180975"/>
            </a:xfrm>
            <a:custGeom>
              <a:avLst/>
              <a:gdLst>
                <a:gd name="T0" fmla="*/ 25 w 35"/>
                <a:gd name="T1" fmla="*/ 27 h 27"/>
                <a:gd name="T2" fmla="*/ 14 w 35"/>
                <a:gd name="T3" fmla="*/ 16 h 27"/>
                <a:gd name="T4" fmla="*/ 11 w 35"/>
                <a:gd name="T5" fmla="*/ 14 h 27"/>
                <a:gd name="T6" fmla="*/ 1 w 35"/>
                <a:gd name="T7" fmla="*/ 4 h 27"/>
                <a:gd name="T8" fmla="*/ 0 w 35"/>
                <a:gd name="T9" fmla="*/ 2 h 27"/>
                <a:gd name="T10" fmla="*/ 16 w 35"/>
                <a:gd name="T11" fmla="*/ 0 h 27"/>
                <a:gd name="T12" fmla="*/ 18 w 35"/>
                <a:gd name="T13" fmla="*/ 1 h 27"/>
                <a:gd name="T14" fmla="*/ 21 w 35"/>
                <a:gd name="T15" fmla="*/ 2 h 27"/>
                <a:gd name="T16" fmla="*/ 29 w 35"/>
                <a:gd name="T17" fmla="*/ 14 h 27"/>
                <a:gd name="T18" fmla="*/ 34 w 35"/>
                <a:gd name="T19" fmla="*/ 20 h 27"/>
                <a:gd name="T20" fmla="*/ 35 w 35"/>
                <a:gd name="T21" fmla="*/ 20 h 27"/>
                <a:gd name="T22" fmla="*/ 35 w 35"/>
                <a:gd name="T23" fmla="*/ 21 h 27"/>
                <a:gd name="T24" fmla="*/ 25 w 35"/>
                <a:gd name="T2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7">
                  <a:moveTo>
                    <a:pt x="25" y="27"/>
                  </a:moveTo>
                  <a:cubicBezTo>
                    <a:pt x="24" y="22"/>
                    <a:pt x="20" y="19"/>
                    <a:pt x="14" y="16"/>
                  </a:cubicBezTo>
                  <a:cubicBezTo>
                    <a:pt x="13" y="15"/>
                    <a:pt x="12" y="15"/>
                    <a:pt x="11" y="14"/>
                  </a:cubicBezTo>
                  <a:cubicBezTo>
                    <a:pt x="7" y="11"/>
                    <a:pt x="4" y="8"/>
                    <a:pt x="1" y="4"/>
                  </a:cubicBezTo>
                  <a:cubicBezTo>
                    <a:pt x="1" y="3"/>
                    <a:pt x="0" y="3"/>
                    <a:pt x="0" y="2"/>
                  </a:cubicBezTo>
                  <a:cubicBezTo>
                    <a:pt x="5" y="1"/>
                    <a:pt x="11" y="0"/>
                    <a:pt x="16" y="0"/>
                  </a:cubicBezTo>
                  <a:cubicBezTo>
                    <a:pt x="16" y="0"/>
                    <a:pt x="17" y="0"/>
                    <a:pt x="18" y="1"/>
                  </a:cubicBezTo>
                  <a:cubicBezTo>
                    <a:pt x="19" y="1"/>
                    <a:pt x="20" y="2"/>
                    <a:pt x="21" y="2"/>
                  </a:cubicBezTo>
                  <a:cubicBezTo>
                    <a:pt x="22" y="7"/>
                    <a:pt x="26" y="11"/>
                    <a:pt x="29" y="14"/>
                  </a:cubicBezTo>
                  <a:cubicBezTo>
                    <a:pt x="31" y="16"/>
                    <a:pt x="32" y="18"/>
                    <a:pt x="34" y="20"/>
                  </a:cubicBezTo>
                  <a:cubicBezTo>
                    <a:pt x="34" y="20"/>
                    <a:pt x="35" y="20"/>
                    <a:pt x="35" y="20"/>
                  </a:cubicBezTo>
                  <a:cubicBezTo>
                    <a:pt x="35" y="21"/>
                    <a:pt x="35" y="21"/>
                    <a:pt x="35" y="21"/>
                  </a:cubicBezTo>
                  <a:cubicBezTo>
                    <a:pt x="32" y="22"/>
                    <a:pt x="29" y="24"/>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28" name="Freeform 37">
              <a:extLst>
                <a:ext uri="{FF2B5EF4-FFF2-40B4-BE49-F238E27FC236}">
                  <a16:creationId xmlns:a16="http://schemas.microsoft.com/office/drawing/2014/main" id="{7A46E76E-46BF-4BC4-94AE-87FFBB9D6B66}"/>
                </a:ext>
              </a:extLst>
            </p:cNvPr>
            <p:cNvSpPr>
              <a:spLocks noEditPoints="1"/>
            </p:cNvSpPr>
            <p:nvPr/>
          </p:nvSpPr>
          <p:spPr bwMode="auto">
            <a:xfrm>
              <a:off x="1271588" y="2403476"/>
              <a:ext cx="309563" cy="330200"/>
            </a:xfrm>
            <a:custGeom>
              <a:avLst/>
              <a:gdLst>
                <a:gd name="T0" fmla="*/ 22 w 46"/>
                <a:gd name="T1" fmla="*/ 9 h 49"/>
                <a:gd name="T2" fmla="*/ 20 w 46"/>
                <a:gd name="T3" fmla="*/ 7 h 49"/>
                <a:gd name="T4" fmla="*/ 12 w 46"/>
                <a:gd name="T5" fmla="*/ 8 h 49"/>
                <a:gd name="T6" fmla="*/ 10 w 46"/>
                <a:gd name="T7" fmla="*/ 15 h 49"/>
                <a:gd name="T8" fmla="*/ 12 w 46"/>
                <a:gd name="T9" fmla="*/ 17 h 49"/>
                <a:gd name="T10" fmla="*/ 12 w 46"/>
                <a:gd name="T11" fmla="*/ 17 h 49"/>
                <a:gd name="T12" fmla="*/ 14 w 46"/>
                <a:gd name="T13" fmla="*/ 15 h 49"/>
                <a:gd name="T14" fmla="*/ 14 w 46"/>
                <a:gd name="T15" fmla="*/ 11 h 49"/>
                <a:gd name="T16" fmla="*/ 20 w 46"/>
                <a:gd name="T17" fmla="*/ 10 h 49"/>
                <a:gd name="T18" fmla="*/ 22 w 46"/>
                <a:gd name="T19" fmla="*/ 9 h 49"/>
                <a:gd name="T20" fmla="*/ 32 w 46"/>
                <a:gd name="T21" fmla="*/ 49 h 49"/>
                <a:gd name="T22" fmla="*/ 24 w 46"/>
                <a:gd name="T23" fmla="*/ 28 h 49"/>
                <a:gd name="T24" fmla="*/ 0 w 46"/>
                <a:gd name="T25" fmla="*/ 18 h 49"/>
                <a:gd name="T26" fmla="*/ 1 w 46"/>
                <a:gd name="T27" fmla="*/ 17 h 49"/>
                <a:gd name="T28" fmla="*/ 5 w 46"/>
                <a:gd name="T29" fmla="*/ 4 h 49"/>
                <a:gd name="T30" fmla="*/ 16 w 46"/>
                <a:gd name="T31" fmla="*/ 0 h 49"/>
                <a:gd name="T32" fmla="*/ 18 w 46"/>
                <a:gd name="T33" fmla="*/ 3 h 49"/>
                <a:gd name="T34" fmla="*/ 29 w 46"/>
                <a:gd name="T35" fmla="*/ 14 h 49"/>
                <a:gd name="T36" fmla="*/ 32 w 46"/>
                <a:gd name="T37" fmla="*/ 16 h 49"/>
                <a:gd name="T38" fmla="*/ 42 w 46"/>
                <a:gd name="T39" fmla="*/ 28 h 49"/>
                <a:gd name="T40" fmla="*/ 42 w 46"/>
                <a:gd name="T41" fmla="*/ 28 h 49"/>
                <a:gd name="T42" fmla="*/ 39 w 46"/>
                <a:gd name="T43" fmla="*/ 36 h 49"/>
                <a:gd name="T44" fmla="*/ 39 w 46"/>
                <a:gd name="T45" fmla="*/ 37 h 49"/>
                <a:gd name="T46" fmla="*/ 40 w 46"/>
                <a:gd name="T47" fmla="*/ 38 h 49"/>
                <a:gd name="T48" fmla="*/ 46 w 46"/>
                <a:gd name="T49" fmla="*/ 41 h 49"/>
                <a:gd name="T50" fmla="*/ 45 w 46"/>
                <a:gd name="T51" fmla="*/ 43 h 49"/>
                <a:gd name="T52" fmla="*/ 40 w 46"/>
                <a:gd name="T53" fmla="*/ 42 h 49"/>
                <a:gd name="T54" fmla="*/ 34 w 46"/>
                <a:gd name="T55" fmla="*/ 47 h 49"/>
                <a:gd name="T56" fmla="*/ 32 w 46"/>
                <a:gd name="T5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9">
                  <a:moveTo>
                    <a:pt x="22" y="9"/>
                  </a:moveTo>
                  <a:cubicBezTo>
                    <a:pt x="22" y="8"/>
                    <a:pt x="21" y="7"/>
                    <a:pt x="20" y="7"/>
                  </a:cubicBezTo>
                  <a:cubicBezTo>
                    <a:pt x="16" y="6"/>
                    <a:pt x="13" y="7"/>
                    <a:pt x="12" y="8"/>
                  </a:cubicBezTo>
                  <a:cubicBezTo>
                    <a:pt x="10" y="10"/>
                    <a:pt x="10" y="12"/>
                    <a:pt x="10" y="15"/>
                  </a:cubicBezTo>
                  <a:cubicBezTo>
                    <a:pt x="10" y="16"/>
                    <a:pt x="11" y="17"/>
                    <a:pt x="12" y="17"/>
                  </a:cubicBezTo>
                  <a:cubicBezTo>
                    <a:pt x="12" y="17"/>
                    <a:pt x="12" y="17"/>
                    <a:pt x="12" y="17"/>
                  </a:cubicBezTo>
                  <a:cubicBezTo>
                    <a:pt x="13" y="17"/>
                    <a:pt x="14" y="16"/>
                    <a:pt x="14" y="15"/>
                  </a:cubicBezTo>
                  <a:cubicBezTo>
                    <a:pt x="13" y="13"/>
                    <a:pt x="13" y="12"/>
                    <a:pt x="14" y="11"/>
                  </a:cubicBezTo>
                  <a:cubicBezTo>
                    <a:pt x="15" y="10"/>
                    <a:pt x="17" y="10"/>
                    <a:pt x="20" y="10"/>
                  </a:cubicBezTo>
                  <a:cubicBezTo>
                    <a:pt x="21" y="10"/>
                    <a:pt x="22" y="10"/>
                    <a:pt x="22" y="9"/>
                  </a:cubicBezTo>
                  <a:close/>
                  <a:moveTo>
                    <a:pt x="32" y="49"/>
                  </a:moveTo>
                  <a:cubicBezTo>
                    <a:pt x="32" y="41"/>
                    <a:pt x="30" y="34"/>
                    <a:pt x="24" y="28"/>
                  </a:cubicBezTo>
                  <a:cubicBezTo>
                    <a:pt x="18" y="21"/>
                    <a:pt x="9" y="18"/>
                    <a:pt x="0" y="18"/>
                  </a:cubicBezTo>
                  <a:cubicBezTo>
                    <a:pt x="1" y="18"/>
                    <a:pt x="1" y="18"/>
                    <a:pt x="1" y="17"/>
                  </a:cubicBezTo>
                  <a:cubicBezTo>
                    <a:pt x="4" y="13"/>
                    <a:pt x="7" y="8"/>
                    <a:pt x="5" y="4"/>
                  </a:cubicBezTo>
                  <a:cubicBezTo>
                    <a:pt x="9" y="3"/>
                    <a:pt x="13" y="2"/>
                    <a:pt x="16" y="0"/>
                  </a:cubicBezTo>
                  <a:cubicBezTo>
                    <a:pt x="17" y="1"/>
                    <a:pt x="18" y="2"/>
                    <a:pt x="18" y="3"/>
                  </a:cubicBezTo>
                  <a:cubicBezTo>
                    <a:pt x="21" y="7"/>
                    <a:pt x="25" y="11"/>
                    <a:pt x="29" y="14"/>
                  </a:cubicBezTo>
                  <a:cubicBezTo>
                    <a:pt x="30" y="15"/>
                    <a:pt x="31" y="15"/>
                    <a:pt x="32" y="16"/>
                  </a:cubicBezTo>
                  <a:cubicBezTo>
                    <a:pt x="39" y="20"/>
                    <a:pt x="43" y="22"/>
                    <a:pt x="42" y="28"/>
                  </a:cubicBezTo>
                  <a:cubicBezTo>
                    <a:pt x="42" y="28"/>
                    <a:pt x="42" y="28"/>
                    <a:pt x="42" y="28"/>
                  </a:cubicBezTo>
                  <a:cubicBezTo>
                    <a:pt x="42" y="30"/>
                    <a:pt x="41" y="33"/>
                    <a:pt x="39" y="36"/>
                  </a:cubicBezTo>
                  <a:cubicBezTo>
                    <a:pt x="38" y="36"/>
                    <a:pt x="38" y="37"/>
                    <a:pt x="39" y="37"/>
                  </a:cubicBezTo>
                  <a:cubicBezTo>
                    <a:pt x="39" y="38"/>
                    <a:pt x="39" y="38"/>
                    <a:pt x="40" y="38"/>
                  </a:cubicBezTo>
                  <a:cubicBezTo>
                    <a:pt x="42" y="39"/>
                    <a:pt x="44" y="40"/>
                    <a:pt x="46" y="41"/>
                  </a:cubicBezTo>
                  <a:cubicBezTo>
                    <a:pt x="45" y="43"/>
                    <a:pt x="45" y="43"/>
                    <a:pt x="45" y="43"/>
                  </a:cubicBezTo>
                  <a:cubicBezTo>
                    <a:pt x="43" y="42"/>
                    <a:pt x="42" y="42"/>
                    <a:pt x="40" y="42"/>
                  </a:cubicBezTo>
                  <a:cubicBezTo>
                    <a:pt x="38" y="43"/>
                    <a:pt x="36" y="45"/>
                    <a:pt x="34" y="47"/>
                  </a:cubicBezTo>
                  <a:cubicBezTo>
                    <a:pt x="33" y="48"/>
                    <a:pt x="33" y="48"/>
                    <a:pt x="3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29" name="Freeform 38">
              <a:extLst>
                <a:ext uri="{FF2B5EF4-FFF2-40B4-BE49-F238E27FC236}">
                  <a16:creationId xmlns:a16="http://schemas.microsoft.com/office/drawing/2014/main" id="{749E1615-40B4-45BC-87E8-735D5B583B34}"/>
                </a:ext>
              </a:extLst>
            </p:cNvPr>
            <p:cNvSpPr>
              <a:spLocks/>
            </p:cNvSpPr>
            <p:nvPr/>
          </p:nvSpPr>
          <p:spPr bwMode="auto">
            <a:xfrm>
              <a:off x="1136651" y="2532063"/>
              <a:ext cx="714375" cy="685800"/>
            </a:xfrm>
            <a:custGeom>
              <a:avLst/>
              <a:gdLst>
                <a:gd name="T0" fmla="*/ 48 w 106"/>
                <a:gd name="T1" fmla="*/ 48 h 102"/>
                <a:gd name="T2" fmla="*/ 50 w 106"/>
                <a:gd name="T3" fmla="*/ 47 h 102"/>
                <a:gd name="T4" fmla="*/ 52 w 106"/>
                <a:gd name="T5" fmla="*/ 34 h 102"/>
                <a:gd name="T6" fmla="*/ 56 w 106"/>
                <a:gd name="T7" fmla="*/ 30 h 102"/>
                <a:gd name="T8" fmla="*/ 61 w 106"/>
                <a:gd name="T9" fmla="*/ 27 h 102"/>
                <a:gd name="T10" fmla="*/ 68 w 106"/>
                <a:gd name="T11" fmla="*/ 31 h 102"/>
                <a:gd name="T12" fmla="*/ 69 w 106"/>
                <a:gd name="T13" fmla="*/ 32 h 102"/>
                <a:gd name="T14" fmla="*/ 66 w 106"/>
                <a:gd name="T15" fmla="*/ 36 h 102"/>
                <a:gd name="T16" fmla="*/ 64 w 106"/>
                <a:gd name="T17" fmla="*/ 38 h 102"/>
                <a:gd name="T18" fmla="*/ 53 w 106"/>
                <a:gd name="T19" fmla="*/ 53 h 102"/>
                <a:gd name="T20" fmla="*/ 51 w 106"/>
                <a:gd name="T21" fmla="*/ 55 h 102"/>
                <a:gd name="T22" fmla="*/ 44 w 106"/>
                <a:gd name="T23" fmla="*/ 53 h 102"/>
                <a:gd name="T24" fmla="*/ 31 w 106"/>
                <a:gd name="T25" fmla="*/ 30 h 102"/>
                <a:gd name="T26" fmla="*/ 30 w 106"/>
                <a:gd name="T27" fmla="*/ 26 h 102"/>
                <a:gd name="T28" fmla="*/ 28 w 106"/>
                <a:gd name="T29" fmla="*/ 24 h 102"/>
                <a:gd name="T30" fmla="*/ 27 w 106"/>
                <a:gd name="T31" fmla="*/ 27 h 102"/>
                <a:gd name="T32" fmla="*/ 28 w 106"/>
                <a:gd name="T33" fmla="*/ 31 h 102"/>
                <a:gd name="T34" fmla="*/ 42 w 106"/>
                <a:gd name="T35" fmla="*/ 56 h 102"/>
                <a:gd name="T36" fmla="*/ 52 w 106"/>
                <a:gd name="T37" fmla="*/ 58 h 102"/>
                <a:gd name="T38" fmla="*/ 52 w 106"/>
                <a:gd name="T39" fmla="*/ 58 h 102"/>
                <a:gd name="T40" fmla="*/ 55 w 106"/>
                <a:gd name="T41" fmla="*/ 58 h 102"/>
                <a:gd name="T42" fmla="*/ 66 w 106"/>
                <a:gd name="T43" fmla="*/ 61 h 102"/>
                <a:gd name="T44" fmla="*/ 72 w 106"/>
                <a:gd name="T45" fmla="*/ 68 h 102"/>
                <a:gd name="T46" fmla="*/ 84 w 106"/>
                <a:gd name="T47" fmla="*/ 79 h 102"/>
                <a:gd name="T48" fmla="*/ 94 w 106"/>
                <a:gd name="T49" fmla="*/ 76 h 102"/>
                <a:gd name="T50" fmla="*/ 105 w 106"/>
                <a:gd name="T51" fmla="*/ 75 h 102"/>
                <a:gd name="T52" fmla="*/ 106 w 106"/>
                <a:gd name="T53" fmla="*/ 75 h 102"/>
                <a:gd name="T54" fmla="*/ 105 w 106"/>
                <a:gd name="T55" fmla="*/ 76 h 102"/>
                <a:gd name="T56" fmla="*/ 105 w 106"/>
                <a:gd name="T57" fmla="*/ 76 h 102"/>
                <a:gd name="T58" fmla="*/ 86 w 106"/>
                <a:gd name="T59" fmla="*/ 97 h 102"/>
                <a:gd name="T60" fmla="*/ 85 w 106"/>
                <a:gd name="T61" fmla="*/ 94 h 102"/>
                <a:gd name="T62" fmla="*/ 82 w 106"/>
                <a:gd name="T63" fmla="*/ 84 h 102"/>
                <a:gd name="T64" fmla="*/ 80 w 106"/>
                <a:gd name="T65" fmla="*/ 83 h 102"/>
                <a:gd name="T66" fmla="*/ 78 w 106"/>
                <a:gd name="T67" fmla="*/ 84 h 102"/>
                <a:gd name="T68" fmla="*/ 82 w 106"/>
                <a:gd name="T69" fmla="*/ 96 h 102"/>
                <a:gd name="T70" fmla="*/ 83 w 106"/>
                <a:gd name="T71" fmla="*/ 98 h 102"/>
                <a:gd name="T72" fmla="*/ 75 w 106"/>
                <a:gd name="T73" fmla="*/ 100 h 102"/>
                <a:gd name="T74" fmla="*/ 65 w 106"/>
                <a:gd name="T75" fmla="*/ 102 h 102"/>
                <a:gd name="T76" fmla="*/ 64 w 106"/>
                <a:gd name="T77" fmla="*/ 102 h 102"/>
                <a:gd name="T78" fmla="*/ 62 w 106"/>
                <a:gd name="T79" fmla="*/ 90 h 102"/>
                <a:gd name="T80" fmla="*/ 65 w 106"/>
                <a:gd name="T81" fmla="*/ 88 h 102"/>
                <a:gd name="T82" fmla="*/ 75 w 106"/>
                <a:gd name="T83" fmla="*/ 82 h 102"/>
                <a:gd name="T84" fmla="*/ 76 w 106"/>
                <a:gd name="T85" fmla="*/ 80 h 102"/>
                <a:gd name="T86" fmla="*/ 74 w 106"/>
                <a:gd name="T87" fmla="*/ 79 h 102"/>
                <a:gd name="T88" fmla="*/ 67 w 106"/>
                <a:gd name="T89" fmla="*/ 83 h 102"/>
                <a:gd name="T90" fmla="*/ 14 w 106"/>
                <a:gd name="T91" fmla="*/ 49 h 102"/>
                <a:gd name="T92" fmla="*/ 11 w 106"/>
                <a:gd name="T93" fmla="*/ 28 h 102"/>
                <a:gd name="T94" fmla="*/ 0 w 106"/>
                <a:gd name="T95" fmla="*/ 11 h 102"/>
                <a:gd name="T96" fmla="*/ 10 w 106"/>
                <a:gd name="T97" fmla="*/ 5 h 102"/>
                <a:gd name="T98" fmla="*/ 42 w 106"/>
                <a:gd name="T99" fmla="*/ 11 h 102"/>
                <a:gd name="T100" fmla="*/ 48 w 106"/>
                <a:gd name="T101" fmla="*/ 33 h 102"/>
                <a:gd name="T102" fmla="*/ 48 w 106"/>
                <a:gd name="T103" fmla="*/ 33 h 102"/>
                <a:gd name="T104" fmla="*/ 46 w 106"/>
                <a:gd name="T105" fmla="*/ 46 h 102"/>
                <a:gd name="T106" fmla="*/ 48 w 106"/>
                <a:gd name="T107" fmla="*/ 48 h 102"/>
                <a:gd name="T108" fmla="*/ 48 w 106"/>
                <a:gd name="T109"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 h="102">
                  <a:moveTo>
                    <a:pt x="48" y="48"/>
                  </a:moveTo>
                  <a:cubicBezTo>
                    <a:pt x="49" y="48"/>
                    <a:pt x="50" y="48"/>
                    <a:pt x="50" y="47"/>
                  </a:cubicBezTo>
                  <a:cubicBezTo>
                    <a:pt x="51" y="43"/>
                    <a:pt x="51" y="39"/>
                    <a:pt x="52" y="34"/>
                  </a:cubicBezTo>
                  <a:cubicBezTo>
                    <a:pt x="53" y="34"/>
                    <a:pt x="55" y="32"/>
                    <a:pt x="56" y="30"/>
                  </a:cubicBezTo>
                  <a:cubicBezTo>
                    <a:pt x="58" y="29"/>
                    <a:pt x="60" y="27"/>
                    <a:pt x="61" y="27"/>
                  </a:cubicBezTo>
                  <a:cubicBezTo>
                    <a:pt x="63" y="26"/>
                    <a:pt x="66" y="29"/>
                    <a:pt x="68" y="31"/>
                  </a:cubicBezTo>
                  <a:cubicBezTo>
                    <a:pt x="68" y="31"/>
                    <a:pt x="69" y="31"/>
                    <a:pt x="69" y="32"/>
                  </a:cubicBezTo>
                  <a:cubicBezTo>
                    <a:pt x="66" y="36"/>
                    <a:pt x="66" y="36"/>
                    <a:pt x="66" y="36"/>
                  </a:cubicBezTo>
                  <a:cubicBezTo>
                    <a:pt x="65" y="37"/>
                    <a:pt x="64" y="37"/>
                    <a:pt x="64" y="38"/>
                  </a:cubicBezTo>
                  <a:cubicBezTo>
                    <a:pt x="65" y="45"/>
                    <a:pt x="59" y="49"/>
                    <a:pt x="53" y="53"/>
                  </a:cubicBezTo>
                  <a:cubicBezTo>
                    <a:pt x="52" y="54"/>
                    <a:pt x="52" y="54"/>
                    <a:pt x="51" y="55"/>
                  </a:cubicBezTo>
                  <a:cubicBezTo>
                    <a:pt x="49" y="55"/>
                    <a:pt x="46" y="54"/>
                    <a:pt x="44" y="53"/>
                  </a:cubicBezTo>
                  <a:cubicBezTo>
                    <a:pt x="37" y="49"/>
                    <a:pt x="34" y="38"/>
                    <a:pt x="31" y="30"/>
                  </a:cubicBezTo>
                  <a:cubicBezTo>
                    <a:pt x="31" y="28"/>
                    <a:pt x="31" y="27"/>
                    <a:pt x="30" y="26"/>
                  </a:cubicBezTo>
                  <a:cubicBezTo>
                    <a:pt x="30" y="25"/>
                    <a:pt x="29" y="24"/>
                    <a:pt x="28" y="24"/>
                  </a:cubicBezTo>
                  <a:cubicBezTo>
                    <a:pt x="27" y="25"/>
                    <a:pt x="27" y="26"/>
                    <a:pt x="27" y="27"/>
                  </a:cubicBezTo>
                  <a:cubicBezTo>
                    <a:pt x="27" y="28"/>
                    <a:pt x="28" y="29"/>
                    <a:pt x="28" y="31"/>
                  </a:cubicBezTo>
                  <a:cubicBezTo>
                    <a:pt x="31" y="40"/>
                    <a:pt x="34" y="51"/>
                    <a:pt x="42" y="56"/>
                  </a:cubicBezTo>
                  <a:cubicBezTo>
                    <a:pt x="45" y="58"/>
                    <a:pt x="48" y="58"/>
                    <a:pt x="52" y="58"/>
                  </a:cubicBezTo>
                  <a:cubicBezTo>
                    <a:pt x="52" y="58"/>
                    <a:pt x="52" y="58"/>
                    <a:pt x="52" y="58"/>
                  </a:cubicBezTo>
                  <a:cubicBezTo>
                    <a:pt x="53" y="58"/>
                    <a:pt x="54" y="58"/>
                    <a:pt x="55" y="58"/>
                  </a:cubicBezTo>
                  <a:cubicBezTo>
                    <a:pt x="59" y="58"/>
                    <a:pt x="63" y="58"/>
                    <a:pt x="66" y="61"/>
                  </a:cubicBezTo>
                  <a:cubicBezTo>
                    <a:pt x="68" y="62"/>
                    <a:pt x="70" y="65"/>
                    <a:pt x="72" y="68"/>
                  </a:cubicBezTo>
                  <a:cubicBezTo>
                    <a:pt x="74" y="73"/>
                    <a:pt x="78" y="79"/>
                    <a:pt x="84" y="79"/>
                  </a:cubicBezTo>
                  <a:cubicBezTo>
                    <a:pt x="88" y="80"/>
                    <a:pt x="91" y="78"/>
                    <a:pt x="94" y="76"/>
                  </a:cubicBezTo>
                  <a:cubicBezTo>
                    <a:pt x="97" y="74"/>
                    <a:pt x="100" y="72"/>
                    <a:pt x="105" y="75"/>
                  </a:cubicBezTo>
                  <a:cubicBezTo>
                    <a:pt x="105" y="75"/>
                    <a:pt x="105" y="75"/>
                    <a:pt x="106" y="75"/>
                  </a:cubicBezTo>
                  <a:cubicBezTo>
                    <a:pt x="105" y="75"/>
                    <a:pt x="105" y="76"/>
                    <a:pt x="105" y="76"/>
                  </a:cubicBezTo>
                  <a:cubicBezTo>
                    <a:pt x="105" y="76"/>
                    <a:pt x="105" y="76"/>
                    <a:pt x="105" y="76"/>
                  </a:cubicBezTo>
                  <a:cubicBezTo>
                    <a:pt x="103" y="87"/>
                    <a:pt x="94" y="93"/>
                    <a:pt x="86" y="97"/>
                  </a:cubicBezTo>
                  <a:cubicBezTo>
                    <a:pt x="86" y="96"/>
                    <a:pt x="85" y="95"/>
                    <a:pt x="85" y="94"/>
                  </a:cubicBezTo>
                  <a:cubicBezTo>
                    <a:pt x="83" y="91"/>
                    <a:pt x="82" y="88"/>
                    <a:pt x="82" y="84"/>
                  </a:cubicBezTo>
                  <a:cubicBezTo>
                    <a:pt x="82" y="83"/>
                    <a:pt x="81" y="83"/>
                    <a:pt x="80" y="83"/>
                  </a:cubicBezTo>
                  <a:cubicBezTo>
                    <a:pt x="79" y="82"/>
                    <a:pt x="78" y="83"/>
                    <a:pt x="78" y="84"/>
                  </a:cubicBezTo>
                  <a:cubicBezTo>
                    <a:pt x="78" y="89"/>
                    <a:pt x="80" y="92"/>
                    <a:pt x="82" y="96"/>
                  </a:cubicBezTo>
                  <a:cubicBezTo>
                    <a:pt x="82" y="97"/>
                    <a:pt x="82" y="98"/>
                    <a:pt x="83" y="98"/>
                  </a:cubicBezTo>
                  <a:cubicBezTo>
                    <a:pt x="79" y="100"/>
                    <a:pt x="76" y="100"/>
                    <a:pt x="75" y="100"/>
                  </a:cubicBezTo>
                  <a:cubicBezTo>
                    <a:pt x="73" y="101"/>
                    <a:pt x="70" y="102"/>
                    <a:pt x="65" y="102"/>
                  </a:cubicBezTo>
                  <a:cubicBezTo>
                    <a:pt x="65" y="102"/>
                    <a:pt x="64" y="102"/>
                    <a:pt x="64" y="102"/>
                  </a:cubicBezTo>
                  <a:cubicBezTo>
                    <a:pt x="65" y="98"/>
                    <a:pt x="65" y="94"/>
                    <a:pt x="62" y="90"/>
                  </a:cubicBezTo>
                  <a:cubicBezTo>
                    <a:pt x="63" y="89"/>
                    <a:pt x="64" y="89"/>
                    <a:pt x="65" y="88"/>
                  </a:cubicBezTo>
                  <a:cubicBezTo>
                    <a:pt x="68" y="86"/>
                    <a:pt x="72" y="84"/>
                    <a:pt x="75" y="82"/>
                  </a:cubicBezTo>
                  <a:cubicBezTo>
                    <a:pt x="76" y="81"/>
                    <a:pt x="77" y="80"/>
                    <a:pt x="76" y="80"/>
                  </a:cubicBezTo>
                  <a:cubicBezTo>
                    <a:pt x="76" y="79"/>
                    <a:pt x="75" y="78"/>
                    <a:pt x="74" y="79"/>
                  </a:cubicBezTo>
                  <a:cubicBezTo>
                    <a:pt x="71" y="80"/>
                    <a:pt x="69" y="82"/>
                    <a:pt x="67" y="83"/>
                  </a:cubicBezTo>
                  <a:cubicBezTo>
                    <a:pt x="44" y="79"/>
                    <a:pt x="19" y="73"/>
                    <a:pt x="14" y="49"/>
                  </a:cubicBezTo>
                  <a:cubicBezTo>
                    <a:pt x="12" y="42"/>
                    <a:pt x="11" y="34"/>
                    <a:pt x="11" y="28"/>
                  </a:cubicBezTo>
                  <a:cubicBezTo>
                    <a:pt x="11" y="21"/>
                    <a:pt x="8" y="15"/>
                    <a:pt x="0" y="11"/>
                  </a:cubicBezTo>
                  <a:cubicBezTo>
                    <a:pt x="3" y="9"/>
                    <a:pt x="6" y="7"/>
                    <a:pt x="10" y="5"/>
                  </a:cubicBezTo>
                  <a:cubicBezTo>
                    <a:pt x="20" y="0"/>
                    <a:pt x="34" y="2"/>
                    <a:pt x="42" y="11"/>
                  </a:cubicBezTo>
                  <a:cubicBezTo>
                    <a:pt x="48" y="17"/>
                    <a:pt x="49" y="25"/>
                    <a:pt x="48" y="33"/>
                  </a:cubicBezTo>
                  <a:cubicBezTo>
                    <a:pt x="48" y="33"/>
                    <a:pt x="48" y="33"/>
                    <a:pt x="48" y="33"/>
                  </a:cubicBezTo>
                  <a:cubicBezTo>
                    <a:pt x="48" y="38"/>
                    <a:pt x="47" y="42"/>
                    <a:pt x="46" y="46"/>
                  </a:cubicBezTo>
                  <a:cubicBezTo>
                    <a:pt x="46" y="47"/>
                    <a:pt x="47" y="48"/>
                    <a:pt x="48" y="48"/>
                  </a:cubicBezTo>
                  <a:cubicBezTo>
                    <a:pt x="48" y="48"/>
                    <a:pt x="48" y="48"/>
                    <a:pt x="4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30" name="Freeform 39">
              <a:extLst>
                <a:ext uri="{FF2B5EF4-FFF2-40B4-BE49-F238E27FC236}">
                  <a16:creationId xmlns:a16="http://schemas.microsoft.com/office/drawing/2014/main" id="{6FEDF88A-9DC0-4C4F-AF6E-8FF89DE42D5B}"/>
                </a:ext>
              </a:extLst>
            </p:cNvPr>
            <p:cNvSpPr>
              <a:spLocks/>
            </p:cNvSpPr>
            <p:nvPr/>
          </p:nvSpPr>
          <p:spPr bwMode="auto">
            <a:xfrm>
              <a:off x="1520826" y="2444751"/>
              <a:ext cx="404813" cy="598488"/>
            </a:xfrm>
            <a:custGeom>
              <a:avLst/>
              <a:gdLst>
                <a:gd name="T0" fmla="*/ 55 w 60"/>
                <a:gd name="T1" fmla="*/ 10 h 89"/>
                <a:gd name="T2" fmla="*/ 55 w 60"/>
                <a:gd name="T3" fmla="*/ 30 h 89"/>
                <a:gd name="T4" fmla="*/ 45 w 60"/>
                <a:gd name="T5" fmla="*/ 53 h 89"/>
                <a:gd name="T6" fmla="*/ 45 w 60"/>
                <a:gd name="T7" fmla="*/ 53 h 89"/>
                <a:gd name="T8" fmla="*/ 45 w 60"/>
                <a:gd name="T9" fmla="*/ 53 h 89"/>
                <a:gd name="T10" fmla="*/ 45 w 60"/>
                <a:gd name="T11" fmla="*/ 54 h 89"/>
                <a:gd name="T12" fmla="*/ 48 w 60"/>
                <a:gd name="T13" fmla="*/ 64 h 89"/>
                <a:gd name="T14" fmla="*/ 54 w 60"/>
                <a:gd name="T15" fmla="*/ 83 h 89"/>
                <a:gd name="T16" fmla="*/ 51 w 60"/>
                <a:gd name="T17" fmla="*/ 86 h 89"/>
                <a:gd name="T18" fmla="*/ 50 w 60"/>
                <a:gd name="T19" fmla="*/ 85 h 89"/>
                <a:gd name="T20" fmla="*/ 35 w 60"/>
                <a:gd name="T21" fmla="*/ 86 h 89"/>
                <a:gd name="T22" fmla="*/ 27 w 60"/>
                <a:gd name="T23" fmla="*/ 89 h 89"/>
                <a:gd name="T24" fmla="*/ 18 w 60"/>
                <a:gd name="T25" fmla="*/ 80 h 89"/>
                <a:gd name="T26" fmla="*/ 11 w 60"/>
                <a:gd name="T27" fmla="*/ 71 h 89"/>
                <a:gd name="T28" fmla="*/ 0 w 60"/>
                <a:gd name="T29" fmla="*/ 68 h 89"/>
                <a:gd name="T30" fmla="*/ 10 w 60"/>
                <a:gd name="T31" fmla="*/ 51 h 89"/>
                <a:gd name="T32" fmla="*/ 9 w 60"/>
                <a:gd name="T33" fmla="*/ 49 h 89"/>
                <a:gd name="T34" fmla="*/ 12 w 60"/>
                <a:gd name="T35" fmla="*/ 45 h 89"/>
                <a:gd name="T36" fmla="*/ 14 w 60"/>
                <a:gd name="T37" fmla="*/ 47 h 89"/>
                <a:gd name="T38" fmla="*/ 17 w 60"/>
                <a:gd name="T39" fmla="*/ 46 h 89"/>
                <a:gd name="T40" fmla="*/ 16 w 60"/>
                <a:gd name="T41" fmla="*/ 44 h 89"/>
                <a:gd name="T42" fmla="*/ 13 w 60"/>
                <a:gd name="T43" fmla="*/ 41 h 89"/>
                <a:gd name="T44" fmla="*/ 8 w 60"/>
                <a:gd name="T45" fmla="*/ 37 h 89"/>
                <a:gd name="T46" fmla="*/ 9 w 60"/>
                <a:gd name="T47" fmla="*/ 35 h 89"/>
                <a:gd name="T48" fmla="*/ 24 w 60"/>
                <a:gd name="T49" fmla="*/ 75 h 89"/>
                <a:gd name="T50" fmla="*/ 26 w 60"/>
                <a:gd name="T51" fmla="*/ 77 h 89"/>
                <a:gd name="T52" fmla="*/ 26 w 60"/>
                <a:gd name="T53" fmla="*/ 77 h 89"/>
                <a:gd name="T54" fmla="*/ 28 w 60"/>
                <a:gd name="T55" fmla="*/ 75 h 89"/>
                <a:gd name="T56" fmla="*/ 27 w 60"/>
                <a:gd name="T57" fmla="*/ 60 h 89"/>
                <a:gd name="T58" fmla="*/ 36 w 60"/>
                <a:gd name="T59" fmla="*/ 47 h 89"/>
                <a:gd name="T60" fmla="*/ 39 w 60"/>
                <a:gd name="T61" fmla="*/ 39 h 89"/>
                <a:gd name="T62" fmla="*/ 39 w 60"/>
                <a:gd name="T63" fmla="*/ 37 h 89"/>
                <a:gd name="T64" fmla="*/ 38 w 60"/>
                <a:gd name="T65" fmla="*/ 36 h 89"/>
                <a:gd name="T66" fmla="*/ 39 w 60"/>
                <a:gd name="T67" fmla="*/ 36 h 89"/>
                <a:gd name="T68" fmla="*/ 40 w 60"/>
                <a:gd name="T69" fmla="*/ 36 h 89"/>
                <a:gd name="T70" fmla="*/ 41 w 60"/>
                <a:gd name="T71" fmla="*/ 36 h 89"/>
                <a:gd name="T72" fmla="*/ 42 w 60"/>
                <a:gd name="T73" fmla="*/ 35 h 89"/>
                <a:gd name="T74" fmla="*/ 43 w 60"/>
                <a:gd name="T75" fmla="*/ 6 h 89"/>
                <a:gd name="T76" fmla="*/ 41 w 60"/>
                <a:gd name="T77" fmla="*/ 5 h 89"/>
                <a:gd name="T78" fmla="*/ 43 w 60"/>
                <a:gd name="T79" fmla="*/ 0 h 89"/>
                <a:gd name="T80" fmla="*/ 46 w 60"/>
                <a:gd name="T81" fmla="*/ 2 h 89"/>
                <a:gd name="T82" fmla="*/ 54 w 60"/>
                <a:gd name="T83" fmla="*/ 4 h 89"/>
                <a:gd name="T84" fmla="*/ 57 w 60"/>
                <a:gd name="T85" fmla="*/ 4 h 89"/>
                <a:gd name="T86" fmla="*/ 57 w 60"/>
                <a:gd name="T87" fmla="*/ 4 h 89"/>
                <a:gd name="T88" fmla="*/ 58 w 60"/>
                <a:gd name="T89" fmla="*/ 5 h 89"/>
                <a:gd name="T90" fmla="*/ 56 w 60"/>
                <a:gd name="T91" fmla="*/ 7 h 89"/>
                <a:gd name="T92" fmla="*/ 56 w 60"/>
                <a:gd name="T93" fmla="*/ 8 h 89"/>
                <a:gd name="T94" fmla="*/ 55 w 60"/>
                <a:gd name="T95" fmla="*/ 1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89">
                  <a:moveTo>
                    <a:pt x="55" y="10"/>
                  </a:moveTo>
                  <a:cubicBezTo>
                    <a:pt x="59" y="18"/>
                    <a:pt x="60" y="25"/>
                    <a:pt x="55" y="30"/>
                  </a:cubicBezTo>
                  <a:cubicBezTo>
                    <a:pt x="47" y="37"/>
                    <a:pt x="44" y="41"/>
                    <a:pt x="45" y="53"/>
                  </a:cubicBezTo>
                  <a:cubicBezTo>
                    <a:pt x="45" y="53"/>
                    <a:pt x="45" y="53"/>
                    <a:pt x="45" y="53"/>
                  </a:cubicBezTo>
                  <a:cubicBezTo>
                    <a:pt x="45" y="53"/>
                    <a:pt x="45" y="53"/>
                    <a:pt x="45" y="53"/>
                  </a:cubicBezTo>
                  <a:cubicBezTo>
                    <a:pt x="45" y="53"/>
                    <a:pt x="45" y="53"/>
                    <a:pt x="45" y="54"/>
                  </a:cubicBezTo>
                  <a:cubicBezTo>
                    <a:pt x="46" y="55"/>
                    <a:pt x="47" y="59"/>
                    <a:pt x="48" y="64"/>
                  </a:cubicBezTo>
                  <a:cubicBezTo>
                    <a:pt x="49" y="71"/>
                    <a:pt x="51" y="78"/>
                    <a:pt x="54" y="83"/>
                  </a:cubicBezTo>
                  <a:cubicBezTo>
                    <a:pt x="53" y="84"/>
                    <a:pt x="52" y="85"/>
                    <a:pt x="51" y="86"/>
                  </a:cubicBezTo>
                  <a:cubicBezTo>
                    <a:pt x="51" y="85"/>
                    <a:pt x="50" y="85"/>
                    <a:pt x="50" y="85"/>
                  </a:cubicBezTo>
                  <a:cubicBezTo>
                    <a:pt x="43" y="81"/>
                    <a:pt x="39" y="84"/>
                    <a:pt x="35" y="86"/>
                  </a:cubicBezTo>
                  <a:cubicBezTo>
                    <a:pt x="32" y="88"/>
                    <a:pt x="30" y="89"/>
                    <a:pt x="27" y="89"/>
                  </a:cubicBezTo>
                  <a:cubicBezTo>
                    <a:pt x="23" y="89"/>
                    <a:pt x="20" y="84"/>
                    <a:pt x="18" y="80"/>
                  </a:cubicBezTo>
                  <a:cubicBezTo>
                    <a:pt x="16" y="76"/>
                    <a:pt x="14" y="73"/>
                    <a:pt x="11" y="71"/>
                  </a:cubicBezTo>
                  <a:cubicBezTo>
                    <a:pt x="8" y="68"/>
                    <a:pt x="4" y="68"/>
                    <a:pt x="0" y="68"/>
                  </a:cubicBezTo>
                  <a:cubicBezTo>
                    <a:pt x="5" y="64"/>
                    <a:pt x="11" y="58"/>
                    <a:pt x="10" y="51"/>
                  </a:cubicBezTo>
                  <a:cubicBezTo>
                    <a:pt x="10" y="50"/>
                    <a:pt x="10" y="49"/>
                    <a:pt x="9" y="49"/>
                  </a:cubicBezTo>
                  <a:cubicBezTo>
                    <a:pt x="12" y="45"/>
                    <a:pt x="12" y="45"/>
                    <a:pt x="12" y="45"/>
                  </a:cubicBezTo>
                  <a:cubicBezTo>
                    <a:pt x="13" y="45"/>
                    <a:pt x="14" y="46"/>
                    <a:pt x="14" y="47"/>
                  </a:cubicBezTo>
                  <a:cubicBezTo>
                    <a:pt x="15" y="47"/>
                    <a:pt x="16" y="47"/>
                    <a:pt x="17" y="46"/>
                  </a:cubicBezTo>
                  <a:cubicBezTo>
                    <a:pt x="17" y="45"/>
                    <a:pt x="17" y="44"/>
                    <a:pt x="16" y="44"/>
                  </a:cubicBezTo>
                  <a:cubicBezTo>
                    <a:pt x="16" y="43"/>
                    <a:pt x="15" y="42"/>
                    <a:pt x="13" y="41"/>
                  </a:cubicBezTo>
                  <a:cubicBezTo>
                    <a:pt x="12" y="40"/>
                    <a:pt x="10" y="38"/>
                    <a:pt x="8" y="37"/>
                  </a:cubicBezTo>
                  <a:cubicBezTo>
                    <a:pt x="9" y="35"/>
                    <a:pt x="9" y="35"/>
                    <a:pt x="9" y="35"/>
                  </a:cubicBezTo>
                  <a:cubicBezTo>
                    <a:pt x="24" y="42"/>
                    <a:pt x="25" y="55"/>
                    <a:pt x="24" y="75"/>
                  </a:cubicBezTo>
                  <a:cubicBezTo>
                    <a:pt x="24" y="76"/>
                    <a:pt x="25" y="77"/>
                    <a:pt x="26" y="77"/>
                  </a:cubicBezTo>
                  <a:cubicBezTo>
                    <a:pt x="26" y="77"/>
                    <a:pt x="26" y="77"/>
                    <a:pt x="26" y="77"/>
                  </a:cubicBezTo>
                  <a:cubicBezTo>
                    <a:pt x="27" y="77"/>
                    <a:pt x="28" y="76"/>
                    <a:pt x="28" y="75"/>
                  </a:cubicBezTo>
                  <a:cubicBezTo>
                    <a:pt x="28" y="70"/>
                    <a:pt x="28" y="65"/>
                    <a:pt x="27" y="60"/>
                  </a:cubicBezTo>
                  <a:cubicBezTo>
                    <a:pt x="33" y="58"/>
                    <a:pt x="34" y="52"/>
                    <a:pt x="36" y="47"/>
                  </a:cubicBezTo>
                  <a:cubicBezTo>
                    <a:pt x="37" y="44"/>
                    <a:pt x="37" y="41"/>
                    <a:pt x="39" y="39"/>
                  </a:cubicBezTo>
                  <a:cubicBezTo>
                    <a:pt x="40" y="38"/>
                    <a:pt x="39" y="37"/>
                    <a:pt x="39" y="37"/>
                  </a:cubicBezTo>
                  <a:cubicBezTo>
                    <a:pt x="38" y="36"/>
                    <a:pt x="38" y="36"/>
                    <a:pt x="38" y="36"/>
                  </a:cubicBezTo>
                  <a:cubicBezTo>
                    <a:pt x="39" y="36"/>
                    <a:pt x="39" y="36"/>
                    <a:pt x="39" y="36"/>
                  </a:cubicBezTo>
                  <a:cubicBezTo>
                    <a:pt x="40" y="36"/>
                    <a:pt x="40" y="36"/>
                    <a:pt x="40" y="36"/>
                  </a:cubicBezTo>
                  <a:cubicBezTo>
                    <a:pt x="40" y="36"/>
                    <a:pt x="41" y="36"/>
                    <a:pt x="41" y="36"/>
                  </a:cubicBezTo>
                  <a:cubicBezTo>
                    <a:pt x="42" y="36"/>
                    <a:pt x="42" y="36"/>
                    <a:pt x="42" y="35"/>
                  </a:cubicBezTo>
                  <a:cubicBezTo>
                    <a:pt x="48" y="25"/>
                    <a:pt x="48" y="17"/>
                    <a:pt x="43" y="6"/>
                  </a:cubicBezTo>
                  <a:cubicBezTo>
                    <a:pt x="43" y="5"/>
                    <a:pt x="42" y="5"/>
                    <a:pt x="41" y="5"/>
                  </a:cubicBezTo>
                  <a:cubicBezTo>
                    <a:pt x="43" y="0"/>
                    <a:pt x="43" y="0"/>
                    <a:pt x="43" y="0"/>
                  </a:cubicBezTo>
                  <a:cubicBezTo>
                    <a:pt x="44" y="1"/>
                    <a:pt x="45" y="1"/>
                    <a:pt x="46" y="2"/>
                  </a:cubicBezTo>
                  <a:cubicBezTo>
                    <a:pt x="48" y="3"/>
                    <a:pt x="50" y="4"/>
                    <a:pt x="54" y="4"/>
                  </a:cubicBezTo>
                  <a:cubicBezTo>
                    <a:pt x="55" y="4"/>
                    <a:pt x="56" y="4"/>
                    <a:pt x="57" y="4"/>
                  </a:cubicBezTo>
                  <a:cubicBezTo>
                    <a:pt x="57" y="4"/>
                    <a:pt x="57" y="4"/>
                    <a:pt x="57" y="4"/>
                  </a:cubicBezTo>
                  <a:cubicBezTo>
                    <a:pt x="57" y="4"/>
                    <a:pt x="58" y="5"/>
                    <a:pt x="58" y="5"/>
                  </a:cubicBezTo>
                  <a:cubicBezTo>
                    <a:pt x="56" y="7"/>
                    <a:pt x="56" y="7"/>
                    <a:pt x="56" y="7"/>
                  </a:cubicBezTo>
                  <a:cubicBezTo>
                    <a:pt x="56" y="7"/>
                    <a:pt x="56" y="7"/>
                    <a:pt x="56" y="8"/>
                  </a:cubicBezTo>
                  <a:cubicBezTo>
                    <a:pt x="55" y="8"/>
                    <a:pt x="54" y="9"/>
                    <a:pt x="5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31" name="Freeform 40">
              <a:extLst>
                <a:ext uri="{FF2B5EF4-FFF2-40B4-BE49-F238E27FC236}">
                  <a16:creationId xmlns:a16="http://schemas.microsoft.com/office/drawing/2014/main" id="{229C955C-7DAE-4141-B66A-C700DE302A84}"/>
                </a:ext>
              </a:extLst>
            </p:cNvPr>
            <p:cNvSpPr>
              <a:spLocks/>
            </p:cNvSpPr>
            <p:nvPr/>
          </p:nvSpPr>
          <p:spPr bwMode="auto">
            <a:xfrm>
              <a:off x="1857376" y="2827338"/>
              <a:ext cx="161925" cy="161925"/>
            </a:xfrm>
            <a:custGeom>
              <a:avLst/>
              <a:gdLst>
                <a:gd name="T0" fmla="*/ 8 w 24"/>
                <a:gd name="T1" fmla="*/ 5 h 24"/>
                <a:gd name="T2" fmla="*/ 15 w 24"/>
                <a:gd name="T3" fmla="*/ 9 h 24"/>
                <a:gd name="T4" fmla="*/ 24 w 24"/>
                <a:gd name="T5" fmla="*/ 14 h 24"/>
                <a:gd name="T6" fmla="*/ 7 w 24"/>
                <a:gd name="T7" fmla="*/ 24 h 24"/>
                <a:gd name="T8" fmla="*/ 1 w 24"/>
                <a:gd name="T9" fmla="*/ 6 h 24"/>
                <a:gd name="T10" fmla="*/ 0 w 24"/>
                <a:gd name="T11" fmla="*/ 0 h 24"/>
                <a:gd name="T12" fmla="*/ 4 w 24"/>
                <a:gd name="T13" fmla="*/ 3 h 24"/>
                <a:gd name="T14" fmla="*/ 8 w 24"/>
                <a:gd name="T15" fmla="*/ 5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4">
                  <a:moveTo>
                    <a:pt x="8" y="5"/>
                  </a:moveTo>
                  <a:cubicBezTo>
                    <a:pt x="10" y="6"/>
                    <a:pt x="12" y="7"/>
                    <a:pt x="15" y="9"/>
                  </a:cubicBezTo>
                  <a:cubicBezTo>
                    <a:pt x="18" y="10"/>
                    <a:pt x="21" y="12"/>
                    <a:pt x="24" y="14"/>
                  </a:cubicBezTo>
                  <a:cubicBezTo>
                    <a:pt x="16" y="18"/>
                    <a:pt x="11" y="21"/>
                    <a:pt x="7" y="24"/>
                  </a:cubicBezTo>
                  <a:cubicBezTo>
                    <a:pt x="4" y="20"/>
                    <a:pt x="3" y="12"/>
                    <a:pt x="1" y="6"/>
                  </a:cubicBezTo>
                  <a:cubicBezTo>
                    <a:pt x="1" y="4"/>
                    <a:pt x="0" y="2"/>
                    <a:pt x="0" y="0"/>
                  </a:cubicBezTo>
                  <a:cubicBezTo>
                    <a:pt x="1" y="1"/>
                    <a:pt x="3" y="2"/>
                    <a:pt x="4" y="3"/>
                  </a:cubicBezTo>
                  <a:cubicBezTo>
                    <a:pt x="6" y="3"/>
                    <a:pt x="7" y="4"/>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32" name="Freeform 41">
              <a:extLst>
                <a:ext uri="{FF2B5EF4-FFF2-40B4-BE49-F238E27FC236}">
                  <a16:creationId xmlns:a16="http://schemas.microsoft.com/office/drawing/2014/main" id="{5F72CDA1-4B87-4DC5-99DD-D90F55969055}"/>
                </a:ext>
              </a:extLst>
            </p:cNvPr>
            <p:cNvSpPr>
              <a:spLocks/>
            </p:cNvSpPr>
            <p:nvPr/>
          </p:nvSpPr>
          <p:spPr bwMode="auto">
            <a:xfrm>
              <a:off x="2073276" y="2625726"/>
              <a:ext cx="12700" cy="14288"/>
            </a:xfrm>
            <a:custGeom>
              <a:avLst/>
              <a:gdLst>
                <a:gd name="T0" fmla="*/ 2 w 2"/>
                <a:gd name="T1" fmla="*/ 2 h 2"/>
                <a:gd name="T2" fmla="*/ 0 w 2"/>
                <a:gd name="T3" fmla="*/ 1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1" y="2"/>
                    <a:pt x="1" y="1"/>
                    <a:pt x="0" y="1"/>
                  </a:cubicBezTo>
                  <a:cubicBezTo>
                    <a:pt x="0" y="0"/>
                    <a:pt x="1" y="0"/>
                    <a:pt x="1"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33" name="Freeform 42">
              <a:extLst>
                <a:ext uri="{FF2B5EF4-FFF2-40B4-BE49-F238E27FC236}">
                  <a16:creationId xmlns:a16="http://schemas.microsoft.com/office/drawing/2014/main" id="{53039B25-C552-4631-A411-1E2550170E82}"/>
                </a:ext>
              </a:extLst>
            </p:cNvPr>
            <p:cNvSpPr>
              <a:spLocks/>
            </p:cNvSpPr>
            <p:nvPr/>
          </p:nvSpPr>
          <p:spPr bwMode="auto">
            <a:xfrm>
              <a:off x="2085976" y="2719388"/>
              <a:ext cx="14288" cy="26988"/>
            </a:xfrm>
            <a:custGeom>
              <a:avLst/>
              <a:gdLst>
                <a:gd name="T0" fmla="*/ 2 w 2"/>
                <a:gd name="T1" fmla="*/ 0 h 4"/>
                <a:gd name="T2" fmla="*/ 2 w 2"/>
                <a:gd name="T3" fmla="*/ 3 h 4"/>
                <a:gd name="T4" fmla="*/ 2 w 2"/>
                <a:gd name="T5" fmla="*/ 4 h 4"/>
                <a:gd name="T6" fmla="*/ 0 w 2"/>
                <a:gd name="T7" fmla="*/ 1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1"/>
                    <a:pt x="2" y="2"/>
                    <a:pt x="2" y="3"/>
                  </a:cubicBezTo>
                  <a:cubicBezTo>
                    <a:pt x="2" y="3"/>
                    <a:pt x="2" y="3"/>
                    <a:pt x="2" y="4"/>
                  </a:cubicBezTo>
                  <a:cubicBezTo>
                    <a:pt x="1" y="3"/>
                    <a:pt x="0" y="2"/>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34" name="Freeform 43">
              <a:extLst>
                <a:ext uri="{FF2B5EF4-FFF2-40B4-BE49-F238E27FC236}">
                  <a16:creationId xmlns:a16="http://schemas.microsoft.com/office/drawing/2014/main" id="{42E059CC-CA54-466F-9137-CC57075ABB87}"/>
                </a:ext>
              </a:extLst>
            </p:cNvPr>
            <p:cNvSpPr>
              <a:spLocks/>
            </p:cNvSpPr>
            <p:nvPr/>
          </p:nvSpPr>
          <p:spPr bwMode="auto">
            <a:xfrm>
              <a:off x="2025651" y="2551113"/>
              <a:ext cx="47625" cy="68263"/>
            </a:xfrm>
            <a:custGeom>
              <a:avLst/>
              <a:gdLst>
                <a:gd name="T0" fmla="*/ 4 w 7"/>
                <a:gd name="T1" fmla="*/ 0 h 10"/>
                <a:gd name="T2" fmla="*/ 7 w 7"/>
                <a:gd name="T3" fmla="*/ 7 h 10"/>
                <a:gd name="T4" fmla="*/ 4 w 7"/>
                <a:gd name="T5" fmla="*/ 10 h 10"/>
                <a:gd name="T6" fmla="*/ 0 w 7"/>
                <a:gd name="T7" fmla="*/ 9 h 10"/>
                <a:gd name="T8" fmla="*/ 4 w 7"/>
                <a:gd name="T9" fmla="*/ 3 h 10"/>
                <a:gd name="T10" fmla="*/ 4 w 7"/>
                <a:gd name="T11" fmla="*/ 0 h 10"/>
              </a:gdLst>
              <a:ahLst/>
              <a:cxnLst>
                <a:cxn ang="0">
                  <a:pos x="T0" y="T1"/>
                </a:cxn>
                <a:cxn ang="0">
                  <a:pos x="T2" y="T3"/>
                </a:cxn>
                <a:cxn ang="0">
                  <a:pos x="T4" y="T5"/>
                </a:cxn>
                <a:cxn ang="0">
                  <a:pos x="T6" y="T7"/>
                </a:cxn>
                <a:cxn ang="0">
                  <a:pos x="T8" y="T9"/>
                </a:cxn>
                <a:cxn ang="0">
                  <a:pos x="T10" y="T11"/>
                </a:cxn>
              </a:cxnLst>
              <a:rect l="0" t="0" r="r" b="b"/>
              <a:pathLst>
                <a:path w="7" h="10">
                  <a:moveTo>
                    <a:pt x="4" y="0"/>
                  </a:moveTo>
                  <a:cubicBezTo>
                    <a:pt x="5" y="2"/>
                    <a:pt x="6" y="5"/>
                    <a:pt x="7" y="7"/>
                  </a:cubicBezTo>
                  <a:cubicBezTo>
                    <a:pt x="6" y="8"/>
                    <a:pt x="5" y="9"/>
                    <a:pt x="4" y="10"/>
                  </a:cubicBezTo>
                  <a:cubicBezTo>
                    <a:pt x="2" y="10"/>
                    <a:pt x="1" y="9"/>
                    <a:pt x="0" y="9"/>
                  </a:cubicBezTo>
                  <a:cubicBezTo>
                    <a:pt x="2" y="7"/>
                    <a:pt x="3" y="5"/>
                    <a:pt x="4" y="3"/>
                  </a:cubicBezTo>
                  <a:cubicBezTo>
                    <a:pt x="4" y="2"/>
                    <a:pt x="4" y="1"/>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35" name="Freeform 44">
              <a:extLst>
                <a:ext uri="{FF2B5EF4-FFF2-40B4-BE49-F238E27FC236}">
                  <a16:creationId xmlns:a16="http://schemas.microsoft.com/office/drawing/2014/main" id="{E010C8B4-780F-4D73-AED1-D3C93755D0DC}"/>
                </a:ext>
              </a:extLst>
            </p:cNvPr>
            <p:cNvSpPr>
              <a:spLocks/>
            </p:cNvSpPr>
            <p:nvPr/>
          </p:nvSpPr>
          <p:spPr bwMode="auto">
            <a:xfrm>
              <a:off x="1836738" y="2478088"/>
              <a:ext cx="263525" cy="430213"/>
            </a:xfrm>
            <a:custGeom>
              <a:avLst/>
              <a:gdLst>
                <a:gd name="T0" fmla="*/ 11 w 39"/>
                <a:gd name="T1" fmla="*/ 0 h 64"/>
                <a:gd name="T2" fmla="*/ 21 w 39"/>
                <a:gd name="T3" fmla="*/ 6 h 64"/>
                <a:gd name="T4" fmla="*/ 23 w 39"/>
                <a:gd name="T5" fmla="*/ 6 h 64"/>
                <a:gd name="T6" fmla="*/ 25 w 39"/>
                <a:gd name="T7" fmla="*/ 2 h 64"/>
                <a:gd name="T8" fmla="*/ 29 w 39"/>
                <a:gd name="T9" fmla="*/ 6 h 64"/>
                <a:gd name="T10" fmla="*/ 27 w 39"/>
                <a:gd name="T11" fmla="*/ 7 h 64"/>
                <a:gd name="T12" fmla="*/ 27 w 39"/>
                <a:gd name="T13" fmla="*/ 9 h 64"/>
                <a:gd name="T14" fmla="*/ 28 w 39"/>
                <a:gd name="T15" fmla="*/ 13 h 64"/>
                <a:gd name="T16" fmla="*/ 23 w 39"/>
                <a:gd name="T17" fmla="*/ 18 h 64"/>
                <a:gd name="T18" fmla="*/ 22 w 39"/>
                <a:gd name="T19" fmla="*/ 20 h 64"/>
                <a:gd name="T20" fmla="*/ 23 w 39"/>
                <a:gd name="T21" fmla="*/ 21 h 64"/>
                <a:gd name="T22" fmla="*/ 25 w 39"/>
                <a:gd name="T23" fmla="*/ 22 h 64"/>
                <a:gd name="T24" fmla="*/ 38 w 39"/>
                <a:gd name="T25" fmla="*/ 31 h 64"/>
                <a:gd name="T26" fmla="*/ 22 w 39"/>
                <a:gd name="T27" fmla="*/ 38 h 64"/>
                <a:gd name="T28" fmla="*/ 19 w 39"/>
                <a:gd name="T29" fmla="*/ 38 h 64"/>
                <a:gd name="T30" fmla="*/ 18 w 39"/>
                <a:gd name="T31" fmla="*/ 41 h 64"/>
                <a:gd name="T32" fmla="*/ 19 w 39"/>
                <a:gd name="T33" fmla="*/ 42 h 64"/>
                <a:gd name="T34" fmla="*/ 20 w 39"/>
                <a:gd name="T35" fmla="*/ 42 h 64"/>
                <a:gd name="T36" fmla="*/ 23 w 39"/>
                <a:gd name="T37" fmla="*/ 41 h 64"/>
                <a:gd name="T38" fmla="*/ 33 w 39"/>
                <a:gd name="T39" fmla="*/ 39 h 64"/>
                <a:gd name="T40" fmla="*/ 33 w 39"/>
                <a:gd name="T41" fmla="*/ 39 h 64"/>
                <a:gd name="T42" fmla="*/ 38 w 39"/>
                <a:gd name="T43" fmla="*/ 46 h 64"/>
                <a:gd name="T44" fmla="*/ 31 w 39"/>
                <a:gd name="T45" fmla="*/ 64 h 64"/>
                <a:gd name="T46" fmla="*/ 19 w 39"/>
                <a:gd name="T47" fmla="*/ 58 h 64"/>
                <a:gd name="T48" fmla="*/ 13 w 39"/>
                <a:gd name="T49" fmla="*/ 54 h 64"/>
                <a:gd name="T50" fmla="*/ 9 w 39"/>
                <a:gd name="T51" fmla="*/ 52 h 64"/>
                <a:gd name="T52" fmla="*/ 1 w 39"/>
                <a:gd name="T53" fmla="*/ 47 h 64"/>
                <a:gd name="T54" fmla="*/ 10 w 39"/>
                <a:gd name="T55" fmla="*/ 28 h 64"/>
                <a:gd name="T56" fmla="*/ 11 w 39"/>
                <a:gd name="T57" fmla="*/ 3 h 64"/>
                <a:gd name="T58" fmla="*/ 9 w 39"/>
                <a:gd name="T59" fmla="*/ 2 h 64"/>
                <a:gd name="T60" fmla="*/ 11 w 39"/>
                <a:gd name="T6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64">
                  <a:moveTo>
                    <a:pt x="11" y="0"/>
                  </a:moveTo>
                  <a:cubicBezTo>
                    <a:pt x="15" y="3"/>
                    <a:pt x="18" y="6"/>
                    <a:pt x="21" y="6"/>
                  </a:cubicBezTo>
                  <a:cubicBezTo>
                    <a:pt x="22" y="6"/>
                    <a:pt x="22" y="6"/>
                    <a:pt x="23" y="6"/>
                  </a:cubicBezTo>
                  <a:cubicBezTo>
                    <a:pt x="24" y="5"/>
                    <a:pt x="25" y="4"/>
                    <a:pt x="25" y="2"/>
                  </a:cubicBezTo>
                  <a:cubicBezTo>
                    <a:pt x="27" y="3"/>
                    <a:pt x="28" y="5"/>
                    <a:pt x="29" y="6"/>
                  </a:cubicBezTo>
                  <a:cubicBezTo>
                    <a:pt x="28" y="6"/>
                    <a:pt x="28" y="6"/>
                    <a:pt x="27" y="7"/>
                  </a:cubicBezTo>
                  <a:cubicBezTo>
                    <a:pt x="26" y="7"/>
                    <a:pt x="26" y="8"/>
                    <a:pt x="27" y="9"/>
                  </a:cubicBezTo>
                  <a:cubicBezTo>
                    <a:pt x="28" y="11"/>
                    <a:pt x="29" y="12"/>
                    <a:pt x="28" y="13"/>
                  </a:cubicBezTo>
                  <a:cubicBezTo>
                    <a:pt x="28" y="15"/>
                    <a:pt x="25" y="17"/>
                    <a:pt x="23" y="18"/>
                  </a:cubicBezTo>
                  <a:cubicBezTo>
                    <a:pt x="22" y="18"/>
                    <a:pt x="22" y="19"/>
                    <a:pt x="22" y="20"/>
                  </a:cubicBezTo>
                  <a:cubicBezTo>
                    <a:pt x="22" y="20"/>
                    <a:pt x="22" y="21"/>
                    <a:pt x="23" y="21"/>
                  </a:cubicBezTo>
                  <a:cubicBezTo>
                    <a:pt x="23" y="22"/>
                    <a:pt x="24" y="22"/>
                    <a:pt x="25" y="22"/>
                  </a:cubicBezTo>
                  <a:cubicBezTo>
                    <a:pt x="29" y="24"/>
                    <a:pt x="39" y="28"/>
                    <a:pt x="38" y="31"/>
                  </a:cubicBezTo>
                  <a:cubicBezTo>
                    <a:pt x="38" y="34"/>
                    <a:pt x="26" y="37"/>
                    <a:pt x="22" y="38"/>
                  </a:cubicBezTo>
                  <a:cubicBezTo>
                    <a:pt x="21" y="38"/>
                    <a:pt x="20" y="38"/>
                    <a:pt x="19" y="38"/>
                  </a:cubicBezTo>
                  <a:cubicBezTo>
                    <a:pt x="18" y="39"/>
                    <a:pt x="17" y="40"/>
                    <a:pt x="18" y="41"/>
                  </a:cubicBezTo>
                  <a:cubicBezTo>
                    <a:pt x="18" y="41"/>
                    <a:pt x="19" y="42"/>
                    <a:pt x="19" y="42"/>
                  </a:cubicBezTo>
                  <a:cubicBezTo>
                    <a:pt x="20" y="42"/>
                    <a:pt x="20" y="42"/>
                    <a:pt x="20" y="42"/>
                  </a:cubicBezTo>
                  <a:cubicBezTo>
                    <a:pt x="20" y="42"/>
                    <a:pt x="21" y="41"/>
                    <a:pt x="23" y="41"/>
                  </a:cubicBezTo>
                  <a:cubicBezTo>
                    <a:pt x="26" y="40"/>
                    <a:pt x="30" y="40"/>
                    <a:pt x="33" y="39"/>
                  </a:cubicBezTo>
                  <a:cubicBezTo>
                    <a:pt x="33" y="39"/>
                    <a:pt x="33" y="39"/>
                    <a:pt x="33" y="39"/>
                  </a:cubicBezTo>
                  <a:cubicBezTo>
                    <a:pt x="36" y="41"/>
                    <a:pt x="38" y="44"/>
                    <a:pt x="38" y="46"/>
                  </a:cubicBezTo>
                  <a:cubicBezTo>
                    <a:pt x="37" y="55"/>
                    <a:pt x="34" y="61"/>
                    <a:pt x="31" y="64"/>
                  </a:cubicBezTo>
                  <a:cubicBezTo>
                    <a:pt x="27" y="62"/>
                    <a:pt x="23" y="60"/>
                    <a:pt x="19" y="58"/>
                  </a:cubicBezTo>
                  <a:cubicBezTo>
                    <a:pt x="17" y="56"/>
                    <a:pt x="15" y="55"/>
                    <a:pt x="13" y="54"/>
                  </a:cubicBezTo>
                  <a:cubicBezTo>
                    <a:pt x="11" y="53"/>
                    <a:pt x="10" y="53"/>
                    <a:pt x="9" y="52"/>
                  </a:cubicBezTo>
                  <a:cubicBezTo>
                    <a:pt x="7" y="50"/>
                    <a:pt x="4" y="49"/>
                    <a:pt x="1" y="47"/>
                  </a:cubicBezTo>
                  <a:cubicBezTo>
                    <a:pt x="0" y="37"/>
                    <a:pt x="3" y="34"/>
                    <a:pt x="10" y="28"/>
                  </a:cubicBezTo>
                  <a:cubicBezTo>
                    <a:pt x="18" y="20"/>
                    <a:pt x="15" y="12"/>
                    <a:pt x="11" y="3"/>
                  </a:cubicBezTo>
                  <a:cubicBezTo>
                    <a:pt x="11" y="3"/>
                    <a:pt x="10" y="2"/>
                    <a:pt x="9" y="2"/>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36" name="Freeform 45">
              <a:extLst>
                <a:ext uri="{FF2B5EF4-FFF2-40B4-BE49-F238E27FC236}">
                  <a16:creationId xmlns:a16="http://schemas.microsoft.com/office/drawing/2014/main" id="{608F0500-35AD-4F13-A802-DFB98CFAFE4B}"/>
                </a:ext>
              </a:extLst>
            </p:cNvPr>
            <p:cNvSpPr>
              <a:spLocks/>
            </p:cNvSpPr>
            <p:nvPr/>
          </p:nvSpPr>
          <p:spPr bwMode="auto">
            <a:xfrm>
              <a:off x="1763713" y="2384426"/>
              <a:ext cx="222250" cy="106363"/>
            </a:xfrm>
            <a:custGeom>
              <a:avLst/>
              <a:gdLst>
                <a:gd name="T0" fmla="*/ 15 w 33"/>
                <a:gd name="T1" fmla="*/ 3 h 16"/>
                <a:gd name="T2" fmla="*/ 32 w 33"/>
                <a:gd name="T3" fmla="*/ 12 h 16"/>
                <a:gd name="T4" fmla="*/ 33 w 33"/>
                <a:gd name="T5" fmla="*/ 15 h 16"/>
                <a:gd name="T6" fmla="*/ 32 w 33"/>
                <a:gd name="T7" fmla="*/ 16 h 16"/>
                <a:gd name="T8" fmla="*/ 24 w 33"/>
                <a:gd name="T9" fmla="*/ 11 h 16"/>
                <a:gd name="T10" fmla="*/ 23 w 33"/>
                <a:gd name="T11" fmla="*/ 10 h 16"/>
                <a:gd name="T12" fmla="*/ 23 w 33"/>
                <a:gd name="T13" fmla="*/ 10 h 16"/>
                <a:gd name="T14" fmla="*/ 22 w 33"/>
                <a:gd name="T15" fmla="*/ 10 h 16"/>
                <a:gd name="T16" fmla="*/ 20 w 33"/>
                <a:gd name="T17" fmla="*/ 9 h 16"/>
                <a:gd name="T18" fmla="*/ 19 w 33"/>
                <a:gd name="T19" fmla="*/ 10 h 16"/>
                <a:gd name="T20" fmla="*/ 19 w 33"/>
                <a:gd name="T21" fmla="*/ 10 h 16"/>
                <a:gd name="T22" fmla="*/ 18 w 33"/>
                <a:gd name="T23" fmla="*/ 10 h 16"/>
                <a:gd name="T24" fmla="*/ 11 w 33"/>
                <a:gd name="T25" fmla="*/ 8 h 16"/>
                <a:gd name="T26" fmla="*/ 8 w 33"/>
                <a:gd name="T27" fmla="*/ 6 h 16"/>
                <a:gd name="T28" fmla="*/ 2 w 33"/>
                <a:gd name="T29" fmla="*/ 5 h 16"/>
                <a:gd name="T30" fmla="*/ 1 w 33"/>
                <a:gd name="T31" fmla="*/ 2 h 16"/>
                <a:gd name="T32" fmla="*/ 0 w 33"/>
                <a:gd name="T33" fmla="*/ 0 h 16"/>
                <a:gd name="T34" fmla="*/ 8 w 33"/>
                <a:gd name="T35" fmla="*/ 2 h 16"/>
                <a:gd name="T36" fmla="*/ 10 w 33"/>
                <a:gd name="T37" fmla="*/ 3 h 16"/>
                <a:gd name="T38" fmla="*/ 12 w 33"/>
                <a:gd name="T39" fmla="*/ 4 h 16"/>
                <a:gd name="T40" fmla="*/ 12 w 33"/>
                <a:gd name="T41" fmla="*/ 4 h 16"/>
                <a:gd name="T42" fmla="*/ 13 w 33"/>
                <a:gd name="T43" fmla="*/ 3 h 16"/>
                <a:gd name="T44" fmla="*/ 15 w 33"/>
                <a:gd name="T45"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16">
                  <a:moveTo>
                    <a:pt x="15" y="3"/>
                  </a:moveTo>
                  <a:cubicBezTo>
                    <a:pt x="22" y="5"/>
                    <a:pt x="28" y="8"/>
                    <a:pt x="32" y="12"/>
                  </a:cubicBezTo>
                  <a:cubicBezTo>
                    <a:pt x="33" y="13"/>
                    <a:pt x="33" y="14"/>
                    <a:pt x="33" y="15"/>
                  </a:cubicBezTo>
                  <a:cubicBezTo>
                    <a:pt x="33" y="16"/>
                    <a:pt x="33" y="16"/>
                    <a:pt x="32" y="16"/>
                  </a:cubicBezTo>
                  <a:cubicBezTo>
                    <a:pt x="32" y="16"/>
                    <a:pt x="29" y="16"/>
                    <a:pt x="24" y="11"/>
                  </a:cubicBezTo>
                  <a:cubicBezTo>
                    <a:pt x="23" y="10"/>
                    <a:pt x="23" y="10"/>
                    <a:pt x="23" y="10"/>
                  </a:cubicBezTo>
                  <a:cubicBezTo>
                    <a:pt x="23" y="10"/>
                    <a:pt x="23" y="10"/>
                    <a:pt x="23" y="10"/>
                  </a:cubicBezTo>
                  <a:cubicBezTo>
                    <a:pt x="22" y="10"/>
                    <a:pt x="22" y="10"/>
                    <a:pt x="22" y="10"/>
                  </a:cubicBezTo>
                  <a:cubicBezTo>
                    <a:pt x="22" y="9"/>
                    <a:pt x="21" y="9"/>
                    <a:pt x="20" y="9"/>
                  </a:cubicBezTo>
                  <a:cubicBezTo>
                    <a:pt x="20" y="9"/>
                    <a:pt x="20" y="9"/>
                    <a:pt x="19" y="10"/>
                  </a:cubicBezTo>
                  <a:cubicBezTo>
                    <a:pt x="19" y="10"/>
                    <a:pt x="19" y="10"/>
                    <a:pt x="19" y="10"/>
                  </a:cubicBezTo>
                  <a:cubicBezTo>
                    <a:pt x="19" y="10"/>
                    <a:pt x="18" y="10"/>
                    <a:pt x="18" y="10"/>
                  </a:cubicBezTo>
                  <a:cubicBezTo>
                    <a:pt x="15" y="10"/>
                    <a:pt x="14" y="9"/>
                    <a:pt x="11" y="8"/>
                  </a:cubicBezTo>
                  <a:cubicBezTo>
                    <a:pt x="11" y="7"/>
                    <a:pt x="10" y="7"/>
                    <a:pt x="8" y="6"/>
                  </a:cubicBezTo>
                  <a:cubicBezTo>
                    <a:pt x="6" y="5"/>
                    <a:pt x="4" y="5"/>
                    <a:pt x="2" y="5"/>
                  </a:cubicBezTo>
                  <a:cubicBezTo>
                    <a:pt x="2" y="4"/>
                    <a:pt x="1" y="3"/>
                    <a:pt x="1" y="2"/>
                  </a:cubicBezTo>
                  <a:cubicBezTo>
                    <a:pt x="1" y="1"/>
                    <a:pt x="0" y="1"/>
                    <a:pt x="0" y="0"/>
                  </a:cubicBezTo>
                  <a:cubicBezTo>
                    <a:pt x="4" y="1"/>
                    <a:pt x="6" y="1"/>
                    <a:pt x="8" y="2"/>
                  </a:cubicBezTo>
                  <a:cubicBezTo>
                    <a:pt x="9" y="2"/>
                    <a:pt x="10" y="3"/>
                    <a:pt x="10" y="3"/>
                  </a:cubicBezTo>
                  <a:cubicBezTo>
                    <a:pt x="10" y="4"/>
                    <a:pt x="11" y="4"/>
                    <a:pt x="12" y="4"/>
                  </a:cubicBezTo>
                  <a:cubicBezTo>
                    <a:pt x="12" y="4"/>
                    <a:pt x="12" y="4"/>
                    <a:pt x="12" y="4"/>
                  </a:cubicBezTo>
                  <a:cubicBezTo>
                    <a:pt x="13" y="4"/>
                    <a:pt x="13" y="3"/>
                    <a:pt x="13" y="3"/>
                  </a:cubicBezTo>
                  <a:cubicBezTo>
                    <a:pt x="14" y="3"/>
                    <a:pt x="15" y="3"/>
                    <a:pt x="1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37" name="Freeform 46">
              <a:extLst>
                <a:ext uri="{FF2B5EF4-FFF2-40B4-BE49-F238E27FC236}">
                  <a16:creationId xmlns:a16="http://schemas.microsoft.com/office/drawing/2014/main" id="{E4FDD5E0-0E06-4E86-A618-19C50A208CC5}"/>
                </a:ext>
              </a:extLst>
            </p:cNvPr>
            <p:cNvSpPr>
              <a:spLocks/>
            </p:cNvSpPr>
            <p:nvPr/>
          </p:nvSpPr>
          <p:spPr bwMode="auto">
            <a:xfrm>
              <a:off x="1562101" y="2376488"/>
              <a:ext cx="255588" cy="444500"/>
            </a:xfrm>
            <a:custGeom>
              <a:avLst/>
              <a:gdLst>
                <a:gd name="T0" fmla="*/ 26 w 38"/>
                <a:gd name="T1" fmla="*/ 56 h 66"/>
                <a:gd name="T2" fmla="*/ 21 w 38"/>
                <a:gd name="T3" fmla="*/ 66 h 66"/>
                <a:gd name="T4" fmla="*/ 0 w 38"/>
                <a:gd name="T5" fmla="*/ 40 h 66"/>
                <a:gd name="T6" fmla="*/ 2 w 38"/>
                <a:gd name="T7" fmla="*/ 33 h 66"/>
                <a:gd name="T8" fmla="*/ 16 w 38"/>
                <a:gd name="T9" fmla="*/ 25 h 66"/>
                <a:gd name="T10" fmla="*/ 22 w 38"/>
                <a:gd name="T11" fmla="*/ 30 h 66"/>
                <a:gd name="T12" fmla="*/ 25 w 38"/>
                <a:gd name="T13" fmla="*/ 30 h 66"/>
                <a:gd name="T14" fmla="*/ 25 w 38"/>
                <a:gd name="T15" fmla="*/ 27 h 66"/>
                <a:gd name="T16" fmla="*/ 16 w 38"/>
                <a:gd name="T17" fmla="*/ 22 h 66"/>
                <a:gd name="T18" fmla="*/ 12 w 38"/>
                <a:gd name="T19" fmla="*/ 22 h 66"/>
                <a:gd name="T20" fmla="*/ 12 w 38"/>
                <a:gd name="T21" fmla="*/ 21 h 66"/>
                <a:gd name="T22" fmla="*/ 13 w 38"/>
                <a:gd name="T23" fmla="*/ 21 h 66"/>
                <a:gd name="T24" fmla="*/ 14 w 38"/>
                <a:gd name="T25" fmla="*/ 19 h 66"/>
                <a:gd name="T26" fmla="*/ 9 w 38"/>
                <a:gd name="T27" fmla="*/ 13 h 66"/>
                <a:gd name="T28" fmla="*/ 2 w 38"/>
                <a:gd name="T29" fmla="*/ 3 h 66"/>
                <a:gd name="T30" fmla="*/ 14 w 38"/>
                <a:gd name="T31" fmla="*/ 0 h 66"/>
                <a:gd name="T32" fmla="*/ 27 w 38"/>
                <a:gd name="T33" fmla="*/ 1 h 66"/>
                <a:gd name="T34" fmla="*/ 28 w 38"/>
                <a:gd name="T35" fmla="*/ 4 h 66"/>
                <a:gd name="T36" fmla="*/ 28 w 38"/>
                <a:gd name="T37" fmla="*/ 6 h 66"/>
                <a:gd name="T38" fmla="*/ 20 w 38"/>
                <a:gd name="T39" fmla="*/ 8 h 66"/>
                <a:gd name="T40" fmla="*/ 14 w 38"/>
                <a:gd name="T41" fmla="*/ 10 h 66"/>
                <a:gd name="T42" fmla="*/ 13 w 38"/>
                <a:gd name="T43" fmla="*/ 12 h 66"/>
                <a:gd name="T44" fmla="*/ 15 w 38"/>
                <a:gd name="T45" fmla="*/ 14 h 66"/>
                <a:gd name="T46" fmla="*/ 21 w 38"/>
                <a:gd name="T47" fmla="*/ 12 h 66"/>
                <a:gd name="T48" fmla="*/ 37 w 38"/>
                <a:gd name="T49" fmla="*/ 10 h 66"/>
                <a:gd name="T50" fmla="*/ 35 w 38"/>
                <a:gd name="T51" fmla="*/ 15 h 66"/>
                <a:gd name="T52" fmla="*/ 35 w 38"/>
                <a:gd name="T53" fmla="*/ 15 h 66"/>
                <a:gd name="T54" fmla="*/ 34 w 38"/>
                <a:gd name="T55" fmla="*/ 17 h 66"/>
                <a:gd name="T56" fmla="*/ 33 w 38"/>
                <a:gd name="T57" fmla="*/ 44 h 66"/>
                <a:gd name="T58" fmla="*/ 33 w 38"/>
                <a:gd name="T59" fmla="*/ 46 h 66"/>
                <a:gd name="T60" fmla="*/ 32 w 38"/>
                <a:gd name="T61" fmla="*/ 46 h 66"/>
                <a:gd name="T62" fmla="*/ 30 w 38"/>
                <a:gd name="T63" fmla="*/ 47 h 66"/>
                <a:gd name="T64" fmla="*/ 26 w 38"/>
                <a:gd name="T65"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66">
                  <a:moveTo>
                    <a:pt x="26" y="56"/>
                  </a:moveTo>
                  <a:cubicBezTo>
                    <a:pt x="25" y="61"/>
                    <a:pt x="24" y="64"/>
                    <a:pt x="21" y="66"/>
                  </a:cubicBezTo>
                  <a:cubicBezTo>
                    <a:pt x="20" y="55"/>
                    <a:pt x="15" y="45"/>
                    <a:pt x="0" y="40"/>
                  </a:cubicBezTo>
                  <a:cubicBezTo>
                    <a:pt x="1" y="37"/>
                    <a:pt x="2" y="35"/>
                    <a:pt x="2" y="33"/>
                  </a:cubicBezTo>
                  <a:cubicBezTo>
                    <a:pt x="6" y="28"/>
                    <a:pt x="12" y="25"/>
                    <a:pt x="16" y="25"/>
                  </a:cubicBezTo>
                  <a:cubicBezTo>
                    <a:pt x="18" y="25"/>
                    <a:pt x="21" y="27"/>
                    <a:pt x="22" y="30"/>
                  </a:cubicBezTo>
                  <a:cubicBezTo>
                    <a:pt x="23" y="30"/>
                    <a:pt x="24" y="30"/>
                    <a:pt x="25" y="30"/>
                  </a:cubicBezTo>
                  <a:cubicBezTo>
                    <a:pt x="26" y="29"/>
                    <a:pt x="26" y="28"/>
                    <a:pt x="25" y="27"/>
                  </a:cubicBezTo>
                  <a:cubicBezTo>
                    <a:pt x="23" y="24"/>
                    <a:pt x="19" y="22"/>
                    <a:pt x="16" y="22"/>
                  </a:cubicBezTo>
                  <a:cubicBezTo>
                    <a:pt x="15" y="22"/>
                    <a:pt x="13" y="22"/>
                    <a:pt x="12" y="22"/>
                  </a:cubicBezTo>
                  <a:cubicBezTo>
                    <a:pt x="12" y="21"/>
                    <a:pt x="12" y="21"/>
                    <a:pt x="12" y="21"/>
                  </a:cubicBezTo>
                  <a:cubicBezTo>
                    <a:pt x="13" y="21"/>
                    <a:pt x="13" y="21"/>
                    <a:pt x="13" y="21"/>
                  </a:cubicBezTo>
                  <a:cubicBezTo>
                    <a:pt x="14" y="20"/>
                    <a:pt x="14" y="19"/>
                    <a:pt x="14" y="19"/>
                  </a:cubicBezTo>
                  <a:cubicBezTo>
                    <a:pt x="12" y="16"/>
                    <a:pt x="10" y="15"/>
                    <a:pt x="9" y="13"/>
                  </a:cubicBezTo>
                  <a:cubicBezTo>
                    <a:pt x="6" y="10"/>
                    <a:pt x="3" y="7"/>
                    <a:pt x="2" y="3"/>
                  </a:cubicBezTo>
                  <a:cubicBezTo>
                    <a:pt x="6" y="3"/>
                    <a:pt x="10" y="2"/>
                    <a:pt x="14" y="0"/>
                  </a:cubicBezTo>
                  <a:cubicBezTo>
                    <a:pt x="19" y="0"/>
                    <a:pt x="23" y="0"/>
                    <a:pt x="27" y="1"/>
                  </a:cubicBezTo>
                  <a:cubicBezTo>
                    <a:pt x="27" y="2"/>
                    <a:pt x="27" y="3"/>
                    <a:pt x="28" y="4"/>
                  </a:cubicBezTo>
                  <a:cubicBezTo>
                    <a:pt x="28" y="5"/>
                    <a:pt x="28" y="6"/>
                    <a:pt x="28" y="6"/>
                  </a:cubicBezTo>
                  <a:cubicBezTo>
                    <a:pt x="25" y="6"/>
                    <a:pt x="22" y="7"/>
                    <a:pt x="20" y="8"/>
                  </a:cubicBezTo>
                  <a:cubicBezTo>
                    <a:pt x="18" y="9"/>
                    <a:pt x="16" y="10"/>
                    <a:pt x="14" y="10"/>
                  </a:cubicBezTo>
                  <a:cubicBezTo>
                    <a:pt x="14" y="10"/>
                    <a:pt x="13" y="11"/>
                    <a:pt x="13" y="12"/>
                  </a:cubicBezTo>
                  <a:cubicBezTo>
                    <a:pt x="14" y="13"/>
                    <a:pt x="14" y="14"/>
                    <a:pt x="15" y="14"/>
                  </a:cubicBezTo>
                  <a:cubicBezTo>
                    <a:pt x="17" y="13"/>
                    <a:pt x="19" y="12"/>
                    <a:pt x="21" y="12"/>
                  </a:cubicBezTo>
                  <a:cubicBezTo>
                    <a:pt x="26" y="10"/>
                    <a:pt x="31" y="8"/>
                    <a:pt x="37" y="10"/>
                  </a:cubicBezTo>
                  <a:cubicBezTo>
                    <a:pt x="35" y="15"/>
                    <a:pt x="35" y="15"/>
                    <a:pt x="35" y="15"/>
                  </a:cubicBezTo>
                  <a:cubicBezTo>
                    <a:pt x="35" y="15"/>
                    <a:pt x="35" y="15"/>
                    <a:pt x="35" y="15"/>
                  </a:cubicBezTo>
                  <a:cubicBezTo>
                    <a:pt x="34" y="15"/>
                    <a:pt x="33" y="16"/>
                    <a:pt x="34" y="17"/>
                  </a:cubicBezTo>
                  <a:cubicBezTo>
                    <a:pt x="38" y="27"/>
                    <a:pt x="38" y="34"/>
                    <a:pt x="33" y="44"/>
                  </a:cubicBezTo>
                  <a:cubicBezTo>
                    <a:pt x="33" y="44"/>
                    <a:pt x="33" y="45"/>
                    <a:pt x="33" y="46"/>
                  </a:cubicBezTo>
                  <a:cubicBezTo>
                    <a:pt x="32" y="46"/>
                    <a:pt x="32" y="46"/>
                    <a:pt x="32" y="46"/>
                  </a:cubicBezTo>
                  <a:cubicBezTo>
                    <a:pt x="31" y="46"/>
                    <a:pt x="31" y="46"/>
                    <a:pt x="30" y="47"/>
                  </a:cubicBezTo>
                  <a:cubicBezTo>
                    <a:pt x="28" y="49"/>
                    <a:pt x="27" y="53"/>
                    <a:pt x="2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238" name="Group 237">
            <a:extLst>
              <a:ext uri="{FF2B5EF4-FFF2-40B4-BE49-F238E27FC236}">
                <a16:creationId xmlns:a16="http://schemas.microsoft.com/office/drawing/2014/main" id="{4389D9FF-0543-49F2-9A1E-1A02E36FEE88}"/>
              </a:ext>
            </a:extLst>
          </p:cNvPr>
          <p:cNvGrpSpPr/>
          <p:nvPr/>
        </p:nvGrpSpPr>
        <p:grpSpPr>
          <a:xfrm>
            <a:off x="19214298" y="7287200"/>
            <a:ext cx="557286" cy="881287"/>
            <a:chOff x="1406525" y="2373313"/>
            <a:chExt cx="477838" cy="755650"/>
          </a:xfrm>
          <a:solidFill>
            <a:schemeClr val="bg2"/>
          </a:solidFill>
        </p:grpSpPr>
        <p:sp>
          <p:nvSpPr>
            <p:cNvPr id="239" name="Freeform 50">
              <a:extLst>
                <a:ext uri="{FF2B5EF4-FFF2-40B4-BE49-F238E27FC236}">
                  <a16:creationId xmlns:a16="http://schemas.microsoft.com/office/drawing/2014/main" id="{BE1E3582-C156-4870-B8CF-A41248B62195}"/>
                </a:ext>
              </a:extLst>
            </p:cNvPr>
            <p:cNvSpPr>
              <a:spLocks/>
            </p:cNvSpPr>
            <p:nvPr/>
          </p:nvSpPr>
          <p:spPr bwMode="auto">
            <a:xfrm>
              <a:off x="1406525" y="2860676"/>
              <a:ext cx="23813" cy="60325"/>
            </a:xfrm>
            <a:custGeom>
              <a:avLst/>
              <a:gdLst>
                <a:gd name="T0" fmla="*/ 5 w 7"/>
                <a:gd name="T1" fmla="*/ 16 h 18"/>
                <a:gd name="T2" fmla="*/ 4 w 7"/>
                <a:gd name="T3" fmla="*/ 16 h 18"/>
                <a:gd name="T4" fmla="*/ 0 w 7"/>
                <a:gd name="T5" fmla="*/ 17 h 18"/>
                <a:gd name="T6" fmla="*/ 0 w 7"/>
                <a:gd name="T7" fmla="*/ 18 h 18"/>
                <a:gd name="T8" fmla="*/ 2 w 7"/>
                <a:gd name="T9" fmla="*/ 0 h 18"/>
                <a:gd name="T10" fmla="*/ 3 w 7"/>
                <a:gd name="T11" fmla="*/ 1 h 18"/>
                <a:gd name="T12" fmla="*/ 4 w 7"/>
                <a:gd name="T13" fmla="*/ 2 h 18"/>
                <a:gd name="T14" fmla="*/ 4 w 7"/>
                <a:gd name="T15" fmla="*/ 2 h 18"/>
                <a:gd name="T16" fmla="*/ 6 w 7"/>
                <a:gd name="T17" fmla="*/ 4 h 18"/>
                <a:gd name="T18" fmla="*/ 7 w 7"/>
                <a:gd name="T19" fmla="*/ 8 h 18"/>
                <a:gd name="T20" fmla="*/ 6 w 7"/>
                <a:gd name="T21" fmla="*/ 12 h 18"/>
                <a:gd name="T22" fmla="*/ 6 w 7"/>
                <a:gd name="T23" fmla="*/ 15 h 18"/>
                <a:gd name="T24" fmla="*/ 5 w 7"/>
                <a:gd name="T25" fmla="*/ 16 h 18"/>
                <a:gd name="T26" fmla="*/ 5 w 7"/>
                <a:gd name="T2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8">
                  <a:moveTo>
                    <a:pt x="5" y="16"/>
                  </a:moveTo>
                  <a:cubicBezTo>
                    <a:pt x="5" y="16"/>
                    <a:pt x="4" y="16"/>
                    <a:pt x="4" y="16"/>
                  </a:cubicBezTo>
                  <a:cubicBezTo>
                    <a:pt x="3" y="17"/>
                    <a:pt x="2" y="17"/>
                    <a:pt x="0" y="17"/>
                  </a:cubicBezTo>
                  <a:cubicBezTo>
                    <a:pt x="0" y="17"/>
                    <a:pt x="0" y="18"/>
                    <a:pt x="0" y="18"/>
                  </a:cubicBezTo>
                  <a:cubicBezTo>
                    <a:pt x="0" y="12"/>
                    <a:pt x="1" y="6"/>
                    <a:pt x="2" y="0"/>
                  </a:cubicBezTo>
                  <a:cubicBezTo>
                    <a:pt x="3" y="0"/>
                    <a:pt x="3" y="0"/>
                    <a:pt x="3" y="1"/>
                  </a:cubicBezTo>
                  <a:cubicBezTo>
                    <a:pt x="4" y="1"/>
                    <a:pt x="4" y="1"/>
                    <a:pt x="4" y="2"/>
                  </a:cubicBezTo>
                  <a:cubicBezTo>
                    <a:pt x="4" y="2"/>
                    <a:pt x="4" y="2"/>
                    <a:pt x="4" y="2"/>
                  </a:cubicBezTo>
                  <a:cubicBezTo>
                    <a:pt x="5" y="3"/>
                    <a:pt x="5" y="3"/>
                    <a:pt x="6" y="4"/>
                  </a:cubicBezTo>
                  <a:cubicBezTo>
                    <a:pt x="6" y="5"/>
                    <a:pt x="6" y="7"/>
                    <a:pt x="7" y="8"/>
                  </a:cubicBezTo>
                  <a:cubicBezTo>
                    <a:pt x="7" y="9"/>
                    <a:pt x="7" y="11"/>
                    <a:pt x="6" y="12"/>
                  </a:cubicBezTo>
                  <a:cubicBezTo>
                    <a:pt x="6" y="13"/>
                    <a:pt x="6" y="14"/>
                    <a:pt x="6" y="15"/>
                  </a:cubicBezTo>
                  <a:cubicBezTo>
                    <a:pt x="5" y="15"/>
                    <a:pt x="5" y="16"/>
                    <a:pt x="5" y="16"/>
                  </a:cubicBezTo>
                  <a:cubicBezTo>
                    <a:pt x="5" y="16"/>
                    <a:pt x="5" y="16"/>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40" name="Freeform 51">
              <a:extLst>
                <a:ext uri="{FF2B5EF4-FFF2-40B4-BE49-F238E27FC236}">
                  <a16:creationId xmlns:a16="http://schemas.microsoft.com/office/drawing/2014/main" id="{FA73981C-66A9-4823-94DE-AC484952E3BE}"/>
                </a:ext>
              </a:extLst>
            </p:cNvPr>
            <p:cNvSpPr>
              <a:spLocks/>
            </p:cNvSpPr>
            <p:nvPr/>
          </p:nvSpPr>
          <p:spPr bwMode="auto">
            <a:xfrm>
              <a:off x="1746250" y="2744788"/>
              <a:ext cx="123825" cy="203200"/>
            </a:xfrm>
            <a:custGeom>
              <a:avLst/>
              <a:gdLst>
                <a:gd name="T0" fmla="*/ 32 w 36"/>
                <a:gd name="T1" fmla="*/ 55 h 60"/>
                <a:gd name="T2" fmla="*/ 25 w 36"/>
                <a:gd name="T3" fmla="*/ 56 h 60"/>
                <a:gd name="T4" fmla="*/ 19 w 36"/>
                <a:gd name="T5" fmla="*/ 58 h 60"/>
                <a:gd name="T6" fmla="*/ 17 w 36"/>
                <a:gd name="T7" fmla="*/ 59 h 60"/>
                <a:gd name="T8" fmla="*/ 17 w 36"/>
                <a:gd name="T9" fmla="*/ 60 h 60"/>
                <a:gd name="T10" fmla="*/ 13 w 36"/>
                <a:gd name="T11" fmla="*/ 57 h 60"/>
                <a:gd name="T12" fmla="*/ 9 w 36"/>
                <a:gd name="T13" fmla="*/ 55 h 60"/>
                <a:gd name="T14" fmla="*/ 4 w 36"/>
                <a:gd name="T15" fmla="*/ 48 h 60"/>
                <a:gd name="T16" fmla="*/ 1 w 36"/>
                <a:gd name="T17" fmla="*/ 41 h 60"/>
                <a:gd name="T18" fmla="*/ 0 w 36"/>
                <a:gd name="T19" fmla="*/ 35 h 60"/>
                <a:gd name="T20" fmla="*/ 0 w 36"/>
                <a:gd name="T21" fmla="*/ 34 h 60"/>
                <a:gd name="T22" fmla="*/ 0 w 36"/>
                <a:gd name="T23" fmla="*/ 32 h 60"/>
                <a:gd name="T24" fmla="*/ 3 w 36"/>
                <a:gd name="T25" fmla="*/ 15 h 60"/>
                <a:gd name="T26" fmla="*/ 4 w 36"/>
                <a:gd name="T27" fmla="*/ 6 h 60"/>
                <a:gd name="T28" fmla="*/ 4 w 36"/>
                <a:gd name="T29" fmla="*/ 0 h 60"/>
                <a:gd name="T30" fmla="*/ 10 w 36"/>
                <a:gd name="T31" fmla="*/ 4 h 60"/>
                <a:gd name="T32" fmla="*/ 16 w 36"/>
                <a:gd name="T33" fmla="*/ 9 h 60"/>
                <a:gd name="T34" fmla="*/ 22 w 36"/>
                <a:gd name="T35" fmla="*/ 16 h 60"/>
                <a:gd name="T36" fmla="*/ 26 w 36"/>
                <a:gd name="T37" fmla="*/ 23 h 60"/>
                <a:gd name="T38" fmla="*/ 31 w 36"/>
                <a:gd name="T39" fmla="*/ 32 h 60"/>
                <a:gd name="T40" fmla="*/ 34 w 36"/>
                <a:gd name="T41" fmla="*/ 44 h 60"/>
                <a:gd name="T42" fmla="*/ 36 w 36"/>
                <a:gd name="T43" fmla="*/ 55 h 60"/>
                <a:gd name="T44" fmla="*/ 34 w 36"/>
                <a:gd name="T45" fmla="*/ 56 h 60"/>
                <a:gd name="T46" fmla="*/ 32 w 36"/>
                <a:gd name="T47" fmla="*/ 5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60">
                  <a:moveTo>
                    <a:pt x="32" y="55"/>
                  </a:moveTo>
                  <a:cubicBezTo>
                    <a:pt x="30" y="55"/>
                    <a:pt x="27" y="55"/>
                    <a:pt x="25" y="56"/>
                  </a:cubicBezTo>
                  <a:cubicBezTo>
                    <a:pt x="23" y="56"/>
                    <a:pt x="20" y="57"/>
                    <a:pt x="19" y="58"/>
                  </a:cubicBezTo>
                  <a:cubicBezTo>
                    <a:pt x="18" y="59"/>
                    <a:pt x="17" y="59"/>
                    <a:pt x="17" y="59"/>
                  </a:cubicBezTo>
                  <a:cubicBezTo>
                    <a:pt x="17" y="60"/>
                    <a:pt x="17" y="60"/>
                    <a:pt x="17" y="60"/>
                  </a:cubicBezTo>
                  <a:cubicBezTo>
                    <a:pt x="16" y="59"/>
                    <a:pt x="14" y="58"/>
                    <a:pt x="13" y="57"/>
                  </a:cubicBezTo>
                  <a:cubicBezTo>
                    <a:pt x="12" y="57"/>
                    <a:pt x="11" y="56"/>
                    <a:pt x="9" y="55"/>
                  </a:cubicBezTo>
                  <a:cubicBezTo>
                    <a:pt x="7" y="53"/>
                    <a:pt x="5" y="51"/>
                    <a:pt x="4" y="48"/>
                  </a:cubicBezTo>
                  <a:cubicBezTo>
                    <a:pt x="2" y="46"/>
                    <a:pt x="2" y="43"/>
                    <a:pt x="1" y="41"/>
                  </a:cubicBezTo>
                  <a:cubicBezTo>
                    <a:pt x="1" y="39"/>
                    <a:pt x="0" y="37"/>
                    <a:pt x="0" y="35"/>
                  </a:cubicBezTo>
                  <a:cubicBezTo>
                    <a:pt x="0" y="35"/>
                    <a:pt x="0" y="35"/>
                    <a:pt x="0" y="34"/>
                  </a:cubicBezTo>
                  <a:cubicBezTo>
                    <a:pt x="0" y="34"/>
                    <a:pt x="0" y="33"/>
                    <a:pt x="0" y="32"/>
                  </a:cubicBezTo>
                  <a:cubicBezTo>
                    <a:pt x="1" y="26"/>
                    <a:pt x="2" y="20"/>
                    <a:pt x="3" y="15"/>
                  </a:cubicBezTo>
                  <a:cubicBezTo>
                    <a:pt x="3" y="12"/>
                    <a:pt x="3" y="9"/>
                    <a:pt x="4" y="6"/>
                  </a:cubicBezTo>
                  <a:cubicBezTo>
                    <a:pt x="4" y="4"/>
                    <a:pt x="4" y="2"/>
                    <a:pt x="4" y="0"/>
                  </a:cubicBezTo>
                  <a:cubicBezTo>
                    <a:pt x="6" y="1"/>
                    <a:pt x="8" y="3"/>
                    <a:pt x="10" y="4"/>
                  </a:cubicBezTo>
                  <a:cubicBezTo>
                    <a:pt x="12" y="6"/>
                    <a:pt x="14" y="8"/>
                    <a:pt x="16" y="9"/>
                  </a:cubicBezTo>
                  <a:cubicBezTo>
                    <a:pt x="18" y="11"/>
                    <a:pt x="20" y="13"/>
                    <a:pt x="22" y="16"/>
                  </a:cubicBezTo>
                  <a:cubicBezTo>
                    <a:pt x="23" y="18"/>
                    <a:pt x="25" y="20"/>
                    <a:pt x="26" y="23"/>
                  </a:cubicBezTo>
                  <a:cubicBezTo>
                    <a:pt x="28" y="26"/>
                    <a:pt x="29" y="29"/>
                    <a:pt x="31" y="32"/>
                  </a:cubicBezTo>
                  <a:cubicBezTo>
                    <a:pt x="32" y="36"/>
                    <a:pt x="33" y="40"/>
                    <a:pt x="34" y="44"/>
                  </a:cubicBezTo>
                  <a:cubicBezTo>
                    <a:pt x="35" y="47"/>
                    <a:pt x="35" y="51"/>
                    <a:pt x="36" y="55"/>
                  </a:cubicBezTo>
                  <a:cubicBezTo>
                    <a:pt x="34" y="56"/>
                    <a:pt x="34" y="56"/>
                    <a:pt x="34" y="56"/>
                  </a:cubicBezTo>
                  <a:cubicBezTo>
                    <a:pt x="33" y="56"/>
                    <a:pt x="33" y="55"/>
                    <a:pt x="3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41" name="Freeform 52">
              <a:extLst>
                <a:ext uri="{FF2B5EF4-FFF2-40B4-BE49-F238E27FC236}">
                  <a16:creationId xmlns:a16="http://schemas.microsoft.com/office/drawing/2014/main" id="{6EE940A6-6598-4670-8373-13428C58DB1F}"/>
                </a:ext>
              </a:extLst>
            </p:cNvPr>
            <p:cNvSpPr>
              <a:spLocks/>
            </p:cNvSpPr>
            <p:nvPr/>
          </p:nvSpPr>
          <p:spPr bwMode="auto">
            <a:xfrm>
              <a:off x="1406525" y="2373313"/>
              <a:ext cx="477838" cy="755650"/>
            </a:xfrm>
            <a:custGeom>
              <a:avLst/>
              <a:gdLst>
                <a:gd name="T0" fmla="*/ 23 w 139"/>
                <a:gd name="T1" fmla="*/ 157 h 222"/>
                <a:gd name="T2" fmla="*/ 20 w 139"/>
                <a:gd name="T3" fmla="*/ 151 h 222"/>
                <a:gd name="T4" fmla="*/ 32 w 139"/>
                <a:gd name="T5" fmla="*/ 157 h 222"/>
                <a:gd name="T6" fmla="*/ 20 w 139"/>
                <a:gd name="T7" fmla="*/ 151 h 222"/>
                <a:gd name="T8" fmla="*/ 24 w 139"/>
                <a:gd name="T9" fmla="*/ 145 h 222"/>
                <a:gd name="T10" fmla="*/ 28 w 139"/>
                <a:gd name="T11" fmla="*/ 147 h 222"/>
                <a:gd name="T12" fmla="*/ 10 w 139"/>
                <a:gd name="T13" fmla="*/ 138 h 222"/>
                <a:gd name="T14" fmla="*/ 15 w 139"/>
                <a:gd name="T15" fmla="*/ 134 h 222"/>
                <a:gd name="T16" fmla="*/ 20 w 139"/>
                <a:gd name="T17" fmla="*/ 139 h 222"/>
                <a:gd name="T18" fmla="*/ 17 w 139"/>
                <a:gd name="T19" fmla="*/ 136 h 222"/>
                <a:gd name="T20" fmla="*/ 21 w 139"/>
                <a:gd name="T21" fmla="*/ 133 h 222"/>
                <a:gd name="T22" fmla="*/ 16 w 139"/>
                <a:gd name="T23" fmla="*/ 134 h 222"/>
                <a:gd name="T24" fmla="*/ 8 w 139"/>
                <a:gd name="T25" fmla="*/ 136 h 222"/>
                <a:gd name="T26" fmla="*/ 10 w 139"/>
                <a:gd name="T27" fmla="*/ 125 h 222"/>
                <a:gd name="T28" fmla="*/ 26 w 139"/>
                <a:gd name="T29" fmla="*/ 49 h 222"/>
                <a:gd name="T30" fmla="*/ 30 w 139"/>
                <a:gd name="T31" fmla="*/ 117 h 222"/>
                <a:gd name="T32" fmla="*/ 31 w 139"/>
                <a:gd name="T33" fmla="*/ 15 h 222"/>
                <a:gd name="T34" fmla="*/ 58 w 139"/>
                <a:gd name="T35" fmla="*/ 35 h 222"/>
                <a:gd name="T36" fmla="*/ 63 w 139"/>
                <a:gd name="T37" fmla="*/ 32 h 222"/>
                <a:gd name="T38" fmla="*/ 70 w 139"/>
                <a:gd name="T39" fmla="*/ 1 h 222"/>
                <a:gd name="T40" fmla="*/ 89 w 139"/>
                <a:gd name="T41" fmla="*/ 48 h 222"/>
                <a:gd name="T42" fmla="*/ 66 w 139"/>
                <a:gd name="T43" fmla="*/ 102 h 222"/>
                <a:gd name="T44" fmla="*/ 105 w 139"/>
                <a:gd name="T45" fmla="*/ 57 h 222"/>
                <a:gd name="T46" fmla="*/ 83 w 139"/>
                <a:gd name="T47" fmla="*/ 96 h 222"/>
                <a:gd name="T48" fmla="*/ 93 w 139"/>
                <a:gd name="T49" fmla="*/ 101 h 222"/>
                <a:gd name="T50" fmla="*/ 96 w 139"/>
                <a:gd name="T51" fmla="*/ 115 h 222"/>
                <a:gd name="T52" fmla="*/ 73 w 139"/>
                <a:gd name="T53" fmla="*/ 135 h 222"/>
                <a:gd name="T54" fmla="*/ 56 w 139"/>
                <a:gd name="T55" fmla="*/ 148 h 222"/>
                <a:gd name="T56" fmla="*/ 67 w 139"/>
                <a:gd name="T57" fmla="*/ 142 h 222"/>
                <a:gd name="T58" fmla="*/ 62 w 139"/>
                <a:gd name="T59" fmla="*/ 162 h 222"/>
                <a:gd name="T60" fmla="*/ 67 w 139"/>
                <a:gd name="T61" fmla="*/ 142 h 222"/>
                <a:gd name="T62" fmla="*/ 80 w 139"/>
                <a:gd name="T63" fmla="*/ 135 h 222"/>
                <a:gd name="T64" fmla="*/ 75 w 139"/>
                <a:gd name="T65" fmla="*/ 159 h 222"/>
                <a:gd name="T66" fmla="*/ 63 w 139"/>
                <a:gd name="T67" fmla="*/ 179 h 222"/>
                <a:gd name="T68" fmla="*/ 79 w 139"/>
                <a:gd name="T69" fmla="*/ 160 h 222"/>
                <a:gd name="T70" fmla="*/ 74 w 139"/>
                <a:gd name="T71" fmla="*/ 185 h 222"/>
                <a:gd name="T72" fmla="*/ 70 w 139"/>
                <a:gd name="T73" fmla="*/ 195 h 222"/>
                <a:gd name="T74" fmla="*/ 82 w 139"/>
                <a:gd name="T75" fmla="*/ 174 h 222"/>
                <a:gd name="T76" fmla="*/ 83 w 139"/>
                <a:gd name="T77" fmla="*/ 174 h 222"/>
                <a:gd name="T78" fmla="*/ 81 w 139"/>
                <a:gd name="T79" fmla="*/ 155 h 222"/>
                <a:gd name="T80" fmla="*/ 98 w 139"/>
                <a:gd name="T81" fmla="*/ 123 h 222"/>
                <a:gd name="T82" fmla="*/ 96 w 139"/>
                <a:gd name="T83" fmla="*/ 167 h 222"/>
                <a:gd name="T84" fmla="*/ 101 w 139"/>
                <a:gd name="T85" fmla="*/ 185 h 222"/>
                <a:gd name="T86" fmla="*/ 98 w 139"/>
                <a:gd name="T87" fmla="*/ 151 h 222"/>
                <a:gd name="T88" fmla="*/ 122 w 139"/>
                <a:gd name="T89" fmla="*/ 175 h 222"/>
                <a:gd name="T90" fmla="*/ 116 w 139"/>
                <a:gd name="T91" fmla="*/ 169 h 222"/>
                <a:gd name="T92" fmla="*/ 135 w 139"/>
                <a:gd name="T93" fmla="*/ 164 h 222"/>
                <a:gd name="T94" fmla="*/ 139 w 139"/>
                <a:gd name="T95" fmla="*/ 207 h 222"/>
                <a:gd name="T96" fmla="*/ 0 w 139"/>
                <a:gd name="T97" fmla="*/ 161 h 222"/>
                <a:gd name="T98" fmla="*/ 4 w 139"/>
                <a:gd name="T99" fmla="*/ 164 h 222"/>
                <a:gd name="T100" fmla="*/ 5 w 139"/>
                <a:gd name="T101" fmla="*/ 160 h 222"/>
                <a:gd name="T102" fmla="*/ 12 w 139"/>
                <a:gd name="T103" fmla="*/ 153 h 222"/>
                <a:gd name="T104" fmla="*/ 16 w 139"/>
                <a:gd name="T105" fmla="*/ 161 h 222"/>
                <a:gd name="T106" fmla="*/ 7 w 139"/>
                <a:gd name="T107" fmla="*/ 146 h 222"/>
                <a:gd name="T108" fmla="*/ 4 w 139"/>
                <a:gd name="T109" fmla="*/ 136 h 222"/>
                <a:gd name="T110" fmla="*/ 15 w 139"/>
                <a:gd name="T111" fmla="*/ 14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 h="222">
                  <a:moveTo>
                    <a:pt x="15" y="144"/>
                  </a:moveTo>
                  <a:cubicBezTo>
                    <a:pt x="15" y="145"/>
                    <a:pt x="16" y="145"/>
                    <a:pt x="16" y="145"/>
                  </a:cubicBezTo>
                  <a:cubicBezTo>
                    <a:pt x="16" y="146"/>
                    <a:pt x="16" y="146"/>
                    <a:pt x="16" y="147"/>
                  </a:cubicBezTo>
                  <a:cubicBezTo>
                    <a:pt x="16" y="147"/>
                    <a:pt x="17" y="148"/>
                    <a:pt x="17" y="149"/>
                  </a:cubicBezTo>
                  <a:cubicBezTo>
                    <a:pt x="18" y="150"/>
                    <a:pt x="19" y="151"/>
                    <a:pt x="19" y="152"/>
                  </a:cubicBezTo>
                  <a:cubicBezTo>
                    <a:pt x="21" y="154"/>
                    <a:pt x="23" y="156"/>
                    <a:pt x="23" y="157"/>
                  </a:cubicBezTo>
                  <a:cubicBezTo>
                    <a:pt x="24" y="158"/>
                    <a:pt x="24" y="158"/>
                    <a:pt x="24" y="159"/>
                  </a:cubicBezTo>
                  <a:cubicBezTo>
                    <a:pt x="24" y="159"/>
                    <a:pt x="24" y="160"/>
                    <a:pt x="24" y="160"/>
                  </a:cubicBezTo>
                  <a:cubicBezTo>
                    <a:pt x="24" y="160"/>
                    <a:pt x="24" y="159"/>
                    <a:pt x="24" y="159"/>
                  </a:cubicBezTo>
                  <a:cubicBezTo>
                    <a:pt x="24" y="158"/>
                    <a:pt x="24" y="158"/>
                    <a:pt x="24" y="157"/>
                  </a:cubicBezTo>
                  <a:cubicBezTo>
                    <a:pt x="23" y="155"/>
                    <a:pt x="21" y="153"/>
                    <a:pt x="20" y="152"/>
                  </a:cubicBezTo>
                  <a:cubicBezTo>
                    <a:pt x="20" y="152"/>
                    <a:pt x="20" y="151"/>
                    <a:pt x="20" y="151"/>
                  </a:cubicBezTo>
                  <a:cubicBezTo>
                    <a:pt x="20" y="152"/>
                    <a:pt x="21" y="152"/>
                    <a:pt x="21" y="152"/>
                  </a:cubicBezTo>
                  <a:cubicBezTo>
                    <a:pt x="22" y="152"/>
                    <a:pt x="23" y="152"/>
                    <a:pt x="24" y="153"/>
                  </a:cubicBezTo>
                  <a:cubicBezTo>
                    <a:pt x="25" y="153"/>
                    <a:pt x="25" y="153"/>
                    <a:pt x="26" y="154"/>
                  </a:cubicBezTo>
                  <a:cubicBezTo>
                    <a:pt x="27" y="154"/>
                    <a:pt x="28" y="155"/>
                    <a:pt x="29" y="155"/>
                  </a:cubicBezTo>
                  <a:cubicBezTo>
                    <a:pt x="30" y="156"/>
                    <a:pt x="30" y="156"/>
                    <a:pt x="31" y="157"/>
                  </a:cubicBezTo>
                  <a:cubicBezTo>
                    <a:pt x="31" y="157"/>
                    <a:pt x="31" y="157"/>
                    <a:pt x="32" y="157"/>
                  </a:cubicBezTo>
                  <a:cubicBezTo>
                    <a:pt x="31" y="157"/>
                    <a:pt x="31" y="157"/>
                    <a:pt x="31" y="157"/>
                  </a:cubicBezTo>
                  <a:cubicBezTo>
                    <a:pt x="30" y="156"/>
                    <a:pt x="30" y="156"/>
                    <a:pt x="29" y="155"/>
                  </a:cubicBezTo>
                  <a:cubicBezTo>
                    <a:pt x="28" y="155"/>
                    <a:pt x="27" y="154"/>
                    <a:pt x="26" y="154"/>
                  </a:cubicBezTo>
                  <a:cubicBezTo>
                    <a:pt x="25" y="153"/>
                    <a:pt x="25" y="153"/>
                    <a:pt x="24" y="152"/>
                  </a:cubicBezTo>
                  <a:cubicBezTo>
                    <a:pt x="23" y="152"/>
                    <a:pt x="22" y="152"/>
                    <a:pt x="21" y="152"/>
                  </a:cubicBezTo>
                  <a:cubicBezTo>
                    <a:pt x="21" y="151"/>
                    <a:pt x="20" y="151"/>
                    <a:pt x="20" y="151"/>
                  </a:cubicBezTo>
                  <a:cubicBezTo>
                    <a:pt x="19" y="150"/>
                    <a:pt x="19" y="150"/>
                    <a:pt x="18" y="149"/>
                  </a:cubicBezTo>
                  <a:cubicBezTo>
                    <a:pt x="18" y="148"/>
                    <a:pt x="17" y="147"/>
                    <a:pt x="17" y="146"/>
                  </a:cubicBezTo>
                  <a:cubicBezTo>
                    <a:pt x="17" y="146"/>
                    <a:pt x="17" y="146"/>
                    <a:pt x="17" y="145"/>
                  </a:cubicBezTo>
                  <a:cubicBezTo>
                    <a:pt x="17" y="145"/>
                    <a:pt x="17" y="145"/>
                    <a:pt x="17" y="144"/>
                  </a:cubicBezTo>
                  <a:cubicBezTo>
                    <a:pt x="17" y="145"/>
                    <a:pt x="18" y="145"/>
                    <a:pt x="18" y="145"/>
                  </a:cubicBezTo>
                  <a:cubicBezTo>
                    <a:pt x="20" y="145"/>
                    <a:pt x="22" y="145"/>
                    <a:pt x="24" y="145"/>
                  </a:cubicBezTo>
                  <a:cubicBezTo>
                    <a:pt x="25" y="146"/>
                    <a:pt x="26" y="146"/>
                    <a:pt x="26" y="146"/>
                  </a:cubicBezTo>
                  <a:cubicBezTo>
                    <a:pt x="27" y="147"/>
                    <a:pt x="28" y="147"/>
                    <a:pt x="28" y="147"/>
                  </a:cubicBezTo>
                  <a:cubicBezTo>
                    <a:pt x="28" y="148"/>
                    <a:pt x="29" y="148"/>
                    <a:pt x="29" y="148"/>
                  </a:cubicBezTo>
                  <a:cubicBezTo>
                    <a:pt x="29" y="148"/>
                    <a:pt x="29" y="148"/>
                    <a:pt x="29" y="148"/>
                  </a:cubicBezTo>
                  <a:cubicBezTo>
                    <a:pt x="29" y="148"/>
                    <a:pt x="29" y="148"/>
                    <a:pt x="29" y="148"/>
                  </a:cubicBezTo>
                  <a:cubicBezTo>
                    <a:pt x="29" y="148"/>
                    <a:pt x="28" y="148"/>
                    <a:pt x="28" y="147"/>
                  </a:cubicBezTo>
                  <a:cubicBezTo>
                    <a:pt x="28" y="147"/>
                    <a:pt x="27" y="146"/>
                    <a:pt x="27" y="146"/>
                  </a:cubicBezTo>
                  <a:cubicBezTo>
                    <a:pt x="26" y="146"/>
                    <a:pt x="25" y="145"/>
                    <a:pt x="24" y="145"/>
                  </a:cubicBezTo>
                  <a:cubicBezTo>
                    <a:pt x="23" y="144"/>
                    <a:pt x="20" y="144"/>
                    <a:pt x="18" y="144"/>
                  </a:cubicBezTo>
                  <a:cubicBezTo>
                    <a:pt x="17" y="144"/>
                    <a:pt x="16" y="143"/>
                    <a:pt x="15" y="143"/>
                  </a:cubicBezTo>
                  <a:cubicBezTo>
                    <a:pt x="14" y="142"/>
                    <a:pt x="13" y="141"/>
                    <a:pt x="13" y="140"/>
                  </a:cubicBezTo>
                  <a:cubicBezTo>
                    <a:pt x="12" y="140"/>
                    <a:pt x="11" y="139"/>
                    <a:pt x="10" y="138"/>
                  </a:cubicBezTo>
                  <a:cubicBezTo>
                    <a:pt x="10" y="137"/>
                    <a:pt x="9" y="137"/>
                    <a:pt x="9" y="137"/>
                  </a:cubicBezTo>
                  <a:cubicBezTo>
                    <a:pt x="9" y="137"/>
                    <a:pt x="9" y="136"/>
                    <a:pt x="9" y="136"/>
                  </a:cubicBezTo>
                  <a:cubicBezTo>
                    <a:pt x="9" y="136"/>
                    <a:pt x="9" y="136"/>
                    <a:pt x="9" y="136"/>
                  </a:cubicBezTo>
                  <a:cubicBezTo>
                    <a:pt x="9" y="135"/>
                    <a:pt x="9" y="135"/>
                    <a:pt x="10" y="135"/>
                  </a:cubicBezTo>
                  <a:cubicBezTo>
                    <a:pt x="10" y="135"/>
                    <a:pt x="11" y="134"/>
                    <a:pt x="12" y="134"/>
                  </a:cubicBezTo>
                  <a:cubicBezTo>
                    <a:pt x="13" y="134"/>
                    <a:pt x="14" y="134"/>
                    <a:pt x="15" y="134"/>
                  </a:cubicBezTo>
                  <a:cubicBezTo>
                    <a:pt x="15" y="134"/>
                    <a:pt x="16" y="134"/>
                    <a:pt x="16" y="134"/>
                  </a:cubicBezTo>
                  <a:cubicBezTo>
                    <a:pt x="16" y="134"/>
                    <a:pt x="16" y="134"/>
                    <a:pt x="16" y="134"/>
                  </a:cubicBezTo>
                  <a:cubicBezTo>
                    <a:pt x="16" y="134"/>
                    <a:pt x="16" y="135"/>
                    <a:pt x="16" y="135"/>
                  </a:cubicBezTo>
                  <a:cubicBezTo>
                    <a:pt x="16" y="135"/>
                    <a:pt x="16" y="136"/>
                    <a:pt x="17" y="136"/>
                  </a:cubicBezTo>
                  <a:cubicBezTo>
                    <a:pt x="17" y="137"/>
                    <a:pt x="17" y="137"/>
                    <a:pt x="18" y="138"/>
                  </a:cubicBezTo>
                  <a:cubicBezTo>
                    <a:pt x="19" y="138"/>
                    <a:pt x="19" y="139"/>
                    <a:pt x="20" y="139"/>
                  </a:cubicBezTo>
                  <a:cubicBezTo>
                    <a:pt x="21" y="140"/>
                    <a:pt x="23" y="141"/>
                    <a:pt x="24" y="141"/>
                  </a:cubicBezTo>
                  <a:cubicBezTo>
                    <a:pt x="25" y="141"/>
                    <a:pt x="25" y="141"/>
                    <a:pt x="26" y="142"/>
                  </a:cubicBezTo>
                  <a:cubicBezTo>
                    <a:pt x="25" y="141"/>
                    <a:pt x="25" y="141"/>
                    <a:pt x="24" y="141"/>
                  </a:cubicBezTo>
                  <a:cubicBezTo>
                    <a:pt x="23" y="140"/>
                    <a:pt x="21" y="140"/>
                    <a:pt x="20" y="139"/>
                  </a:cubicBezTo>
                  <a:cubicBezTo>
                    <a:pt x="19" y="139"/>
                    <a:pt x="19" y="138"/>
                    <a:pt x="18" y="138"/>
                  </a:cubicBezTo>
                  <a:cubicBezTo>
                    <a:pt x="18" y="137"/>
                    <a:pt x="17" y="136"/>
                    <a:pt x="17" y="136"/>
                  </a:cubicBezTo>
                  <a:cubicBezTo>
                    <a:pt x="17" y="136"/>
                    <a:pt x="17" y="135"/>
                    <a:pt x="17" y="135"/>
                  </a:cubicBezTo>
                  <a:cubicBezTo>
                    <a:pt x="17" y="135"/>
                    <a:pt x="16" y="135"/>
                    <a:pt x="16" y="135"/>
                  </a:cubicBezTo>
                  <a:cubicBezTo>
                    <a:pt x="16" y="134"/>
                    <a:pt x="16" y="134"/>
                    <a:pt x="16" y="134"/>
                  </a:cubicBezTo>
                  <a:cubicBezTo>
                    <a:pt x="16" y="134"/>
                    <a:pt x="17" y="134"/>
                    <a:pt x="17" y="134"/>
                  </a:cubicBezTo>
                  <a:cubicBezTo>
                    <a:pt x="17" y="134"/>
                    <a:pt x="18" y="134"/>
                    <a:pt x="18" y="134"/>
                  </a:cubicBezTo>
                  <a:cubicBezTo>
                    <a:pt x="19" y="134"/>
                    <a:pt x="20" y="133"/>
                    <a:pt x="21" y="133"/>
                  </a:cubicBezTo>
                  <a:cubicBezTo>
                    <a:pt x="21" y="133"/>
                    <a:pt x="22" y="133"/>
                    <a:pt x="22" y="134"/>
                  </a:cubicBezTo>
                  <a:cubicBezTo>
                    <a:pt x="23" y="134"/>
                    <a:pt x="23" y="134"/>
                    <a:pt x="23" y="134"/>
                  </a:cubicBezTo>
                  <a:cubicBezTo>
                    <a:pt x="23" y="134"/>
                    <a:pt x="23" y="134"/>
                    <a:pt x="23" y="134"/>
                  </a:cubicBezTo>
                  <a:cubicBezTo>
                    <a:pt x="22" y="133"/>
                    <a:pt x="22" y="133"/>
                    <a:pt x="21" y="133"/>
                  </a:cubicBezTo>
                  <a:cubicBezTo>
                    <a:pt x="20" y="133"/>
                    <a:pt x="19" y="133"/>
                    <a:pt x="18" y="133"/>
                  </a:cubicBezTo>
                  <a:cubicBezTo>
                    <a:pt x="17" y="134"/>
                    <a:pt x="17" y="134"/>
                    <a:pt x="16" y="134"/>
                  </a:cubicBezTo>
                  <a:cubicBezTo>
                    <a:pt x="16" y="134"/>
                    <a:pt x="16" y="134"/>
                    <a:pt x="16" y="134"/>
                  </a:cubicBezTo>
                  <a:cubicBezTo>
                    <a:pt x="15" y="134"/>
                    <a:pt x="15" y="134"/>
                    <a:pt x="15" y="134"/>
                  </a:cubicBezTo>
                  <a:cubicBezTo>
                    <a:pt x="14" y="134"/>
                    <a:pt x="13" y="133"/>
                    <a:pt x="12" y="133"/>
                  </a:cubicBezTo>
                  <a:cubicBezTo>
                    <a:pt x="11" y="133"/>
                    <a:pt x="10" y="133"/>
                    <a:pt x="9" y="134"/>
                  </a:cubicBezTo>
                  <a:cubicBezTo>
                    <a:pt x="9" y="134"/>
                    <a:pt x="8" y="135"/>
                    <a:pt x="8" y="135"/>
                  </a:cubicBezTo>
                  <a:cubicBezTo>
                    <a:pt x="8" y="135"/>
                    <a:pt x="8" y="136"/>
                    <a:pt x="8" y="136"/>
                  </a:cubicBezTo>
                  <a:cubicBezTo>
                    <a:pt x="7" y="136"/>
                    <a:pt x="7" y="136"/>
                    <a:pt x="7" y="136"/>
                  </a:cubicBezTo>
                  <a:cubicBezTo>
                    <a:pt x="6" y="135"/>
                    <a:pt x="5" y="135"/>
                    <a:pt x="4" y="134"/>
                  </a:cubicBezTo>
                  <a:cubicBezTo>
                    <a:pt x="4" y="134"/>
                    <a:pt x="4" y="134"/>
                    <a:pt x="4" y="134"/>
                  </a:cubicBezTo>
                  <a:cubicBezTo>
                    <a:pt x="5" y="133"/>
                    <a:pt x="5" y="133"/>
                    <a:pt x="5" y="133"/>
                  </a:cubicBezTo>
                  <a:cubicBezTo>
                    <a:pt x="5" y="131"/>
                    <a:pt x="7" y="129"/>
                    <a:pt x="9" y="126"/>
                  </a:cubicBezTo>
                  <a:cubicBezTo>
                    <a:pt x="10" y="125"/>
                    <a:pt x="10" y="125"/>
                    <a:pt x="10" y="125"/>
                  </a:cubicBezTo>
                  <a:cubicBezTo>
                    <a:pt x="9" y="122"/>
                    <a:pt x="9" y="122"/>
                    <a:pt x="9" y="122"/>
                  </a:cubicBezTo>
                  <a:cubicBezTo>
                    <a:pt x="9" y="121"/>
                    <a:pt x="9" y="121"/>
                    <a:pt x="9" y="120"/>
                  </a:cubicBezTo>
                  <a:cubicBezTo>
                    <a:pt x="9" y="120"/>
                    <a:pt x="6" y="105"/>
                    <a:pt x="5" y="89"/>
                  </a:cubicBezTo>
                  <a:cubicBezTo>
                    <a:pt x="2" y="53"/>
                    <a:pt x="8" y="44"/>
                    <a:pt x="10" y="41"/>
                  </a:cubicBezTo>
                  <a:cubicBezTo>
                    <a:pt x="10" y="41"/>
                    <a:pt x="10" y="41"/>
                    <a:pt x="11" y="41"/>
                  </a:cubicBezTo>
                  <a:cubicBezTo>
                    <a:pt x="16" y="41"/>
                    <a:pt x="24" y="46"/>
                    <a:pt x="26" y="49"/>
                  </a:cubicBezTo>
                  <a:cubicBezTo>
                    <a:pt x="20" y="57"/>
                    <a:pt x="15" y="65"/>
                    <a:pt x="13" y="74"/>
                  </a:cubicBezTo>
                  <a:cubicBezTo>
                    <a:pt x="9" y="92"/>
                    <a:pt x="14" y="107"/>
                    <a:pt x="18" y="116"/>
                  </a:cubicBezTo>
                  <a:cubicBezTo>
                    <a:pt x="20" y="119"/>
                    <a:pt x="20" y="119"/>
                    <a:pt x="20" y="119"/>
                  </a:cubicBezTo>
                  <a:cubicBezTo>
                    <a:pt x="23" y="118"/>
                    <a:pt x="23" y="118"/>
                    <a:pt x="23" y="118"/>
                  </a:cubicBezTo>
                  <a:cubicBezTo>
                    <a:pt x="25" y="118"/>
                    <a:pt x="25" y="118"/>
                    <a:pt x="25" y="118"/>
                  </a:cubicBezTo>
                  <a:cubicBezTo>
                    <a:pt x="30" y="117"/>
                    <a:pt x="30" y="117"/>
                    <a:pt x="30" y="117"/>
                  </a:cubicBezTo>
                  <a:cubicBezTo>
                    <a:pt x="28" y="112"/>
                    <a:pt x="28" y="112"/>
                    <a:pt x="28" y="112"/>
                  </a:cubicBezTo>
                  <a:cubicBezTo>
                    <a:pt x="24" y="104"/>
                    <a:pt x="20" y="91"/>
                    <a:pt x="24" y="76"/>
                  </a:cubicBezTo>
                  <a:cubicBezTo>
                    <a:pt x="27" y="64"/>
                    <a:pt x="34" y="53"/>
                    <a:pt x="45" y="44"/>
                  </a:cubicBezTo>
                  <a:cubicBezTo>
                    <a:pt x="47" y="42"/>
                    <a:pt x="47" y="42"/>
                    <a:pt x="47" y="42"/>
                  </a:cubicBezTo>
                  <a:cubicBezTo>
                    <a:pt x="46" y="39"/>
                    <a:pt x="46" y="39"/>
                    <a:pt x="46" y="39"/>
                  </a:cubicBezTo>
                  <a:cubicBezTo>
                    <a:pt x="42" y="31"/>
                    <a:pt x="36" y="21"/>
                    <a:pt x="31" y="15"/>
                  </a:cubicBezTo>
                  <a:cubicBezTo>
                    <a:pt x="31" y="13"/>
                    <a:pt x="34" y="10"/>
                    <a:pt x="36" y="10"/>
                  </a:cubicBezTo>
                  <a:cubicBezTo>
                    <a:pt x="42" y="16"/>
                    <a:pt x="47" y="26"/>
                    <a:pt x="51" y="34"/>
                  </a:cubicBezTo>
                  <a:cubicBezTo>
                    <a:pt x="54" y="39"/>
                    <a:pt x="54" y="39"/>
                    <a:pt x="54" y="39"/>
                  </a:cubicBezTo>
                  <a:cubicBezTo>
                    <a:pt x="58" y="35"/>
                    <a:pt x="58" y="35"/>
                    <a:pt x="58" y="35"/>
                  </a:cubicBezTo>
                  <a:cubicBezTo>
                    <a:pt x="58" y="35"/>
                    <a:pt x="58" y="35"/>
                    <a:pt x="58" y="35"/>
                  </a:cubicBezTo>
                  <a:cubicBezTo>
                    <a:pt x="58" y="35"/>
                    <a:pt x="58" y="35"/>
                    <a:pt x="58" y="35"/>
                  </a:cubicBezTo>
                  <a:cubicBezTo>
                    <a:pt x="60" y="33"/>
                    <a:pt x="60" y="33"/>
                    <a:pt x="60" y="33"/>
                  </a:cubicBezTo>
                  <a:cubicBezTo>
                    <a:pt x="59" y="31"/>
                    <a:pt x="59" y="31"/>
                    <a:pt x="59" y="31"/>
                  </a:cubicBezTo>
                  <a:cubicBezTo>
                    <a:pt x="57" y="21"/>
                    <a:pt x="54" y="8"/>
                    <a:pt x="54" y="2"/>
                  </a:cubicBezTo>
                  <a:cubicBezTo>
                    <a:pt x="55" y="1"/>
                    <a:pt x="57" y="0"/>
                    <a:pt x="60" y="0"/>
                  </a:cubicBezTo>
                  <a:cubicBezTo>
                    <a:pt x="58" y="11"/>
                    <a:pt x="60" y="21"/>
                    <a:pt x="62" y="27"/>
                  </a:cubicBezTo>
                  <a:cubicBezTo>
                    <a:pt x="63" y="32"/>
                    <a:pt x="63" y="32"/>
                    <a:pt x="63" y="32"/>
                  </a:cubicBezTo>
                  <a:cubicBezTo>
                    <a:pt x="67" y="30"/>
                    <a:pt x="67" y="30"/>
                    <a:pt x="67" y="30"/>
                  </a:cubicBezTo>
                  <a:cubicBezTo>
                    <a:pt x="68" y="30"/>
                    <a:pt x="68" y="30"/>
                    <a:pt x="68" y="30"/>
                  </a:cubicBezTo>
                  <a:cubicBezTo>
                    <a:pt x="68" y="29"/>
                    <a:pt x="69" y="29"/>
                    <a:pt x="70" y="29"/>
                  </a:cubicBezTo>
                  <a:cubicBezTo>
                    <a:pt x="73" y="27"/>
                    <a:pt x="73" y="27"/>
                    <a:pt x="73" y="27"/>
                  </a:cubicBezTo>
                  <a:cubicBezTo>
                    <a:pt x="72" y="24"/>
                    <a:pt x="72" y="24"/>
                    <a:pt x="72" y="24"/>
                  </a:cubicBezTo>
                  <a:cubicBezTo>
                    <a:pt x="70" y="16"/>
                    <a:pt x="69" y="8"/>
                    <a:pt x="70" y="1"/>
                  </a:cubicBezTo>
                  <a:cubicBezTo>
                    <a:pt x="71" y="1"/>
                    <a:pt x="71" y="1"/>
                    <a:pt x="71" y="1"/>
                  </a:cubicBezTo>
                  <a:cubicBezTo>
                    <a:pt x="74" y="1"/>
                    <a:pt x="76" y="2"/>
                    <a:pt x="78" y="2"/>
                  </a:cubicBezTo>
                  <a:cubicBezTo>
                    <a:pt x="77" y="9"/>
                    <a:pt x="77" y="15"/>
                    <a:pt x="79" y="22"/>
                  </a:cubicBezTo>
                  <a:cubicBezTo>
                    <a:pt x="80" y="25"/>
                    <a:pt x="80" y="25"/>
                    <a:pt x="80" y="25"/>
                  </a:cubicBezTo>
                  <a:cubicBezTo>
                    <a:pt x="82" y="25"/>
                    <a:pt x="82" y="25"/>
                    <a:pt x="82" y="25"/>
                  </a:cubicBezTo>
                  <a:cubicBezTo>
                    <a:pt x="85" y="26"/>
                    <a:pt x="90" y="39"/>
                    <a:pt x="89" y="48"/>
                  </a:cubicBezTo>
                  <a:cubicBezTo>
                    <a:pt x="89" y="51"/>
                    <a:pt x="88" y="53"/>
                    <a:pt x="87" y="53"/>
                  </a:cubicBezTo>
                  <a:cubicBezTo>
                    <a:pt x="67" y="62"/>
                    <a:pt x="55" y="72"/>
                    <a:pt x="53" y="83"/>
                  </a:cubicBezTo>
                  <a:cubicBezTo>
                    <a:pt x="51" y="91"/>
                    <a:pt x="54" y="99"/>
                    <a:pt x="56" y="103"/>
                  </a:cubicBezTo>
                  <a:cubicBezTo>
                    <a:pt x="58" y="106"/>
                    <a:pt x="58" y="106"/>
                    <a:pt x="58" y="106"/>
                  </a:cubicBezTo>
                  <a:cubicBezTo>
                    <a:pt x="62" y="104"/>
                    <a:pt x="62" y="104"/>
                    <a:pt x="62" y="104"/>
                  </a:cubicBezTo>
                  <a:cubicBezTo>
                    <a:pt x="66" y="102"/>
                    <a:pt x="66" y="102"/>
                    <a:pt x="66" y="102"/>
                  </a:cubicBezTo>
                  <a:cubicBezTo>
                    <a:pt x="69" y="100"/>
                    <a:pt x="69" y="100"/>
                    <a:pt x="69" y="100"/>
                  </a:cubicBezTo>
                  <a:cubicBezTo>
                    <a:pt x="67" y="97"/>
                    <a:pt x="67" y="97"/>
                    <a:pt x="67" y="97"/>
                  </a:cubicBezTo>
                  <a:cubicBezTo>
                    <a:pt x="66" y="94"/>
                    <a:pt x="64" y="89"/>
                    <a:pt x="65" y="85"/>
                  </a:cubicBezTo>
                  <a:cubicBezTo>
                    <a:pt x="67" y="77"/>
                    <a:pt x="79" y="68"/>
                    <a:pt x="96" y="60"/>
                  </a:cubicBezTo>
                  <a:cubicBezTo>
                    <a:pt x="97" y="60"/>
                    <a:pt x="99" y="59"/>
                    <a:pt x="100" y="58"/>
                  </a:cubicBezTo>
                  <a:cubicBezTo>
                    <a:pt x="102" y="57"/>
                    <a:pt x="104" y="57"/>
                    <a:pt x="105" y="57"/>
                  </a:cubicBezTo>
                  <a:cubicBezTo>
                    <a:pt x="106" y="58"/>
                    <a:pt x="108" y="61"/>
                    <a:pt x="109" y="66"/>
                  </a:cubicBezTo>
                  <a:cubicBezTo>
                    <a:pt x="109" y="71"/>
                    <a:pt x="109" y="74"/>
                    <a:pt x="108" y="75"/>
                  </a:cubicBezTo>
                  <a:cubicBezTo>
                    <a:pt x="88" y="78"/>
                    <a:pt x="82" y="85"/>
                    <a:pt x="81" y="88"/>
                  </a:cubicBezTo>
                  <a:cubicBezTo>
                    <a:pt x="80" y="89"/>
                    <a:pt x="80" y="91"/>
                    <a:pt x="80" y="92"/>
                  </a:cubicBezTo>
                  <a:cubicBezTo>
                    <a:pt x="80" y="96"/>
                    <a:pt x="80" y="96"/>
                    <a:pt x="80" y="96"/>
                  </a:cubicBezTo>
                  <a:cubicBezTo>
                    <a:pt x="83" y="96"/>
                    <a:pt x="83" y="96"/>
                    <a:pt x="83" y="96"/>
                  </a:cubicBezTo>
                  <a:cubicBezTo>
                    <a:pt x="84" y="96"/>
                    <a:pt x="84" y="96"/>
                    <a:pt x="84" y="96"/>
                  </a:cubicBezTo>
                  <a:cubicBezTo>
                    <a:pt x="86" y="96"/>
                    <a:pt x="87" y="96"/>
                    <a:pt x="89" y="97"/>
                  </a:cubicBezTo>
                  <a:cubicBezTo>
                    <a:pt x="91" y="99"/>
                    <a:pt x="91" y="99"/>
                    <a:pt x="91" y="99"/>
                  </a:cubicBezTo>
                  <a:cubicBezTo>
                    <a:pt x="92" y="100"/>
                    <a:pt x="92" y="100"/>
                    <a:pt x="92" y="100"/>
                  </a:cubicBezTo>
                  <a:cubicBezTo>
                    <a:pt x="92" y="101"/>
                    <a:pt x="92" y="101"/>
                    <a:pt x="92" y="101"/>
                  </a:cubicBezTo>
                  <a:cubicBezTo>
                    <a:pt x="93" y="101"/>
                    <a:pt x="93" y="101"/>
                    <a:pt x="93" y="101"/>
                  </a:cubicBezTo>
                  <a:cubicBezTo>
                    <a:pt x="93" y="102"/>
                    <a:pt x="93" y="102"/>
                    <a:pt x="93" y="102"/>
                  </a:cubicBezTo>
                  <a:cubicBezTo>
                    <a:pt x="97" y="105"/>
                    <a:pt x="97" y="105"/>
                    <a:pt x="97" y="105"/>
                  </a:cubicBezTo>
                  <a:cubicBezTo>
                    <a:pt x="97" y="105"/>
                    <a:pt x="97" y="105"/>
                    <a:pt x="97" y="105"/>
                  </a:cubicBezTo>
                  <a:cubicBezTo>
                    <a:pt x="98" y="106"/>
                    <a:pt x="98" y="107"/>
                    <a:pt x="98" y="108"/>
                  </a:cubicBezTo>
                  <a:cubicBezTo>
                    <a:pt x="98" y="109"/>
                    <a:pt x="98" y="111"/>
                    <a:pt x="98" y="112"/>
                  </a:cubicBezTo>
                  <a:cubicBezTo>
                    <a:pt x="98" y="112"/>
                    <a:pt x="97" y="113"/>
                    <a:pt x="96" y="115"/>
                  </a:cubicBezTo>
                  <a:cubicBezTo>
                    <a:pt x="94" y="116"/>
                    <a:pt x="92" y="119"/>
                    <a:pt x="90" y="122"/>
                  </a:cubicBezTo>
                  <a:cubicBezTo>
                    <a:pt x="87" y="125"/>
                    <a:pt x="85" y="128"/>
                    <a:pt x="83" y="133"/>
                  </a:cubicBezTo>
                  <a:cubicBezTo>
                    <a:pt x="83" y="133"/>
                    <a:pt x="83" y="133"/>
                    <a:pt x="83" y="133"/>
                  </a:cubicBezTo>
                  <a:cubicBezTo>
                    <a:pt x="82" y="133"/>
                    <a:pt x="82" y="133"/>
                    <a:pt x="81" y="133"/>
                  </a:cubicBezTo>
                  <a:cubicBezTo>
                    <a:pt x="80" y="132"/>
                    <a:pt x="79" y="132"/>
                    <a:pt x="78" y="132"/>
                  </a:cubicBezTo>
                  <a:cubicBezTo>
                    <a:pt x="76" y="132"/>
                    <a:pt x="74" y="133"/>
                    <a:pt x="73" y="135"/>
                  </a:cubicBezTo>
                  <a:cubicBezTo>
                    <a:pt x="71" y="136"/>
                    <a:pt x="70" y="138"/>
                    <a:pt x="68" y="139"/>
                  </a:cubicBezTo>
                  <a:cubicBezTo>
                    <a:pt x="68" y="139"/>
                    <a:pt x="67" y="140"/>
                    <a:pt x="67" y="140"/>
                  </a:cubicBezTo>
                  <a:cubicBezTo>
                    <a:pt x="67" y="140"/>
                    <a:pt x="66" y="141"/>
                    <a:pt x="66" y="141"/>
                  </a:cubicBezTo>
                  <a:cubicBezTo>
                    <a:pt x="65" y="141"/>
                    <a:pt x="64" y="142"/>
                    <a:pt x="63" y="142"/>
                  </a:cubicBezTo>
                  <a:cubicBezTo>
                    <a:pt x="61" y="143"/>
                    <a:pt x="60" y="144"/>
                    <a:pt x="58" y="145"/>
                  </a:cubicBezTo>
                  <a:cubicBezTo>
                    <a:pt x="57" y="146"/>
                    <a:pt x="56" y="147"/>
                    <a:pt x="56" y="148"/>
                  </a:cubicBezTo>
                  <a:cubicBezTo>
                    <a:pt x="56" y="149"/>
                    <a:pt x="56" y="150"/>
                    <a:pt x="56" y="150"/>
                  </a:cubicBezTo>
                  <a:cubicBezTo>
                    <a:pt x="56" y="150"/>
                    <a:pt x="56" y="149"/>
                    <a:pt x="56" y="148"/>
                  </a:cubicBezTo>
                  <a:cubicBezTo>
                    <a:pt x="56" y="147"/>
                    <a:pt x="57" y="146"/>
                    <a:pt x="59" y="145"/>
                  </a:cubicBezTo>
                  <a:cubicBezTo>
                    <a:pt x="60" y="145"/>
                    <a:pt x="62" y="144"/>
                    <a:pt x="63" y="143"/>
                  </a:cubicBezTo>
                  <a:cubicBezTo>
                    <a:pt x="64" y="143"/>
                    <a:pt x="65" y="142"/>
                    <a:pt x="66" y="142"/>
                  </a:cubicBezTo>
                  <a:cubicBezTo>
                    <a:pt x="66" y="142"/>
                    <a:pt x="67" y="142"/>
                    <a:pt x="67" y="142"/>
                  </a:cubicBezTo>
                  <a:cubicBezTo>
                    <a:pt x="67" y="142"/>
                    <a:pt x="67" y="142"/>
                    <a:pt x="67" y="142"/>
                  </a:cubicBezTo>
                  <a:cubicBezTo>
                    <a:pt x="67" y="143"/>
                    <a:pt x="67" y="143"/>
                    <a:pt x="67" y="143"/>
                  </a:cubicBezTo>
                  <a:cubicBezTo>
                    <a:pt x="68" y="144"/>
                    <a:pt x="68" y="144"/>
                    <a:pt x="68" y="145"/>
                  </a:cubicBezTo>
                  <a:cubicBezTo>
                    <a:pt x="68" y="146"/>
                    <a:pt x="68" y="148"/>
                    <a:pt x="68" y="149"/>
                  </a:cubicBezTo>
                  <a:cubicBezTo>
                    <a:pt x="67" y="151"/>
                    <a:pt x="67" y="152"/>
                    <a:pt x="66" y="154"/>
                  </a:cubicBezTo>
                  <a:cubicBezTo>
                    <a:pt x="65" y="157"/>
                    <a:pt x="63" y="160"/>
                    <a:pt x="62" y="162"/>
                  </a:cubicBezTo>
                  <a:cubicBezTo>
                    <a:pt x="62" y="163"/>
                    <a:pt x="61" y="163"/>
                    <a:pt x="61" y="164"/>
                  </a:cubicBezTo>
                  <a:cubicBezTo>
                    <a:pt x="61" y="163"/>
                    <a:pt x="62" y="163"/>
                    <a:pt x="62" y="162"/>
                  </a:cubicBezTo>
                  <a:cubicBezTo>
                    <a:pt x="64" y="160"/>
                    <a:pt x="65" y="157"/>
                    <a:pt x="67" y="154"/>
                  </a:cubicBezTo>
                  <a:cubicBezTo>
                    <a:pt x="67" y="152"/>
                    <a:pt x="68" y="151"/>
                    <a:pt x="68" y="149"/>
                  </a:cubicBezTo>
                  <a:cubicBezTo>
                    <a:pt x="68" y="148"/>
                    <a:pt x="69" y="146"/>
                    <a:pt x="68" y="145"/>
                  </a:cubicBezTo>
                  <a:cubicBezTo>
                    <a:pt x="68" y="144"/>
                    <a:pt x="68" y="143"/>
                    <a:pt x="67" y="142"/>
                  </a:cubicBezTo>
                  <a:cubicBezTo>
                    <a:pt x="67" y="142"/>
                    <a:pt x="67" y="142"/>
                    <a:pt x="67" y="141"/>
                  </a:cubicBezTo>
                  <a:cubicBezTo>
                    <a:pt x="67" y="141"/>
                    <a:pt x="68" y="141"/>
                    <a:pt x="68" y="141"/>
                  </a:cubicBezTo>
                  <a:cubicBezTo>
                    <a:pt x="68" y="141"/>
                    <a:pt x="69" y="141"/>
                    <a:pt x="69" y="140"/>
                  </a:cubicBezTo>
                  <a:cubicBezTo>
                    <a:pt x="71" y="139"/>
                    <a:pt x="72" y="137"/>
                    <a:pt x="74" y="136"/>
                  </a:cubicBezTo>
                  <a:cubicBezTo>
                    <a:pt x="75" y="135"/>
                    <a:pt x="77" y="134"/>
                    <a:pt x="78" y="135"/>
                  </a:cubicBezTo>
                  <a:cubicBezTo>
                    <a:pt x="79" y="135"/>
                    <a:pt x="79" y="135"/>
                    <a:pt x="80" y="135"/>
                  </a:cubicBezTo>
                  <a:cubicBezTo>
                    <a:pt x="80" y="135"/>
                    <a:pt x="81" y="135"/>
                    <a:pt x="81" y="136"/>
                  </a:cubicBezTo>
                  <a:cubicBezTo>
                    <a:pt x="81" y="136"/>
                    <a:pt x="82" y="136"/>
                    <a:pt x="82" y="136"/>
                  </a:cubicBezTo>
                  <a:cubicBezTo>
                    <a:pt x="81" y="138"/>
                    <a:pt x="81" y="139"/>
                    <a:pt x="81" y="140"/>
                  </a:cubicBezTo>
                  <a:cubicBezTo>
                    <a:pt x="81" y="142"/>
                    <a:pt x="81" y="145"/>
                    <a:pt x="80" y="147"/>
                  </a:cubicBezTo>
                  <a:cubicBezTo>
                    <a:pt x="80" y="149"/>
                    <a:pt x="80" y="152"/>
                    <a:pt x="79" y="154"/>
                  </a:cubicBezTo>
                  <a:cubicBezTo>
                    <a:pt x="78" y="156"/>
                    <a:pt x="77" y="158"/>
                    <a:pt x="75" y="159"/>
                  </a:cubicBezTo>
                  <a:cubicBezTo>
                    <a:pt x="72" y="163"/>
                    <a:pt x="69" y="165"/>
                    <a:pt x="67" y="169"/>
                  </a:cubicBezTo>
                  <a:cubicBezTo>
                    <a:pt x="66" y="170"/>
                    <a:pt x="65" y="172"/>
                    <a:pt x="64" y="173"/>
                  </a:cubicBezTo>
                  <a:cubicBezTo>
                    <a:pt x="64" y="174"/>
                    <a:pt x="64" y="176"/>
                    <a:pt x="63" y="177"/>
                  </a:cubicBezTo>
                  <a:cubicBezTo>
                    <a:pt x="63" y="178"/>
                    <a:pt x="63" y="179"/>
                    <a:pt x="63" y="179"/>
                  </a:cubicBezTo>
                  <a:cubicBezTo>
                    <a:pt x="63" y="180"/>
                    <a:pt x="63" y="180"/>
                    <a:pt x="63" y="180"/>
                  </a:cubicBezTo>
                  <a:cubicBezTo>
                    <a:pt x="63" y="180"/>
                    <a:pt x="63" y="180"/>
                    <a:pt x="63" y="179"/>
                  </a:cubicBezTo>
                  <a:cubicBezTo>
                    <a:pt x="63" y="179"/>
                    <a:pt x="63" y="178"/>
                    <a:pt x="64" y="177"/>
                  </a:cubicBezTo>
                  <a:cubicBezTo>
                    <a:pt x="64" y="176"/>
                    <a:pt x="64" y="174"/>
                    <a:pt x="65" y="173"/>
                  </a:cubicBezTo>
                  <a:cubicBezTo>
                    <a:pt x="65" y="172"/>
                    <a:pt x="66" y="170"/>
                    <a:pt x="67" y="169"/>
                  </a:cubicBezTo>
                  <a:cubicBezTo>
                    <a:pt x="70" y="166"/>
                    <a:pt x="73" y="164"/>
                    <a:pt x="76" y="161"/>
                  </a:cubicBezTo>
                  <a:cubicBezTo>
                    <a:pt x="77" y="160"/>
                    <a:pt x="78" y="159"/>
                    <a:pt x="78" y="159"/>
                  </a:cubicBezTo>
                  <a:cubicBezTo>
                    <a:pt x="78" y="159"/>
                    <a:pt x="79" y="160"/>
                    <a:pt x="79" y="160"/>
                  </a:cubicBezTo>
                  <a:cubicBezTo>
                    <a:pt x="79" y="161"/>
                    <a:pt x="80" y="161"/>
                    <a:pt x="80" y="162"/>
                  </a:cubicBezTo>
                  <a:cubicBezTo>
                    <a:pt x="81" y="164"/>
                    <a:pt x="81" y="165"/>
                    <a:pt x="81" y="168"/>
                  </a:cubicBezTo>
                  <a:cubicBezTo>
                    <a:pt x="82" y="169"/>
                    <a:pt x="82" y="171"/>
                    <a:pt x="82" y="173"/>
                  </a:cubicBezTo>
                  <a:cubicBezTo>
                    <a:pt x="81" y="173"/>
                    <a:pt x="80" y="174"/>
                    <a:pt x="79" y="176"/>
                  </a:cubicBezTo>
                  <a:cubicBezTo>
                    <a:pt x="79" y="177"/>
                    <a:pt x="78" y="179"/>
                    <a:pt x="77" y="180"/>
                  </a:cubicBezTo>
                  <a:cubicBezTo>
                    <a:pt x="76" y="182"/>
                    <a:pt x="75" y="184"/>
                    <a:pt x="74" y="185"/>
                  </a:cubicBezTo>
                  <a:cubicBezTo>
                    <a:pt x="73" y="187"/>
                    <a:pt x="72" y="189"/>
                    <a:pt x="72" y="191"/>
                  </a:cubicBezTo>
                  <a:cubicBezTo>
                    <a:pt x="71" y="192"/>
                    <a:pt x="71" y="194"/>
                    <a:pt x="70" y="195"/>
                  </a:cubicBezTo>
                  <a:cubicBezTo>
                    <a:pt x="70" y="197"/>
                    <a:pt x="70" y="198"/>
                    <a:pt x="70" y="199"/>
                  </a:cubicBezTo>
                  <a:cubicBezTo>
                    <a:pt x="70" y="199"/>
                    <a:pt x="69" y="200"/>
                    <a:pt x="69" y="200"/>
                  </a:cubicBezTo>
                  <a:cubicBezTo>
                    <a:pt x="69" y="200"/>
                    <a:pt x="70" y="199"/>
                    <a:pt x="70" y="199"/>
                  </a:cubicBezTo>
                  <a:cubicBezTo>
                    <a:pt x="70" y="198"/>
                    <a:pt x="70" y="197"/>
                    <a:pt x="70" y="195"/>
                  </a:cubicBezTo>
                  <a:cubicBezTo>
                    <a:pt x="71" y="194"/>
                    <a:pt x="71" y="192"/>
                    <a:pt x="72" y="191"/>
                  </a:cubicBezTo>
                  <a:cubicBezTo>
                    <a:pt x="73" y="189"/>
                    <a:pt x="73" y="187"/>
                    <a:pt x="74" y="185"/>
                  </a:cubicBezTo>
                  <a:cubicBezTo>
                    <a:pt x="75" y="184"/>
                    <a:pt x="76" y="182"/>
                    <a:pt x="77" y="180"/>
                  </a:cubicBezTo>
                  <a:cubicBezTo>
                    <a:pt x="78" y="179"/>
                    <a:pt x="79" y="177"/>
                    <a:pt x="80" y="176"/>
                  </a:cubicBezTo>
                  <a:cubicBezTo>
                    <a:pt x="81" y="175"/>
                    <a:pt x="81" y="174"/>
                    <a:pt x="82" y="174"/>
                  </a:cubicBezTo>
                  <a:cubicBezTo>
                    <a:pt x="82" y="174"/>
                    <a:pt x="82" y="174"/>
                    <a:pt x="82" y="174"/>
                  </a:cubicBezTo>
                  <a:cubicBezTo>
                    <a:pt x="82" y="179"/>
                    <a:pt x="82" y="184"/>
                    <a:pt x="83" y="187"/>
                  </a:cubicBezTo>
                  <a:cubicBezTo>
                    <a:pt x="83" y="189"/>
                    <a:pt x="83" y="190"/>
                    <a:pt x="84" y="191"/>
                  </a:cubicBezTo>
                  <a:cubicBezTo>
                    <a:pt x="84" y="192"/>
                    <a:pt x="84" y="192"/>
                    <a:pt x="84" y="193"/>
                  </a:cubicBezTo>
                  <a:cubicBezTo>
                    <a:pt x="84" y="192"/>
                    <a:pt x="84" y="192"/>
                    <a:pt x="84" y="191"/>
                  </a:cubicBezTo>
                  <a:cubicBezTo>
                    <a:pt x="84" y="190"/>
                    <a:pt x="83" y="189"/>
                    <a:pt x="83" y="187"/>
                  </a:cubicBezTo>
                  <a:cubicBezTo>
                    <a:pt x="82" y="184"/>
                    <a:pt x="83" y="179"/>
                    <a:pt x="83" y="174"/>
                  </a:cubicBezTo>
                  <a:cubicBezTo>
                    <a:pt x="83" y="172"/>
                    <a:pt x="83" y="170"/>
                    <a:pt x="83" y="167"/>
                  </a:cubicBezTo>
                  <a:cubicBezTo>
                    <a:pt x="83" y="165"/>
                    <a:pt x="83" y="163"/>
                    <a:pt x="82" y="161"/>
                  </a:cubicBezTo>
                  <a:cubicBezTo>
                    <a:pt x="82" y="160"/>
                    <a:pt x="82" y="160"/>
                    <a:pt x="81" y="159"/>
                  </a:cubicBezTo>
                  <a:cubicBezTo>
                    <a:pt x="81" y="158"/>
                    <a:pt x="81" y="158"/>
                    <a:pt x="80" y="157"/>
                  </a:cubicBezTo>
                  <a:cubicBezTo>
                    <a:pt x="80" y="157"/>
                    <a:pt x="80" y="156"/>
                    <a:pt x="80" y="156"/>
                  </a:cubicBezTo>
                  <a:cubicBezTo>
                    <a:pt x="80" y="156"/>
                    <a:pt x="81" y="155"/>
                    <a:pt x="81" y="155"/>
                  </a:cubicBezTo>
                  <a:cubicBezTo>
                    <a:pt x="82" y="153"/>
                    <a:pt x="83" y="150"/>
                    <a:pt x="83" y="148"/>
                  </a:cubicBezTo>
                  <a:cubicBezTo>
                    <a:pt x="84" y="145"/>
                    <a:pt x="84" y="143"/>
                    <a:pt x="85" y="141"/>
                  </a:cubicBezTo>
                  <a:cubicBezTo>
                    <a:pt x="85" y="138"/>
                    <a:pt x="86" y="136"/>
                    <a:pt x="87" y="134"/>
                  </a:cubicBezTo>
                  <a:cubicBezTo>
                    <a:pt x="89" y="131"/>
                    <a:pt x="91" y="127"/>
                    <a:pt x="93" y="125"/>
                  </a:cubicBezTo>
                  <a:cubicBezTo>
                    <a:pt x="95" y="123"/>
                    <a:pt x="97" y="121"/>
                    <a:pt x="98" y="120"/>
                  </a:cubicBezTo>
                  <a:cubicBezTo>
                    <a:pt x="98" y="121"/>
                    <a:pt x="98" y="122"/>
                    <a:pt x="98" y="123"/>
                  </a:cubicBezTo>
                  <a:cubicBezTo>
                    <a:pt x="98" y="129"/>
                    <a:pt x="97" y="135"/>
                    <a:pt x="96" y="141"/>
                  </a:cubicBezTo>
                  <a:cubicBezTo>
                    <a:pt x="96" y="142"/>
                    <a:pt x="96" y="143"/>
                    <a:pt x="96" y="143"/>
                  </a:cubicBezTo>
                  <a:cubicBezTo>
                    <a:pt x="96" y="143"/>
                    <a:pt x="96" y="143"/>
                    <a:pt x="96" y="144"/>
                  </a:cubicBezTo>
                  <a:cubicBezTo>
                    <a:pt x="96" y="146"/>
                    <a:pt x="96" y="148"/>
                    <a:pt x="96" y="150"/>
                  </a:cubicBezTo>
                  <a:cubicBezTo>
                    <a:pt x="95" y="153"/>
                    <a:pt x="95" y="156"/>
                    <a:pt x="95" y="159"/>
                  </a:cubicBezTo>
                  <a:cubicBezTo>
                    <a:pt x="95" y="162"/>
                    <a:pt x="95" y="165"/>
                    <a:pt x="96" y="167"/>
                  </a:cubicBezTo>
                  <a:cubicBezTo>
                    <a:pt x="96" y="170"/>
                    <a:pt x="96" y="172"/>
                    <a:pt x="97" y="174"/>
                  </a:cubicBezTo>
                  <a:cubicBezTo>
                    <a:pt x="97" y="176"/>
                    <a:pt x="97" y="177"/>
                    <a:pt x="97" y="178"/>
                  </a:cubicBezTo>
                  <a:cubicBezTo>
                    <a:pt x="98" y="179"/>
                    <a:pt x="98" y="180"/>
                    <a:pt x="98" y="180"/>
                  </a:cubicBezTo>
                  <a:cubicBezTo>
                    <a:pt x="99" y="182"/>
                    <a:pt x="100" y="184"/>
                    <a:pt x="100" y="185"/>
                  </a:cubicBezTo>
                  <a:cubicBezTo>
                    <a:pt x="101" y="187"/>
                    <a:pt x="102" y="188"/>
                    <a:pt x="102" y="188"/>
                  </a:cubicBezTo>
                  <a:cubicBezTo>
                    <a:pt x="102" y="188"/>
                    <a:pt x="101" y="187"/>
                    <a:pt x="101" y="185"/>
                  </a:cubicBezTo>
                  <a:cubicBezTo>
                    <a:pt x="100" y="184"/>
                    <a:pt x="99" y="182"/>
                    <a:pt x="99" y="180"/>
                  </a:cubicBezTo>
                  <a:cubicBezTo>
                    <a:pt x="99" y="179"/>
                    <a:pt x="98" y="178"/>
                    <a:pt x="98" y="177"/>
                  </a:cubicBezTo>
                  <a:cubicBezTo>
                    <a:pt x="98" y="176"/>
                    <a:pt x="98" y="175"/>
                    <a:pt x="98" y="174"/>
                  </a:cubicBezTo>
                  <a:cubicBezTo>
                    <a:pt x="97" y="172"/>
                    <a:pt x="97" y="170"/>
                    <a:pt x="97" y="167"/>
                  </a:cubicBezTo>
                  <a:cubicBezTo>
                    <a:pt x="97" y="164"/>
                    <a:pt x="97" y="162"/>
                    <a:pt x="97" y="159"/>
                  </a:cubicBezTo>
                  <a:cubicBezTo>
                    <a:pt x="97" y="156"/>
                    <a:pt x="98" y="154"/>
                    <a:pt x="98" y="151"/>
                  </a:cubicBezTo>
                  <a:cubicBezTo>
                    <a:pt x="99" y="153"/>
                    <a:pt x="99" y="156"/>
                    <a:pt x="101" y="158"/>
                  </a:cubicBezTo>
                  <a:cubicBezTo>
                    <a:pt x="103" y="161"/>
                    <a:pt x="105" y="163"/>
                    <a:pt x="108" y="165"/>
                  </a:cubicBezTo>
                  <a:cubicBezTo>
                    <a:pt x="109" y="166"/>
                    <a:pt x="110" y="167"/>
                    <a:pt x="112" y="167"/>
                  </a:cubicBezTo>
                  <a:cubicBezTo>
                    <a:pt x="113" y="168"/>
                    <a:pt x="114" y="169"/>
                    <a:pt x="116" y="170"/>
                  </a:cubicBezTo>
                  <a:cubicBezTo>
                    <a:pt x="117" y="171"/>
                    <a:pt x="118" y="171"/>
                    <a:pt x="119" y="172"/>
                  </a:cubicBezTo>
                  <a:cubicBezTo>
                    <a:pt x="120" y="173"/>
                    <a:pt x="121" y="174"/>
                    <a:pt x="122" y="175"/>
                  </a:cubicBezTo>
                  <a:cubicBezTo>
                    <a:pt x="124" y="176"/>
                    <a:pt x="125" y="177"/>
                    <a:pt x="126" y="178"/>
                  </a:cubicBezTo>
                  <a:cubicBezTo>
                    <a:pt x="127" y="179"/>
                    <a:pt x="127" y="179"/>
                    <a:pt x="128" y="179"/>
                  </a:cubicBezTo>
                  <a:cubicBezTo>
                    <a:pt x="128" y="179"/>
                    <a:pt x="127" y="179"/>
                    <a:pt x="127" y="178"/>
                  </a:cubicBezTo>
                  <a:cubicBezTo>
                    <a:pt x="126" y="177"/>
                    <a:pt x="124" y="176"/>
                    <a:pt x="122" y="174"/>
                  </a:cubicBezTo>
                  <a:cubicBezTo>
                    <a:pt x="121" y="173"/>
                    <a:pt x="120" y="173"/>
                    <a:pt x="119" y="172"/>
                  </a:cubicBezTo>
                  <a:cubicBezTo>
                    <a:pt x="118" y="171"/>
                    <a:pt x="117" y="170"/>
                    <a:pt x="116" y="169"/>
                  </a:cubicBezTo>
                  <a:cubicBezTo>
                    <a:pt x="116" y="169"/>
                    <a:pt x="116" y="169"/>
                    <a:pt x="116" y="169"/>
                  </a:cubicBezTo>
                  <a:cubicBezTo>
                    <a:pt x="117" y="169"/>
                    <a:pt x="117" y="168"/>
                    <a:pt x="118" y="168"/>
                  </a:cubicBezTo>
                  <a:cubicBezTo>
                    <a:pt x="120" y="167"/>
                    <a:pt x="122" y="166"/>
                    <a:pt x="124" y="165"/>
                  </a:cubicBezTo>
                  <a:cubicBezTo>
                    <a:pt x="126" y="164"/>
                    <a:pt x="129" y="164"/>
                    <a:pt x="131" y="164"/>
                  </a:cubicBezTo>
                  <a:cubicBezTo>
                    <a:pt x="132" y="164"/>
                    <a:pt x="132" y="165"/>
                    <a:pt x="133" y="165"/>
                  </a:cubicBezTo>
                  <a:cubicBezTo>
                    <a:pt x="135" y="164"/>
                    <a:pt x="135" y="164"/>
                    <a:pt x="135" y="164"/>
                  </a:cubicBezTo>
                  <a:cubicBezTo>
                    <a:pt x="135" y="165"/>
                    <a:pt x="135" y="165"/>
                    <a:pt x="135" y="165"/>
                  </a:cubicBezTo>
                  <a:cubicBezTo>
                    <a:pt x="136" y="170"/>
                    <a:pt x="136" y="175"/>
                    <a:pt x="137" y="180"/>
                  </a:cubicBezTo>
                  <a:cubicBezTo>
                    <a:pt x="137" y="185"/>
                    <a:pt x="138" y="190"/>
                    <a:pt x="138" y="195"/>
                  </a:cubicBezTo>
                  <a:cubicBezTo>
                    <a:pt x="138" y="199"/>
                    <a:pt x="138" y="199"/>
                    <a:pt x="138" y="199"/>
                  </a:cubicBezTo>
                  <a:cubicBezTo>
                    <a:pt x="139" y="203"/>
                    <a:pt x="139" y="203"/>
                    <a:pt x="139" y="203"/>
                  </a:cubicBezTo>
                  <a:cubicBezTo>
                    <a:pt x="139" y="204"/>
                    <a:pt x="139" y="206"/>
                    <a:pt x="139" y="207"/>
                  </a:cubicBezTo>
                  <a:cubicBezTo>
                    <a:pt x="139" y="207"/>
                    <a:pt x="139" y="208"/>
                    <a:pt x="139" y="208"/>
                  </a:cubicBezTo>
                  <a:cubicBezTo>
                    <a:pt x="139" y="209"/>
                    <a:pt x="139" y="210"/>
                    <a:pt x="139" y="210"/>
                  </a:cubicBezTo>
                  <a:cubicBezTo>
                    <a:pt x="138" y="216"/>
                    <a:pt x="133" y="221"/>
                    <a:pt x="127" y="222"/>
                  </a:cubicBezTo>
                  <a:cubicBezTo>
                    <a:pt x="120" y="222"/>
                    <a:pt x="113" y="222"/>
                    <a:pt x="106" y="222"/>
                  </a:cubicBezTo>
                  <a:cubicBezTo>
                    <a:pt x="73" y="222"/>
                    <a:pt x="30" y="217"/>
                    <a:pt x="10" y="192"/>
                  </a:cubicBezTo>
                  <a:cubicBezTo>
                    <a:pt x="3" y="184"/>
                    <a:pt x="0" y="173"/>
                    <a:pt x="0" y="161"/>
                  </a:cubicBezTo>
                  <a:cubicBezTo>
                    <a:pt x="0" y="161"/>
                    <a:pt x="0" y="161"/>
                    <a:pt x="1" y="161"/>
                  </a:cubicBezTo>
                  <a:cubicBezTo>
                    <a:pt x="2" y="160"/>
                    <a:pt x="3" y="160"/>
                    <a:pt x="4" y="160"/>
                  </a:cubicBezTo>
                  <a:cubicBezTo>
                    <a:pt x="4" y="160"/>
                    <a:pt x="4" y="160"/>
                    <a:pt x="5" y="160"/>
                  </a:cubicBezTo>
                  <a:cubicBezTo>
                    <a:pt x="5" y="160"/>
                    <a:pt x="5" y="160"/>
                    <a:pt x="5" y="160"/>
                  </a:cubicBezTo>
                  <a:cubicBezTo>
                    <a:pt x="5" y="161"/>
                    <a:pt x="5" y="161"/>
                    <a:pt x="4" y="162"/>
                  </a:cubicBezTo>
                  <a:cubicBezTo>
                    <a:pt x="4" y="162"/>
                    <a:pt x="4" y="163"/>
                    <a:pt x="4" y="164"/>
                  </a:cubicBezTo>
                  <a:cubicBezTo>
                    <a:pt x="4" y="165"/>
                    <a:pt x="4" y="166"/>
                    <a:pt x="4" y="166"/>
                  </a:cubicBezTo>
                  <a:cubicBezTo>
                    <a:pt x="3" y="167"/>
                    <a:pt x="3" y="167"/>
                    <a:pt x="3" y="167"/>
                  </a:cubicBezTo>
                  <a:cubicBezTo>
                    <a:pt x="3" y="167"/>
                    <a:pt x="4" y="167"/>
                    <a:pt x="4" y="166"/>
                  </a:cubicBezTo>
                  <a:cubicBezTo>
                    <a:pt x="4" y="166"/>
                    <a:pt x="4" y="165"/>
                    <a:pt x="4" y="164"/>
                  </a:cubicBezTo>
                  <a:cubicBezTo>
                    <a:pt x="4" y="163"/>
                    <a:pt x="5" y="163"/>
                    <a:pt x="5" y="162"/>
                  </a:cubicBezTo>
                  <a:cubicBezTo>
                    <a:pt x="5" y="161"/>
                    <a:pt x="5" y="161"/>
                    <a:pt x="5" y="160"/>
                  </a:cubicBezTo>
                  <a:cubicBezTo>
                    <a:pt x="6" y="159"/>
                    <a:pt x="6" y="159"/>
                    <a:pt x="6" y="158"/>
                  </a:cubicBezTo>
                  <a:cubicBezTo>
                    <a:pt x="7" y="157"/>
                    <a:pt x="7" y="156"/>
                    <a:pt x="7" y="156"/>
                  </a:cubicBezTo>
                  <a:cubicBezTo>
                    <a:pt x="8" y="154"/>
                    <a:pt x="8" y="152"/>
                    <a:pt x="8" y="151"/>
                  </a:cubicBezTo>
                  <a:cubicBezTo>
                    <a:pt x="8" y="150"/>
                    <a:pt x="7" y="148"/>
                    <a:pt x="7" y="147"/>
                  </a:cubicBezTo>
                  <a:cubicBezTo>
                    <a:pt x="8" y="148"/>
                    <a:pt x="9" y="149"/>
                    <a:pt x="9" y="150"/>
                  </a:cubicBezTo>
                  <a:cubicBezTo>
                    <a:pt x="10" y="151"/>
                    <a:pt x="11" y="152"/>
                    <a:pt x="12" y="153"/>
                  </a:cubicBezTo>
                  <a:cubicBezTo>
                    <a:pt x="13" y="154"/>
                    <a:pt x="13" y="155"/>
                    <a:pt x="14" y="156"/>
                  </a:cubicBezTo>
                  <a:cubicBezTo>
                    <a:pt x="14" y="157"/>
                    <a:pt x="14" y="157"/>
                    <a:pt x="15" y="158"/>
                  </a:cubicBezTo>
                  <a:cubicBezTo>
                    <a:pt x="15" y="158"/>
                    <a:pt x="15" y="159"/>
                    <a:pt x="15" y="159"/>
                  </a:cubicBezTo>
                  <a:cubicBezTo>
                    <a:pt x="15" y="160"/>
                    <a:pt x="16" y="161"/>
                    <a:pt x="16" y="161"/>
                  </a:cubicBezTo>
                  <a:cubicBezTo>
                    <a:pt x="16" y="162"/>
                    <a:pt x="16" y="163"/>
                    <a:pt x="16" y="163"/>
                  </a:cubicBezTo>
                  <a:cubicBezTo>
                    <a:pt x="16" y="163"/>
                    <a:pt x="16" y="162"/>
                    <a:pt x="16" y="161"/>
                  </a:cubicBezTo>
                  <a:cubicBezTo>
                    <a:pt x="16" y="161"/>
                    <a:pt x="16" y="160"/>
                    <a:pt x="15" y="159"/>
                  </a:cubicBezTo>
                  <a:cubicBezTo>
                    <a:pt x="15" y="159"/>
                    <a:pt x="15" y="158"/>
                    <a:pt x="15" y="158"/>
                  </a:cubicBezTo>
                  <a:cubicBezTo>
                    <a:pt x="15" y="157"/>
                    <a:pt x="14" y="157"/>
                    <a:pt x="14" y="156"/>
                  </a:cubicBezTo>
                  <a:cubicBezTo>
                    <a:pt x="14" y="155"/>
                    <a:pt x="13" y="154"/>
                    <a:pt x="12" y="153"/>
                  </a:cubicBezTo>
                  <a:cubicBezTo>
                    <a:pt x="12" y="152"/>
                    <a:pt x="11" y="151"/>
                    <a:pt x="10" y="150"/>
                  </a:cubicBezTo>
                  <a:cubicBezTo>
                    <a:pt x="9" y="148"/>
                    <a:pt x="8" y="147"/>
                    <a:pt x="7" y="146"/>
                  </a:cubicBezTo>
                  <a:cubicBezTo>
                    <a:pt x="7" y="145"/>
                    <a:pt x="6" y="145"/>
                    <a:pt x="5" y="144"/>
                  </a:cubicBezTo>
                  <a:cubicBezTo>
                    <a:pt x="5" y="144"/>
                    <a:pt x="5" y="143"/>
                    <a:pt x="5" y="143"/>
                  </a:cubicBezTo>
                  <a:cubicBezTo>
                    <a:pt x="5" y="143"/>
                    <a:pt x="5" y="143"/>
                    <a:pt x="4" y="143"/>
                  </a:cubicBezTo>
                  <a:cubicBezTo>
                    <a:pt x="4" y="142"/>
                    <a:pt x="3" y="141"/>
                    <a:pt x="2" y="141"/>
                  </a:cubicBezTo>
                  <a:cubicBezTo>
                    <a:pt x="3" y="141"/>
                    <a:pt x="3" y="140"/>
                    <a:pt x="3" y="140"/>
                  </a:cubicBezTo>
                  <a:cubicBezTo>
                    <a:pt x="4" y="136"/>
                    <a:pt x="4" y="136"/>
                    <a:pt x="4" y="136"/>
                  </a:cubicBezTo>
                  <a:cubicBezTo>
                    <a:pt x="5" y="137"/>
                    <a:pt x="5" y="137"/>
                    <a:pt x="6" y="137"/>
                  </a:cubicBezTo>
                  <a:cubicBezTo>
                    <a:pt x="7" y="138"/>
                    <a:pt x="8" y="138"/>
                    <a:pt x="9" y="139"/>
                  </a:cubicBezTo>
                  <a:cubicBezTo>
                    <a:pt x="10" y="140"/>
                    <a:pt x="11" y="141"/>
                    <a:pt x="12" y="142"/>
                  </a:cubicBezTo>
                  <a:cubicBezTo>
                    <a:pt x="12" y="142"/>
                    <a:pt x="13" y="143"/>
                    <a:pt x="15" y="144"/>
                  </a:cubicBezTo>
                  <a:cubicBezTo>
                    <a:pt x="15" y="144"/>
                    <a:pt x="15" y="144"/>
                    <a:pt x="15" y="144"/>
                  </a:cubicBezTo>
                  <a:cubicBezTo>
                    <a:pt x="15" y="144"/>
                    <a:pt x="15" y="144"/>
                    <a:pt x="1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sp>
        <p:nvSpPr>
          <p:cNvPr id="242" name="Oval 241">
            <a:extLst>
              <a:ext uri="{FF2B5EF4-FFF2-40B4-BE49-F238E27FC236}">
                <a16:creationId xmlns:a16="http://schemas.microsoft.com/office/drawing/2014/main" id="{98E608A0-0400-4896-A653-646796BCD02F}"/>
              </a:ext>
            </a:extLst>
          </p:cNvPr>
          <p:cNvSpPr/>
          <p:nvPr/>
        </p:nvSpPr>
        <p:spPr>
          <a:xfrm>
            <a:off x="8551164" y="7305847"/>
            <a:ext cx="1258704" cy="1258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a:p>
        </p:txBody>
      </p:sp>
      <p:grpSp>
        <p:nvGrpSpPr>
          <p:cNvPr id="243" name="Group 242">
            <a:extLst>
              <a:ext uri="{FF2B5EF4-FFF2-40B4-BE49-F238E27FC236}">
                <a16:creationId xmlns:a16="http://schemas.microsoft.com/office/drawing/2014/main" id="{4F14C680-A779-4DBB-92CB-30B4CE5F5ABD}"/>
              </a:ext>
            </a:extLst>
          </p:cNvPr>
          <p:cNvGrpSpPr/>
          <p:nvPr/>
        </p:nvGrpSpPr>
        <p:grpSpPr>
          <a:xfrm>
            <a:off x="8759682" y="7557704"/>
            <a:ext cx="841668" cy="754991"/>
            <a:chOff x="1728788" y="2598738"/>
            <a:chExt cx="585787" cy="525462"/>
          </a:xfrm>
          <a:solidFill>
            <a:schemeClr val="bg2"/>
          </a:solidFill>
        </p:grpSpPr>
        <p:sp>
          <p:nvSpPr>
            <p:cNvPr id="244" name="Freeform 56">
              <a:extLst>
                <a:ext uri="{FF2B5EF4-FFF2-40B4-BE49-F238E27FC236}">
                  <a16:creationId xmlns:a16="http://schemas.microsoft.com/office/drawing/2014/main" id="{B38470CC-F8D1-4D85-9E32-45114D7609F8}"/>
                </a:ext>
              </a:extLst>
            </p:cNvPr>
            <p:cNvSpPr>
              <a:spLocks/>
            </p:cNvSpPr>
            <p:nvPr/>
          </p:nvSpPr>
          <p:spPr bwMode="auto">
            <a:xfrm>
              <a:off x="1909763" y="2598738"/>
              <a:ext cx="223837" cy="406400"/>
            </a:xfrm>
            <a:custGeom>
              <a:avLst/>
              <a:gdLst>
                <a:gd name="T0" fmla="*/ 71 w 85"/>
                <a:gd name="T1" fmla="*/ 81 h 154"/>
                <a:gd name="T2" fmla="*/ 67 w 85"/>
                <a:gd name="T3" fmla="*/ 75 h 154"/>
                <a:gd name="T4" fmla="*/ 62 w 85"/>
                <a:gd name="T5" fmla="*/ 68 h 154"/>
                <a:gd name="T6" fmla="*/ 52 w 85"/>
                <a:gd name="T7" fmla="*/ 57 h 154"/>
                <a:gd name="T8" fmla="*/ 42 w 85"/>
                <a:gd name="T9" fmla="*/ 47 h 154"/>
                <a:gd name="T10" fmla="*/ 30 w 85"/>
                <a:gd name="T11" fmla="*/ 60 h 154"/>
                <a:gd name="T12" fmla="*/ 30 w 85"/>
                <a:gd name="T13" fmla="*/ 60 h 154"/>
                <a:gd name="T14" fmla="*/ 22 w 85"/>
                <a:gd name="T15" fmla="*/ 70 h 154"/>
                <a:gd name="T16" fmla="*/ 14 w 85"/>
                <a:gd name="T17" fmla="*/ 81 h 154"/>
                <a:gd name="T18" fmla="*/ 9 w 85"/>
                <a:gd name="T19" fmla="*/ 89 h 154"/>
                <a:gd name="T20" fmla="*/ 7 w 85"/>
                <a:gd name="T21" fmla="*/ 95 h 154"/>
                <a:gd name="T22" fmla="*/ 5 w 85"/>
                <a:gd name="T23" fmla="*/ 102 h 154"/>
                <a:gd name="T24" fmla="*/ 3 w 85"/>
                <a:gd name="T25" fmla="*/ 108 h 154"/>
                <a:gd name="T26" fmla="*/ 3 w 85"/>
                <a:gd name="T27" fmla="*/ 117 h 154"/>
                <a:gd name="T28" fmla="*/ 3 w 85"/>
                <a:gd name="T29" fmla="*/ 127 h 154"/>
                <a:gd name="T30" fmla="*/ 4 w 85"/>
                <a:gd name="T31" fmla="*/ 134 h 154"/>
                <a:gd name="T32" fmla="*/ 6 w 85"/>
                <a:gd name="T33" fmla="*/ 143 h 154"/>
                <a:gd name="T34" fmla="*/ 9 w 85"/>
                <a:gd name="T35" fmla="*/ 154 h 154"/>
                <a:gd name="T36" fmla="*/ 5 w 85"/>
                <a:gd name="T37" fmla="*/ 143 h 154"/>
                <a:gd name="T38" fmla="*/ 3 w 85"/>
                <a:gd name="T39" fmla="*/ 135 h 154"/>
                <a:gd name="T40" fmla="*/ 0 w 85"/>
                <a:gd name="T41" fmla="*/ 124 h 154"/>
                <a:gd name="T42" fmla="*/ 0 w 85"/>
                <a:gd name="T43" fmla="*/ 117 h 154"/>
                <a:gd name="T44" fmla="*/ 0 w 85"/>
                <a:gd name="T45" fmla="*/ 104 h 154"/>
                <a:gd name="T46" fmla="*/ 2 w 85"/>
                <a:gd name="T47" fmla="*/ 95 h 154"/>
                <a:gd name="T48" fmla="*/ 3 w 85"/>
                <a:gd name="T49" fmla="*/ 91 h 154"/>
                <a:gd name="T50" fmla="*/ 8 w 85"/>
                <a:gd name="T51" fmla="*/ 79 h 154"/>
                <a:gd name="T52" fmla="*/ 14 w 85"/>
                <a:gd name="T53" fmla="*/ 69 h 154"/>
                <a:gd name="T54" fmla="*/ 17 w 85"/>
                <a:gd name="T55" fmla="*/ 64 h 154"/>
                <a:gd name="T56" fmla="*/ 30 w 85"/>
                <a:gd name="T57" fmla="*/ 47 h 154"/>
                <a:gd name="T58" fmla="*/ 36 w 85"/>
                <a:gd name="T59" fmla="*/ 0 h 154"/>
                <a:gd name="T60" fmla="*/ 48 w 85"/>
                <a:gd name="T61" fmla="*/ 39 h 154"/>
                <a:gd name="T62" fmla="*/ 54 w 85"/>
                <a:gd name="T63" fmla="*/ 47 h 154"/>
                <a:gd name="T64" fmla="*/ 67 w 85"/>
                <a:gd name="T65" fmla="*/ 64 h 154"/>
                <a:gd name="T66" fmla="*/ 71 w 85"/>
                <a:gd name="T67" fmla="*/ 69 h 154"/>
                <a:gd name="T68" fmla="*/ 76 w 85"/>
                <a:gd name="T69" fmla="*/ 79 h 154"/>
                <a:gd name="T70" fmla="*/ 82 w 85"/>
                <a:gd name="T71" fmla="*/ 91 h 154"/>
                <a:gd name="T72" fmla="*/ 83 w 85"/>
                <a:gd name="T73" fmla="*/ 95 h 154"/>
                <a:gd name="T74" fmla="*/ 85 w 85"/>
                <a:gd name="T75" fmla="*/ 103 h 154"/>
                <a:gd name="T76" fmla="*/ 85 w 85"/>
                <a:gd name="T77" fmla="*/ 112 h 154"/>
                <a:gd name="T78" fmla="*/ 85 w 85"/>
                <a:gd name="T79" fmla="*/ 121 h 154"/>
                <a:gd name="T80" fmla="*/ 83 w 85"/>
                <a:gd name="T81" fmla="*/ 129 h 154"/>
                <a:gd name="T82" fmla="*/ 81 w 85"/>
                <a:gd name="T83" fmla="*/ 138 h 154"/>
                <a:gd name="T84" fmla="*/ 79 w 85"/>
                <a:gd name="T85" fmla="*/ 146 h 154"/>
                <a:gd name="T86" fmla="*/ 78 w 85"/>
                <a:gd name="T87" fmla="*/ 145 h 154"/>
                <a:gd name="T88" fmla="*/ 80 w 85"/>
                <a:gd name="T89" fmla="*/ 137 h 154"/>
                <a:gd name="T90" fmla="*/ 81 w 85"/>
                <a:gd name="T91" fmla="*/ 129 h 154"/>
                <a:gd name="T92" fmla="*/ 82 w 85"/>
                <a:gd name="T93" fmla="*/ 121 h 154"/>
                <a:gd name="T94" fmla="*/ 82 w 85"/>
                <a:gd name="T95" fmla="*/ 112 h 154"/>
                <a:gd name="T96" fmla="*/ 80 w 85"/>
                <a:gd name="T97" fmla="*/ 101 h 154"/>
                <a:gd name="T98" fmla="*/ 78 w 85"/>
                <a:gd name="T99" fmla="*/ 95 h 154"/>
                <a:gd name="T100" fmla="*/ 75 w 85"/>
                <a:gd name="T101" fmla="*/ 8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 h="154">
                  <a:moveTo>
                    <a:pt x="75" y="89"/>
                  </a:moveTo>
                  <a:cubicBezTo>
                    <a:pt x="74" y="86"/>
                    <a:pt x="72" y="83"/>
                    <a:pt x="71" y="81"/>
                  </a:cubicBezTo>
                  <a:cubicBezTo>
                    <a:pt x="71" y="81"/>
                    <a:pt x="71" y="81"/>
                    <a:pt x="71" y="81"/>
                  </a:cubicBezTo>
                  <a:cubicBezTo>
                    <a:pt x="70" y="79"/>
                    <a:pt x="68" y="77"/>
                    <a:pt x="67" y="75"/>
                  </a:cubicBezTo>
                  <a:cubicBezTo>
                    <a:pt x="65" y="73"/>
                    <a:pt x="64" y="71"/>
                    <a:pt x="63" y="70"/>
                  </a:cubicBezTo>
                  <a:cubicBezTo>
                    <a:pt x="62" y="68"/>
                    <a:pt x="62" y="68"/>
                    <a:pt x="62" y="68"/>
                  </a:cubicBezTo>
                  <a:cubicBezTo>
                    <a:pt x="59" y="65"/>
                    <a:pt x="57" y="63"/>
                    <a:pt x="55" y="60"/>
                  </a:cubicBezTo>
                  <a:cubicBezTo>
                    <a:pt x="52" y="57"/>
                    <a:pt x="52" y="57"/>
                    <a:pt x="52" y="57"/>
                  </a:cubicBezTo>
                  <a:cubicBezTo>
                    <a:pt x="49" y="54"/>
                    <a:pt x="47" y="52"/>
                    <a:pt x="44" y="49"/>
                  </a:cubicBezTo>
                  <a:cubicBezTo>
                    <a:pt x="42" y="47"/>
                    <a:pt x="42" y="47"/>
                    <a:pt x="42" y="47"/>
                  </a:cubicBezTo>
                  <a:cubicBezTo>
                    <a:pt x="41" y="49"/>
                    <a:pt x="41" y="49"/>
                    <a:pt x="41" y="49"/>
                  </a:cubicBezTo>
                  <a:cubicBezTo>
                    <a:pt x="38" y="52"/>
                    <a:pt x="34" y="56"/>
                    <a:pt x="30" y="60"/>
                  </a:cubicBezTo>
                  <a:cubicBezTo>
                    <a:pt x="30" y="60"/>
                    <a:pt x="30" y="60"/>
                    <a:pt x="30" y="60"/>
                  </a:cubicBezTo>
                  <a:cubicBezTo>
                    <a:pt x="30" y="60"/>
                    <a:pt x="30" y="60"/>
                    <a:pt x="30" y="60"/>
                  </a:cubicBezTo>
                  <a:cubicBezTo>
                    <a:pt x="28" y="63"/>
                    <a:pt x="25" y="65"/>
                    <a:pt x="23" y="68"/>
                  </a:cubicBezTo>
                  <a:cubicBezTo>
                    <a:pt x="22" y="70"/>
                    <a:pt x="22" y="70"/>
                    <a:pt x="22" y="70"/>
                  </a:cubicBezTo>
                  <a:cubicBezTo>
                    <a:pt x="21" y="71"/>
                    <a:pt x="19" y="73"/>
                    <a:pt x="18" y="75"/>
                  </a:cubicBezTo>
                  <a:cubicBezTo>
                    <a:pt x="17" y="77"/>
                    <a:pt x="15" y="79"/>
                    <a:pt x="14" y="81"/>
                  </a:cubicBezTo>
                  <a:cubicBezTo>
                    <a:pt x="14" y="81"/>
                    <a:pt x="14" y="81"/>
                    <a:pt x="14" y="81"/>
                  </a:cubicBezTo>
                  <a:cubicBezTo>
                    <a:pt x="12" y="83"/>
                    <a:pt x="11" y="86"/>
                    <a:pt x="9" y="89"/>
                  </a:cubicBezTo>
                  <a:cubicBezTo>
                    <a:pt x="8" y="92"/>
                    <a:pt x="8" y="92"/>
                    <a:pt x="8" y="92"/>
                  </a:cubicBezTo>
                  <a:cubicBezTo>
                    <a:pt x="8" y="93"/>
                    <a:pt x="7" y="94"/>
                    <a:pt x="7" y="95"/>
                  </a:cubicBezTo>
                  <a:cubicBezTo>
                    <a:pt x="6" y="96"/>
                    <a:pt x="6" y="96"/>
                    <a:pt x="6" y="96"/>
                  </a:cubicBezTo>
                  <a:cubicBezTo>
                    <a:pt x="6" y="98"/>
                    <a:pt x="5" y="100"/>
                    <a:pt x="5" y="102"/>
                  </a:cubicBezTo>
                  <a:cubicBezTo>
                    <a:pt x="4" y="107"/>
                    <a:pt x="4" y="107"/>
                    <a:pt x="4" y="107"/>
                  </a:cubicBezTo>
                  <a:cubicBezTo>
                    <a:pt x="3" y="108"/>
                    <a:pt x="3" y="108"/>
                    <a:pt x="3" y="108"/>
                  </a:cubicBezTo>
                  <a:cubicBezTo>
                    <a:pt x="3" y="110"/>
                    <a:pt x="3" y="111"/>
                    <a:pt x="3" y="112"/>
                  </a:cubicBezTo>
                  <a:cubicBezTo>
                    <a:pt x="3" y="117"/>
                    <a:pt x="3" y="117"/>
                    <a:pt x="3" y="117"/>
                  </a:cubicBezTo>
                  <a:cubicBezTo>
                    <a:pt x="3" y="120"/>
                    <a:pt x="3" y="120"/>
                    <a:pt x="3" y="120"/>
                  </a:cubicBezTo>
                  <a:cubicBezTo>
                    <a:pt x="3" y="123"/>
                    <a:pt x="3" y="125"/>
                    <a:pt x="3" y="127"/>
                  </a:cubicBezTo>
                  <a:cubicBezTo>
                    <a:pt x="3" y="127"/>
                    <a:pt x="3" y="128"/>
                    <a:pt x="3" y="129"/>
                  </a:cubicBezTo>
                  <a:cubicBezTo>
                    <a:pt x="4" y="131"/>
                    <a:pt x="4" y="132"/>
                    <a:pt x="4" y="134"/>
                  </a:cubicBezTo>
                  <a:cubicBezTo>
                    <a:pt x="4" y="135"/>
                    <a:pt x="5" y="136"/>
                    <a:pt x="5" y="137"/>
                  </a:cubicBezTo>
                  <a:cubicBezTo>
                    <a:pt x="5" y="139"/>
                    <a:pt x="6" y="141"/>
                    <a:pt x="6" y="143"/>
                  </a:cubicBezTo>
                  <a:cubicBezTo>
                    <a:pt x="7" y="145"/>
                    <a:pt x="7" y="145"/>
                    <a:pt x="7" y="145"/>
                  </a:cubicBezTo>
                  <a:cubicBezTo>
                    <a:pt x="8" y="148"/>
                    <a:pt x="8" y="151"/>
                    <a:pt x="9" y="154"/>
                  </a:cubicBezTo>
                  <a:cubicBezTo>
                    <a:pt x="8" y="151"/>
                    <a:pt x="7" y="148"/>
                    <a:pt x="6" y="146"/>
                  </a:cubicBezTo>
                  <a:cubicBezTo>
                    <a:pt x="5" y="143"/>
                    <a:pt x="5" y="143"/>
                    <a:pt x="5" y="143"/>
                  </a:cubicBezTo>
                  <a:cubicBezTo>
                    <a:pt x="5" y="141"/>
                    <a:pt x="4" y="139"/>
                    <a:pt x="3" y="138"/>
                  </a:cubicBezTo>
                  <a:cubicBezTo>
                    <a:pt x="3" y="137"/>
                    <a:pt x="3" y="136"/>
                    <a:pt x="3" y="135"/>
                  </a:cubicBezTo>
                  <a:cubicBezTo>
                    <a:pt x="2" y="133"/>
                    <a:pt x="2" y="131"/>
                    <a:pt x="1" y="129"/>
                  </a:cubicBezTo>
                  <a:cubicBezTo>
                    <a:pt x="0" y="124"/>
                    <a:pt x="0" y="124"/>
                    <a:pt x="0" y="124"/>
                  </a:cubicBezTo>
                  <a:cubicBezTo>
                    <a:pt x="0" y="123"/>
                    <a:pt x="0" y="122"/>
                    <a:pt x="0" y="121"/>
                  </a:cubicBezTo>
                  <a:cubicBezTo>
                    <a:pt x="0" y="117"/>
                    <a:pt x="0" y="117"/>
                    <a:pt x="0" y="117"/>
                  </a:cubicBezTo>
                  <a:cubicBezTo>
                    <a:pt x="0" y="112"/>
                    <a:pt x="0" y="112"/>
                    <a:pt x="0" y="112"/>
                  </a:cubicBezTo>
                  <a:cubicBezTo>
                    <a:pt x="0" y="104"/>
                    <a:pt x="0" y="104"/>
                    <a:pt x="0" y="104"/>
                  </a:cubicBezTo>
                  <a:cubicBezTo>
                    <a:pt x="0" y="103"/>
                    <a:pt x="0" y="102"/>
                    <a:pt x="1" y="101"/>
                  </a:cubicBezTo>
                  <a:cubicBezTo>
                    <a:pt x="1" y="99"/>
                    <a:pt x="1" y="97"/>
                    <a:pt x="2" y="95"/>
                  </a:cubicBezTo>
                  <a:cubicBezTo>
                    <a:pt x="2" y="93"/>
                    <a:pt x="2" y="93"/>
                    <a:pt x="2" y="93"/>
                  </a:cubicBezTo>
                  <a:cubicBezTo>
                    <a:pt x="3" y="92"/>
                    <a:pt x="3" y="92"/>
                    <a:pt x="3" y="91"/>
                  </a:cubicBezTo>
                  <a:cubicBezTo>
                    <a:pt x="5" y="87"/>
                    <a:pt x="5" y="87"/>
                    <a:pt x="5" y="87"/>
                  </a:cubicBezTo>
                  <a:cubicBezTo>
                    <a:pt x="6" y="84"/>
                    <a:pt x="7" y="81"/>
                    <a:pt x="8" y="79"/>
                  </a:cubicBezTo>
                  <a:cubicBezTo>
                    <a:pt x="9" y="76"/>
                    <a:pt x="11" y="74"/>
                    <a:pt x="12" y="72"/>
                  </a:cubicBezTo>
                  <a:cubicBezTo>
                    <a:pt x="14" y="69"/>
                    <a:pt x="14" y="69"/>
                    <a:pt x="14" y="69"/>
                  </a:cubicBezTo>
                  <a:cubicBezTo>
                    <a:pt x="15" y="67"/>
                    <a:pt x="16" y="66"/>
                    <a:pt x="17" y="64"/>
                  </a:cubicBezTo>
                  <a:cubicBezTo>
                    <a:pt x="17" y="64"/>
                    <a:pt x="17" y="64"/>
                    <a:pt x="17" y="64"/>
                  </a:cubicBezTo>
                  <a:cubicBezTo>
                    <a:pt x="21" y="58"/>
                    <a:pt x="26" y="52"/>
                    <a:pt x="30" y="47"/>
                  </a:cubicBezTo>
                  <a:cubicBezTo>
                    <a:pt x="30" y="47"/>
                    <a:pt x="30" y="47"/>
                    <a:pt x="30" y="47"/>
                  </a:cubicBezTo>
                  <a:cubicBezTo>
                    <a:pt x="37" y="39"/>
                    <a:pt x="37" y="39"/>
                    <a:pt x="37" y="39"/>
                  </a:cubicBezTo>
                  <a:cubicBezTo>
                    <a:pt x="36" y="0"/>
                    <a:pt x="36" y="0"/>
                    <a:pt x="36" y="0"/>
                  </a:cubicBezTo>
                  <a:cubicBezTo>
                    <a:pt x="49" y="0"/>
                    <a:pt x="49" y="0"/>
                    <a:pt x="49" y="0"/>
                  </a:cubicBezTo>
                  <a:cubicBezTo>
                    <a:pt x="48" y="39"/>
                    <a:pt x="48" y="39"/>
                    <a:pt x="48" y="39"/>
                  </a:cubicBezTo>
                  <a:cubicBezTo>
                    <a:pt x="51" y="43"/>
                    <a:pt x="51" y="43"/>
                    <a:pt x="51" y="43"/>
                  </a:cubicBezTo>
                  <a:cubicBezTo>
                    <a:pt x="52" y="44"/>
                    <a:pt x="53" y="46"/>
                    <a:pt x="54" y="47"/>
                  </a:cubicBezTo>
                  <a:cubicBezTo>
                    <a:pt x="55" y="47"/>
                    <a:pt x="55" y="47"/>
                    <a:pt x="55" y="47"/>
                  </a:cubicBezTo>
                  <a:cubicBezTo>
                    <a:pt x="59" y="52"/>
                    <a:pt x="63" y="58"/>
                    <a:pt x="67" y="64"/>
                  </a:cubicBezTo>
                  <a:cubicBezTo>
                    <a:pt x="68" y="64"/>
                    <a:pt x="68" y="64"/>
                    <a:pt x="68" y="64"/>
                  </a:cubicBezTo>
                  <a:cubicBezTo>
                    <a:pt x="69" y="66"/>
                    <a:pt x="70" y="67"/>
                    <a:pt x="71" y="69"/>
                  </a:cubicBezTo>
                  <a:cubicBezTo>
                    <a:pt x="73" y="72"/>
                    <a:pt x="73" y="72"/>
                    <a:pt x="73" y="72"/>
                  </a:cubicBezTo>
                  <a:cubicBezTo>
                    <a:pt x="74" y="74"/>
                    <a:pt x="75" y="76"/>
                    <a:pt x="76" y="79"/>
                  </a:cubicBezTo>
                  <a:cubicBezTo>
                    <a:pt x="78" y="81"/>
                    <a:pt x="79" y="84"/>
                    <a:pt x="80" y="86"/>
                  </a:cubicBezTo>
                  <a:cubicBezTo>
                    <a:pt x="82" y="91"/>
                    <a:pt x="82" y="91"/>
                    <a:pt x="82" y="91"/>
                  </a:cubicBezTo>
                  <a:cubicBezTo>
                    <a:pt x="82" y="92"/>
                    <a:pt x="82" y="92"/>
                    <a:pt x="82" y="93"/>
                  </a:cubicBezTo>
                  <a:cubicBezTo>
                    <a:pt x="83" y="95"/>
                    <a:pt x="83" y="95"/>
                    <a:pt x="83" y="95"/>
                  </a:cubicBezTo>
                  <a:cubicBezTo>
                    <a:pt x="83" y="97"/>
                    <a:pt x="84" y="99"/>
                    <a:pt x="84" y="101"/>
                  </a:cubicBezTo>
                  <a:cubicBezTo>
                    <a:pt x="84" y="102"/>
                    <a:pt x="84" y="103"/>
                    <a:pt x="85" y="103"/>
                  </a:cubicBezTo>
                  <a:cubicBezTo>
                    <a:pt x="85" y="108"/>
                    <a:pt x="85" y="108"/>
                    <a:pt x="85" y="108"/>
                  </a:cubicBezTo>
                  <a:cubicBezTo>
                    <a:pt x="85" y="112"/>
                    <a:pt x="85" y="112"/>
                    <a:pt x="85" y="112"/>
                  </a:cubicBezTo>
                  <a:cubicBezTo>
                    <a:pt x="85" y="116"/>
                    <a:pt x="85" y="116"/>
                    <a:pt x="85" y="116"/>
                  </a:cubicBezTo>
                  <a:cubicBezTo>
                    <a:pt x="85" y="121"/>
                    <a:pt x="85" y="121"/>
                    <a:pt x="85" y="121"/>
                  </a:cubicBezTo>
                  <a:cubicBezTo>
                    <a:pt x="85" y="122"/>
                    <a:pt x="85" y="123"/>
                    <a:pt x="84" y="124"/>
                  </a:cubicBezTo>
                  <a:cubicBezTo>
                    <a:pt x="83" y="129"/>
                    <a:pt x="83" y="129"/>
                    <a:pt x="83" y="129"/>
                  </a:cubicBezTo>
                  <a:cubicBezTo>
                    <a:pt x="83" y="131"/>
                    <a:pt x="83" y="133"/>
                    <a:pt x="82" y="135"/>
                  </a:cubicBezTo>
                  <a:cubicBezTo>
                    <a:pt x="82" y="136"/>
                    <a:pt x="82" y="137"/>
                    <a:pt x="81" y="138"/>
                  </a:cubicBezTo>
                  <a:cubicBezTo>
                    <a:pt x="81" y="139"/>
                    <a:pt x="80" y="141"/>
                    <a:pt x="80" y="143"/>
                  </a:cubicBezTo>
                  <a:cubicBezTo>
                    <a:pt x="79" y="146"/>
                    <a:pt x="79" y="146"/>
                    <a:pt x="79" y="146"/>
                  </a:cubicBezTo>
                  <a:cubicBezTo>
                    <a:pt x="78" y="148"/>
                    <a:pt x="77" y="151"/>
                    <a:pt x="75" y="154"/>
                  </a:cubicBezTo>
                  <a:cubicBezTo>
                    <a:pt x="76" y="151"/>
                    <a:pt x="77" y="148"/>
                    <a:pt x="78" y="145"/>
                  </a:cubicBezTo>
                  <a:cubicBezTo>
                    <a:pt x="79" y="143"/>
                    <a:pt x="79" y="143"/>
                    <a:pt x="79" y="143"/>
                  </a:cubicBezTo>
                  <a:cubicBezTo>
                    <a:pt x="79" y="141"/>
                    <a:pt x="80" y="139"/>
                    <a:pt x="80" y="137"/>
                  </a:cubicBezTo>
                  <a:cubicBezTo>
                    <a:pt x="80" y="136"/>
                    <a:pt x="80" y="135"/>
                    <a:pt x="81" y="134"/>
                  </a:cubicBezTo>
                  <a:cubicBezTo>
                    <a:pt x="81" y="132"/>
                    <a:pt x="81" y="131"/>
                    <a:pt x="81" y="129"/>
                  </a:cubicBezTo>
                  <a:cubicBezTo>
                    <a:pt x="82" y="128"/>
                    <a:pt x="82" y="127"/>
                    <a:pt x="82" y="127"/>
                  </a:cubicBezTo>
                  <a:cubicBezTo>
                    <a:pt x="82" y="125"/>
                    <a:pt x="82" y="123"/>
                    <a:pt x="82" y="121"/>
                  </a:cubicBezTo>
                  <a:cubicBezTo>
                    <a:pt x="82" y="116"/>
                    <a:pt x="82" y="116"/>
                    <a:pt x="82" y="116"/>
                  </a:cubicBezTo>
                  <a:cubicBezTo>
                    <a:pt x="82" y="112"/>
                    <a:pt x="82" y="112"/>
                    <a:pt x="82" y="112"/>
                  </a:cubicBezTo>
                  <a:cubicBezTo>
                    <a:pt x="82" y="111"/>
                    <a:pt x="82" y="110"/>
                    <a:pt x="81" y="108"/>
                  </a:cubicBezTo>
                  <a:cubicBezTo>
                    <a:pt x="80" y="101"/>
                    <a:pt x="80" y="101"/>
                    <a:pt x="80" y="101"/>
                  </a:cubicBezTo>
                  <a:cubicBezTo>
                    <a:pt x="80" y="100"/>
                    <a:pt x="79" y="98"/>
                    <a:pt x="78" y="96"/>
                  </a:cubicBezTo>
                  <a:cubicBezTo>
                    <a:pt x="78" y="95"/>
                    <a:pt x="78" y="95"/>
                    <a:pt x="78" y="95"/>
                  </a:cubicBezTo>
                  <a:cubicBezTo>
                    <a:pt x="78" y="94"/>
                    <a:pt x="77" y="93"/>
                    <a:pt x="77" y="92"/>
                  </a:cubicBezTo>
                  <a:lnTo>
                    <a:pt x="75"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45" name="Freeform 57">
              <a:extLst>
                <a:ext uri="{FF2B5EF4-FFF2-40B4-BE49-F238E27FC236}">
                  <a16:creationId xmlns:a16="http://schemas.microsoft.com/office/drawing/2014/main" id="{61771980-1BA0-41D3-B4A7-D10ADF96DFC4}"/>
                </a:ext>
              </a:extLst>
            </p:cNvPr>
            <p:cNvSpPr>
              <a:spLocks/>
            </p:cNvSpPr>
            <p:nvPr/>
          </p:nvSpPr>
          <p:spPr bwMode="auto">
            <a:xfrm>
              <a:off x="2046288" y="2776538"/>
              <a:ext cx="60325" cy="168275"/>
            </a:xfrm>
            <a:custGeom>
              <a:avLst/>
              <a:gdLst>
                <a:gd name="T0" fmla="*/ 23 w 23"/>
                <a:gd name="T1" fmla="*/ 32 h 64"/>
                <a:gd name="T2" fmla="*/ 21 w 23"/>
                <a:gd name="T3" fmla="*/ 40 h 64"/>
                <a:gd name="T4" fmla="*/ 22 w 23"/>
                <a:gd name="T5" fmla="*/ 45 h 64"/>
                <a:gd name="T6" fmla="*/ 11 w 23"/>
                <a:gd name="T7" fmla="*/ 63 h 64"/>
                <a:gd name="T8" fmla="*/ 8 w 23"/>
                <a:gd name="T9" fmla="*/ 64 h 64"/>
                <a:gd name="T10" fmla="*/ 4 w 23"/>
                <a:gd name="T11" fmla="*/ 41 h 64"/>
                <a:gd name="T12" fmla="*/ 2 w 23"/>
                <a:gd name="T13" fmla="*/ 15 h 64"/>
                <a:gd name="T14" fmla="*/ 3 w 23"/>
                <a:gd name="T15" fmla="*/ 0 h 64"/>
                <a:gd name="T16" fmla="*/ 6 w 23"/>
                <a:gd name="T17" fmla="*/ 4 h 64"/>
                <a:gd name="T18" fmla="*/ 8 w 23"/>
                <a:gd name="T19" fmla="*/ 5 h 64"/>
                <a:gd name="T20" fmla="*/ 11 w 23"/>
                <a:gd name="T21" fmla="*/ 10 h 64"/>
                <a:gd name="T22" fmla="*/ 15 w 23"/>
                <a:gd name="T23" fmla="*/ 16 h 64"/>
                <a:gd name="T24" fmla="*/ 16 w 23"/>
                <a:gd name="T25" fmla="*/ 16 h 64"/>
                <a:gd name="T26" fmla="*/ 17 w 23"/>
                <a:gd name="T27" fmla="*/ 18 h 64"/>
                <a:gd name="T28" fmla="*/ 15 w 23"/>
                <a:gd name="T29" fmla="*/ 19 h 64"/>
                <a:gd name="T30" fmla="*/ 12 w 23"/>
                <a:gd name="T31" fmla="*/ 22 h 64"/>
                <a:gd name="T32" fmla="*/ 10 w 23"/>
                <a:gd name="T33" fmla="*/ 25 h 64"/>
                <a:gd name="T34" fmla="*/ 6 w 23"/>
                <a:gd name="T35" fmla="*/ 28 h 64"/>
                <a:gd name="T36" fmla="*/ 7 w 23"/>
                <a:gd name="T37" fmla="*/ 31 h 64"/>
                <a:gd name="T38" fmla="*/ 12 w 23"/>
                <a:gd name="T39" fmla="*/ 27 h 64"/>
                <a:gd name="T40" fmla="*/ 13 w 23"/>
                <a:gd name="T41" fmla="*/ 33 h 64"/>
                <a:gd name="T42" fmla="*/ 17 w 23"/>
                <a:gd name="T43" fmla="*/ 32 h 64"/>
                <a:gd name="T44" fmla="*/ 15 w 23"/>
                <a:gd name="T45" fmla="*/ 26 h 64"/>
                <a:gd name="T46" fmla="*/ 15 w 23"/>
                <a:gd name="T47" fmla="*/ 24 h 64"/>
                <a:gd name="T48" fmla="*/ 17 w 23"/>
                <a:gd name="T49" fmla="*/ 22 h 64"/>
                <a:gd name="T50" fmla="*/ 18 w 23"/>
                <a:gd name="T51" fmla="*/ 21 h 64"/>
                <a:gd name="T52" fmla="*/ 20 w 23"/>
                <a:gd name="T53" fmla="*/ 24 h 64"/>
                <a:gd name="T54" fmla="*/ 21 w 23"/>
                <a:gd name="T55" fmla="*/ 27 h 64"/>
                <a:gd name="T56" fmla="*/ 22 w 23"/>
                <a:gd name="T57" fmla="*/ 29 h 64"/>
                <a:gd name="T58" fmla="*/ 23 w 23"/>
                <a:gd name="T59" fmla="*/ 31 h 64"/>
                <a:gd name="T60" fmla="*/ 23 w 23"/>
                <a:gd name="T6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64">
                  <a:moveTo>
                    <a:pt x="23" y="32"/>
                  </a:moveTo>
                  <a:cubicBezTo>
                    <a:pt x="22" y="35"/>
                    <a:pt x="21" y="37"/>
                    <a:pt x="21" y="40"/>
                  </a:cubicBezTo>
                  <a:cubicBezTo>
                    <a:pt x="21" y="42"/>
                    <a:pt x="21" y="43"/>
                    <a:pt x="22" y="45"/>
                  </a:cubicBezTo>
                  <a:cubicBezTo>
                    <a:pt x="22" y="54"/>
                    <a:pt x="22" y="61"/>
                    <a:pt x="11" y="63"/>
                  </a:cubicBezTo>
                  <a:cubicBezTo>
                    <a:pt x="8" y="64"/>
                    <a:pt x="8" y="64"/>
                    <a:pt x="8" y="64"/>
                  </a:cubicBezTo>
                  <a:cubicBezTo>
                    <a:pt x="8" y="54"/>
                    <a:pt x="6" y="47"/>
                    <a:pt x="4" y="41"/>
                  </a:cubicBezTo>
                  <a:cubicBezTo>
                    <a:pt x="2" y="32"/>
                    <a:pt x="0" y="25"/>
                    <a:pt x="2" y="15"/>
                  </a:cubicBezTo>
                  <a:cubicBezTo>
                    <a:pt x="3" y="11"/>
                    <a:pt x="3" y="6"/>
                    <a:pt x="3" y="0"/>
                  </a:cubicBezTo>
                  <a:cubicBezTo>
                    <a:pt x="4" y="1"/>
                    <a:pt x="5" y="2"/>
                    <a:pt x="6" y="4"/>
                  </a:cubicBezTo>
                  <a:cubicBezTo>
                    <a:pt x="8" y="5"/>
                    <a:pt x="8" y="5"/>
                    <a:pt x="8" y="5"/>
                  </a:cubicBezTo>
                  <a:cubicBezTo>
                    <a:pt x="9" y="7"/>
                    <a:pt x="10" y="8"/>
                    <a:pt x="11" y="10"/>
                  </a:cubicBezTo>
                  <a:cubicBezTo>
                    <a:pt x="13" y="12"/>
                    <a:pt x="14" y="14"/>
                    <a:pt x="15" y="16"/>
                  </a:cubicBezTo>
                  <a:cubicBezTo>
                    <a:pt x="16" y="16"/>
                    <a:pt x="16" y="16"/>
                    <a:pt x="16" y="16"/>
                  </a:cubicBezTo>
                  <a:cubicBezTo>
                    <a:pt x="16" y="17"/>
                    <a:pt x="16" y="18"/>
                    <a:pt x="17" y="18"/>
                  </a:cubicBezTo>
                  <a:cubicBezTo>
                    <a:pt x="16" y="19"/>
                    <a:pt x="16" y="19"/>
                    <a:pt x="15" y="19"/>
                  </a:cubicBezTo>
                  <a:cubicBezTo>
                    <a:pt x="14" y="20"/>
                    <a:pt x="13" y="21"/>
                    <a:pt x="12" y="22"/>
                  </a:cubicBezTo>
                  <a:cubicBezTo>
                    <a:pt x="11" y="23"/>
                    <a:pt x="10" y="24"/>
                    <a:pt x="10" y="25"/>
                  </a:cubicBezTo>
                  <a:cubicBezTo>
                    <a:pt x="8" y="27"/>
                    <a:pt x="7" y="28"/>
                    <a:pt x="6" y="28"/>
                  </a:cubicBezTo>
                  <a:cubicBezTo>
                    <a:pt x="7" y="31"/>
                    <a:pt x="7" y="31"/>
                    <a:pt x="7" y="31"/>
                  </a:cubicBezTo>
                  <a:cubicBezTo>
                    <a:pt x="9" y="31"/>
                    <a:pt x="11" y="29"/>
                    <a:pt x="12" y="27"/>
                  </a:cubicBezTo>
                  <a:cubicBezTo>
                    <a:pt x="12" y="29"/>
                    <a:pt x="13" y="31"/>
                    <a:pt x="13" y="33"/>
                  </a:cubicBezTo>
                  <a:cubicBezTo>
                    <a:pt x="17" y="32"/>
                    <a:pt x="17" y="32"/>
                    <a:pt x="17" y="32"/>
                  </a:cubicBezTo>
                  <a:cubicBezTo>
                    <a:pt x="16" y="30"/>
                    <a:pt x="16" y="28"/>
                    <a:pt x="15" y="26"/>
                  </a:cubicBezTo>
                  <a:cubicBezTo>
                    <a:pt x="15" y="25"/>
                    <a:pt x="15" y="24"/>
                    <a:pt x="15" y="24"/>
                  </a:cubicBezTo>
                  <a:cubicBezTo>
                    <a:pt x="16" y="23"/>
                    <a:pt x="16" y="23"/>
                    <a:pt x="17" y="22"/>
                  </a:cubicBezTo>
                  <a:cubicBezTo>
                    <a:pt x="17" y="22"/>
                    <a:pt x="18" y="22"/>
                    <a:pt x="18" y="21"/>
                  </a:cubicBezTo>
                  <a:cubicBezTo>
                    <a:pt x="19" y="22"/>
                    <a:pt x="19" y="23"/>
                    <a:pt x="20" y="24"/>
                  </a:cubicBezTo>
                  <a:cubicBezTo>
                    <a:pt x="21" y="27"/>
                    <a:pt x="21" y="27"/>
                    <a:pt x="21" y="27"/>
                  </a:cubicBezTo>
                  <a:cubicBezTo>
                    <a:pt x="22" y="28"/>
                    <a:pt x="22" y="28"/>
                    <a:pt x="22" y="29"/>
                  </a:cubicBezTo>
                  <a:cubicBezTo>
                    <a:pt x="23" y="31"/>
                    <a:pt x="23" y="31"/>
                    <a:pt x="23" y="31"/>
                  </a:cubicBezTo>
                  <a:cubicBezTo>
                    <a:pt x="23" y="31"/>
                    <a:pt x="23" y="32"/>
                    <a:pt x="2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46" name="Freeform 58">
              <a:extLst>
                <a:ext uri="{FF2B5EF4-FFF2-40B4-BE49-F238E27FC236}">
                  <a16:creationId xmlns:a16="http://schemas.microsoft.com/office/drawing/2014/main" id="{928D25E6-0330-42E3-8BD7-6AE20320D597}"/>
                </a:ext>
              </a:extLst>
            </p:cNvPr>
            <p:cNvSpPr>
              <a:spLocks/>
            </p:cNvSpPr>
            <p:nvPr/>
          </p:nvSpPr>
          <p:spPr bwMode="auto">
            <a:xfrm>
              <a:off x="1936750" y="2773363"/>
              <a:ext cx="60325" cy="171450"/>
            </a:xfrm>
            <a:custGeom>
              <a:avLst/>
              <a:gdLst>
                <a:gd name="T0" fmla="*/ 3 w 23"/>
                <a:gd name="T1" fmla="*/ 24 h 65"/>
                <a:gd name="T2" fmla="*/ 4 w 23"/>
                <a:gd name="T3" fmla="*/ 22 h 65"/>
                <a:gd name="T4" fmla="*/ 6 w 23"/>
                <a:gd name="T5" fmla="*/ 23 h 65"/>
                <a:gd name="T6" fmla="*/ 8 w 23"/>
                <a:gd name="T7" fmla="*/ 25 h 65"/>
                <a:gd name="T8" fmla="*/ 7 w 23"/>
                <a:gd name="T9" fmla="*/ 27 h 65"/>
                <a:gd name="T10" fmla="*/ 6 w 23"/>
                <a:gd name="T11" fmla="*/ 33 h 65"/>
                <a:gd name="T12" fmla="*/ 9 w 23"/>
                <a:gd name="T13" fmla="*/ 34 h 65"/>
                <a:gd name="T14" fmla="*/ 11 w 23"/>
                <a:gd name="T15" fmla="*/ 28 h 65"/>
                <a:gd name="T16" fmla="*/ 16 w 23"/>
                <a:gd name="T17" fmla="*/ 32 h 65"/>
                <a:gd name="T18" fmla="*/ 17 w 23"/>
                <a:gd name="T19" fmla="*/ 29 h 65"/>
                <a:gd name="T20" fmla="*/ 13 w 23"/>
                <a:gd name="T21" fmla="*/ 26 h 65"/>
                <a:gd name="T22" fmla="*/ 11 w 23"/>
                <a:gd name="T23" fmla="*/ 23 h 65"/>
                <a:gd name="T24" fmla="*/ 8 w 23"/>
                <a:gd name="T25" fmla="*/ 20 h 65"/>
                <a:gd name="T26" fmla="*/ 6 w 23"/>
                <a:gd name="T27" fmla="*/ 19 h 65"/>
                <a:gd name="T28" fmla="*/ 7 w 23"/>
                <a:gd name="T29" fmla="*/ 18 h 65"/>
                <a:gd name="T30" fmla="*/ 7 w 23"/>
                <a:gd name="T31" fmla="*/ 17 h 65"/>
                <a:gd name="T32" fmla="*/ 11 w 23"/>
                <a:gd name="T33" fmla="*/ 11 h 65"/>
                <a:gd name="T34" fmla="*/ 15 w 23"/>
                <a:gd name="T35" fmla="*/ 6 h 65"/>
                <a:gd name="T36" fmla="*/ 16 w 23"/>
                <a:gd name="T37" fmla="*/ 5 h 65"/>
                <a:gd name="T38" fmla="*/ 20 w 23"/>
                <a:gd name="T39" fmla="*/ 0 h 65"/>
                <a:gd name="T40" fmla="*/ 21 w 23"/>
                <a:gd name="T41" fmla="*/ 16 h 65"/>
                <a:gd name="T42" fmla="*/ 19 w 23"/>
                <a:gd name="T43" fmla="*/ 42 h 65"/>
                <a:gd name="T44" fmla="*/ 15 w 23"/>
                <a:gd name="T45" fmla="*/ 65 h 65"/>
                <a:gd name="T46" fmla="*/ 12 w 23"/>
                <a:gd name="T47" fmla="*/ 64 h 65"/>
                <a:gd name="T48" fmla="*/ 1 w 23"/>
                <a:gd name="T49" fmla="*/ 46 h 65"/>
                <a:gd name="T50" fmla="*/ 1 w 23"/>
                <a:gd name="T51" fmla="*/ 41 h 65"/>
                <a:gd name="T52" fmla="*/ 0 w 23"/>
                <a:gd name="T53" fmla="*/ 33 h 65"/>
                <a:gd name="T54" fmla="*/ 0 w 23"/>
                <a:gd name="T55" fmla="*/ 32 h 65"/>
                <a:gd name="T56" fmla="*/ 1 w 23"/>
                <a:gd name="T57" fmla="*/ 30 h 65"/>
                <a:gd name="T58" fmla="*/ 2 w 23"/>
                <a:gd name="T59" fmla="*/ 28 h 65"/>
                <a:gd name="T60" fmla="*/ 3 w 23"/>
                <a:gd name="T61"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65">
                  <a:moveTo>
                    <a:pt x="3" y="24"/>
                  </a:moveTo>
                  <a:cubicBezTo>
                    <a:pt x="4" y="24"/>
                    <a:pt x="4" y="23"/>
                    <a:pt x="4" y="22"/>
                  </a:cubicBezTo>
                  <a:cubicBezTo>
                    <a:pt x="5" y="23"/>
                    <a:pt x="5" y="23"/>
                    <a:pt x="6" y="23"/>
                  </a:cubicBezTo>
                  <a:cubicBezTo>
                    <a:pt x="7" y="24"/>
                    <a:pt x="7" y="24"/>
                    <a:pt x="8" y="25"/>
                  </a:cubicBezTo>
                  <a:cubicBezTo>
                    <a:pt x="8" y="25"/>
                    <a:pt x="8" y="26"/>
                    <a:pt x="7" y="27"/>
                  </a:cubicBezTo>
                  <a:cubicBezTo>
                    <a:pt x="7" y="29"/>
                    <a:pt x="7" y="31"/>
                    <a:pt x="6" y="33"/>
                  </a:cubicBezTo>
                  <a:cubicBezTo>
                    <a:pt x="9" y="34"/>
                    <a:pt x="9" y="34"/>
                    <a:pt x="9" y="34"/>
                  </a:cubicBezTo>
                  <a:cubicBezTo>
                    <a:pt x="10" y="32"/>
                    <a:pt x="10" y="30"/>
                    <a:pt x="11" y="28"/>
                  </a:cubicBezTo>
                  <a:cubicBezTo>
                    <a:pt x="12" y="30"/>
                    <a:pt x="13" y="32"/>
                    <a:pt x="16" y="32"/>
                  </a:cubicBezTo>
                  <a:cubicBezTo>
                    <a:pt x="17" y="29"/>
                    <a:pt x="17" y="29"/>
                    <a:pt x="17" y="29"/>
                  </a:cubicBezTo>
                  <a:cubicBezTo>
                    <a:pt x="15" y="29"/>
                    <a:pt x="14" y="28"/>
                    <a:pt x="13" y="26"/>
                  </a:cubicBezTo>
                  <a:cubicBezTo>
                    <a:pt x="13" y="25"/>
                    <a:pt x="12" y="24"/>
                    <a:pt x="11" y="23"/>
                  </a:cubicBezTo>
                  <a:cubicBezTo>
                    <a:pt x="10" y="22"/>
                    <a:pt x="9" y="21"/>
                    <a:pt x="8" y="20"/>
                  </a:cubicBezTo>
                  <a:cubicBezTo>
                    <a:pt x="7" y="20"/>
                    <a:pt x="7" y="20"/>
                    <a:pt x="6" y="19"/>
                  </a:cubicBezTo>
                  <a:cubicBezTo>
                    <a:pt x="6" y="19"/>
                    <a:pt x="7" y="18"/>
                    <a:pt x="7" y="18"/>
                  </a:cubicBezTo>
                  <a:cubicBezTo>
                    <a:pt x="7" y="17"/>
                    <a:pt x="7" y="17"/>
                    <a:pt x="7" y="17"/>
                  </a:cubicBezTo>
                  <a:cubicBezTo>
                    <a:pt x="9" y="15"/>
                    <a:pt x="10" y="13"/>
                    <a:pt x="11" y="11"/>
                  </a:cubicBezTo>
                  <a:cubicBezTo>
                    <a:pt x="13" y="9"/>
                    <a:pt x="14" y="8"/>
                    <a:pt x="15" y="6"/>
                  </a:cubicBezTo>
                  <a:cubicBezTo>
                    <a:pt x="16" y="5"/>
                    <a:pt x="16" y="5"/>
                    <a:pt x="16" y="5"/>
                  </a:cubicBezTo>
                  <a:cubicBezTo>
                    <a:pt x="17" y="3"/>
                    <a:pt x="19" y="2"/>
                    <a:pt x="20" y="0"/>
                  </a:cubicBezTo>
                  <a:cubicBezTo>
                    <a:pt x="20" y="7"/>
                    <a:pt x="20" y="12"/>
                    <a:pt x="21" y="16"/>
                  </a:cubicBezTo>
                  <a:cubicBezTo>
                    <a:pt x="23" y="26"/>
                    <a:pt x="21" y="33"/>
                    <a:pt x="19" y="42"/>
                  </a:cubicBezTo>
                  <a:cubicBezTo>
                    <a:pt x="17" y="48"/>
                    <a:pt x="15" y="55"/>
                    <a:pt x="15" y="65"/>
                  </a:cubicBezTo>
                  <a:cubicBezTo>
                    <a:pt x="12" y="64"/>
                    <a:pt x="12" y="64"/>
                    <a:pt x="12" y="64"/>
                  </a:cubicBezTo>
                  <a:cubicBezTo>
                    <a:pt x="0" y="62"/>
                    <a:pt x="1" y="55"/>
                    <a:pt x="1" y="46"/>
                  </a:cubicBezTo>
                  <a:cubicBezTo>
                    <a:pt x="1" y="44"/>
                    <a:pt x="1" y="43"/>
                    <a:pt x="1" y="41"/>
                  </a:cubicBezTo>
                  <a:cubicBezTo>
                    <a:pt x="1" y="38"/>
                    <a:pt x="1" y="36"/>
                    <a:pt x="0" y="33"/>
                  </a:cubicBezTo>
                  <a:cubicBezTo>
                    <a:pt x="0" y="33"/>
                    <a:pt x="0" y="32"/>
                    <a:pt x="0" y="32"/>
                  </a:cubicBezTo>
                  <a:cubicBezTo>
                    <a:pt x="1" y="30"/>
                    <a:pt x="1" y="30"/>
                    <a:pt x="1" y="30"/>
                  </a:cubicBezTo>
                  <a:cubicBezTo>
                    <a:pt x="1" y="29"/>
                    <a:pt x="1" y="29"/>
                    <a:pt x="2" y="28"/>
                  </a:cubicBezTo>
                  <a:lnTo>
                    <a:pt x="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47" name="Freeform 59">
              <a:extLst>
                <a:ext uri="{FF2B5EF4-FFF2-40B4-BE49-F238E27FC236}">
                  <a16:creationId xmlns:a16="http://schemas.microsoft.com/office/drawing/2014/main" id="{907A483E-0253-4B78-A2B9-F0CA3F31A8E4}"/>
                </a:ext>
              </a:extLst>
            </p:cNvPr>
            <p:cNvSpPr>
              <a:spLocks/>
            </p:cNvSpPr>
            <p:nvPr/>
          </p:nvSpPr>
          <p:spPr bwMode="auto">
            <a:xfrm>
              <a:off x="1728788" y="2598738"/>
              <a:ext cx="260350" cy="525462"/>
            </a:xfrm>
            <a:custGeom>
              <a:avLst/>
              <a:gdLst>
                <a:gd name="T0" fmla="*/ 90 w 99"/>
                <a:gd name="T1" fmla="*/ 134 h 199"/>
                <a:gd name="T2" fmla="*/ 94 w 99"/>
                <a:gd name="T3" fmla="*/ 131 h 199"/>
                <a:gd name="T4" fmla="*/ 95 w 99"/>
                <a:gd name="T5" fmla="*/ 148 h 199"/>
                <a:gd name="T6" fmla="*/ 28 w 99"/>
                <a:gd name="T7" fmla="*/ 199 h 199"/>
                <a:gd name="T8" fmla="*/ 3 w 99"/>
                <a:gd name="T9" fmla="*/ 141 h 199"/>
                <a:gd name="T10" fmla="*/ 10 w 99"/>
                <a:gd name="T11" fmla="*/ 95 h 199"/>
                <a:gd name="T12" fmla="*/ 29 w 99"/>
                <a:gd name="T13" fmla="*/ 45 h 199"/>
                <a:gd name="T14" fmla="*/ 72 w 99"/>
                <a:gd name="T15" fmla="*/ 0 h 199"/>
                <a:gd name="T16" fmla="*/ 83 w 99"/>
                <a:gd name="T17" fmla="*/ 61 h 199"/>
                <a:gd name="T18" fmla="*/ 80 w 99"/>
                <a:gd name="T19" fmla="*/ 67 h 199"/>
                <a:gd name="T20" fmla="*/ 70 w 99"/>
                <a:gd name="T21" fmla="*/ 63 h 199"/>
                <a:gd name="T22" fmla="*/ 62 w 99"/>
                <a:gd name="T23" fmla="*/ 45 h 199"/>
                <a:gd name="T24" fmla="*/ 50 w 99"/>
                <a:gd name="T25" fmla="*/ 62 h 199"/>
                <a:gd name="T26" fmla="*/ 66 w 99"/>
                <a:gd name="T27" fmla="*/ 65 h 199"/>
                <a:gd name="T28" fmla="*/ 71 w 99"/>
                <a:gd name="T29" fmla="*/ 68 h 199"/>
                <a:gd name="T30" fmla="*/ 64 w 99"/>
                <a:gd name="T31" fmla="*/ 76 h 199"/>
                <a:gd name="T32" fmla="*/ 54 w 99"/>
                <a:gd name="T33" fmla="*/ 80 h 199"/>
                <a:gd name="T34" fmla="*/ 47 w 99"/>
                <a:gd name="T35" fmla="*/ 83 h 199"/>
                <a:gd name="T36" fmla="*/ 40 w 99"/>
                <a:gd name="T37" fmla="*/ 89 h 199"/>
                <a:gd name="T38" fmla="*/ 54 w 99"/>
                <a:gd name="T39" fmla="*/ 84 h 199"/>
                <a:gd name="T40" fmla="*/ 61 w 99"/>
                <a:gd name="T41" fmla="*/ 81 h 199"/>
                <a:gd name="T42" fmla="*/ 57 w 99"/>
                <a:gd name="T43" fmla="*/ 105 h 199"/>
                <a:gd name="T44" fmla="*/ 74 w 99"/>
                <a:gd name="T45" fmla="*/ 69 h 199"/>
                <a:gd name="T46" fmla="*/ 74 w 99"/>
                <a:gd name="T47" fmla="*/ 77 h 199"/>
                <a:gd name="T48" fmla="*/ 68 w 99"/>
                <a:gd name="T49" fmla="*/ 89 h 199"/>
                <a:gd name="T50" fmla="*/ 67 w 99"/>
                <a:gd name="T51" fmla="*/ 94 h 199"/>
                <a:gd name="T52" fmla="*/ 65 w 99"/>
                <a:gd name="T53" fmla="*/ 103 h 199"/>
                <a:gd name="T54" fmla="*/ 40 w 99"/>
                <a:gd name="T55" fmla="*/ 114 h 199"/>
                <a:gd name="T56" fmla="*/ 48 w 99"/>
                <a:gd name="T57" fmla="*/ 119 h 199"/>
                <a:gd name="T58" fmla="*/ 58 w 99"/>
                <a:gd name="T59" fmla="*/ 118 h 199"/>
                <a:gd name="T60" fmla="*/ 56 w 99"/>
                <a:gd name="T61" fmla="*/ 129 h 199"/>
                <a:gd name="T62" fmla="*/ 65 w 99"/>
                <a:gd name="T63" fmla="*/ 113 h 199"/>
                <a:gd name="T64" fmla="*/ 65 w 99"/>
                <a:gd name="T65" fmla="*/ 121 h 199"/>
                <a:gd name="T66" fmla="*/ 66 w 99"/>
                <a:gd name="T67" fmla="*/ 126 h 199"/>
                <a:gd name="T68" fmla="*/ 51 w 99"/>
                <a:gd name="T69" fmla="*/ 139 h 199"/>
                <a:gd name="T70" fmla="*/ 40 w 99"/>
                <a:gd name="T71" fmla="*/ 147 h 199"/>
                <a:gd name="T72" fmla="*/ 56 w 99"/>
                <a:gd name="T73" fmla="*/ 142 h 199"/>
                <a:gd name="T74" fmla="*/ 50 w 99"/>
                <a:gd name="T75" fmla="*/ 152 h 199"/>
                <a:gd name="T76" fmla="*/ 46 w 99"/>
                <a:gd name="T77" fmla="*/ 166 h 199"/>
                <a:gd name="T78" fmla="*/ 58 w 99"/>
                <a:gd name="T79" fmla="*/ 146 h 199"/>
                <a:gd name="T80" fmla="*/ 66 w 99"/>
                <a:gd name="T81" fmla="*/ 130 h 199"/>
                <a:gd name="T82" fmla="*/ 68 w 99"/>
                <a:gd name="T83" fmla="*/ 136 h 199"/>
                <a:gd name="T84" fmla="*/ 70 w 99"/>
                <a:gd name="T85" fmla="*/ 144 h 199"/>
                <a:gd name="T86" fmla="*/ 78 w 99"/>
                <a:gd name="T87" fmla="*/ 163 h 199"/>
                <a:gd name="T88" fmla="*/ 85 w 99"/>
                <a:gd name="T89" fmla="*/ 162 h 199"/>
                <a:gd name="T90" fmla="*/ 80 w 99"/>
                <a:gd name="T91" fmla="*/ 145 h 199"/>
                <a:gd name="T92" fmla="*/ 78 w 99"/>
                <a:gd name="T93" fmla="*/ 137 h 199"/>
                <a:gd name="T94" fmla="*/ 76 w 99"/>
                <a:gd name="T95" fmla="*/ 128 h 199"/>
                <a:gd name="T96" fmla="*/ 76 w 99"/>
                <a:gd name="T97" fmla="*/ 121 h 199"/>
                <a:gd name="T98" fmla="*/ 76 w 99"/>
                <a:gd name="T99" fmla="*/ 113 h 199"/>
                <a:gd name="T100" fmla="*/ 77 w 99"/>
                <a:gd name="T101" fmla="*/ 106 h 199"/>
                <a:gd name="T102" fmla="*/ 77 w 99"/>
                <a:gd name="T103" fmla="*/ 112 h 199"/>
                <a:gd name="T104" fmla="*/ 82 w 99"/>
                <a:gd name="T105" fmla="*/ 143 h 199"/>
                <a:gd name="T106" fmla="*/ 88 w 99"/>
                <a:gd name="T107" fmla="*/ 149 h 199"/>
                <a:gd name="T108" fmla="*/ 82 w 99"/>
                <a:gd name="T109" fmla="*/ 13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9" h="199">
                  <a:moveTo>
                    <a:pt x="82" y="131"/>
                  </a:moveTo>
                  <a:cubicBezTo>
                    <a:pt x="84" y="132"/>
                    <a:pt x="87" y="133"/>
                    <a:pt x="90" y="134"/>
                  </a:cubicBezTo>
                  <a:cubicBezTo>
                    <a:pt x="91" y="130"/>
                    <a:pt x="91" y="130"/>
                    <a:pt x="91" y="130"/>
                  </a:cubicBezTo>
                  <a:cubicBezTo>
                    <a:pt x="94" y="131"/>
                    <a:pt x="94" y="131"/>
                    <a:pt x="94" y="131"/>
                  </a:cubicBezTo>
                  <a:cubicBezTo>
                    <a:pt x="94" y="131"/>
                    <a:pt x="94" y="131"/>
                    <a:pt x="94" y="131"/>
                  </a:cubicBezTo>
                  <a:cubicBezTo>
                    <a:pt x="94" y="136"/>
                    <a:pt x="94" y="142"/>
                    <a:pt x="95" y="148"/>
                  </a:cubicBezTo>
                  <a:cubicBezTo>
                    <a:pt x="95" y="162"/>
                    <a:pt x="96" y="179"/>
                    <a:pt x="92" y="183"/>
                  </a:cubicBezTo>
                  <a:cubicBezTo>
                    <a:pt x="82" y="191"/>
                    <a:pt x="51" y="199"/>
                    <a:pt x="28" y="199"/>
                  </a:cubicBezTo>
                  <a:cubicBezTo>
                    <a:pt x="13" y="199"/>
                    <a:pt x="4" y="195"/>
                    <a:pt x="3" y="189"/>
                  </a:cubicBezTo>
                  <a:cubicBezTo>
                    <a:pt x="0" y="166"/>
                    <a:pt x="1" y="156"/>
                    <a:pt x="3" y="141"/>
                  </a:cubicBezTo>
                  <a:cubicBezTo>
                    <a:pt x="4" y="133"/>
                    <a:pt x="5" y="122"/>
                    <a:pt x="6" y="106"/>
                  </a:cubicBezTo>
                  <a:cubicBezTo>
                    <a:pt x="6" y="103"/>
                    <a:pt x="8" y="99"/>
                    <a:pt x="10" y="95"/>
                  </a:cubicBezTo>
                  <a:cubicBezTo>
                    <a:pt x="13" y="90"/>
                    <a:pt x="16" y="85"/>
                    <a:pt x="16" y="79"/>
                  </a:cubicBezTo>
                  <a:cubicBezTo>
                    <a:pt x="19" y="61"/>
                    <a:pt x="21" y="56"/>
                    <a:pt x="29" y="45"/>
                  </a:cubicBezTo>
                  <a:cubicBezTo>
                    <a:pt x="34" y="39"/>
                    <a:pt x="38" y="33"/>
                    <a:pt x="42" y="28"/>
                  </a:cubicBezTo>
                  <a:cubicBezTo>
                    <a:pt x="55" y="10"/>
                    <a:pt x="62" y="1"/>
                    <a:pt x="72" y="0"/>
                  </a:cubicBezTo>
                  <a:cubicBezTo>
                    <a:pt x="90" y="0"/>
                    <a:pt x="98" y="13"/>
                    <a:pt x="99" y="41"/>
                  </a:cubicBezTo>
                  <a:cubicBezTo>
                    <a:pt x="94" y="47"/>
                    <a:pt x="88" y="54"/>
                    <a:pt x="83" y="61"/>
                  </a:cubicBezTo>
                  <a:cubicBezTo>
                    <a:pt x="82" y="62"/>
                    <a:pt x="82" y="62"/>
                    <a:pt x="82" y="62"/>
                  </a:cubicBezTo>
                  <a:cubicBezTo>
                    <a:pt x="81" y="64"/>
                    <a:pt x="80" y="65"/>
                    <a:pt x="80" y="67"/>
                  </a:cubicBezTo>
                  <a:cubicBezTo>
                    <a:pt x="79" y="67"/>
                    <a:pt x="79" y="67"/>
                    <a:pt x="79" y="67"/>
                  </a:cubicBezTo>
                  <a:cubicBezTo>
                    <a:pt x="75" y="67"/>
                    <a:pt x="72" y="65"/>
                    <a:pt x="70" y="63"/>
                  </a:cubicBezTo>
                  <a:cubicBezTo>
                    <a:pt x="66" y="59"/>
                    <a:pt x="65" y="53"/>
                    <a:pt x="65" y="46"/>
                  </a:cubicBezTo>
                  <a:cubicBezTo>
                    <a:pt x="62" y="45"/>
                    <a:pt x="62" y="45"/>
                    <a:pt x="62" y="45"/>
                  </a:cubicBezTo>
                  <a:cubicBezTo>
                    <a:pt x="62" y="52"/>
                    <a:pt x="62" y="57"/>
                    <a:pt x="64" y="61"/>
                  </a:cubicBezTo>
                  <a:cubicBezTo>
                    <a:pt x="60" y="59"/>
                    <a:pt x="54" y="58"/>
                    <a:pt x="50" y="62"/>
                  </a:cubicBezTo>
                  <a:cubicBezTo>
                    <a:pt x="53" y="64"/>
                    <a:pt x="53" y="64"/>
                    <a:pt x="53" y="64"/>
                  </a:cubicBezTo>
                  <a:cubicBezTo>
                    <a:pt x="56" y="61"/>
                    <a:pt x="62" y="63"/>
                    <a:pt x="66" y="65"/>
                  </a:cubicBezTo>
                  <a:cubicBezTo>
                    <a:pt x="67" y="65"/>
                    <a:pt x="68" y="66"/>
                    <a:pt x="68" y="66"/>
                  </a:cubicBezTo>
                  <a:cubicBezTo>
                    <a:pt x="69" y="67"/>
                    <a:pt x="70" y="67"/>
                    <a:pt x="71" y="68"/>
                  </a:cubicBezTo>
                  <a:cubicBezTo>
                    <a:pt x="69" y="70"/>
                    <a:pt x="68" y="72"/>
                    <a:pt x="66" y="74"/>
                  </a:cubicBezTo>
                  <a:cubicBezTo>
                    <a:pt x="66" y="74"/>
                    <a:pt x="65" y="75"/>
                    <a:pt x="64" y="76"/>
                  </a:cubicBezTo>
                  <a:cubicBezTo>
                    <a:pt x="64" y="76"/>
                    <a:pt x="64" y="76"/>
                    <a:pt x="64" y="76"/>
                  </a:cubicBezTo>
                  <a:cubicBezTo>
                    <a:pt x="60" y="77"/>
                    <a:pt x="57" y="78"/>
                    <a:pt x="54" y="80"/>
                  </a:cubicBezTo>
                  <a:cubicBezTo>
                    <a:pt x="54" y="81"/>
                    <a:pt x="53" y="81"/>
                    <a:pt x="52" y="81"/>
                  </a:cubicBezTo>
                  <a:cubicBezTo>
                    <a:pt x="51" y="82"/>
                    <a:pt x="49" y="83"/>
                    <a:pt x="47" y="83"/>
                  </a:cubicBezTo>
                  <a:cubicBezTo>
                    <a:pt x="43" y="83"/>
                    <a:pt x="39" y="84"/>
                    <a:pt x="37" y="87"/>
                  </a:cubicBezTo>
                  <a:cubicBezTo>
                    <a:pt x="40" y="89"/>
                    <a:pt x="40" y="89"/>
                    <a:pt x="40" y="89"/>
                  </a:cubicBezTo>
                  <a:cubicBezTo>
                    <a:pt x="41" y="87"/>
                    <a:pt x="44" y="87"/>
                    <a:pt x="47" y="86"/>
                  </a:cubicBezTo>
                  <a:cubicBezTo>
                    <a:pt x="49" y="86"/>
                    <a:pt x="52" y="86"/>
                    <a:pt x="54" y="84"/>
                  </a:cubicBezTo>
                  <a:cubicBezTo>
                    <a:pt x="55" y="84"/>
                    <a:pt x="55" y="84"/>
                    <a:pt x="56" y="83"/>
                  </a:cubicBezTo>
                  <a:cubicBezTo>
                    <a:pt x="58" y="82"/>
                    <a:pt x="59" y="81"/>
                    <a:pt x="61" y="81"/>
                  </a:cubicBezTo>
                  <a:cubicBezTo>
                    <a:pt x="56" y="87"/>
                    <a:pt x="52" y="95"/>
                    <a:pt x="53" y="105"/>
                  </a:cubicBezTo>
                  <a:cubicBezTo>
                    <a:pt x="57" y="105"/>
                    <a:pt x="57" y="105"/>
                    <a:pt x="57" y="105"/>
                  </a:cubicBezTo>
                  <a:cubicBezTo>
                    <a:pt x="56" y="93"/>
                    <a:pt x="62" y="85"/>
                    <a:pt x="69" y="76"/>
                  </a:cubicBezTo>
                  <a:cubicBezTo>
                    <a:pt x="70" y="74"/>
                    <a:pt x="72" y="72"/>
                    <a:pt x="74" y="69"/>
                  </a:cubicBezTo>
                  <a:cubicBezTo>
                    <a:pt x="75" y="70"/>
                    <a:pt x="76" y="70"/>
                    <a:pt x="77" y="70"/>
                  </a:cubicBezTo>
                  <a:cubicBezTo>
                    <a:pt x="76" y="73"/>
                    <a:pt x="75" y="75"/>
                    <a:pt x="74" y="77"/>
                  </a:cubicBezTo>
                  <a:cubicBezTo>
                    <a:pt x="73" y="79"/>
                    <a:pt x="71" y="82"/>
                    <a:pt x="70" y="85"/>
                  </a:cubicBezTo>
                  <a:cubicBezTo>
                    <a:pt x="68" y="89"/>
                    <a:pt x="68" y="89"/>
                    <a:pt x="68" y="89"/>
                  </a:cubicBezTo>
                  <a:cubicBezTo>
                    <a:pt x="68" y="90"/>
                    <a:pt x="68" y="91"/>
                    <a:pt x="68" y="92"/>
                  </a:cubicBezTo>
                  <a:cubicBezTo>
                    <a:pt x="67" y="94"/>
                    <a:pt x="67" y="94"/>
                    <a:pt x="67" y="94"/>
                  </a:cubicBezTo>
                  <a:cubicBezTo>
                    <a:pt x="66" y="96"/>
                    <a:pt x="66" y="98"/>
                    <a:pt x="66" y="100"/>
                  </a:cubicBezTo>
                  <a:cubicBezTo>
                    <a:pt x="66" y="101"/>
                    <a:pt x="65" y="102"/>
                    <a:pt x="65" y="103"/>
                  </a:cubicBezTo>
                  <a:cubicBezTo>
                    <a:pt x="65" y="109"/>
                    <a:pt x="65" y="109"/>
                    <a:pt x="65" y="109"/>
                  </a:cubicBezTo>
                  <a:cubicBezTo>
                    <a:pt x="56" y="115"/>
                    <a:pt x="49" y="119"/>
                    <a:pt x="40" y="114"/>
                  </a:cubicBezTo>
                  <a:cubicBezTo>
                    <a:pt x="38" y="117"/>
                    <a:pt x="38" y="117"/>
                    <a:pt x="38" y="117"/>
                  </a:cubicBezTo>
                  <a:cubicBezTo>
                    <a:pt x="42" y="119"/>
                    <a:pt x="45" y="119"/>
                    <a:pt x="48" y="119"/>
                  </a:cubicBezTo>
                  <a:cubicBezTo>
                    <a:pt x="52" y="119"/>
                    <a:pt x="56" y="118"/>
                    <a:pt x="59" y="116"/>
                  </a:cubicBezTo>
                  <a:cubicBezTo>
                    <a:pt x="59" y="117"/>
                    <a:pt x="58" y="118"/>
                    <a:pt x="58" y="118"/>
                  </a:cubicBezTo>
                  <a:cubicBezTo>
                    <a:pt x="55" y="122"/>
                    <a:pt x="53" y="125"/>
                    <a:pt x="53" y="130"/>
                  </a:cubicBezTo>
                  <a:cubicBezTo>
                    <a:pt x="56" y="129"/>
                    <a:pt x="56" y="129"/>
                    <a:pt x="56" y="129"/>
                  </a:cubicBezTo>
                  <a:cubicBezTo>
                    <a:pt x="56" y="126"/>
                    <a:pt x="58" y="123"/>
                    <a:pt x="60" y="120"/>
                  </a:cubicBezTo>
                  <a:cubicBezTo>
                    <a:pt x="62" y="118"/>
                    <a:pt x="64" y="116"/>
                    <a:pt x="65" y="113"/>
                  </a:cubicBezTo>
                  <a:cubicBezTo>
                    <a:pt x="65" y="117"/>
                    <a:pt x="65" y="117"/>
                    <a:pt x="65" y="117"/>
                  </a:cubicBezTo>
                  <a:cubicBezTo>
                    <a:pt x="65" y="121"/>
                    <a:pt x="65" y="121"/>
                    <a:pt x="65" y="121"/>
                  </a:cubicBezTo>
                  <a:cubicBezTo>
                    <a:pt x="65" y="122"/>
                    <a:pt x="65" y="123"/>
                    <a:pt x="65" y="124"/>
                  </a:cubicBezTo>
                  <a:cubicBezTo>
                    <a:pt x="66" y="126"/>
                    <a:pt x="66" y="126"/>
                    <a:pt x="66" y="126"/>
                  </a:cubicBezTo>
                  <a:cubicBezTo>
                    <a:pt x="62" y="129"/>
                    <a:pt x="60" y="133"/>
                    <a:pt x="58" y="138"/>
                  </a:cubicBezTo>
                  <a:cubicBezTo>
                    <a:pt x="56" y="138"/>
                    <a:pt x="54" y="139"/>
                    <a:pt x="51" y="139"/>
                  </a:cubicBezTo>
                  <a:cubicBezTo>
                    <a:pt x="45" y="139"/>
                    <a:pt x="38" y="140"/>
                    <a:pt x="37" y="146"/>
                  </a:cubicBezTo>
                  <a:cubicBezTo>
                    <a:pt x="40" y="147"/>
                    <a:pt x="40" y="147"/>
                    <a:pt x="40" y="147"/>
                  </a:cubicBezTo>
                  <a:cubicBezTo>
                    <a:pt x="41" y="143"/>
                    <a:pt x="45" y="143"/>
                    <a:pt x="51" y="142"/>
                  </a:cubicBezTo>
                  <a:cubicBezTo>
                    <a:pt x="53" y="142"/>
                    <a:pt x="55" y="142"/>
                    <a:pt x="56" y="142"/>
                  </a:cubicBezTo>
                  <a:cubicBezTo>
                    <a:pt x="56" y="142"/>
                    <a:pt x="55" y="143"/>
                    <a:pt x="55" y="144"/>
                  </a:cubicBezTo>
                  <a:cubicBezTo>
                    <a:pt x="54" y="147"/>
                    <a:pt x="52" y="149"/>
                    <a:pt x="50" y="152"/>
                  </a:cubicBezTo>
                  <a:cubicBezTo>
                    <a:pt x="47" y="156"/>
                    <a:pt x="44" y="160"/>
                    <a:pt x="42" y="165"/>
                  </a:cubicBezTo>
                  <a:cubicBezTo>
                    <a:pt x="46" y="166"/>
                    <a:pt x="46" y="166"/>
                    <a:pt x="46" y="166"/>
                  </a:cubicBezTo>
                  <a:cubicBezTo>
                    <a:pt x="47" y="162"/>
                    <a:pt x="50" y="158"/>
                    <a:pt x="53" y="154"/>
                  </a:cubicBezTo>
                  <a:cubicBezTo>
                    <a:pt x="55" y="151"/>
                    <a:pt x="57" y="148"/>
                    <a:pt x="58" y="146"/>
                  </a:cubicBezTo>
                  <a:cubicBezTo>
                    <a:pt x="59" y="144"/>
                    <a:pt x="59" y="143"/>
                    <a:pt x="60" y="141"/>
                  </a:cubicBezTo>
                  <a:cubicBezTo>
                    <a:pt x="62" y="137"/>
                    <a:pt x="64" y="133"/>
                    <a:pt x="66" y="130"/>
                  </a:cubicBezTo>
                  <a:cubicBezTo>
                    <a:pt x="66" y="130"/>
                    <a:pt x="66" y="130"/>
                    <a:pt x="66" y="130"/>
                  </a:cubicBezTo>
                  <a:cubicBezTo>
                    <a:pt x="67" y="132"/>
                    <a:pt x="67" y="134"/>
                    <a:pt x="68" y="136"/>
                  </a:cubicBezTo>
                  <a:cubicBezTo>
                    <a:pt x="68" y="137"/>
                    <a:pt x="68" y="138"/>
                    <a:pt x="69" y="139"/>
                  </a:cubicBezTo>
                  <a:cubicBezTo>
                    <a:pt x="69" y="140"/>
                    <a:pt x="70" y="142"/>
                    <a:pt x="70" y="144"/>
                  </a:cubicBezTo>
                  <a:cubicBezTo>
                    <a:pt x="71" y="147"/>
                    <a:pt x="71" y="147"/>
                    <a:pt x="71" y="147"/>
                  </a:cubicBezTo>
                  <a:cubicBezTo>
                    <a:pt x="73" y="152"/>
                    <a:pt x="75" y="157"/>
                    <a:pt x="78" y="163"/>
                  </a:cubicBezTo>
                  <a:cubicBezTo>
                    <a:pt x="78" y="165"/>
                    <a:pt x="78" y="165"/>
                    <a:pt x="78" y="165"/>
                  </a:cubicBezTo>
                  <a:cubicBezTo>
                    <a:pt x="85" y="162"/>
                    <a:pt x="85" y="162"/>
                    <a:pt x="85" y="162"/>
                  </a:cubicBezTo>
                  <a:cubicBezTo>
                    <a:pt x="85" y="161"/>
                    <a:pt x="85" y="161"/>
                    <a:pt x="85" y="161"/>
                  </a:cubicBezTo>
                  <a:cubicBezTo>
                    <a:pt x="82" y="154"/>
                    <a:pt x="81" y="149"/>
                    <a:pt x="80" y="145"/>
                  </a:cubicBezTo>
                  <a:cubicBezTo>
                    <a:pt x="79" y="144"/>
                    <a:pt x="79" y="143"/>
                    <a:pt x="79" y="142"/>
                  </a:cubicBezTo>
                  <a:cubicBezTo>
                    <a:pt x="79" y="140"/>
                    <a:pt x="78" y="138"/>
                    <a:pt x="78" y="137"/>
                  </a:cubicBezTo>
                  <a:cubicBezTo>
                    <a:pt x="78" y="136"/>
                    <a:pt x="77" y="135"/>
                    <a:pt x="77" y="134"/>
                  </a:cubicBezTo>
                  <a:cubicBezTo>
                    <a:pt x="77" y="132"/>
                    <a:pt x="76" y="130"/>
                    <a:pt x="76" y="128"/>
                  </a:cubicBezTo>
                  <a:cubicBezTo>
                    <a:pt x="76" y="128"/>
                    <a:pt x="76" y="127"/>
                    <a:pt x="76" y="126"/>
                  </a:cubicBezTo>
                  <a:cubicBezTo>
                    <a:pt x="76" y="124"/>
                    <a:pt x="76" y="122"/>
                    <a:pt x="76" y="121"/>
                  </a:cubicBezTo>
                  <a:cubicBezTo>
                    <a:pt x="76" y="117"/>
                    <a:pt x="76" y="117"/>
                    <a:pt x="76" y="117"/>
                  </a:cubicBezTo>
                  <a:cubicBezTo>
                    <a:pt x="76" y="113"/>
                    <a:pt x="76" y="113"/>
                    <a:pt x="76" y="113"/>
                  </a:cubicBezTo>
                  <a:cubicBezTo>
                    <a:pt x="76" y="111"/>
                    <a:pt x="76" y="110"/>
                    <a:pt x="76" y="109"/>
                  </a:cubicBezTo>
                  <a:cubicBezTo>
                    <a:pt x="77" y="106"/>
                    <a:pt x="77" y="106"/>
                    <a:pt x="77" y="106"/>
                  </a:cubicBezTo>
                  <a:cubicBezTo>
                    <a:pt x="77" y="106"/>
                    <a:pt x="77" y="107"/>
                    <a:pt x="77" y="107"/>
                  </a:cubicBezTo>
                  <a:cubicBezTo>
                    <a:pt x="77" y="109"/>
                    <a:pt x="77" y="110"/>
                    <a:pt x="77" y="112"/>
                  </a:cubicBezTo>
                  <a:cubicBezTo>
                    <a:pt x="77" y="117"/>
                    <a:pt x="76" y="123"/>
                    <a:pt x="79" y="127"/>
                  </a:cubicBezTo>
                  <a:cubicBezTo>
                    <a:pt x="78" y="133"/>
                    <a:pt x="80" y="138"/>
                    <a:pt x="82" y="143"/>
                  </a:cubicBezTo>
                  <a:cubicBezTo>
                    <a:pt x="83" y="145"/>
                    <a:pt x="84" y="148"/>
                    <a:pt x="85" y="150"/>
                  </a:cubicBezTo>
                  <a:cubicBezTo>
                    <a:pt x="88" y="149"/>
                    <a:pt x="88" y="149"/>
                    <a:pt x="88" y="149"/>
                  </a:cubicBezTo>
                  <a:cubicBezTo>
                    <a:pt x="88" y="147"/>
                    <a:pt x="86" y="144"/>
                    <a:pt x="85" y="141"/>
                  </a:cubicBezTo>
                  <a:cubicBezTo>
                    <a:pt x="84" y="138"/>
                    <a:pt x="83" y="134"/>
                    <a:pt x="82"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48" name="Freeform 60">
              <a:extLst>
                <a:ext uri="{FF2B5EF4-FFF2-40B4-BE49-F238E27FC236}">
                  <a16:creationId xmlns:a16="http://schemas.microsoft.com/office/drawing/2014/main" id="{0EE0DAC6-10B0-414C-9AC0-B7FD2C2D8638}"/>
                </a:ext>
              </a:extLst>
            </p:cNvPr>
            <p:cNvSpPr>
              <a:spLocks/>
            </p:cNvSpPr>
            <p:nvPr/>
          </p:nvSpPr>
          <p:spPr bwMode="auto">
            <a:xfrm>
              <a:off x="2054225" y="2598738"/>
              <a:ext cx="260350" cy="525462"/>
            </a:xfrm>
            <a:custGeom>
              <a:avLst/>
              <a:gdLst>
                <a:gd name="T0" fmla="*/ 42 w 99"/>
                <a:gd name="T1" fmla="*/ 129 h 199"/>
                <a:gd name="T2" fmla="*/ 41 w 99"/>
                <a:gd name="T3" fmla="*/ 118 h 199"/>
                <a:gd name="T4" fmla="*/ 51 w 99"/>
                <a:gd name="T5" fmla="*/ 119 h 199"/>
                <a:gd name="T6" fmla="*/ 59 w 99"/>
                <a:gd name="T7" fmla="*/ 114 h 199"/>
                <a:gd name="T8" fmla="*/ 34 w 99"/>
                <a:gd name="T9" fmla="*/ 107 h 199"/>
                <a:gd name="T10" fmla="*/ 33 w 99"/>
                <a:gd name="T11" fmla="*/ 100 h 199"/>
                <a:gd name="T12" fmla="*/ 31 w 99"/>
                <a:gd name="T13" fmla="*/ 92 h 199"/>
                <a:gd name="T14" fmla="*/ 29 w 99"/>
                <a:gd name="T15" fmla="*/ 85 h 199"/>
                <a:gd name="T16" fmla="*/ 22 w 99"/>
                <a:gd name="T17" fmla="*/ 70 h 199"/>
                <a:gd name="T18" fmla="*/ 30 w 99"/>
                <a:gd name="T19" fmla="*/ 76 h 199"/>
                <a:gd name="T20" fmla="*/ 45 w 99"/>
                <a:gd name="T21" fmla="*/ 105 h 199"/>
                <a:gd name="T22" fmla="*/ 43 w 99"/>
                <a:gd name="T23" fmla="*/ 83 h 199"/>
                <a:gd name="T24" fmla="*/ 52 w 99"/>
                <a:gd name="T25" fmla="*/ 86 h 199"/>
                <a:gd name="T26" fmla="*/ 62 w 99"/>
                <a:gd name="T27" fmla="*/ 87 h 199"/>
                <a:gd name="T28" fmla="*/ 47 w 99"/>
                <a:gd name="T29" fmla="*/ 81 h 199"/>
                <a:gd name="T30" fmla="*/ 34 w 99"/>
                <a:gd name="T31" fmla="*/ 76 h 199"/>
                <a:gd name="T32" fmla="*/ 33 w 99"/>
                <a:gd name="T33" fmla="*/ 74 h 199"/>
                <a:gd name="T34" fmla="*/ 31 w 99"/>
                <a:gd name="T35" fmla="*/ 66 h 199"/>
                <a:gd name="T36" fmla="*/ 46 w 99"/>
                <a:gd name="T37" fmla="*/ 64 h 199"/>
                <a:gd name="T38" fmla="*/ 34 w 99"/>
                <a:gd name="T39" fmla="*/ 61 h 199"/>
                <a:gd name="T40" fmla="*/ 33 w 99"/>
                <a:gd name="T41" fmla="*/ 46 h 199"/>
                <a:gd name="T42" fmla="*/ 20 w 99"/>
                <a:gd name="T43" fmla="*/ 67 h 199"/>
                <a:gd name="T44" fmla="*/ 16 w 99"/>
                <a:gd name="T45" fmla="*/ 62 h 199"/>
                <a:gd name="T46" fmla="*/ 0 w 99"/>
                <a:gd name="T47" fmla="*/ 41 h 199"/>
                <a:gd name="T48" fmla="*/ 27 w 99"/>
                <a:gd name="T49" fmla="*/ 0 h 199"/>
                <a:gd name="T50" fmla="*/ 70 w 99"/>
                <a:gd name="T51" fmla="*/ 45 h 199"/>
                <a:gd name="T52" fmla="*/ 89 w 99"/>
                <a:gd name="T53" fmla="*/ 95 h 199"/>
                <a:gd name="T54" fmla="*/ 96 w 99"/>
                <a:gd name="T55" fmla="*/ 141 h 199"/>
                <a:gd name="T56" fmla="*/ 71 w 99"/>
                <a:gd name="T57" fmla="*/ 199 h 199"/>
                <a:gd name="T58" fmla="*/ 7 w 99"/>
                <a:gd name="T59" fmla="*/ 183 h 199"/>
                <a:gd name="T60" fmla="*/ 5 w 99"/>
                <a:gd name="T61" fmla="*/ 131 h 199"/>
                <a:gd name="T62" fmla="*/ 8 w 99"/>
                <a:gd name="T63" fmla="*/ 130 h 199"/>
                <a:gd name="T64" fmla="*/ 17 w 99"/>
                <a:gd name="T65" fmla="*/ 131 h 199"/>
                <a:gd name="T66" fmla="*/ 10 w 99"/>
                <a:gd name="T67" fmla="*/ 149 h 199"/>
                <a:gd name="T68" fmla="*/ 16 w 99"/>
                <a:gd name="T69" fmla="*/ 143 h 199"/>
                <a:gd name="T70" fmla="*/ 22 w 99"/>
                <a:gd name="T71" fmla="*/ 112 h 199"/>
                <a:gd name="T72" fmla="*/ 22 w 99"/>
                <a:gd name="T73" fmla="*/ 106 h 199"/>
                <a:gd name="T74" fmla="*/ 22 w 99"/>
                <a:gd name="T75" fmla="*/ 109 h 199"/>
                <a:gd name="T76" fmla="*/ 23 w 99"/>
                <a:gd name="T77" fmla="*/ 116 h 199"/>
                <a:gd name="T78" fmla="*/ 23 w 99"/>
                <a:gd name="T79" fmla="*/ 126 h 199"/>
                <a:gd name="T80" fmla="*/ 22 w 99"/>
                <a:gd name="T81" fmla="*/ 134 h 199"/>
                <a:gd name="T82" fmla="*/ 20 w 99"/>
                <a:gd name="T83" fmla="*/ 142 h 199"/>
                <a:gd name="T84" fmla="*/ 14 w 99"/>
                <a:gd name="T85" fmla="*/ 161 h 199"/>
                <a:gd name="T86" fmla="*/ 21 w 99"/>
                <a:gd name="T87" fmla="*/ 165 h 199"/>
                <a:gd name="T88" fmla="*/ 27 w 99"/>
                <a:gd name="T89" fmla="*/ 147 h 199"/>
                <a:gd name="T90" fmla="*/ 30 w 99"/>
                <a:gd name="T91" fmla="*/ 139 h 199"/>
                <a:gd name="T92" fmla="*/ 32 w 99"/>
                <a:gd name="T93" fmla="*/ 130 h 199"/>
                <a:gd name="T94" fmla="*/ 41 w 99"/>
                <a:gd name="T95" fmla="*/ 146 h 199"/>
                <a:gd name="T96" fmla="*/ 53 w 99"/>
                <a:gd name="T97" fmla="*/ 166 h 199"/>
                <a:gd name="T98" fmla="*/ 49 w 99"/>
                <a:gd name="T99" fmla="*/ 152 h 199"/>
                <a:gd name="T100" fmla="*/ 43 w 99"/>
                <a:gd name="T101" fmla="*/ 142 h 199"/>
                <a:gd name="T102" fmla="*/ 59 w 99"/>
                <a:gd name="T103" fmla="*/ 147 h 199"/>
                <a:gd name="T104" fmla="*/ 48 w 99"/>
                <a:gd name="T105" fmla="*/ 139 h 199"/>
                <a:gd name="T106" fmla="*/ 33 w 99"/>
                <a:gd name="T107" fmla="*/ 126 h 199"/>
                <a:gd name="T108" fmla="*/ 34 w 99"/>
                <a:gd name="T109" fmla="*/ 121 h 199"/>
                <a:gd name="T110" fmla="*/ 34 w 99"/>
                <a:gd name="T111" fmla="*/ 11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 h="199">
                  <a:moveTo>
                    <a:pt x="38" y="120"/>
                  </a:moveTo>
                  <a:cubicBezTo>
                    <a:pt x="41" y="123"/>
                    <a:pt x="43" y="126"/>
                    <a:pt x="42" y="129"/>
                  </a:cubicBezTo>
                  <a:cubicBezTo>
                    <a:pt x="46" y="130"/>
                    <a:pt x="46" y="130"/>
                    <a:pt x="46" y="130"/>
                  </a:cubicBezTo>
                  <a:cubicBezTo>
                    <a:pt x="46" y="125"/>
                    <a:pt x="44" y="122"/>
                    <a:pt x="41" y="118"/>
                  </a:cubicBezTo>
                  <a:cubicBezTo>
                    <a:pt x="41" y="118"/>
                    <a:pt x="40" y="117"/>
                    <a:pt x="40" y="116"/>
                  </a:cubicBezTo>
                  <a:cubicBezTo>
                    <a:pt x="43" y="118"/>
                    <a:pt x="47" y="119"/>
                    <a:pt x="51" y="119"/>
                  </a:cubicBezTo>
                  <a:cubicBezTo>
                    <a:pt x="54" y="119"/>
                    <a:pt x="57" y="119"/>
                    <a:pt x="61" y="117"/>
                  </a:cubicBezTo>
                  <a:cubicBezTo>
                    <a:pt x="59" y="114"/>
                    <a:pt x="59" y="114"/>
                    <a:pt x="59" y="114"/>
                  </a:cubicBezTo>
                  <a:cubicBezTo>
                    <a:pt x="49" y="119"/>
                    <a:pt x="42" y="115"/>
                    <a:pt x="34" y="109"/>
                  </a:cubicBezTo>
                  <a:cubicBezTo>
                    <a:pt x="34" y="107"/>
                    <a:pt x="34" y="107"/>
                    <a:pt x="34" y="107"/>
                  </a:cubicBezTo>
                  <a:cubicBezTo>
                    <a:pt x="34" y="103"/>
                    <a:pt x="34" y="103"/>
                    <a:pt x="34" y="103"/>
                  </a:cubicBezTo>
                  <a:cubicBezTo>
                    <a:pt x="33" y="102"/>
                    <a:pt x="33" y="101"/>
                    <a:pt x="33" y="100"/>
                  </a:cubicBezTo>
                  <a:cubicBezTo>
                    <a:pt x="33" y="98"/>
                    <a:pt x="32" y="96"/>
                    <a:pt x="32" y="94"/>
                  </a:cubicBezTo>
                  <a:cubicBezTo>
                    <a:pt x="31" y="92"/>
                    <a:pt x="31" y="92"/>
                    <a:pt x="31" y="92"/>
                  </a:cubicBezTo>
                  <a:cubicBezTo>
                    <a:pt x="31" y="91"/>
                    <a:pt x="31" y="90"/>
                    <a:pt x="30" y="89"/>
                  </a:cubicBezTo>
                  <a:cubicBezTo>
                    <a:pt x="29" y="85"/>
                    <a:pt x="29" y="85"/>
                    <a:pt x="29" y="85"/>
                  </a:cubicBezTo>
                  <a:cubicBezTo>
                    <a:pt x="28" y="82"/>
                    <a:pt x="26" y="79"/>
                    <a:pt x="25" y="77"/>
                  </a:cubicBezTo>
                  <a:cubicBezTo>
                    <a:pt x="24" y="75"/>
                    <a:pt x="23" y="73"/>
                    <a:pt x="22" y="70"/>
                  </a:cubicBezTo>
                  <a:cubicBezTo>
                    <a:pt x="23" y="70"/>
                    <a:pt x="24" y="70"/>
                    <a:pt x="25" y="69"/>
                  </a:cubicBezTo>
                  <a:cubicBezTo>
                    <a:pt x="27" y="72"/>
                    <a:pt x="28" y="74"/>
                    <a:pt x="30" y="76"/>
                  </a:cubicBezTo>
                  <a:cubicBezTo>
                    <a:pt x="37" y="85"/>
                    <a:pt x="43" y="93"/>
                    <a:pt x="42" y="105"/>
                  </a:cubicBezTo>
                  <a:cubicBezTo>
                    <a:pt x="45" y="105"/>
                    <a:pt x="45" y="105"/>
                    <a:pt x="45" y="105"/>
                  </a:cubicBezTo>
                  <a:cubicBezTo>
                    <a:pt x="46" y="95"/>
                    <a:pt x="43" y="87"/>
                    <a:pt x="38" y="81"/>
                  </a:cubicBezTo>
                  <a:cubicBezTo>
                    <a:pt x="39" y="81"/>
                    <a:pt x="41" y="82"/>
                    <a:pt x="43" y="83"/>
                  </a:cubicBezTo>
                  <a:cubicBezTo>
                    <a:pt x="43" y="84"/>
                    <a:pt x="44" y="84"/>
                    <a:pt x="45" y="84"/>
                  </a:cubicBezTo>
                  <a:cubicBezTo>
                    <a:pt x="47" y="86"/>
                    <a:pt x="49" y="86"/>
                    <a:pt x="52" y="86"/>
                  </a:cubicBezTo>
                  <a:cubicBezTo>
                    <a:pt x="55" y="87"/>
                    <a:pt x="58" y="87"/>
                    <a:pt x="59" y="89"/>
                  </a:cubicBezTo>
                  <a:cubicBezTo>
                    <a:pt x="62" y="87"/>
                    <a:pt x="62" y="87"/>
                    <a:pt x="62" y="87"/>
                  </a:cubicBezTo>
                  <a:cubicBezTo>
                    <a:pt x="60" y="84"/>
                    <a:pt x="56" y="83"/>
                    <a:pt x="52" y="83"/>
                  </a:cubicBezTo>
                  <a:cubicBezTo>
                    <a:pt x="50" y="83"/>
                    <a:pt x="48" y="82"/>
                    <a:pt x="47" y="81"/>
                  </a:cubicBezTo>
                  <a:cubicBezTo>
                    <a:pt x="46" y="81"/>
                    <a:pt x="45" y="81"/>
                    <a:pt x="44" y="80"/>
                  </a:cubicBezTo>
                  <a:cubicBezTo>
                    <a:pt x="41" y="78"/>
                    <a:pt x="38" y="77"/>
                    <a:pt x="34" y="76"/>
                  </a:cubicBezTo>
                  <a:cubicBezTo>
                    <a:pt x="34" y="76"/>
                    <a:pt x="34" y="76"/>
                    <a:pt x="34" y="76"/>
                  </a:cubicBezTo>
                  <a:cubicBezTo>
                    <a:pt x="34" y="75"/>
                    <a:pt x="33" y="74"/>
                    <a:pt x="33" y="74"/>
                  </a:cubicBezTo>
                  <a:cubicBezTo>
                    <a:pt x="31" y="72"/>
                    <a:pt x="30" y="70"/>
                    <a:pt x="28" y="68"/>
                  </a:cubicBezTo>
                  <a:cubicBezTo>
                    <a:pt x="29" y="67"/>
                    <a:pt x="30" y="67"/>
                    <a:pt x="31" y="66"/>
                  </a:cubicBezTo>
                  <a:cubicBezTo>
                    <a:pt x="31" y="66"/>
                    <a:pt x="32" y="65"/>
                    <a:pt x="33" y="65"/>
                  </a:cubicBezTo>
                  <a:cubicBezTo>
                    <a:pt x="37" y="63"/>
                    <a:pt x="43" y="61"/>
                    <a:pt x="46" y="64"/>
                  </a:cubicBezTo>
                  <a:cubicBezTo>
                    <a:pt x="48" y="62"/>
                    <a:pt x="48" y="62"/>
                    <a:pt x="48" y="62"/>
                  </a:cubicBezTo>
                  <a:cubicBezTo>
                    <a:pt x="45" y="58"/>
                    <a:pt x="39" y="59"/>
                    <a:pt x="34" y="61"/>
                  </a:cubicBezTo>
                  <a:cubicBezTo>
                    <a:pt x="37" y="57"/>
                    <a:pt x="37" y="52"/>
                    <a:pt x="37" y="45"/>
                  </a:cubicBezTo>
                  <a:cubicBezTo>
                    <a:pt x="33" y="46"/>
                    <a:pt x="33" y="46"/>
                    <a:pt x="33" y="46"/>
                  </a:cubicBezTo>
                  <a:cubicBezTo>
                    <a:pt x="34" y="53"/>
                    <a:pt x="33" y="59"/>
                    <a:pt x="29" y="63"/>
                  </a:cubicBezTo>
                  <a:cubicBezTo>
                    <a:pt x="27" y="65"/>
                    <a:pt x="24" y="67"/>
                    <a:pt x="20" y="67"/>
                  </a:cubicBezTo>
                  <a:cubicBezTo>
                    <a:pt x="19" y="67"/>
                    <a:pt x="19" y="67"/>
                    <a:pt x="19" y="67"/>
                  </a:cubicBezTo>
                  <a:cubicBezTo>
                    <a:pt x="18" y="65"/>
                    <a:pt x="17" y="64"/>
                    <a:pt x="16" y="62"/>
                  </a:cubicBezTo>
                  <a:cubicBezTo>
                    <a:pt x="16" y="61"/>
                    <a:pt x="16" y="61"/>
                    <a:pt x="16" y="61"/>
                  </a:cubicBezTo>
                  <a:cubicBezTo>
                    <a:pt x="11" y="54"/>
                    <a:pt x="5" y="47"/>
                    <a:pt x="0" y="41"/>
                  </a:cubicBezTo>
                  <a:cubicBezTo>
                    <a:pt x="0" y="27"/>
                    <a:pt x="3" y="17"/>
                    <a:pt x="7" y="10"/>
                  </a:cubicBezTo>
                  <a:cubicBezTo>
                    <a:pt x="12" y="3"/>
                    <a:pt x="18" y="0"/>
                    <a:pt x="27" y="0"/>
                  </a:cubicBezTo>
                  <a:cubicBezTo>
                    <a:pt x="37" y="1"/>
                    <a:pt x="44" y="10"/>
                    <a:pt x="57" y="28"/>
                  </a:cubicBezTo>
                  <a:cubicBezTo>
                    <a:pt x="61" y="33"/>
                    <a:pt x="65" y="39"/>
                    <a:pt x="70" y="45"/>
                  </a:cubicBezTo>
                  <a:cubicBezTo>
                    <a:pt x="78" y="56"/>
                    <a:pt x="80" y="61"/>
                    <a:pt x="82" y="79"/>
                  </a:cubicBezTo>
                  <a:cubicBezTo>
                    <a:pt x="83" y="85"/>
                    <a:pt x="86" y="90"/>
                    <a:pt x="89" y="95"/>
                  </a:cubicBezTo>
                  <a:cubicBezTo>
                    <a:pt x="91" y="99"/>
                    <a:pt x="93" y="103"/>
                    <a:pt x="93" y="106"/>
                  </a:cubicBezTo>
                  <a:cubicBezTo>
                    <a:pt x="94" y="122"/>
                    <a:pt x="95" y="133"/>
                    <a:pt x="96" y="141"/>
                  </a:cubicBezTo>
                  <a:cubicBezTo>
                    <a:pt x="98" y="156"/>
                    <a:pt x="99" y="166"/>
                    <a:pt x="96" y="189"/>
                  </a:cubicBezTo>
                  <a:cubicBezTo>
                    <a:pt x="95" y="195"/>
                    <a:pt x="86" y="199"/>
                    <a:pt x="71" y="199"/>
                  </a:cubicBezTo>
                  <a:cubicBezTo>
                    <a:pt x="59" y="199"/>
                    <a:pt x="46" y="197"/>
                    <a:pt x="34" y="194"/>
                  </a:cubicBezTo>
                  <a:cubicBezTo>
                    <a:pt x="22" y="191"/>
                    <a:pt x="12" y="187"/>
                    <a:pt x="7" y="183"/>
                  </a:cubicBezTo>
                  <a:cubicBezTo>
                    <a:pt x="3" y="179"/>
                    <a:pt x="4" y="162"/>
                    <a:pt x="4" y="148"/>
                  </a:cubicBezTo>
                  <a:cubicBezTo>
                    <a:pt x="5" y="142"/>
                    <a:pt x="5" y="136"/>
                    <a:pt x="5" y="131"/>
                  </a:cubicBezTo>
                  <a:cubicBezTo>
                    <a:pt x="5" y="131"/>
                    <a:pt x="5" y="131"/>
                    <a:pt x="5" y="131"/>
                  </a:cubicBezTo>
                  <a:cubicBezTo>
                    <a:pt x="8" y="130"/>
                    <a:pt x="8" y="130"/>
                    <a:pt x="8" y="130"/>
                  </a:cubicBezTo>
                  <a:cubicBezTo>
                    <a:pt x="9" y="134"/>
                    <a:pt x="9" y="134"/>
                    <a:pt x="9" y="134"/>
                  </a:cubicBezTo>
                  <a:cubicBezTo>
                    <a:pt x="12" y="133"/>
                    <a:pt x="15" y="132"/>
                    <a:pt x="17" y="131"/>
                  </a:cubicBezTo>
                  <a:cubicBezTo>
                    <a:pt x="16" y="134"/>
                    <a:pt x="15" y="138"/>
                    <a:pt x="13" y="141"/>
                  </a:cubicBezTo>
                  <a:cubicBezTo>
                    <a:pt x="12" y="144"/>
                    <a:pt x="11" y="147"/>
                    <a:pt x="10" y="149"/>
                  </a:cubicBezTo>
                  <a:cubicBezTo>
                    <a:pt x="14" y="150"/>
                    <a:pt x="14" y="150"/>
                    <a:pt x="14" y="150"/>
                  </a:cubicBezTo>
                  <a:cubicBezTo>
                    <a:pt x="14" y="148"/>
                    <a:pt x="15" y="145"/>
                    <a:pt x="16" y="143"/>
                  </a:cubicBezTo>
                  <a:cubicBezTo>
                    <a:pt x="18" y="138"/>
                    <a:pt x="20" y="133"/>
                    <a:pt x="20" y="127"/>
                  </a:cubicBezTo>
                  <a:cubicBezTo>
                    <a:pt x="22" y="123"/>
                    <a:pt x="22" y="117"/>
                    <a:pt x="22" y="112"/>
                  </a:cubicBezTo>
                  <a:cubicBezTo>
                    <a:pt x="22" y="110"/>
                    <a:pt x="22" y="109"/>
                    <a:pt x="22" y="107"/>
                  </a:cubicBezTo>
                  <a:cubicBezTo>
                    <a:pt x="22" y="107"/>
                    <a:pt x="22" y="106"/>
                    <a:pt x="22" y="106"/>
                  </a:cubicBezTo>
                  <a:cubicBezTo>
                    <a:pt x="22" y="108"/>
                    <a:pt x="22" y="108"/>
                    <a:pt x="22" y="108"/>
                  </a:cubicBezTo>
                  <a:cubicBezTo>
                    <a:pt x="22" y="109"/>
                    <a:pt x="22" y="109"/>
                    <a:pt x="22" y="109"/>
                  </a:cubicBezTo>
                  <a:cubicBezTo>
                    <a:pt x="23" y="110"/>
                    <a:pt x="23" y="111"/>
                    <a:pt x="23" y="113"/>
                  </a:cubicBezTo>
                  <a:cubicBezTo>
                    <a:pt x="23" y="116"/>
                    <a:pt x="23" y="116"/>
                    <a:pt x="23" y="116"/>
                  </a:cubicBezTo>
                  <a:cubicBezTo>
                    <a:pt x="23" y="121"/>
                    <a:pt x="23" y="121"/>
                    <a:pt x="23" y="121"/>
                  </a:cubicBezTo>
                  <a:cubicBezTo>
                    <a:pt x="23" y="122"/>
                    <a:pt x="23" y="124"/>
                    <a:pt x="23" y="126"/>
                  </a:cubicBezTo>
                  <a:cubicBezTo>
                    <a:pt x="23" y="127"/>
                    <a:pt x="23" y="128"/>
                    <a:pt x="22" y="128"/>
                  </a:cubicBezTo>
                  <a:cubicBezTo>
                    <a:pt x="22" y="130"/>
                    <a:pt x="22" y="132"/>
                    <a:pt x="22" y="134"/>
                  </a:cubicBezTo>
                  <a:cubicBezTo>
                    <a:pt x="21" y="135"/>
                    <a:pt x="21" y="136"/>
                    <a:pt x="21" y="136"/>
                  </a:cubicBezTo>
                  <a:cubicBezTo>
                    <a:pt x="21" y="138"/>
                    <a:pt x="20" y="140"/>
                    <a:pt x="20" y="142"/>
                  </a:cubicBezTo>
                  <a:cubicBezTo>
                    <a:pt x="20" y="143"/>
                    <a:pt x="19" y="144"/>
                    <a:pt x="19" y="144"/>
                  </a:cubicBezTo>
                  <a:cubicBezTo>
                    <a:pt x="18" y="149"/>
                    <a:pt x="16" y="154"/>
                    <a:pt x="14" y="161"/>
                  </a:cubicBezTo>
                  <a:cubicBezTo>
                    <a:pt x="14" y="162"/>
                    <a:pt x="14" y="162"/>
                    <a:pt x="14" y="162"/>
                  </a:cubicBezTo>
                  <a:cubicBezTo>
                    <a:pt x="21" y="165"/>
                    <a:pt x="21" y="165"/>
                    <a:pt x="21" y="165"/>
                  </a:cubicBezTo>
                  <a:cubicBezTo>
                    <a:pt x="21" y="163"/>
                    <a:pt x="21" y="163"/>
                    <a:pt x="21" y="163"/>
                  </a:cubicBezTo>
                  <a:cubicBezTo>
                    <a:pt x="24" y="157"/>
                    <a:pt x="26" y="152"/>
                    <a:pt x="27" y="147"/>
                  </a:cubicBezTo>
                  <a:cubicBezTo>
                    <a:pt x="28" y="144"/>
                    <a:pt x="28" y="144"/>
                    <a:pt x="28" y="144"/>
                  </a:cubicBezTo>
                  <a:cubicBezTo>
                    <a:pt x="29" y="142"/>
                    <a:pt x="30" y="140"/>
                    <a:pt x="30" y="139"/>
                  </a:cubicBezTo>
                  <a:cubicBezTo>
                    <a:pt x="30" y="138"/>
                    <a:pt x="31" y="137"/>
                    <a:pt x="31" y="136"/>
                  </a:cubicBezTo>
                  <a:cubicBezTo>
                    <a:pt x="31" y="134"/>
                    <a:pt x="32" y="132"/>
                    <a:pt x="32" y="130"/>
                  </a:cubicBezTo>
                  <a:cubicBezTo>
                    <a:pt x="35" y="133"/>
                    <a:pt x="37" y="137"/>
                    <a:pt x="39" y="141"/>
                  </a:cubicBezTo>
                  <a:cubicBezTo>
                    <a:pt x="39" y="143"/>
                    <a:pt x="40" y="144"/>
                    <a:pt x="41" y="146"/>
                  </a:cubicBezTo>
                  <a:cubicBezTo>
                    <a:pt x="42" y="148"/>
                    <a:pt x="44" y="151"/>
                    <a:pt x="46" y="154"/>
                  </a:cubicBezTo>
                  <a:cubicBezTo>
                    <a:pt x="49" y="158"/>
                    <a:pt x="52" y="162"/>
                    <a:pt x="53" y="166"/>
                  </a:cubicBezTo>
                  <a:cubicBezTo>
                    <a:pt x="56" y="165"/>
                    <a:pt x="56" y="165"/>
                    <a:pt x="56" y="165"/>
                  </a:cubicBezTo>
                  <a:cubicBezTo>
                    <a:pt x="55" y="160"/>
                    <a:pt x="52" y="156"/>
                    <a:pt x="49" y="152"/>
                  </a:cubicBezTo>
                  <a:cubicBezTo>
                    <a:pt x="47" y="149"/>
                    <a:pt x="45" y="147"/>
                    <a:pt x="44" y="144"/>
                  </a:cubicBezTo>
                  <a:cubicBezTo>
                    <a:pt x="44" y="143"/>
                    <a:pt x="43" y="142"/>
                    <a:pt x="43" y="142"/>
                  </a:cubicBezTo>
                  <a:cubicBezTo>
                    <a:pt x="44" y="142"/>
                    <a:pt x="46" y="142"/>
                    <a:pt x="47" y="142"/>
                  </a:cubicBezTo>
                  <a:cubicBezTo>
                    <a:pt x="54" y="143"/>
                    <a:pt x="58" y="143"/>
                    <a:pt x="59" y="147"/>
                  </a:cubicBezTo>
                  <a:cubicBezTo>
                    <a:pt x="62" y="146"/>
                    <a:pt x="62" y="146"/>
                    <a:pt x="62" y="146"/>
                  </a:cubicBezTo>
                  <a:cubicBezTo>
                    <a:pt x="61" y="140"/>
                    <a:pt x="54" y="139"/>
                    <a:pt x="48" y="139"/>
                  </a:cubicBezTo>
                  <a:cubicBezTo>
                    <a:pt x="45" y="139"/>
                    <a:pt x="42" y="138"/>
                    <a:pt x="41" y="138"/>
                  </a:cubicBezTo>
                  <a:cubicBezTo>
                    <a:pt x="39" y="133"/>
                    <a:pt x="37" y="129"/>
                    <a:pt x="33" y="126"/>
                  </a:cubicBezTo>
                  <a:cubicBezTo>
                    <a:pt x="33" y="124"/>
                    <a:pt x="33" y="124"/>
                    <a:pt x="33" y="124"/>
                  </a:cubicBezTo>
                  <a:cubicBezTo>
                    <a:pt x="34" y="123"/>
                    <a:pt x="34" y="122"/>
                    <a:pt x="34" y="121"/>
                  </a:cubicBezTo>
                  <a:cubicBezTo>
                    <a:pt x="34" y="117"/>
                    <a:pt x="34" y="117"/>
                    <a:pt x="34" y="117"/>
                  </a:cubicBezTo>
                  <a:cubicBezTo>
                    <a:pt x="34" y="113"/>
                    <a:pt x="34" y="113"/>
                    <a:pt x="34" y="113"/>
                  </a:cubicBezTo>
                  <a:cubicBezTo>
                    <a:pt x="35" y="116"/>
                    <a:pt x="37" y="118"/>
                    <a:pt x="3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sp>
        <p:nvSpPr>
          <p:cNvPr id="249" name="TextBox 248">
            <a:extLst>
              <a:ext uri="{FF2B5EF4-FFF2-40B4-BE49-F238E27FC236}">
                <a16:creationId xmlns:a16="http://schemas.microsoft.com/office/drawing/2014/main" id="{2F0ACEFA-0878-47B9-9852-3F6924C1F757}"/>
              </a:ext>
            </a:extLst>
          </p:cNvPr>
          <p:cNvSpPr txBox="1"/>
          <p:nvPr/>
        </p:nvSpPr>
        <p:spPr>
          <a:xfrm>
            <a:off x="6764691" y="7236894"/>
            <a:ext cx="1404552" cy="584775"/>
          </a:xfrm>
          <a:prstGeom prst="rect">
            <a:avLst/>
          </a:prstGeom>
          <a:noFill/>
        </p:spPr>
        <p:txBody>
          <a:bodyPr wrap="none" rtlCol="0">
            <a:spAutoFit/>
          </a:bodyPr>
          <a:lstStyle/>
          <a:p>
            <a:pPr algn="r"/>
            <a:r>
              <a:rPr lang="id-ID" sz="3200" b="1" dirty="0">
                <a:solidFill>
                  <a:schemeClr val="accent1"/>
                </a:solidFill>
                <a:latin typeface="+mj-lt"/>
              </a:rPr>
              <a:t>LUNG</a:t>
            </a:r>
          </a:p>
        </p:txBody>
      </p:sp>
      <p:sp>
        <p:nvSpPr>
          <p:cNvPr id="250" name="Rectangle 249">
            <a:extLst>
              <a:ext uri="{FF2B5EF4-FFF2-40B4-BE49-F238E27FC236}">
                <a16:creationId xmlns:a16="http://schemas.microsoft.com/office/drawing/2014/main" id="{FADCAEE2-E020-4E59-9B88-70D7B5A07F8D}"/>
              </a:ext>
            </a:extLst>
          </p:cNvPr>
          <p:cNvSpPr/>
          <p:nvPr/>
        </p:nvSpPr>
        <p:spPr>
          <a:xfrm>
            <a:off x="604208" y="7858612"/>
            <a:ext cx="7565035" cy="954107"/>
          </a:xfrm>
          <a:prstGeom prst="rect">
            <a:avLst/>
          </a:prstGeom>
        </p:spPr>
        <p:txBody>
          <a:bodyPr wrap="square">
            <a:spAutoFit/>
          </a:bodyPr>
          <a:lstStyle/>
          <a:p>
            <a:pPr algn="r"/>
            <a:r>
              <a:rPr lang="id-ID" sz="2800" dirty="0"/>
              <a:t>Suitable for all categories business and personal presentation</a:t>
            </a:r>
          </a:p>
        </p:txBody>
      </p:sp>
      <p:sp>
        <p:nvSpPr>
          <p:cNvPr id="251" name="TextBox 250">
            <a:extLst>
              <a:ext uri="{FF2B5EF4-FFF2-40B4-BE49-F238E27FC236}">
                <a16:creationId xmlns:a16="http://schemas.microsoft.com/office/drawing/2014/main" id="{2003139E-77EE-4CF5-BBC2-A918D29FB23C}"/>
              </a:ext>
            </a:extLst>
          </p:cNvPr>
          <p:cNvSpPr txBox="1"/>
          <p:nvPr/>
        </p:nvSpPr>
        <p:spPr>
          <a:xfrm>
            <a:off x="20685461" y="7067082"/>
            <a:ext cx="1661032" cy="584775"/>
          </a:xfrm>
          <a:prstGeom prst="rect">
            <a:avLst/>
          </a:prstGeom>
          <a:noFill/>
        </p:spPr>
        <p:txBody>
          <a:bodyPr wrap="none" rtlCol="0">
            <a:spAutoFit/>
          </a:bodyPr>
          <a:lstStyle/>
          <a:p>
            <a:r>
              <a:rPr lang="id-ID" sz="3200" b="1" dirty="0">
                <a:solidFill>
                  <a:schemeClr val="accent1"/>
                </a:solidFill>
                <a:latin typeface="+mj-lt"/>
              </a:rPr>
              <a:t>HEART</a:t>
            </a:r>
          </a:p>
        </p:txBody>
      </p:sp>
      <p:sp>
        <p:nvSpPr>
          <p:cNvPr id="252" name="Rectangle 251">
            <a:extLst>
              <a:ext uri="{FF2B5EF4-FFF2-40B4-BE49-F238E27FC236}">
                <a16:creationId xmlns:a16="http://schemas.microsoft.com/office/drawing/2014/main" id="{1DAE8E3C-D1D4-432D-B8AF-3657CCF4DD87}"/>
              </a:ext>
            </a:extLst>
          </p:cNvPr>
          <p:cNvSpPr/>
          <p:nvPr/>
        </p:nvSpPr>
        <p:spPr>
          <a:xfrm>
            <a:off x="20685461" y="7688799"/>
            <a:ext cx="7971131" cy="954107"/>
          </a:xfrm>
          <a:prstGeom prst="rect">
            <a:avLst/>
          </a:prstGeom>
        </p:spPr>
        <p:txBody>
          <a:bodyPr wrap="square">
            <a:spAutoFit/>
          </a:bodyPr>
          <a:lstStyle/>
          <a:p>
            <a:r>
              <a:rPr lang="id-ID" sz="2800" dirty="0"/>
              <a:t>Suitable for all categories business and personal presentation</a:t>
            </a:r>
          </a:p>
        </p:txBody>
      </p:sp>
      <p:sp>
        <p:nvSpPr>
          <p:cNvPr id="253" name="Oval 252">
            <a:extLst>
              <a:ext uri="{FF2B5EF4-FFF2-40B4-BE49-F238E27FC236}">
                <a16:creationId xmlns:a16="http://schemas.microsoft.com/office/drawing/2014/main" id="{6A47F265-3214-489B-8659-7492AFF591B5}"/>
              </a:ext>
            </a:extLst>
          </p:cNvPr>
          <p:cNvSpPr/>
          <p:nvPr/>
        </p:nvSpPr>
        <p:spPr>
          <a:xfrm>
            <a:off x="18863589" y="9300861"/>
            <a:ext cx="1258704" cy="12587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a:p>
        </p:txBody>
      </p:sp>
      <p:sp>
        <p:nvSpPr>
          <p:cNvPr id="254" name="TextBox 253">
            <a:extLst>
              <a:ext uri="{FF2B5EF4-FFF2-40B4-BE49-F238E27FC236}">
                <a16:creationId xmlns:a16="http://schemas.microsoft.com/office/drawing/2014/main" id="{AEA75BB0-B46B-4D1F-BD23-D6BD88921F9A}"/>
              </a:ext>
            </a:extLst>
          </p:cNvPr>
          <p:cNvSpPr txBox="1"/>
          <p:nvPr/>
        </p:nvSpPr>
        <p:spPr>
          <a:xfrm>
            <a:off x="20685461" y="9269450"/>
            <a:ext cx="2383986" cy="584775"/>
          </a:xfrm>
          <a:prstGeom prst="rect">
            <a:avLst/>
          </a:prstGeom>
          <a:noFill/>
        </p:spPr>
        <p:txBody>
          <a:bodyPr wrap="none" rtlCol="0">
            <a:spAutoFit/>
          </a:bodyPr>
          <a:lstStyle/>
          <a:p>
            <a:r>
              <a:rPr lang="id-ID" sz="3200" b="1" dirty="0">
                <a:solidFill>
                  <a:schemeClr val="accent1"/>
                </a:solidFill>
                <a:latin typeface="+mj-lt"/>
              </a:rPr>
              <a:t>STOMACH</a:t>
            </a:r>
          </a:p>
        </p:txBody>
      </p:sp>
      <p:sp>
        <p:nvSpPr>
          <p:cNvPr id="255" name="Rectangle 254">
            <a:extLst>
              <a:ext uri="{FF2B5EF4-FFF2-40B4-BE49-F238E27FC236}">
                <a16:creationId xmlns:a16="http://schemas.microsoft.com/office/drawing/2014/main" id="{857EF6DF-FFEE-47D2-A883-E20F06ED1CED}"/>
              </a:ext>
            </a:extLst>
          </p:cNvPr>
          <p:cNvSpPr/>
          <p:nvPr/>
        </p:nvSpPr>
        <p:spPr>
          <a:xfrm>
            <a:off x="20685461" y="9891167"/>
            <a:ext cx="7971131" cy="954107"/>
          </a:xfrm>
          <a:prstGeom prst="rect">
            <a:avLst/>
          </a:prstGeom>
        </p:spPr>
        <p:txBody>
          <a:bodyPr wrap="square">
            <a:spAutoFit/>
          </a:bodyPr>
          <a:lstStyle/>
          <a:p>
            <a:r>
              <a:rPr lang="id-ID" sz="2800" dirty="0"/>
              <a:t>Suitable for all categories business and personal presentation</a:t>
            </a:r>
          </a:p>
        </p:txBody>
      </p:sp>
      <p:sp>
        <p:nvSpPr>
          <p:cNvPr id="256" name="Freeform 64">
            <a:extLst>
              <a:ext uri="{FF2B5EF4-FFF2-40B4-BE49-F238E27FC236}">
                <a16:creationId xmlns:a16="http://schemas.microsoft.com/office/drawing/2014/main" id="{07ADA6F0-EFFB-4A9E-86CD-D6AB1D0749F9}"/>
              </a:ext>
            </a:extLst>
          </p:cNvPr>
          <p:cNvSpPr>
            <a:spLocks/>
          </p:cNvSpPr>
          <p:nvPr/>
        </p:nvSpPr>
        <p:spPr bwMode="auto">
          <a:xfrm>
            <a:off x="19070334" y="9591215"/>
            <a:ext cx="845215" cy="677997"/>
          </a:xfrm>
          <a:custGeom>
            <a:avLst/>
            <a:gdLst>
              <a:gd name="T0" fmla="*/ 56 w 203"/>
              <a:gd name="T1" fmla="*/ 122 h 162"/>
              <a:gd name="T2" fmla="*/ 58 w 203"/>
              <a:gd name="T3" fmla="*/ 121 h 162"/>
              <a:gd name="T4" fmla="*/ 72 w 203"/>
              <a:gd name="T5" fmla="*/ 118 h 162"/>
              <a:gd name="T6" fmla="*/ 115 w 203"/>
              <a:gd name="T7" fmla="*/ 46 h 162"/>
              <a:gd name="T8" fmla="*/ 110 w 203"/>
              <a:gd name="T9" fmla="*/ 38 h 162"/>
              <a:gd name="T10" fmla="*/ 101 w 203"/>
              <a:gd name="T11" fmla="*/ 18 h 162"/>
              <a:gd name="T12" fmla="*/ 98 w 203"/>
              <a:gd name="T13" fmla="*/ 7 h 162"/>
              <a:gd name="T14" fmla="*/ 115 w 203"/>
              <a:gd name="T15" fmla="*/ 3 h 162"/>
              <a:gd name="T16" fmla="*/ 118 w 203"/>
              <a:gd name="T17" fmla="*/ 7 h 162"/>
              <a:gd name="T18" fmla="*/ 121 w 203"/>
              <a:gd name="T19" fmla="*/ 10 h 162"/>
              <a:gd name="T20" fmla="*/ 126 w 203"/>
              <a:gd name="T21" fmla="*/ 16 h 162"/>
              <a:gd name="T22" fmla="*/ 152 w 203"/>
              <a:gd name="T23" fmla="*/ 9 h 162"/>
              <a:gd name="T24" fmla="*/ 181 w 203"/>
              <a:gd name="T25" fmla="*/ 110 h 162"/>
              <a:gd name="T26" fmla="*/ 58 w 203"/>
              <a:gd name="T27" fmla="*/ 150 h 162"/>
              <a:gd name="T28" fmla="*/ 43 w 203"/>
              <a:gd name="T29" fmla="*/ 146 h 162"/>
              <a:gd name="T30" fmla="*/ 22 w 203"/>
              <a:gd name="T31" fmla="*/ 136 h 162"/>
              <a:gd name="T32" fmla="*/ 21 w 203"/>
              <a:gd name="T33" fmla="*/ 136 h 162"/>
              <a:gd name="T34" fmla="*/ 19 w 203"/>
              <a:gd name="T35" fmla="*/ 138 h 162"/>
              <a:gd name="T36" fmla="*/ 18 w 203"/>
              <a:gd name="T37" fmla="*/ 146 h 162"/>
              <a:gd name="T38" fmla="*/ 17 w 203"/>
              <a:gd name="T39" fmla="*/ 151 h 162"/>
              <a:gd name="T40" fmla="*/ 17 w 203"/>
              <a:gd name="T41" fmla="*/ 156 h 162"/>
              <a:gd name="T42" fmla="*/ 1 w 203"/>
              <a:gd name="T43" fmla="*/ 153 h 162"/>
              <a:gd name="T44" fmla="*/ 0 w 203"/>
              <a:gd name="T45" fmla="*/ 148 h 162"/>
              <a:gd name="T46" fmla="*/ 0 w 203"/>
              <a:gd name="T47" fmla="*/ 142 h 162"/>
              <a:gd name="T48" fmla="*/ 0 w 203"/>
              <a:gd name="T49" fmla="*/ 136 h 162"/>
              <a:gd name="T50" fmla="*/ 2 w 203"/>
              <a:gd name="T51" fmla="*/ 128 h 162"/>
              <a:gd name="T52" fmla="*/ 3 w 203"/>
              <a:gd name="T53" fmla="*/ 124 h 162"/>
              <a:gd name="T54" fmla="*/ 4 w 203"/>
              <a:gd name="T55" fmla="*/ 119 h 162"/>
              <a:gd name="T56" fmla="*/ 5 w 203"/>
              <a:gd name="T57" fmla="*/ 117 h 162"/>
              <a:gd name="T58" fmla="*/ 7 w 203"/>
              <a:gd name="T59" fmla="*/ 114 h 162"/>
              <a:gd name="T60" fmla="*/ 8 w 203"/>
              <a:gd name="T61" fmla="*/ 113 h 162"/>
              <a:gd name="T62" fmla="*/ 9 w 203"/>
              <a:gd name="T63" fmla="*/ 111 h 162"/>
              <a:gd name="T64" fmla="*/ 10 w 203"/>
              <a:gd name="T65" fmla="*/ 110 h 162"/>
              <a:gd name="T66" fmla="*/ 23 w 203"/>
              <a:gd name="T67" fmla="*/ 109 h 162"/>
              <a:gd name="T68" fmla="*/ 27 w 203"/>
              <a:gd name="T69" fmla="*/ 112 h 162"/>
              <a:gd name="T70" fmla="*/ 34 w 203"/>
              <a:gd name="T71" fmla="*/ 115 h 162"/>
              <a:gd name="T72" fmla="*/ 37 w 203"/>
              <a:gd name="T73" fmla="*/ 1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3" h="162">
                <a:moveTo>
                  <a:pt x="50" y="121"/>
                </a:moveTo>
                <a:cubicBezTo>
                  <a:pt x="52" y="121"/>
                  <a:pt x="54" y="121"/>
                  <a:pt x="56" y="122"/>
                </a:cubicBezTo>
                <a:cubicBezTo>
                  <a:pt x="57" y="122"/>
                  <a:pt x="57" y="122"/>
                  <a:pt x="57" y="122"/>
                </a:cubicBezTo>
                <a:cubicBezTo>
                  <a:pt x="57" y="122"/>
                  <a:pt x="58" y="122"/>
                  <a:pt x="58" y="121"/>
                </a:cubicBezTo>
                <a:cubicBezTo>
                  <a:pt x="61" y="120"/>
                  <a:pt x="65" y="118"/>
                  <a:pt x="69" y="117"/>
                </a:cubicBezTo>
                <a:cubicBezTo>
                  <a:pt x="70" y="118"/>
                  <a:pt x="71" y="118"/>
                  <a:pt x="72" y="118"/>
                </a:cubicBezTo>
                <a:cubicBezTo>
                  <a:pt x="82" y="118"/>
                  <a:pt x="106" y="111"/>
                  <a:pt x="115" y="48"/>
                </a:cubicBezTo>
                <a:cubicBezTo>
                  <a:pt x="115" y="47"/>
                  <a:pt x="115" y="47"/>
                  <a:pt x="115" y="46"/>
                </a:cubicBezTo>
                <a:cubicBezTo>
                  <a:pt x="113" y="44"/>
                  <a:pt x="113" y="44"/>
                  <a:pt x="113" y="44"/>
                </a:cubicBezTo>
                <a:cubicBezTo>
                  <a:pt x="112" y="42"/>
                  <a:pt x="111" y="40"/>
                  <a:pt x="110" y="38"/>
                </a:cubicBezTo>
                <a:cubicBezTo>
                  <a:pt x="107" y="33"/>
                  <a:pt x="104" y="28"/>
                  <a:pt x="102" y="22"/>
                </a:cubicBezTo>
                <a:cubicBezTo>
                  <a:pt x="102" y="21"/>
                  <a:pt x="101" y="19"/>
                  <a:pt x="101" y="18"/>
                </a:cubicBezTo>
                <a:cubicBezTo>
                  <a:pt x="100" y="17"/>
                  <a:pt x="100" y="15"/>
                  <a:pt x="99" y="14"/>
                </a:cubicBezTo>
                <a:cubicBezTo>
                  <a:pt x="99" y="11"/>
                  <a:pt x="98" y="9"/>
                  <a:pt x="98" y="7"/>
                </a:cubicBezTo>
                <a:cubicBezTo>
                  <a:pt x="113" y="0"/>
                  <a:pt x="113" y="0"/>
                  <a:pt x="113" y="0"/>
                </a:cubicBezTo>
                <a:cubicBezTo>
                  <a:pt x="114" y="1"/>
                  <a:pt x="114" y="2"/>
                  <a:pt x="115" y="3"/>
                </a:cubicBezTo>
                <a:cubicBezTo>
                  <a:pt x="116" y="3"/>
                  <a:pt x="116" y="4"/>
                  <a:pt x="117" y="5"/>
                </a:cubicBezTo>
                <a:cubicBezTo>
                  <a:pt x="117" y="6"/>
                  <a:pt x="118" y="6"/>
                  <a:pt x="118" y="7"/>
                </a:cubicBezTo>
                <a:cubicBezTo>
                  <a:pt x="119" y="8"/>
                  <a:pt x="119" y="8"/>
                  <a:pt x="119" y="8"/>
                </a:cubicBezTo>
                <a:cubicBezTo>
                  <a:pt x="120" y="9"/>
                  <a:pt x="120" y="9"/>
                  <a:pt x="121" y="10"/>
                </a:cubicBezTo>
                <a:cubicBezTo>
                  <a:pt x="122" y="11"/>
                  <a:pt x="122" y="11"/>
                  <a:pt x="122" y="11"/>
                </a:cubicBezTo>
                <a:cubicBezTo>
                  <a:pt x="123" y="13"/>
                  <a:pt x="124" y="14"/>
                  <a:pt x="126" y="16"/>
                </a:cubicBezTo>
                <a:cubicBezTo>
                  <a:pt x="126" y="16"/>
                  <a:pt x="127" y="17"/>
                  <a:pt x="128" y="16"/>
                </a:cubicBezTo>
                <a:cubicBezTo>
                  <a:pt x="135" y="11"/>
                  <a:pt x="143" y="9"/>
                  <a:pt x="152" y="9"/>
                </a:cubicBezTo>
                <a:cubicBezTo>
                  <a:pt x="173" y="9"/>
                  <a:pt x="190" y="23"/>
                  <a:pt x="197" y="47"/>
                </a:cubicBezTo>
                <a:cubicBezTo>
                  <a:pt x="203" y="66"/>
                  <a:pt x="197" y="89"/>
                  <a:pt x="181" y="110"/>
                </a:cubicBezTo>
                <a:cubicBezTo>
                  <a:pt x="159" y="140"/>
                  <a:pt x="120" y="162"/>
                  <a:pt x="90" y="162"/>
                </a:cubicBezTo>
                <a:cubicBezTo>
                  <a:pt x="77" y="162"/>
                  <a:pt x="66" y="158"/>
                  <a:pt x="58" y="150"/>
                </a:cubicBezTo>
                <a:cubicBezTo>
                  <a:pt x="58" y="149"/>
                  <a:pt x="58" y="149"/>
                  <a:pt x="57" y="149"/>
                </a:cubicBezTo>
                <a:cubicBezTo>
                  <a:pt x="52" y="148"/>
                  <a:pt x="47" y="147"/>
                  <a:pt x="43" y="146"/>
                </a:cubicBezTo>
                <a:cubicBezTo>
                  <a:pt x="37" y="144"/>
                  <a:pt x="31" y="141"/>
                  <a:pt x="25" y="138"/>
                </a:cubicBezTo>
                <a:cubicBezTo>
                  <a:pt x="24" y="137"/>
                  <a:pt x="24" y="137"/>
                  <a:pt x="22" y="136"/>
                </a:cubicBezTo>
                <a:cubicBezTo>
                  <a:pt x="22" y="136"/>
                  <a:pt x="22" y="136"/>
                  <a:pt x="21" y="136"/>
                </a:cubicBezTo>
                <a:cubicBezTo>
                  <a:pt x="21" y="136"/>
                  <a:pt x="21" y="136"/>
                  <a:pt x="21" y="136"/>
                </a:cubicBezTo>
                <a:cubicBezTo>
                  <a:pt x="20" y="136"/>
                  <a:pt x="20" y="136"/>
                  <a:pt x="19" y="137"/>
                </a:cubicBezTo>
                <a:cubicBezTo>
                  <a:pt x="19" y="138"/>
                  <a:pt x="19" y="138"/>
                  <a:pt x="19" y="138"/>
                </a:cubicBezTo>
                <a:cubicBezTo>
                  <a:pt x="19" y="139"/>
                  <a:pt x="19" y="140"/>
                  <a:pt x="19" y="141"/>
                </a:cubicBezTo>
                <a:cubicBezTo>
                  <a:pt x="18" y="146"/>
                  <a:pt x="18" y="146"/>
                  <a:pt x="18" y="146"/>
                </a:cubicBezTo>
                <a:cubicBezTo>
                  <a:pt x="18" y="147"/>
                  <a:pt x="18" y="147"/>
                  <a:pt x="18" y="148"/>
                </a:cubicBezTo>
                <a:cubicBezTo>
                  <a:pt x="17" y="151"/>
                  <a:pt x="17" y="151"/>
                  <a:pt x="17" y="151"/>
                </a:cubicBezTo>
                <a:cubicBezTo>
                  <a:pt x="17" y="152"/>
                  <a:pt x="17" y="152"/>
                  <a:pt x="17" y="153"/>
                </a:cubicBezTo>
                <a:cubicBezTo>
                  <a:pt x="17" y="156"/>
                  <a:pt x="17" y="156"/>
                  <a:pt x="17" y="156"/>
                </a:cubicBezTo>
                <a:cubicBezTo>
                  <a:pt x="1" y="157"/>
                  <a:pt x="1" y="157"/>
                  <a:pt x="1" y="157"/>
                </a:cubicBezTo>
                <a:cubicBezTo>
                  <a:pt x="1" y="153"/>
                  <a:pt x="1" y="153"/>
                  <a:pt x="1" y="153"/>
                </a:cubicBezTo>
                <a:cubicBezTo>
                  <a:pt x="1" y="153"/>
                  <a:pt x="1" y="152"/>
                  <a:pt x="1" y="152"/>
                </a:cubicBezTo>
                <a:cubicBezTo>
                  <a:pt x="0" y="148"/>
                  <a:pt x="0" y="148"/>
                  <a:pt x="0" y="148"/>
                </a:cubicBezTo>
                <a:cubicBezTo>
                  <a:pt x="0" y="147"/>
                  <a:pt x="0" y="146"/>
                  <a:pt x="0" y="146"/>
                </a:cubicBezTo>
                <a:cubicBezTo>
                  <a:pt x="0" y="142"/>
                  <a:pt x="0" y="142"/>
                  <a:pt x="0" y="142"/>
                </a:cubicBezTo>
                <a:cubicBezTo>
                  <a:pt x="0" y="139"/>
                  <a:pt x="0" y="139"/>
                  <a:pt x="0" y="139"/>
                </a:cubicBezTo>
                <a:cubicBezTo>
                  <a:pt x="0" y="138"/>
                  <a:pt x="0" y="137"/>
                  <a:pt x="0" y="136"/>
                </a:cubicBezTo>
                <a:cubicBezTo>
                  <a:pt x="1" y="130"/>
                  <a:pt x="1" y="130"/>
                  <a:pt x="1" y="130"/>
                </a:cubicBezTo>
                <a:cubicBezTo>
                  <a:pt x="1" y="129"/>
                  <a:pt x="1" y="128"/>
                  <a:pt x="2" y="128"/>
                </a:cubicBezTo>
                <a:cubicBezTo>
                  <a:pt x="2" y="127"/>
                  <a:pt x="2" y="127"/>
                  <a:pt x="2" y="127"/>
                </a:cubicBezTo>
                <a:cubicBezTo>
                  <a:pt x="2" y="126"/>
                  <a:pt x="2" y="125"/>
                  <a:pt x="3" y="124"/>
                </a:cubicBezTo>
                <a:cubicBezTo>
                  <a:pt x="3" y="123"/>
                  <a:pt x="3" y="121"/>
                  <a:pt x="4" y="120"/>
                </a:cubicBezTo>
                <a:cubicBezTo>
                  <a:pt x="4" y="120"/>
                  <a:pt x="4" y="119"/>
                  <a:pt x="4" y="119"/>
                </a:cubicBezTo>
                <a:cubicBezTo>
                  <a:pt x="5" y="118"/>
                  <a:pt x="5" y="118"/>
                  <a:pt x="5" y="118"/>
                </a:cubicBezTo>
                <a:cubicBezTo>
                  <a:pt x="5" y="118"/>
                  <a:pt x="5" y="118"/>
                  <a:pt x="5" y="117"/>
                </a:cubicBezTo>
                <a:cubicBezTo>
                  <a:pt x="6" y="115"/>
                  <a:pt x="6" y="115"/>
                  <a:pt x="6" y="115"/>
                </a:cubicBezTo>
                <a:cubicBezTo>
                  <a:pt x="6" y="115"/>
                  <a:pt x="7" y="115"/>
                  <a:pt x="7" y="114"/>
                </a:cubicBezTo>
                <a:cubicBezTo>
                  <a:pt x="7" y="114"/>
                  <a:pt x="7" y="114"/>
                  <a:pt x="7" y="114"/>
                </a:cubicBezTo>
                <a:cubicBezTo>
                  <a:pt x="7" y="113"/>
                  <a:pt x="8" y="113"/>
                  <a:pt x="8" y="113"/>
                </a:cubicBezTo>
                <a:cubicBezTo>
                  <a:pt x="8" y="113"/>
                  <a:pt x="8" y="112"/>
                  <a:pt x="8" y="112"/>
                </a:cubicBezTo>
                <a:cubicBezTo>
                  <a:pt x="9" y="112"/>
                  <a:pt x="9" y="111"/>
                  <a:pt x="9" y="111"/>
                </a:cubicBezTo>
                <a:cubicBezTo>
                  <a:pt x="9" y="111"/>
                  <a:pt x="10" y="111"/>
                  <a:pt x="10" y="110"/>
                </a:cubicBezTo>
                <a:cubicBezTo>
                  <a:pt x="10" y="110"/>
                  <a:pt x="10" y="110"/>
                  <a:pt x="10" y="110"/>
                </a:cubicBezTo>
                <a:cubicBezTo>
                  <a:pt x="10" y="110"/>
                  <a:pt x="11" y="110"/>
                  <a:pt x="11" y="109"/>
                </a:cubicBezTo>
                <a:cubicBezTo>
                  <a:pt x="14" y="107"/>
                  <a:pt x="19" y="107"/>
                  <a:pt x="23" y="109"/>
                </a:cubicBezTo>
                <a:cubicBezTo>
                  <a:pt x="25" y="110"/>
                  <a:pt x="25" y="110"/>
                  <a:pt x="25" y="110"/>
                </a:cubicBezTo>
                <a:cubicBezTo>
                  <a:pt x="26" y="111"/>
                  <a:pt x="27" y="111"/>
                  <a:pt x="27" y="112"/>
                </a:cubicBezTo>
                <a:cubicBezTo>
                  <a:pt x="32" y="114"/>
                  <a:pt x="32" y="114"/>
                  <a:pt x="32" y="114"/>
                </a:cubicBezTo>
                <a:cubicBezTo>
                  <a:pt x="32" y="115"/>
                  <a:pt x="33" y="115"/>
                  <a:pt x="34" y="115"/>
                </a:cubicBezTo>
                <a:cubicBezTo>
                  <a:pt x="35" y="116"/>
                  <a:pt x="35" y="116"/>
                  <a:pt x="35" y="116"/>
                </a:cubicBezTo>
                <a:cubicBezTo>
                  <a:pt x="35" y="116"/>
                  <a:pt x="36" y="116"/>
                  <a:pt x="37" y="117"/>
                </a:cubicBezTo>
                <a:cubicBezTo>
                  <a:pt x="41" y="118"/>
                  <a:pt x="45" y="120"/>
                  <a:pt x="50" y="12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sz="4000"/>
          </a:p>
        </p:txBody>
      </p:sp>
      <p:cxnSp>
        <p:nvCxnSpPr>
          <p:cNvPr id="257" name="Straight Arrow Connector 256">
            <a:extLst>
              <a:ext uri="{FF2B5EF4-FFF2-40B4-BE49-F238E27FC236}">
                <a16:creationId xmlns:a16="http://schemas.microsoft.com/office/drawing/2014/main" id="{CF7E2DC9-1AE3-4F95-A6DD-4EC0237E60AE}"/>
              </a:ext>
            </a:extLst>
          </p:cNvPr>
          <p:cNvCxnSpPr>
            <a:cxnSpLocks/>
          </p:cNvCxnSpPr>
          <p:nvPr/>
        </p:nvCxnSpPr>
        <p:spPr>
          <a:xfrm flipH="1">
            <a:off x="9999612" y="9986909"/>
            <a:ext cx="3387867" cy="0"/>
          </a:xfrm>
          <a:prstGeom prst="straightConnector1">
            <a:avLst/>
          </a:prstGeom>
          <a:ln w="190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0E102DDD-9C12-4885-963D-79D73ECE055A}"/>
              </a:ext>
            </a:extLst>
          </p:cNvPr>
          <p:cNvCxnSpPr>
            <a:cxnSpLocks/>
          </p:cNvCxnSpPr>
          <p:nvPr/>
        </p:nvCxnSpPr>
        <p:spPr>
          <a:xfrm flipH="1">
            <a:off x="13369236" y="8883768"/>
            <a:ext cx="0" cy="1103141"/>
          </a:xfrm>
          <a:prstGeom prst="straightConnector1">
            <a:avLst/>
          </a:prstGeom>
          <a:ln w="19050">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59" name="Oval 258">
            <a:extLst>
              <a:ext uri="{FF2B5EF4-FFF2-40B4-BE49-F238E27FC236}">
                <a16:creationId xmlns:a16="http://schemas.microsoft.com/office/drawing/2014/main" id="{A3CA220B-8597-452C-8C94-FB6EBD3BC6F5}"/>
              </a:ext>
            </a:extLst>
          </p:cNvPr>
          <p:cNvSpPr/>
          <p:nvPr/>
        </p:nvSpPr>
        <p:spPr>
          <a:xfrm>
            <a:off x="8551164" y="9360357"/>
            <a:ext cx="1258704" cy="12587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a:p>
        </p:txBody>
      </p:sp>
      <p:sp>
        <p:nvSpPr>
          <p:cNvPr id="260" name="TextBox 259">
            <a:extLst>
              <a:ext uri="{FF2B5EF4-FFF2-40B4-BE49-F238E27FC236}">
                <a16:creationId xmlns:a16="http://schemas.microsoft.com/office/drawing/2014/main" id="{2FB9A184-3282-4ADD-A22E-C1AF1A3A0B19}"/>
              </a:ext>
            </a:extLst>
          </p:cNvPr>
          <p:cNvSpPr txBox="1"/>
          <p:nvPr/>
        </p:nvSpPr>
        <p:spPr>
          <a:xfrm>
            <a:off x="6718205" y="9291405"/>
            <a:ext cx="1451038" cy="584775"/>
          </a:xfrm>
          <a:prstGeom prst="rect">
            <a:avLst/>
          </a:prstGeom>
          <a:noFill/>
        </p:spPr>
        <p:txBody>
          <a:bodyPr wrap="none" rtlCol="0">
            <a:spAutoFit/>
          </a:bodyPr>
          <a:lstStyle/>
          <a:p>
            <a:pPr algn="r"/>
            <a:r>
              <a:rPr lang="id-ID" sz="3200" b="1" dirty="0">
                <a:solidFill>
                  <a:schemeClr val="accent1"/>
                </a:solidFill>
                <a:latin typeface="+mj-lt"/>
              </a:rPr>
              <a:t>LIVER</a:t>
            </a:r>
          </a:p>
        </p:txBody>
      </p:sp>
      <p:sp>
        <p:nvSpPr>
          <p:cNvPr id="261" name="Rectangle 260">
            <a:extLst>
              <a:ext uri="{FF2B5EF4-FFF2-40B4-BE49-F238E27FC236}">
                <a16:creationId xmlns:a16="http://schemas.microsoft.com/office/drawing/2014/main" id="{2CDF3993-3A2A-4D7E-A084-B7B86DDD0C87}"/>
              </a:ext>
            </a:extLst>
          </p:cNvPr>
          <p:cNvSpPr/>
          <p:nvPr/>
        </p:nvSpPr>
        <p:spPr>
          <a:xfrm>
            <a:off x="604208" y="9913122"/>
            <a:ext cx="7565035" cy="954107"/>
          </a:xfrm>
          <a:prstGeom prst="rect">
            <a:avLst/>
          </a:prstGeom>
        </p:spPr>
        <p:txBody>
          <a:bodyPr wrap="square">
            <a:spAutoFit/>
          </a:bodyPr>
          <a:lstStyle/>
          <a:p>
            <a:pPr algn="r"/>
            <a:r>
              <a:rPr lang="id-ID" sz="2800" dirty="0"/>
              <a:t>Suitable for all categories business and personal presentation</a:t>
            </a:r>
          </a:p>
        </p:txBody>
      </p:sp>
      <p:sp>
        <p:nvSpPr>
          <p:cNvPr id="262" name="Freeform 68">
            <a:extLst>
              <a:ext uri="{FF2B5EF4-FFF2-40B4-BE49-F238E27FC236}">
                <a16:creationId xmlns:a16="http://schemas.microsoft.com/office/drawing/2014/main" id="{71EB0ECE-EE26-48B0-BA7B-44DDDA87D611}"/>
              </a:ext>
            </a:extLst>
          </p:cNvPr>
          <p:cNvSpPr>
            <a:spLocks/>
          </p:cNvSpPr>
          <p:nvPr/>
        </p:nvSpPr>
        <p:spPr bwMode="auto">
          <a:xfrm>
            <a:off x="8745747" y="9685675"/>
            <a:ext cx="869538" cy="608068"/>
          </a:xfrm>
          <a:custGeom>
            <a:avLst/>
            <a:gdLst>
              <a:gd name="T0" fmla="*/ 64 w 193"/>
              <a:gd name="T1" fmla="*/ 115 h 134"/>
              <a:gd name="T2" fmla="*/ 29 w 193"/>
              <a:gd name="T3" fmla="*/ 134 h 134"/>
              <a:gd name="T4" fmla="*/ 18 w 193"/>
              <a:gd name="T5" fmla="*/ 118 h 134"/>
              <a:gd name="T6" fmla="*/ 16 w 193"/>
              <a:gd name="T7" fmla="*/ 9 h 134"/>
              <a:gd name="T8" fmla="*/ 40 w 193"/>
              <a:gd name="T9" fmla="*/ 0 h 134"/>
              <a:gd name="T10" fmla="*/ 65 w 193"/>
              <a:gd name="T11" fmla="*/ 4 h 134"/>
              <a:gd name="T12" fmla="*/ 106 w 193"/>
              <a:gd name="T13" fmla="*/ 10 h 134"/>
              <a:gd name="T14" fmla="*/ 121 w 193"/>
              <a:gd name="T15" fmla="*/ 10 h 134"/>
              <a:gd name="T16" fmla="*/ 193 w 193"/>
              <a:gd name="T17" fmla="*/ 27 h 134"/>
              <a:gd name="T18" fmla="*/ 118 w 193"/>
              <a:gd name="T19" fmla="*/ 88 h 134"/>
              <a:gd name="T20" fmla="*/ 118 w 193"/>
              <a:gd name="T21" fmla="*/ 87 h 134"/>
              <a:gd name="T22" fmla="*/ 117 w 193"/>
              <a:gd name="T23" fmla="*/ 88 h 134"/>
              <a:gd name="T24" fmla="*/ 118 w 193"/>
              <a:gd name="T25" fmla="*/ 87 h 134"/>
              <a:gd name="T26" fmla="*/ 120 w 193"/>
              <a:gd name="T27" fmla="*/ 83 h 134"/>
              <a:gd name="T28" fmla="*/ 122 w 193"/>
              <a:gd name="T29" fmla="*/ 80 h 134"/>
              <a:gd name="T30" fmla="*/ 124 w 193"/>
              <a:gd name="T31" fmla="*/ 77 h 134"/>
              <a:gd name="T32" fmla="*/ 126 w 193"/>
              <a:gd name="T33" fmla="*/ 71 h 134"/>
              <a:gd name="T34" fmla="*/ 129 w 193"/>
              <a:gd name="T35" fmla="*/ 66 h 134"/>
              <a:gd name="T36" fmla="*/ 131 w 193"/>
              <a:gd name="T37" fmla="*/ 61 h 134"/>
              <a:gd name="T38" fmla="*/ 128 w 193"/>
              <a:gd name="T39" fmla="*/ 66 h 134"/>
              <a:gd name="T40" fmla="*/ 125 w 193"/>
              <a:gd name="T41" fmla="*/ 71 h 134"/>
              <a:gd name="T42" fmla="*/ 122 w 193"/>
              <a:gd name="T43" fmla="*/ 76 h 134"/>
              <a:gd name="T44" fmla="*/ 120 w 193"/>
              <a:gd name="T45" fmla="*/ 79 h 134"/>
              <a:gd name="T46" fmla="*/ 118 w 193"/>
              <a:gd name="T47" fmla="*/ 81 h 134"/>
              <a:gd name="T48" fmla="*/ 115 w 193"/>
              <a:gd name="T49" fmla="*/ 85 h 134"/>
              <a:gd name="T50" fmla="*/ 112 w 193"/>
              <a:gd name="T51" fmla="*/ 89 h 134"/>
              <a:gd name="T52" fmla="*/ 98 w 193"/>
              <a:gd name="T53" fmla="*/ 92 h 134"/>
              <a:gd name="T54" fmla="*/ 64 w 193"/>
              <a:gd name="T55" fmla="*/ 11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3" h="134">
                <a:moveTo>
                  <a:pt x="64" y="115"/>
                </a:moveTo>
                <a:cubicBezTo>
                  <a:pt x="52" y="125"/>
                  <a:pt x="40" y="134"/>
                  <a:pt x="29" y="134"/>
                </a:cubicBezTo>
                <a:cubicBezTo>
                  <a:pt x="28" y="134"/>
                  <a:pt x="24" y="133"/>
                  <a:pt x="18" y="118"/>
                </a:cubicBezTo>
                <a:cubicBezTo>
                  <a:pt x="6" y="87"/>
                  <a:pt x="0" y="23"/>
                  <a:pt x="16" y="9"/>
                </a:cubicBezTo>
                <a:cubicBezTo>
                  <a:pt x="23" y="3"/>
                  <a:pt x="30" y="0"/>
                  <a:pt x="40" y="0"/>
                </a:cubicBezTo>
                <a:cubicBezTo>
                  <a:pt x="47" y="0"/>
                  <a:pt x="55" y="2"/>
                  <a:pt x="65" y="4"/>
                </a:cubicBezTo>
                <a:cubicBezTo>
                  <a:pt x="77" y="7"/>
                  <a:pt x="90" y="10"/>
                  <a:pt x="106" y="10"/>
                </a:cubicBezTo>
                <a:cubicBezTo>
                  <a:pt x="111" y="10"/>
                  <a:pt x="116" y="10"/>
                  <a:pt x="121" y="10"/>
                </a:cubicBezTo>
                <a:cubicBezTo>
                  <a:pt x="158" y="11"/>
                  <a:pt x="193" y="12"/>
                  <a:pt x="193" y="27"/>
                </a:cubicBezTo>
                <a:cubicBezTo>
                  <a:pt x="193" y="51"/>
                  <a:pt x="150" y="82"/>
                  <a:pt x="118" y="88"/>
                </a:cubicBezTo>
                <a:cubicBezTo>
                  <a:pt x="118" y="87"/>
                  <a:pt x="118" y="87"/>
                  <a:pt x="118" y="87"/>
                </a:cubicBezTo>
                <a:cubicBezTo>
                  <a:pt x="117" y="88"/>
                  <a:pt x="117" y="88"/>
                  <a:pt x="117" y="88"/>
                </a:cubicBezTo>
                <a:cubicBezTo>
                  <a:pt x="117" y="88"/>
                  <a:pt x="117" y="88"/>
                  <a:pt x="118" y="87"/>
                </a:cubicBezTo>
                <a:cubicBezTo>
                  <a:pt x="118" y="86"/>
                  <a:pt x="119" y="84"/>
                  <a:pt x="120" y="83"/>
                </a:cubicBezTo>
                <a:cubicBezTo>
                  <a:pt x="121" y="82"/>
                  <a:pt x="122" y="81"/>
                  <a:pt x="122" y="80"/>
                </a:cubicBezTo>
                <a:cubicBezTo>
                  <a:pt x="123" y="79"/>
                  <a:pt x="123" y="78"/>
                  <a:pt x="124" y="77"/>
                </a:cubicBezTo>
                <a:cubicBezTo>
                  <a:pt x="125" y="75"/>
                  <a:pt x="126" y="73"/>
                  <a:pt x="126" y="71"/>
                </a:cubicBezTo>
                <a:cubicBezTo>
                  <a:pt x="127" y="70"/>
                  <a:pt x="128" y="68"/>
                  <a:pt x="129" y="66"/>
                </a:cubicBezTo>
                <a:cubicBezTo>
                  <a:pt x="130" y="64"/>
                  <a:pt x="131" y="62"/>
                  <a:pt x="131" y="61"/>
                </a:cubicBezTo>
                <a:cubicBezTo>
                  <a:pt x="131" y="62"/>
                  <a:pt x="130" y="64"/>
                  <a:pt x="128" y="66"/>
                </a:cubicBezTo>
                <a:cubicBezTo>
                  <a:pt x="127" y="67"/>
                  <a:pt x="127" y="69"/>
                  <a:pt x="125" y="71"/>
                </a:cubicBezTo>
                <a:cubicBezTo>
                  <a:pt x="124" y="72"/>
                  <a:pt x="123" y="74"/>
                  <a:pt x="122" y="76"/>
                </a:cubicBezTo>
                <a:cubicBezTo>
                  <a:pt x="121" y="77"/>
                  <a:pt x="121" y="78"/>
                  <a:pt x="120" y="79"/>
                </a:cubicBezTo>
                <a:cubicBezTo>
                  <a:pt x="119" y="79"/>
                  <a:pt x="119" y="80"/>
                  <a:pt x="118" y="81"/>
                </a:cubicBezTo>
                <a:cubicBezTo>
                  <a:pt x="117" y="83"/>
                  <a:pt x="116" y="84"/>
                  <a:pt x="115" y="85"/>
                </a:cubicBezTo>
                <a:cubicBezTo>
                  <a:pt x="113" y="87"/>
                  <a:pt x="112" y="88"/>
                  <a:pt x="112" y="89"/>
                </a:cubicBezTo>
                <a:cubicBezTo>
                  <a:pt x="98" y="92"/>
                  <a:pt x="98" y="92"/>
                  <a:pt x="98" y="92"/>
                </a:cubicBezTo>
                <a:cubicBezTo>
                  <a:pt x="86" y="97"/>
                  <a:pt x="75" y="106"/>
                  <a:pt x="64" y="11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sz="4000"/>
          </a:p>
        </p:txBody>
      </p:sp>
      <p:cxnSp>
        <p:nvCxnSpPr>
          <p:cNvPr id="263" name="Straight Arrow Connector 262">
            <a:extLst>
              <a:ext uri="{FF2B5EF4-FFF2-40B4-BE49-F238E27FC236}">
                <a16:creationId xmlns:a16="http://schemas.microsoft.com/office/drawing/2014/main" id="{61B64D5E-6443-45B3-9A63-11657384FB52}"/>
              </a:ext>
            </a:extLst>
          </p:cNvPr>
          <p:cNvCxnSpPr>
            <a:cxnSpLocks/>
          </p:cNvCxnSpPr>
          <p:nvPr/>
        </p:nvCxnSpPr>
        <p:spPr>
          <a:xfrm>
            <a:off x="13879334" y="12330543"/>
            <a:ext cx="4616578" cy="0"/>
          </a:xfrm>
          <a:prstGeom prst="straightConnector1">
            <a:avLst/>
          </a:prstGeom>
          <a:ln w="1905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7BA65FF7-DC99-4C4A-9DEC-D8B09CBD8566}"/>
              </a:ext>
            </a:extLst>
          </p:cNvPr>
          <p:cNvCxnSpPr>
            <a:cxnSpLocks/>
          </p:cNvCxnSpPr>
          <p:nvPr/>
        </p:nvCxnSpPr>
        <p:spPr>
          <a:xfrm>
            <a:off x="13897576" y="9926964"/>
            <a:ext cx="0" cy="2413122"/>
          </a:xfrm>
          <a:prstGeom prst="straightConnector1">
            <a:avLst/>
          </a:prstGeom>
          <a:ln w="19050">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65" name="Oval 264">
            <a:extLst>
              <a:ext uri="{FF2B5EF4-FFF2-40B4-BE49-F238E27FC236}">
                <a16:creationId xmlns:a16="http://schemas.microsoft.com/office/drawing/2014/main" id="{B7A8E7E7-73CC-4DA8-9E51-18BFA54E17D3}"/>
              </a:ext>
            </a:extLst>
          </p:cNvPr>
          <p:cNvSpPr/>
          <p:nvPr/>
        </p:nvSpPr>
        <p:spPr>
          <a:xfrm>
            <a:off x="18863589" y="11733760"/>
            <a:ext cx="1258704" cy="12587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a:p>
        </p:txBody>
      </p:sp>
      <p:sp>
        <p:nvSpPr>
          <p:cNvPr id="266" name="TextBox 265">
            <a:extLst>
              <a:ext uri="{FF2B5EF4-FFF2-40B4-BE49-F238E27FC236}">
                <a16:creationId xmlns:a16="http://schemas.microsoft.com/office/drawing/2014/main" id="{209CFD33-F218-4E11-9B3E-4CA29FBBD3E7}"/>
              </a:ext>
            </a:extLst>
          </p:cNvPr>
          <p:cNvSpPr txBox="1"/>
          <p:nvPr/>
        </p:nvSpPr>
        <p:spPr>
          <a:xfrm>
            <a:off x="20685461" y="11702350"/>
            <a:ext cx="1923925" cy="584775"/>
          </a:xfrm>
          <a:prstGeom prst="rect">
            <a:avLst/>
          </a:prstGeom>
          <a:noFill/>
        </p:spPr>
        <p:txBody>
          <a:bodyPr wrap="none" rtlCol="0">
            <a:spAutoFit/>
          </a:bodyPr>
          <a:lstStyle/>
          <a:p>
            <a:r>
              <a:rPr lang="id-ID" sz="3200" b="1" dirty="0">
                <a:solidFill>
                  <a:schemeClr val="accent1"/>
                </a:solidFill>
                <a:latin typeface="+mj-lt"/>
              </a:rPr>
              <a:t>UTERUS</a:t>
            </a:r>
          </a:p>
        </p:txBody>
      </p:sp>
      <p:sp>
        <p:nvSpPr>
          <p:cNvPr id="267" name="Rectangle 266">
            <a:extLst>
              <a:ext uri="{FF2B5EF4-FFF2-40B4-BE49-F238E27FC236}">
                <a16:creationId xmlns:a16="http://schemas.microsoft.com/office/drawing/2014/main" id="{C2ACF1CC-0B62-488D-A4E6-AC212A0C0A1D}"/>
              </a:ext>
            </a:extLst>
          </p:cNvPr>
          <p:cNvSpPr/>
          <p:nvPr/>
        </p:nvSpPr>
        <p:spPr>
          <a:xfrm>
            <a:off x="20685461" y="12324067"/>
            <a:ext cx="7971131" cy="954107"/>
          </a:xfrm>
          <a:prstGeom prst="rect">
            <a:avLst/>
          </a:prstGeom>
        </p:spPr>
        <p:txBody>
          <a:bodyPr wrap="square">
            <a:spAutoFit/>
          </a:bodyPr>
          <a:lstStyle/>
          <a:p>
            <a:r>
              <a:rPr lang="id-ID" sz="2800" dirty="0"/>
              <a:t>Suitable for all categories business and personal presentation</a:t>
            </a:r>
          </a:p>
        </p:txBody>
      </p:sp>
      <p:grpSp>
        <p:nvGrpSpPr>
          <p:cNvPr id="268" name="Group 267">
            <a:extLst>
              <a:ext uri="{FF2B5EF4-FFF2-40B4-BE49-F238E27FC236}">
                <a16:creationId xmlns:a16="http://schemas.microsoft.com/office/drawing/2014/main" id="{05A4E958-6B6F-4BD6-B9F8-D5FB12C40CAE}"/>
              </a:ext>
            </a:extLst>
          </p:cNvPr>
          <p:cNvGrpSpPr/>
          <p:nvPr/>
        </p:nvGrpSpPr>
        <p:grpSpPr>
          <a:xfrm>
            <a:off x="19004967" y="12075799"/>
            <a:ext cx="975949" cy="647594"/>
            <a:chOff x="7737476" y="4875212"/>
            <a:chExt cx="509587" cy="338138"/>
          </a:xfrm>
          <a:solidFill>
            <a:schemeClr val="bg2"/>
          </a:solidFill>
        </p:grpSpPr>
        <p:sp>
          <p:nvSpPr>
            <p:cNvPr id="269" name="Freeform 72">
              <a:extLst>
                <a:ext uri="{FF2B5EF4-FFF2-40B4-BE49-F238E27FC236}">
                  <a16:creationId xmlns:a16="http://schemas.microsoft.com/office/drawing/2014/main" id="{ACB44607-7427-4378-8362-FD20414510F1}"/>
                </a:ext>
              </a:extLst>
            </p:cNvPr>
            <p:cNvSpPr>
              <a:spLocks/>
            </p:cNvSpPr>
            <p:nvPr/>
          </p:nvSpPr>
          <p:spPr bwMode="auto">
            <a:xfrm>
              <a:off x="7739063" y="4948238"/>
              <a:ext cx="50800" cy="65088"/>
            </a:xfrm>
            <a:custGeom>
              <a:avLst/>
              <a:gdLst>
                <a:gd name="T0" fmla="*/ 23 w 25"/>
                <a:gd name="T1" fmla="*/ 28 h 32"/>
                <a:gd name="T2" fmla="*/ 18 w 25"/>
                <a:gd name="T3" fmla="*/ 32 h 32"/>
                <a:gd name="T4" fmla="*/ 4 w 25"/>
                <a:gd name="T5" fmla="*/ 20 h 32"/>
                <a:gd name="T6" fmla="*/ 3 w 25"/>
                <a:gd name="T7" fmla="*/ 3 h 32"/>
                <a:gd name="T8" fmla="*/ 9 w 25"/>
                <a:gd name="T9" fmla="*/ 0 h 32"/>
                <a:gd name="T10" fmla="*/ 21 w 25"/>
                <a:gd name="T11" fmla="*/ 11 h 32"/>
                <a:gd name="T12" fmla="*/ 23 w 25"/>
                <a:gd name="T13" fmla="*/ 27 h 32"/>
                <a:gd name="T14" fmla="*/ 23 w 25"/>
                <a:gd name="T15" fmla="*/ 28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2">
                  <a:moveTo>
                    <a:pt x="23" y="28"/>
                  </a:moveTo>
                  <a:cubicBezTo>
                    <a:pt x="22" y="30"/>
                    <a:pt x="19" y="31"/>
                    <a:pt x="18" y="32"/>
                  </a:cubicBezTo>
                  <a:cubicBezTo>
                    <a:pt x="13" y="32"/>
                    <a:pt x="7" y="27"/>
                    <a:pt x="4" y="20"/>
                  </a:cubicBezTo>
                  <a:cubicBezTo>
                    <a:pt x="0" y="14"/>
                    <a:pt x="0" y="7"/>
                    <a:pt x="3" y="3"/>
                  </a:cubicBezTo>
                  <a:cubicBezTo>
                    <a:pt x="3" y="2"/>
                    <a:pt x="6" y="0"/>
                    <a:pt x="9" y="0"/>
                  </a:cubicBezTo>
                  <a:cubicBezTo>
                    <a:pt x="14" y="1"/>
                    <a:pt x="19" y="6"/>
                    <a:pt x="21" y="11"/>
                  </a:cubicBezTo>
                  <a:cubicBezTo>
                    <a:pt x="24" y="17"/>
                    <a:pt x="25" y="23"/>
                    <a:pt x="23" y="27"/>
                  </a:cubicBezTo>
                  <a:lnTo>
                    <a:pt x="23"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70" name="Freeform 73">
              <a:extLst>
                <a:ext uri="{FF2B5EF4-FFF2-40B4-BE49-F238E27FC236}">
                  <a16:creationId xmlns:a16="http://schemas.microsoft.com/office/drawing/2014/main" id="{2AE5516C-9E60-4A6C-BBCC-4E75664A0F94}"/>
                </a:ext>
              </a:extLst>
            </p:cNvPr>
            <p:cNvSpPr>
              <a:spLocks/>
            </p:cNvSpPr>
            <p:nvPr/>
          </p:nvSpPr>
          <p:spPr bwMode="auto">
            <a:xfrm>
              <a:off x="8194675" y="4948238"/>
              <a:ext cx="50800" cy="65088"/>
            </a:xfrm>
            <a:custGeom>
              <a:avLst/>
              <a:gdLst>
                <a:gd name="T0" fmla="*/ 7 w 25"/>
                <a:gd name="T1" fmla="*/ 32 h 32"/>
                <a:gd name="T2" fmla="*/ 2 w 25"/>
                <a:gd name="T3" fmla="*/ 28 h 32"/>
                <a:gd name="T4" fmla="*/ 2 w 25"/>
                <a:gd name="T5" fmla="*/ 27 h 32"/>
                <a:gd name="T6" fmla="*/ 3 w 25"/>
                <a:gd name="T7" fmla="*/ 11 h 32"/>
                <a:gd name="T8" fmla="*/ 16 w 25"/>
                <a:gd name="T9" fmla="*/ 0 h 32"/>
                <a:gd name="T10" fmla="*/ 22 w 25"/>
                <a:gd name="T11" fmla="*/ 3 h 32"/>
                <a:gd name="T12" fmla="*/ 21 w 25"/>
                <a:gd name="T13" fmla="*/ 20 h 32"/>
                <a:gd name="T14" fmla="*/ 7 w 2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2">
                  <a:moveTo>
                    <a:pt x="7" y="32"/>
                  </a:moveTo>
                  <a:cubicBezTo>
                    <a:pt x="5" y="31"/>
                    <a:pt x="3" y="30"/>
                    <a:pt x="2" y="28"/>
                  </a:cubicBezTo>
                  <a:cubicBezTo>
                    <a:pt x="2" y="27"/>
                    <a:pt x="2" y="27"/>
                    <a:pt x="2" y="27"/>
                  </a:cubicBezTo>
                  <a:cubicBezTo>
                    <a:pt x="0" y="23"/>
                    <a:pt x="0" y="17"/>
                    <a:pt x="3" y="11"/>
                  </a:cubicBezTo>
                  <a:cubicBezTo>
                    <a:pt x="6" y="6"/>
                    <a:pt x="11" y="1"/>
                    <a:pt x="16" y="0"/>
                  </a:cubicBezTo>
                  <a:cubicBezTo>
                    <a:pt x="19" y="0"/>
                    <a:pt x="22" y="2"/>
                    <a:pt x="22" y="3"/>
                  </a:cubicBezTo>
                  <a:cubicBezTo>
                    <a:pt x="25" y="7"/>
                    <a:pt x="24" y="14"/>
                    <a:pt x="21" y="20"/>
                  </a:cubicBezTo>
                  <a:cubicBezTo>
                    <a:pt x="18" y="27"/>
                    <a:pt x="12" y="32"/>
                    <a:pt x="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71" name="Oval 74">
              <a:extLst>
                <a:ext uri="{FF2B5EF4-FFF2-40B4-BE49-F238E27FC236}">
                  <a16:creationId xmlns:a16="http://schemas.microsoft.com/office/drawing/2014/main" id="{2160844F-75A8-460B-81DC-C1ED290AAA92}"/>
                </a:ext>
              </a:extLst>
            </p:cNvPr>
            <p:cNvSpPr>
              <a:spLocks noChangeArrowheads="1"/>
            </p:cNvSpPr>
            <p:nvPr/>
          </p:nvSpPr>
          <p:spPr bwMode="auto">
            <a:xfrm>
              <a:off x="7867650" y="4875212"/>
              <a:ext cx="249237" cy="1857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72" name="Freeform 75">
              <a:extLst>
                <a:ext uri="{FF2B5EF4-FFF2-40B4-BE49-F238E27FC236}">
                  <a16:creationId xmlns:a16="http://schemas.microsoft.com/office/drawing/2014/main" id="{C40BA2A2-16A3-4A7A-868F-E55DEE4569F2}"/>
                </a:ext>
              </a:extLst>
            </p:cNvPr>
            <p:cNvSpPr>
              <a:spLocks/>
            </p:cNvSpPr>
            <p:nvPr/>
          </p:nvSpPr>
          <p:spPr bwMode="auto">
            <a:xfrm>
              <a:off x="7942263" y="5060950"/>
              <a:ext cx="100012" cy="152400"/>
            </a:xfrm>
            <a:custGeom>
              <a:avLst/>
              <a:gdLst>
                <a:gd name="T0" fmla="*/ 49 w 49"/>
                <a:gd name="T1" fmla="*/ 0 h 74"/>
                <a:gd name="T2" fmla="*/ 43 w 49"/>
                <a:gd name="T3" fmla="*/ 6 h 74"/>
                <a:gd name="T4" fmla="*/ 40 w 49"/>
                <a:gd name="T5" fmla="*/ 9 h 74"/>
                <a:gd name="T6" fmla="*/ 33 w 49"/>
                <a:gd name="T7" fmla="*/ 20 h 74"/>
                <a:gd name="T8" fmla="*/ 34 w 49"/>
                <a:gd name="T9" fmla="*/ 32 h 74"/>
                <a:gd name="T10" fmla="*/ 35 w 49"/>
                <a:gd name="T11" fmla="*/ 34 h 74"/>
                <a:gd name="T12" fmla="*/ 37 w 49"/>
                <a:gd name="T13" fmla="*/ 41 h 74"/>
                <a:gd name="T14" fmla="*/ 37 w 49"/>
                <a:gd name="T15" fmla="*/ 48 h 74"/>
                <a:gd name="T16" fmla="*/ 36 w 49"/>
                <a:gd name="T17" fmla="*/ 50 h 74"/>
                <a:gd name="T18" fmla="*/ 35 w 49"/>
                <a:gd name="T19" fmla="*/ 58 h 74"/>
                <a:gd name="T20" fmla="*/ 32 w 49"/>
                <a:gd name="T21" fmla="*/ 70 h 74"/>
                <a:gd name="T22" fmla="*/ 31 w 49"/>
                <a:gd name="T23" fmla="*/ 74 h 74"/>
                <a:gd name="T24" fmla="*/ 18 w 49"/>
                <a:gd name="T25" fmla="*/ 74 h 74"/>
                <a:gd name="T26" fmla="*/ 17 w 49"/>
                <a:gd name="T27" fmla="*/ 71 h 74"/>
                <a:gd name="T28" fmla="*/ 14 w 49"/>
                <a:gd name="T29" fmla="*/ 58 h 74"/>
                <a:gd name="T30" fmla="*/ 13 w 49"/>
                <a:gd name="T31" fmla="*/ 50 h 74"/>
                <a:gd name="T32" fmla="*/ 12 w 49"/>
                <a:gd name="T33" fmla="*/ 48 h 74"/>
                <a:gd name="T34" fmla="*/ 12 w 49"/>
                <a:gd name="T35" fmla="*/ 41 h 74"/>
                <a:gd name="T36" fmla="*/ 14 w 49"/>
                <a:gd name="T37" fmla="*/ 34 h 74"/>
                <a:gd name="T38" fmla="*/ 15 w 49"/>
                <a:gd name="T39" fmla="*/ 32 h 74"/>
                <a:gd name="T40" fmla="*/ 16 w 49"/>
                <a:gd name="T41" fmla="*/ 20 h 74"/>
                <a:gd name="T42" fmla="*/ 9 w 49"/>
                <a:gd name="T43" fmla="*/ 9 h 74"/>
                <a:gd name="T44" fmla="*/ 6 w 49"/>
                <a:gd name="T45" fmla="*/ 6 h 74"/>
                <a:gd name="T46" fmla="*/ 0 w 49"/>
                <a:gd name="T47" fmla="*/ 0 h 74"/>
                <a:gd name="T48" fmla="*/ 24 w 49"/>
                <a:gd name="T49" fmla="*/ 4 h 74"/>
                <a:gd name="T50" fmla="*/ 49 w 49"/>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74">
                  <a:moveTo>
                    <a:pt x="49" y="0"/>
                  </a:moveTo>
                  <a:cubicBezTo>
                    <a:pt x="48" y="2"/>
                    <a:pt x="45" y="4"/>
                    <a:pt x="43" y="6"/>
                  </a:cubicBezTo>
                  <a:cubicBezTo>
                    <a:pt x="42" y="7"/>
                    <a:pt x="41" y="8"/>
                    <a:pt x="40" y="9"/>
                  </a:cubicBezTo>
                  <a:cubicBezTo>
                    <a:pt x="36" y="13"/>
                    <a:pt x="34" y="16"/>
                    <a:pt x="33" y="20"/>
                  </a:cubicBezTo>
                  <a:cubicBezTo>
                    <a:pt x="32" y="24"/>
                    <a:pt x="33" y="27"/>
                    <a:pt x="34" y="32"/>
                  </a:cubicBezTo>
                  <a:cubicBezTo>
                    <a:pt x="35" y="34"/>
                    <a:pt x="35" y="34"/>
                    <a:pt x="35" y="34"/>
                  </a:cubicBezTo>
                  <a:cubicBezTo>
                    <a:pt x="36" y="36"/>
                    <a:pt x="36" y="39"/>
                    <a:pt x="37" y="41"/>
                  </a:cubicBezTo>
                  <a:cubicBezTo>
                    <a:pt x="37" y="44"/>
                    <a:pt x="37" y="46"/>
                    <a:pt x="37" y="48"/>
                  </a:cubicBezTo>
                  <a:cubicBezTo>
                    <a:pt x="36" y="50"/>
                    <a:pt x="36" y="50"/>
                    <a:pt x="36" y="50"/>
                  </a:cubicBezTo>
                  <a:cubicBezTo>
                    <a:pt x="36" y="53"/>
                    <a:pt x="36" y="55"/>
                    <a:pt x="35" y="58"/>
                  </a:cubicBezTo>
                  <a:cubicBezTo>
                    <a:pt x="34" y="64"/>
                    <a:pt x="33" y="68"/>
                    <a:pt x="32" y="70"/>
                  </a:cubicBezTo>
                  <a:cubicBezTo>
                    <a:pt x="32" y="72"/>
                    <a:pt x="31" y="73"/>
                    <a:pt x="31" y="74"/>
                  </a:cubicBezTo>
                  <a:cubicBezTo>
                    <a:pt x="18" y="74"/>
                    <a:pt x="18" y="74"/>
                    <a:pt x="18" y="74"/>
                  </a:cubicBezTo>
                  <a:cubicBezTo>
                    <a:pt x="18" y="73"/>
                    <a:pt x="17" y="72"/>
                    <a:pt x="17" y="71"/>
                  </a:cubicBezTo>
                  <a:cubicBezTo>
                    <a:pt x="16" y="68"/>
                    <a:pt x="15" y="64"/>
                    <a:pt x="14" y="58"/>
                  </a:cubicBezTo>
                  <a:cubicBezTo>
                    <a:pt x="13" y="55"/>
                    <a:pt x="13" y="53"/>
                    <a:pt x="13" y="50"/>
                  </a:cubicBezTo>
                  <a:cubicBezTo>
                    <a:pt x="12" y="48"/>
                    <a:pt x="12" y="48"/>
                    <a:pt x="12" y="48"/>
                  </a:cubicBezTo>
                  <a:cubicBezTo>
                    <a:pt x="12" y="46"/>
                    <a:pt x="12" y="43"/>
                    <a:pt x="12" y="41"/>
                  </a:cubicBezTo>
                  <a:cubicBezTo>
                    <a:pt x="12" y="39"/>
                    <a:pt x="13" y="36"/>
                    <a:pt x="14" y="34"/>
                  </a:cubicBezTo>
                  <a:cubicBezTo>
                    <a:pt x="15" y="32"/>
                    <a:pt x="15" y="32"/>
                    <a:pt x="15" y="32"/>
                  </a:cubicBezTo>
                  <a:cubicBezTo>
                    <a:pt x="16" y="27"/>
                    <a:pt x="17" y="24"/>
                    <a:pt x="16" y="20"/>
                  </a:cubicBezTo>
                  <a:cubicBezTo>
                    <a:pt x="15" y="16"/>
                    <a:pt x="13" y="13"/>
                    <a:pt x="9" y="9"/>
                  </a:cubicBezTo>
                  <a:cubicBezTo>
                    <a:pt x="8" y="8"/>
                    <a:pt x="7" y="7"/>
                    <a:pt x="6" y="6"/>
                  </a:cubicBezTo>
                  <a:cubicBezTo>
                    <a:pt x="3" y="4"/>
                    <a:pt x="1" y="2"/>
                    <a:pt x="0" y="0"/>
                  </a:cubicBezTo>
                  <a:cubicBezTo>
                    <a:pt x="7" y="3"/>
                    <a:pt x="16" y="4"/>
                    <a:pt x="24" y="4"/>
                  </a:cubicBezTo>
                  <a:cubicBezTo>
                    <a:pt x="33" y="4"/>
                    <a:pt x="42" y="3"/>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73" name="Freeform 76">
              <a:extLst>
                <a:ext uri="{FF2B5EF4-FFF2-40B4-BE49-F238E27FC236}">
                  <a16:creationId xmlns:a16="http://schemas.microsoft.com/office/drawing/2014/main" id="{1F2354CC-511C-4D9A-9BB3-F0BE694DDDD9}"/>
                </a:ext>
              </a:extLst>
            </p:cNvPr>
            <p:cNvSpPr>
              <a:spLocks/>
            </p:cNvSpPr>
            <p:nvPr/>
          </p:nvSpPr>
          <p:spPr bwMode="auto">
            <a:xfrm>
              <a:off x="7783513" y="4968875"/>
              <a:ext cx="77787" cy="61913"/>
            </a:xfrm>
            <a:custGeom>
              <a:avLst/>
              <a:gdLst>
                <a:gd name="T0" fmla="*/ 38 w 38"/>
                <a:gd name="T1" fmla="*/ 5 h 30"/>
                <a:gd name="T2" fmla="*/ 26 w 38"/>
                <a:gd name="T3" fmla="*/ 15 h 30"/>
                <a:gd name="T4" fmla="*/ 10 w 38"/>
                <a:gd name="T5" fmla="*/ 30 h 30"/>
                <a:gd name="T6" fmla="*/ 0 w 38"/>
                <a:gd name="T7" fmla="*/ 24 h 30"/>
                <a:gd name="T8" fmla="*/ 4 w 38"/>
                <a:gd name="T9" fmla="*/ 21 h 30"/>
                <a:gd name="T10" fmla="*/ 10 w 38"/>
                <a:gd name="T11" fmla="*/ 25 h 30"/>
                <a:gd name="T12" fmla="*/ 21 w 38"/>
                <a:gd name="T13" fmla="*/ 13 h 30"/>
                <a:gd name="T14" fmla="*/ 37 w 38"/>
                <a:gd name="T15" fmla="*/ 0 h 30"/>
                <a:gd name="T16" fmla="*/ 37 w 38"/>
                <a:gd name="T17" fmla="*/ 0 h 30"/>
                <a:gd name="T18" fmla="*/ 38 w 38"/>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0">
                  <a:moveTo>
                    <a:pt x="38" y="5"/>
                  </a:moveTo>
                  <a:cubicBezTo>
                    <a:pt x="32" y="7"/>
                    <a:pt x="28" y="10"/>
                    <a:pt x="26" y="15"/>
                  </a:cubicBezTo>
                  <a:cubicBezTo>
                    <a:pt x="21" y="25"/>
                    <a:pt x="16" y="30"/>
                    <a:pt x="10" y="30"/>
                  </a:cubicBezTo>
                  <a:cubicBezTo>
                    <a:pt x="7" y="30"/>
                    <a:pt x="3" y="28"/>
                    <a:pt x="0" y="24"/>
                  </a:cubicBezTo>
                  <a:cubicBezTo>
                    <a:pt x="1" y="24"/>
                    <a:pt x="2" y="23"/>
                    <a:pt x="4" y="21"/>
                  </a:cubicBezTo>
                  <a:cubicBezTo>
                    <a:pt x="6" y="24"/>
                    <a:pt x="8" y="25"/>
                    <a:pt x="10" y="25"/>
                  </a:cubicBezTo>
                  <a:cubicBezTo>
                    <a:pt x="15" y="25"/>
                    <a:pt x="19" y="18"/>
                    <a:pt x="21" y="13"/>
                  </a:cubicBezTo>
                  <a:cubicBezTo>
                    <a:pt x="24" y="6"/>
                    <a:pt x="29" y="2"/>
                    <a:pt x="37" y="0"/>
                  </a:cubicBezTo>
                  <a:cubicBezTo>
                    <a:pt x="37" y="0"/>
                    <a:pt x="37" y="0"/>
                    <a:pt x="37" y="0"/>
                  </a:cubicBezTo>
                  <a:cubicBezTo>
                    <a:pt x="37" y="1"/>
                    <a:pt x="37" y="3"/>
                    <a:pt x="3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74" name="Freeform 77">
              <a:extLst>
                <a:ext uri="{FF2B5EF4-FFF2-40B4-BE49-F238E27FC236}">
                  <a16:creationId xmlns:a16="http://schemas.microsoft.com/office/drawing/2014/main" id="{507B646B-E45B-440B-94AF-EA0E788CF389}"/>
                </a:ext>
              </a:extLst>
            </p:cNvPr>
            <p:cNvSpPr>
              <a:spLocks/>
            </p:cNvSpPr>
            <p:nvPr/>
          </p:nvSpPr>
          <p:spPr bwMode="auto">
            <a:xfrm>
              <a:off x="7737476" y="4883150"/>
              <a:ext cx="138112" cy="61913"/>
            </a:xfrm>
            <a:custGeom>
              <a:avLst/>
              <a:gdLst>
                <a:gd name="T0" fmla="*/ 8 w 68"/>
                <a:gd name="T1" fmla="*/ 7 h 30"/>
                <a:gd name="T2" fmla="*/ 48 w 68"/>
                <a:gd name="T3" fmla="*/ 10 h 30"/>
                <a:gd name="T4" fmla="*/ 68 w 68"/>
                <a:gd name="T5" fmla="*/ 18 h 30"/>
                <a:gd name="T6" fmla="*/ 66 w 68"/>
                <a:gd name="T7" fmla="*/ 22 h 30"/>
                <a:gd name="T8" fmla="*/ 45 w 68"/>
                <a:gd name="T9" fmla="*/ 15 h 30"/>
                <a:gd name="T10" fmla="*/ 11 w 68"/>
                <a:gd name="T11" fmla="*/ 11 h 30"/>
                <a:gd name="T12" fmla="*/ 8 w 68"/>
                <a:gd name="T13" fmla="*/ 28 h 30"/>
                <a:gd name="T14" fmla="*/ 3 w 68"/>
                <a:gd name="T15" fmla="*/ 30 h 30"/>
                <a:gd name="T16" fmla="*/ 8 w 68"/>
                <a:gd name="T17"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
                  <a:moveTo>
                    <a:pt x="8" y="7"/>
                  </a:moveTo>
                  <a:cubicBezTo>
                    <a:pt x="16" y="0"/>
                    <a:pt x="31" y="1"/>
                    <a:pt x="48" y="10"/>
                  </a:cubicBezTo>
                  <a:cubicBezTo>
                    <a:pt x="53" y="14"/>
                    <a:pt x="60" y="16"/>
                    <a:pt x="68" y="18"/>
                  </a:cubicBezTo>
                  <a:cubicBezTo>
                    <a:pt x="67" y="19"/>
                    <a:pt x="66" y="21"/>
                    <a:pt x="66" y="22"/>
                  </a:cubicBezTo>
                  <a:cubicBezTo>
                    <a:pt x="58" y="20"/>
                    <a:pt x="51" y="18"/>
                    <a:pt x="45" y="15"/>
                  </a:cubicBezTo>
                  <a:cubicBezTo>
                    <a:pt x="31" y="7"/>
                    <a:pt x="17" y="5"/>
                    <a:pt x="11" y="11"/>
                  </a:cubicBezTo>
                  <a:cubicBezTo>
                    <a:pt x="8" y="13"/>
                    <a:pt x="5" y="18"/>
                    <a:pt x="8" y="28"/>
                  </a:cubicBezTo>
                  <a:cubicBezTo>
                    <a:pt x="6" y="29"/>
                    <a:pt x="5" y="29"/>
                    <a:pt x="3" y="30"/>
                  </a:cubicBezTo>
                  <a:cubicBezTo>
                    <a:pt x="0" y="16"/>
                    <a:pt x="4" y="10"/>
                    <a:pt x="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75" name="Freeform 78">
              <a:extLst>
                <a:ext uri="{FF2B5EF4-FFF2-40B4-BE49-F238E27FC236}">
                  <a16:creationId xmlns:a16="http://schemas.microsoft.com/office/drawing/2014/main" id="{53D06231-3821-4809-AC33-F8AEBBEA1F0B}"/>
                </a:ext>
              </a:extLst>
            </p:cNvPr>
            <p:cNvSpPr>
              <a:spLocks/>
            </p:cNvSpPr>
            <p:nvPr/>
          </p:nvSpPr>
          <p:spPr bwMode="auto">
            <a:xfrm>
              <a:off x="8123238" y="4968875"/>
              <a:ext cx="77787" cy="61913"/>
            </a:xfrm>
            <a:custGeom>
              <a:avLst/>
              <a:gdLst>
                <a:gd name="T0" fmla="*/ 17 w 38"/>
                <a:gd name="T1" fmla="*/ 13 h 30"/>
                <a:gd name="T2" fmla="*/ 28 w 38"/>
                <a:gd name="T3" fmla="*/ 25 h 30"/>
                <a:gd name="T4" fmla="*/ 34 w 38"/>
                <a:gd name="T5" fmla="*/ 21 h 30"/>
                <a:gd name="T6" fmla="*/ 38 w 38"/>
                <a:gd name="T7" fmla="*/ 24 h 30"/>
                <a:gd name="T8" fmla="*/ 28 w 38"/>
                <a:gd name="T9" fmla="*/ 30 h 30"/>
                <a:gd name="T10" fmla="*/ 28 w 38"/>
                <a:gd name="T11" fmla="*/ 30 h 30"/>
                <a:gd name="T12" fmla="*/ 12 w 38"/>
                <a:gd name="T13" fmla="*/ 15 h 30"/>
                <a:gd name="T14" fmla="*/ 0 w 38"/>
                <a:gd name="T15" fmla="*/ 5 h 30"/>
                <a:gd name="T16" fmla="*/ 1 w 38"/>
                <a:gd name="T17" fmla="*/ 0 h 30"/>
                <a:gd name="T18" fmla="*/ 1 w 38"/>
                <a:gd name="T19" fmla="*/ 0 h 30"/>
                <a:gd name="T20" fmla="*/ 17 w 38"/>
                <a:gd name="T21"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17" y="13"/>
                  </a:moveTo>
                  <a:cubicBezTo>
                    <a:pt x="19" y="18"/>
                    <a:pt x="23" y="25"/>
                    <a:pt x="28" y="25"/>
                  </a:cubicBezTo>
                  <a:cubicBezTo>
                    <a:pt x="30" y="25"/>
                    <a:pt x="32" y="24"/>
                    <a:pt x="34" y="21"/>
                  </a:cubicBezTo>
                  <a:cubicBezTo>
                    <a:pt x="35" y="23"/>
                    <a:pt x="37" y="24"/>
                    <a:pt x="38" y="24"/>
                  </a:cubicBezTo>
                  <a:cubicBezTo>
                    <a:pt x="35" y="28"/>
                    <a:pt x="31" y="30"/>
                    <a:pt x="28" y="30"/>
                  </a:cubicBezTo>
                  <a:cubicBezTo>
                    <a:pt x="28" y="30"/>
                    <a:pt x="28" y="30"/>
                    <a:pt x="28" y="30"/>
                  </a:cubicBezTo>
                  <a:cubicBezTo>
                    <a:pt x="22" y="30"/>
                    <a:pt x="17" y="25"/>
                    <a:pt x="12" y="15"/>
                  </a:cubicBezTo>
                  <a:cubicBezTo>
                    <a:pt x="10" y="10"/>
                    <a:pt x="6" y="7"/>
                    <a:pt x="0" y="5"/>
                  </a:cubicBezTo>
                  <a:cubicBezTo>
                    <a:pt x="0" y="3"/>
                    <a:pt x="1" y="1"/>
                    <a:pt x="1" y="0"/>
                  </a:cubicBezTo>
                  <a:cubicBezTo>
                    <a:pt x="1" y="0"/>
                    <a:pt x="1" y="0"/>
                    <a:pt x="1" y="0"/>
                  </a:cubicBezTo>
                  <a:cubicBezTo>
                    <a:pt x="9" y="2"/>
                    <a:pt x="14" y="6"/>
                    <a:pt x="1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276" name="Freeform 79">
              <a:extLst>
                <a:ext uri="{FF2B5EF4-FFF2-40B4-BE49-F238E27FC236}">
                  <a16:creationId xmlns:a16="http://schemas.microsoft.com/office/drawing/2014/main" id="{8E70B459-C679-4DB1-8AB2-60D201CE3367}"/>
                </a:ext>
              </a:extLst>
            </p:cNvPr>
            <p:cNvSpPr>
              <a:spLocks/>
            </p:cNvSpPr>
            <p:nvPr/>
          </p:nvSpPr>
          <p:spPr bwMode="auto">
            <a:xfrm>
              <a:off x="8107363" y="4883150"/>
              <a:ext cx="139700" cy="61913"/>
            </a:xfrm>
            <a:custGeom>
              <a:avLst/>
              <a:gdLst>
                <a:gd name="T0" fmla="*/ 58 w 69"/>
                <a:gd name="T1" fmla="*/ 11 h 30"/>
                <a:gd name="T2" fmla="*/ 24 w 69"/>
                <a:gd name="T3" fmla="*/ 15 h 30"/>
                <a:gd name="T4" fmla="*/ 3 w 69"/>
                <a:gd name="T5" fmla="*/ 22 h 30"/>
                <a:gd name="T6" fmla="*/ 0 w 69"/>
                <a:gd name="T7" fmla="*/ 18 h 30"/>
                <a:gd name="T8" fmla="*/ 21 w 69"/>
                <a:gd name="T9" fmla="*/ 10 h 30"/>
                <a:gd name="T10" fmla="*/ 61 w 69"/>
                <a:gd name="T11" fmla="*/ 7 h 30"/>
                <a:gd name="T12" fmla="*/ 66 w 69"/>
                <a:gd name="T13" fmla="*/ 30 h 30"/>
                <a:gd name="T14" fmla="*/ 61 w 69"/>
                <a:gd name="T15" fmla="*/ 28 h 30"/>
                <a:gd name="T16" fmla="*/ 58 w 69"/>
                <a:gd name="T17"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30">
                  <a:moveTo>
                    <a:pt x="58" y="11"/>
                  </a:moveTo>
                  <a:cubicBezTo>
                    <a:pt x="52" y="5"/>
                    <a:pt x="38" y="7"/>
                    <a:pt x="24" y="15"/>
                  </a:cubicBezTo>
                  <a:cubicBezTo>
                    <a:pt x="18" y="18"/>
                    <a:pt x="11" y="20"/>
                    <a:pt x="3" y="22"/>
                  </a:cubicBezTo>
                  <a:cubicBezTo>
                    <a:pt x="2" y="21"/>
                    <a:pt x="1" y="19"/>
                    <a:pt x="0" y="18"/>
                  </a:cubicBezTo>
                  <a:cubicBezTo>
                    <a:pt x="8" y="16"/>
                    <a:pt x="15" y="14"/>
                    <a:pt x="21" y="10"/>
                  </a:cubicBezTo>
                  <a:cubicBezTo>
                    <a:pt x="38" y="1"/>
                    <a:pt x="53" y="0"/>
                    <a:pt x="61" y="7"/>
                  </a:cubicBezTo>
                  <a:cubicBezTo>
                    <a:pt x="64" y="10"/>
                    <a:pt x="69" y="16"/>
                    <a:pt x="66" y="30"/>
                  </a:cubicBezTo>
                  <a:cubicBezTo>
                    <a:pt x="64" y="29"/>
                    <a:pt x="63" y="29"/>
                    <a:pt x="61" y="28"/>
                  </a:cubicBezTo>
                  <a:cubicBezTo>
                    <a:pt x="63" y="18"/>
                    <a:pt x="61" y="13"/>
                    <a:pt x="5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spTree>
    <p:extLst>
      <p:ext uri="{BB962C8B-B14F-4D97-AF65-F5344CB8AC3E}">
        <p14:creationId xmlns:p14="http://schemas.microsoft.com/office/powerpoint/2010/main" val="2112045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Freeform 7">
            <a:extLst>
              <a:ext uri="{FF2B5EF4-FFF2-40B4-BE49-F238E27FC236}">
                <a16:creationId xmlns:a16="http://schemas.microsoft.com/office/drawing/2014/main" id="{114F4B3C-55D2-4FCA-AF83-5452A53D8B92}"/>
              </a:ext>
            </a:extLst>
          </p:cNvPr>
          <p:cNvSpPr>
            <a:spLocks noEditPoints="1"/>
          </p:cNvSpPr>
          <p:nvPr/>
        </p:nvSpPr>
        <p:spPr bwMode="auto">
          <a:xfrm>
            <a:off x="22230774" y="1985506"/>
            <a:ext cx="5910083" cy="13667980"/>
          </a:xfrm>
          <a:custGeom>
            <a:avLst/>
            <a:gdLst>
              <a:gd name="T0" fmla="*/ 771 w 952"/>
              <a:gd name="T1" fmla="*/ 474 h 2206"/>
              <a:gd name="T2" fmla="*/ 770 w 952"/>
              <a:gd name="T3" fmla="*/ 469 h 2206"/>
              <a:gd name="T4" fmla="*/ 622 w 952"/>
              <a:gd name="T5" fmla="*/ 365 h 2206"/>
              <a:gd name="T6" fmla="*/ 640 w 952"/>
              <a:gd name="T7" fmla="*/ 473 h 2206"/>
              <a:gd name="T8" fmla="*/ 598 w 952"/>
              <a:gd name="T9" fmla="*/ 427 h 2206"/>
              <a:gd name="T10" fmla="*/ 620 w 952"/>
              <a:gd name="T11" fmla="*/ 383 h 2206"/>
              <a:gd name="T12" fmla="*/ 568 w 952"/>
              <a:gd name="T13" fmla="*/ 326 h 2206"/>
              <a:gd name="T14" fmla="*/ 595 w 952"/>
              <a:gd name="T15" fmla="*/ 148 h 2206"/>
              <a:gd name="T16" fmla="*/ 467 w 952"/>
              <a:gd name="T17" fmla="*/ 0 h 2206"/>
              <a:gd name="T18" fmla="*/ 370 w 952"/>
              <a:gd name="T19" fmla="*/ 198 h 2206"/>
              <a:gd name="T20" fmla="*/ 352 w 952"/>
              <a:gd name="T21" fmla="*/ 350 h 2206"/>
              <a:gd name="T22" fmla="*/ 375 w 952"/>
              <a:gd name="T23" fmla="*/ 415 h 2206"/>
              <a:gd name="T24" fmla="*/ 459 w 952"/>
              <a:gd name="T25" fmla="*/ 451 h 2206"/>
              <a:gd name="T26" fmla="*/ 467 w 952"/>
              <a:gd name="T27" fmla="*/ 569 h 2206"/>
              <a:gd name="T28" fmla="*/ 448 w 952"/>
              <a:gd name="T29" fmla="*/ 600 h 2206"/>
              <a:gd name="T30" fmla="*/ 438 w 952"/>
              <a:gd name="T31" fmla="*/ 574 h 2206"/>
              <a:gd name="T32" fmla="*/ 448 w 952"/>
              <a:gd name="T33" fmla="*/ 460 h 2206"/>
              <a:gd name="T34" fmla="*/ 370 w 952"/>
              <a:gd name="T35" fmla="*/ 441 h 2206"/>
              <a:gd name="T36" fmla="*/ 316 w 952"/>
              <a:gd name="T37" fmla="*/ 499 h 2206"/>
              <a:gd name="T38" fmla="*/ 365 w 952"/>
              <a:gd name="T39" fmla="*/ 581 h 2206"/>
              <a:gd name="T40" fmla="*/ 395 w 952"/>
              <a:gd name="T41" fmla="*/ 593 h 2206"/>
              <a:gd name="T42" fmla="*/ 380 w 952"/>
              <a:gd name="T43" fmla="*/ 620 h 2206"/>
              <a:gd name="T44" fmla="*/ 355 w 952"/>
              <a:gd name="T45" fmla="*/ 598 h 2206"/>
              <a:gd name="T46" fmla="*/ 302 w 952"/>
              <a:gd name="T47" fmla="*/ 498 h 2206"/>
              <a:gd name="T48" fmla="*/ 351 w 952"/>
              <a:gd name="T49" fmla="*/ 423 h 2206"/>
              <a:gd name="T50" fmla="*/ 337 w 952"/>
              <a:gd name="T51" fmla="*/ 356 h 2206"/>
              <a:gd name="T52" fmla="*/ 182 w 952"/>
              <a:gd name="T53" fmla="*/ 469 h 2206"/>
              <a:gd name="T54" fmla="*/ 98 w 952"/>
              <a:gd name="T55" fmla="*/ 1046 h 2206"/>
              <a:gd name="T56" fmla="*/ 65 w 952"/>
              <a:gd name="T57" fmla="*/ 1158 h 2206"/>
              <a:gd name="T58" fmla="*/ 79 w 952"/>
              <a:gd name="T59" fmla="*/ 1211 h 2206"/>
              <a:gd name="T60" fmla="*/ 112 w 952"/>
              <a:gd name="T61" fmla="*/ 1285 h 2206"/>
              <a:gd name="T62" fmla="*/ 155 w 952"/>
              <a:gd name="T63" fmla="*/ 1274 h 2206"/>
              <a:gd name="T64" fmla="*/ 167 w 952"/>
              <a:gd name="T65" fmla="*/ 1142 h 2206"/>
              <a:gd name="T66" fmla="*/ 197 w 952"/>
              <a:gd name="T67" fmla="*/ 1121 h 2206"/>
              <a:gd name="T68" fmla="*/ 294 w 952"/>
              <a:gd name="T69" fmla="*/ 1340 h 2206"/>
              <a:gd name="T70" fmla="*/ 348 w 952"/>
              <a:gd name="T71" fmla="*/ 2080 h 2206"/>
              <a:gd name="T72" fmla="*/ 384 w 952"/>
              <a:gd name="T73" fmla="*/ 2206 h 2206"/>
              <a:gd name="T74" fmla="*/ 439 w 952"/>
              <a:gd name="T75" fmla="*/ 2080 h 2206"/>
              <a:gd name="T76" fmla="*/ 468 w 952"/>
              <a:gd name="T77" fmla="*/ 1340 h 2206"/>
              <a:gd name="T78" fmla="*/ 561 w 952"/>
              <a:gd name="T79" fmla="*/ 2066 h 2206"/>
              <a:gd name="T80" fmla="*/ 505 w 952"/>
              <a:gd name="T81" fmla="*/ 2144 h 2206"/>
              <a:gd name="T82" fmla="*/ 643 w 952"/>
              <a:gd name="T83" fmla="*/ 2091 h 2206"/>
              <a:gd name="T84" fmla="*/ 663 w 952"/>
              <a:gd name="T85" fmla="*/ 2063 h 2206"/>
              <a:gd name="T86" fmla="*/ 702 w 952"/>
              <a:gd name="T87" fmla="*/ 1340 h 2206"/>
              <a:gd name="T88" fmla="*/ 793 w 952"/>
              <a:gd name="T89" fmla="*/ 1081 h 2206"/>
              <a:gd name="T90" fmla="*/ 786 w 952"/>
              <a:gd name="T91" fmla="*/ 1170 h 2206"/>
              <a:gd name="T92" fmla="*/ 817 w 952"/>
              <a:gd name="T93" fmla="*/ 1215 h 2206"/>
              <a:gd name="T94" fmla="*/ 847 w 952"/>
              <a:gd name="T95" fmla="*/ 1215 h 2206"/>
              <a:gd name="T96" fmla="*/ 900 w 952"/>
              <a:gd name="T97" fmla="*/ 1271 h 2206"/>
              <a:gd name="T98" fmla="*/ 928 w 952"/>
              <a:gd name="T99" fmla="*/ 1204 h 2206"/>
              <a:gd name="T100" fmla="*/ 595 w 952"/>
              <a:gd name="T101" fmla="*/ 526 h 2206"/>
              <a:gd name="T102" fmla="*/ 579 w 952"/>
              <a:gd name="T103" fmla="*/ 436 h 2206"/>
              <a:gd name="T104" fmla="*/ 606 w 952"/>
              <a:gd name="T105" fmla="*/ 521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2" h="2206">
                <a:moveTo>
                  <a:pt x="889" y="1097"/>
                </a:moveTo>
                <a:cubicBezTo>
                  <a:pt x="876" y="1081"/>
                  <a:pt x="859" y="1059"/>
                  <a:pt x="854" y="1046"/>
                </a:cubicBezTo>
                <a:cubicBezTo>
                  <a:pt x="872" y="1028"/>
                  <a:pt x="781" y="529"/>
                  <a:pt x="771" y="474"/>
                </a:cubicBezTo>
                <a:cubicBezTo>
                  <a:pt x="771" y="472"/>
                  <a:pt x="770" y="471"/>
                  <a:pt x="770" y="469"/>
                </a:cubicBezTo>
                <a:cubicBezTo>
                  <a:pt x="770" y="469"/>
                  <a:pt x="770" y="469"/>
                  <a:pt x="770" y="469"/>
                </a:cubicBezTo>
                <a:cubicBezTo>
                  <a:pt x="770" y="469"/>
                  <a:pt x="770" y="469"/>
                  <a:pt x="770" y="469"/>
                </a:cubicBezTo>
                <a:cubicBezTo>
                  <a:pt x="750" y="369"/>
                  <a:pt x="671" y="369"/>
                  <a:pt x="671" y="369"/>
                </a:cubicBezTo>
                <a:cubicBezTo>
                  <a:pt x="645" y="365"/>
                  <a:pt x="625" y="359"/>
                  <a:pt x="611" y="354"/>
                </a:cubicBezTo>
                <a:cubicBezTo>
                  <a:pt x="614" y="358"/>
                  <a:pt x="618" y="362"/>
                  <a:pt x="622" y="365"/>
                </a:cubicBezTo>
                <a:cubicBezTo>
                  <a:pt x="625" y="368"/>
                  <a:pt x="627" y="370"/>
                  <a:pt x="630" y="373"/>
                </a:cubicBezTo>
                <a:cubicBezTo>
                  <a:pt x="646" y="388"/>
                  <a:pt x="664" y="412"/>
                  <a:pt x="661" y="438"/>
                </a:cubicBezTo>
                <a:cubicBezTo>
                  <a:pt x="660" y="451"/>
                  <a:pt x="652" y="463"/>
                  <a:pt x="640" y="473"/>
                </a:cubicBezTo>
                <a:cubicBezTo>
                  <a:pt x="645" y="497"/>
                  <a:pt x="639" y="519"/>
                  <a:pt x="625" y="523"/>
                </a:cubicBezTo>
                <a:cubicBezTo>
                  <a:pt x="610" y="527"/>
                  <a:pt x="592" y="509"/>
                  <a:pt x="584" y="483"/>
                </a:cubicBezTo>
                <a:cubicBezTo>
                  <a:pt x="577" y="456"/>
                  <a:pt x="583" y="432"/>
                  <a:pt x="598" y="427"/>
                </a:cubicBezTo>
                <a:cubicBezTo>
                  <a:pt x="611" y="424"/>
                  <a:pt x="626" y="437"/>
                  <a:pt x="635" y="457"/>
                </a:cubicBezTo>
                <a:cubicBezTo>
                  <a:pt x="642" y="451"/>
                  <a:pt x="646" y="444"/>
                  <a:pt x="647" y="436"/>
                </a:cubicBezTo>
                <a:cubicBezTo>
                  <a:pt x="648" y="421"/>
                  <a:pt x="639" y="402"/>
                  <a:pt x="620" y="383"/>
                </a:cubicBezTo>
                <a:cubicBezTo>
                  <a:pt x="617" y="381"/>
                  <a:pt x="615" y="379"/>
                  <a:pt x="612" y="376"/>
                </a:cubicBezTo>
                <a:cubicBezTo>
                  <a:pt x="600" y="364"/>
                  <a:pt x="586" y="351"/>
                  <a:pt x="578" y="337"/>
                </a:cubicBezTo>
                <a:cubicBezTo>
                  <a:pt x="570" y="330"/>
                  <a:pt x="568" y="326"/>
                  <a:pt x="568" y="326"/>
                </a:cubicBezTo>
                <a:cubicBezTo>
                  <a:pt x="549" y="298"/>
                  <a:pt x="560" y="245"/>
                  <a:pt x="560" y="245"/>
                </a:cubicBezTo>
                <a:cubicBezTo>
                  <a:pt x="576" y="232"/>
                  <a:pt x="582" y="198"/>
                  <a:pt x="582" y="198"/>
                </a:cubicBezTo>
                <a:cubicBezTo>
                  <a:pt x="608" y="177"/>
                  <a:pt x="607" y="148"/>
                  <a:pt x="595" y="148"/>
                </a:cubicBezTo>
                <a:cubicBezTo>
                  <a:pt x="585" y="148"/>
                  <a:pt x="587" y="140"/>
                  <a:pt x="587" y="140"/>
                </a:cubicBezTo>
                <a:cubicBezTo>
                  <a:pt x="604" y="6"/>
                  <a:pt x="485" y="0"/>
                  <a:pt x="485" y="0"/>
                </a:cubicBezTo>
                <a:cubicBezTo>
                  <a:pt x="467" y="0"/>
                  <a:pt x="467" y="0"/>
                  <a:pt x="467" y="0"/>
                </a:cubicBezTo>
                <a:cubicBezTo>
                  <a:pt x="467" y="0"/>
                  <a:pt x="348" y="6"/>
                  <a:pt x="365" y="140"/>
                </a:cubicBezTo>
                <a:cubicBezTo>
                  <a:pt x="365" y="140"/>
                  <a:pt x="367" y="148"/>
                  <a:pt x="357" y="148"/>
                </a:cubicBezTo>
                <a:cubicBezTo>
                  <a:pt x="345" y="148"/>
                  <a:pt x="343" y="177"/>
                  <a:pt x="370" y="198"/>
                </a:cubicBezTo>
                <a:cubicBezTo>
                  <a:pt x="370" y="198"/>
                  <a:pt x="376" y="232"/>
                  <a:pt x="392" y="245"/>
                </a:cubicBezTo>
                <a:cubicBezTo>
                  <a:pt x="392" y="245"/>
                  <a:pt x="403" y="298"/>
                  <a:pt x="384" y="326"/>
                </a:cubicBezTo>
                <a:cubicBezTo>
                  <a:pt x="384" y="326"/>
                  <a:pt x="379" y="338"/>
                  <a:pt x="352" y="350"/>
                </a:cubicBezTo>
                <a:cubicBezTo>
                  <a:pt x="349" y="365"/>
                  <a:pt x="356" y="381"/>
                  <a:pt x="359" y="389"/>
                </a:cubicBezTo>
                <a:cubicBezTo>
                  <a:pt x="364" y="390"/>
                  <a:pt x="368" y="393"/>
                  <a:pt x="369" y="397"/>
                </a:cubicBezTo>
                <a:cubicBezTo>
                  <a:pt x="375" y="415"/>
                  <a:pt x="375" y="415"/>
                  <a:pt x="375" y="415"/>
                </a:cubicBezTo>
                <a:cubicBezTo>
                  <a:pt x="399" y="415"/>
                  <a:pt x="399" y="415"/>
                  <a:pt x="399" y="415"/>
                </a:cubicBezTo>
                <a:cubicBezTo>
                  <a:pt x="404" y="415"/>
                  <a:pt x="409" y="418"/>
                  <a:pt x="411" y="423"/>
                </a:cubicBezTo>
                <a:cubicBezTo>
                  <a:pt x="432" y="427"/>
                  <a:pt x="448" y="437"/>
                  <a:pt x="459" y="451"/>
                </a:cubicBezTo>
                <a:cubicBezTo>
                  <a:pt x="490" y="493"/>
                  <a:pt x="468" y="559"/>
                  <a:pt x="467" y="561"/>
                </a:cubicBezTo>
                <a:cubicBezTo>
                  <a:pt x="467" y="562"/>
                  <a:pt x="467" y="562"/>
                  <a:pt x="466" y="563"/>
                </a:cubicBezTo>
                <a:cubicBezTo>
                  <a:pt x="468" y="565"/>
                  <a:pt x="469" y="567"/>
                  <a:pt x="467" y="569"/>
                </a:cubicBezTo>
                <a:cubicBezTo>
                  <a:pt x="465" y="572"/>
                  <a:pt x="462" y="579"/>
                  <a:pt x="461" y="584"/>
                </a:cubicBezTo>
                <a:cubicBezTo>
                  <a:pt x="459" y="594"/>
                  <a:pt x="459" y="594"/>
                  <a:pt x="459" y="594"/>
                </a:cubicBezTo>
                <a:cubicBezTo>
                  <a:pt x="458" y="600"/>
                  <a:pt x="453" y="603"/>
                  <a:pt x="448" y="600"/>
                </a:cubicBezTo>
                <a:cubicBezTo>
                  <a:pt x="433" y="592"/>
                  <a:pt x="433" y="592"/>
                  <a:pt x="433" y="592"/>
                </a:cubicBezTo>
                <a:cubicBezTo>
                  <a:pt x="428" y="590"/>
                  <a:pt x="427" y="584"/>
                  <a:pt x="431" y="580"/>
                </a:cubicBezTo>
                <a:cubicBezTo>
                  <a:pt x="438" y="574"/>
                  <a:pt x="438" y="574"/>
                  <a:pt x="438" y="574"/>
                </a:cubicBezTo>
                <a:cubicBezTo>
                  <a:pt x="442" y="570"/>
                  <a:pt x="446" y="563"/>
                  <a:pt x="447" y="560"/>
                </a:cubicBezTo>
                <a:cubicBezTo>
                  <a:pt x="448" y="557"/>
                  <a:pt x="451" y="556"/>
                  <a:pt x="454" y="556"/>
                </a:cubicBezTo>
                <a:cubicBezTo>
                  <a:pt x="456" y="551"/>
                  <a:pt x="473" y="494"/>
                  <a:pt x="448" y="460"/>
                </a:cubicBezTo>
                <a:cubicBezTo>
                  <a:pt x="439" y="448"/>
                  <a:pt x="426" y="441"/>
                  <a:pt x="408" y="437"/>
                </a:cubicBezTo>
                <a:cubicBezTo>
                  <a:pt x="406" y="439"/>
                  <a:pt x="403" y="441"/>
                  <a:pt x="399" y="441"/>
                </a:cubicBezTo>
                <a:cubicBezTo>
                  <a:pt x="370" y="441"/>
                  <a:pt x="370" y="441"/>
                  <a:pt x="370" y="441"/>
                </a:cubicBezTo>
                <a:cubicBezTo>
                  <a:pt x="344" y="458"/>
                  <a:pt x="344" y="458"/>
                  <a:pt x="344" y="458"/>
                </a:cubicBezTo>
                <a:cubicBezTo>
                  <a:pt x="341" y="460"/>
                  <a:pt x="338" y="461"/>
                  <a:pt x="334" y="460"/>
                </a:cubicBezTo>
                <a:cubicBezTo>
                  <a:pt x="323" y="472"/>
                  <a:pt x="317" y="485"/>
                  <a:pt x="316" y="499"/>
                </a:cubicBezTo>
                <a:cubicBezTo>
                  <a:pt x="313" y="543"/>
                  <a:pt x="363" y="583"/>
                  <a:pt x="363" y="584"/>
                </a:cubicBezTo>
                <a:cubicBezTo>
                  <a:pt x="363" y="584"/>
                  <a:pt x="363" y="584"/>
                  <a:pt x="363" y="584"/>
                </a:cubicBezTo>
                <a:cubicBezTo>
                  <a:pt x="363" y="584"/>
                  <a:pt x="364" y="583"/>
                  <a:pt x="365" y="581"/>
                </a:cubicBezTo>
                <a:cubicBezTo>
                  <a:pt x="365" y="580"/>
                  <a:pt x="368" y="581"/>
                  <a:pt x="371" y="584"/>
                </a:cubicBezTo>
                <a:cubicBezTo>
                  <a:pt x="374" y="587"/>
                  <a:pt x="380" y="590"/>
                  <a:pt x="386" y="591"/>
                </a:cubicBezTo>
                <a:cubicBezTo>
                  <a:pt x="395" y="593"/>
                  <a:pt x="395" y="593"/>
                  <a:pt x="395" y="593"/>
                </a:cubicBezTo>
                <a:cubicBezTo>
                  <a:pt x="401" y="594"/>
                  <a:pt x="404" y="599"/>
                  <a:pt x="401" y="604"/>
                </a:cubicBezTo>
                <a:cubicBezTo>
                  <a:pt x="392" y="618"/>
                  <a:pt x="392" y="618"/>
                  <a:pt x="392" y="618"/>
                </a:cubicBezTo>
                <a:cubicBezTo>
                  <a:pt x="390" y="623"/>
                  <a:pt x="384" y="624"/>
                  <a:pt x="380" y="620"/>
                </a:cubicBezTo>
                <a:cubicBezTo>
                  <a:pt x="373" y="613"/>
                  <a:pt x="373" y="613"/>
                  <a:pt x="373" y="613"/>
                </a:cubicBezTo>
                <a:cubicBezTo>
                  <a:pt x="369" y="608"/>
                  <a:pt x="363" y="604"/>
                  <a:pt x="359" y="603"/>
                </a:cubicBezTo>
                <a:cubicBezTo>
                  <a:pt x="356" y="602"/>
                  <a:pt x="354" y="600"/>
                  <a:pt x="355" y="598"/>
                </a:cubicBezTo>
                <a:cubicBezTo>
                  <a:pt x="356" y="596"/>
                  <a:pt x="356" y="596"/>
                  <a:pt x="356" y="596"/>
                </a:cubicBezTo>
                <a:cubicBezTo>
                  <a:pt x="356" y="595"/>
                  <a:pt x="355" y="595"/>
                  <a:pt x="354" y="595"/>
                </a:cubicBezTo>
                <a:cubicBezTo>
                  <a:pt x="352" y="593"/>
                  <a:pt x="298" y="550"/>
                  <a:pt x="302" y="498"/>
                </a:cubicBezTo>
                <a:cubicBezTo>
                  <a:pt x="303" y="480"/>
                  <a:pt x="311" y="464"/>
                  <a:pt x="325" y="450"/>
                </a:cubicBezTo>
                <a:cubicBezTo>
                  <a:pt x="324" y="445"/>
                  <a:pt x="326" y="440"/>
                  <a:pt x="330" y="437"/>
                </a:cubicBezTo>
                <a:cubicBezTo>
                  <a:pt x="351" y="423"/>
                  <a:pt x="351" y="423"/>
                  <a:pt x="351" y="423"/>
                </a:cubicBezTo>
                <a:cubicBezTo>
                  <a:pt x="345" y="405"/>
                  <a:pt x="345" y="405"/>
                  <a:pt x="345" y="405"/>
                </a:cubicBezTo>
                <a:cubicBezTo>
                  <a:pt x="344" y="402"/>
                  <a:pt x="345" y="398"/>
                  <a:pt x="346" y="395"/>
                </a:cubicBezTo>
                <a:cubicBezTo>
                  <a:pt x="343" y="388"/>
                  <a:pt x="337" y="372"/>
                  <a:pt x="337" y="356"/>
                </a:cubicBezTo>
                <a:cubicBezTo>
                  <a:pt x="323" y="360"/>
                  <a:pt x="304" y="365"/>
                  <a:pt x="281" y="369"/>
                </a:cubicBezTo>
                <a:cubicBezTo>
                  <a:pt x="281" y="369"/>
                  <a:pt x="202" y="369"/>
                  <a:pt x="182" y="469"/>
                </a:cubicBezTo>
                <a:cubicBezTo>
                  <a:pt x="182" y="469"/>
                  <a:pt x="182" y="469"/>
                  <a:pt x="182" y="469"/>
                </a:cubicBezTo>
                <a:cubicBezTo>
                  <a:pt x="182" y="469"/>
                  <a:pt x="182" y="469"/>
                  <a:pt x="182" y="469"/>
                </a:cubicBezTo>
                <a:cubicBezTo>
                  <a:pt x="181" y="470"/>
                  <a:pt x="181" y="472"/>
                  <a:pt x="181" y="473"/>
                </a:cubicBezTo>
                <a:cubicBezTo>
                  <a:pt x="172" y="521"/>
                  <a:pt x="102" y="909"/>
                  <a:pt x="98" y="1046"/>
                </a:cubicBezTo>
                <a:cubicBezTo>
                  <a:pt x="93" y="1059"/>
                  <a:pt x="76" y="1081"/>
                  <a:pt x="63" y="1097"/>
                </a:cubicBezTo>
                <a:cubicBezTo>
                  <a:pt x="37" y="1129"/>
                  <a:pt x="0" y="1196"/>
                  <a:pt x="23" y="1204"/>
                </a:cubicBezTo>
                <a:cubicBezTo>
                  <a:pt x="23" y="1204"/>
                  <a:pt x="41" y="1206"/>
                  <a:pt x="65" y="1158"/>
                </a:cubicBezTo>
                <a:cubicBezTo>
                  <a:pt x="65" y="1158"/>
                  <a:pt x="65" y="1176"/>
                  <a:pt x="45" y="1229"/>
                </a:cubicBezTo>
                <a:cubicBezTo>
                  <a:pt x="42" y="1239"/>
                  <a:pt x="25" y="1289"/>
                  <a:pt x="51" y="1271"/>
                </a:cubicBezTo>
                <a:cubicBezTo>
                  <a:pt x="51" y="1271"/>
                  <a:pt x="63" y="1263"/>
                  <a:pt x="79" y="1211"/>
                </a:cubicBezTo>
                <a:cubicBezTo>
                  <a:pt x="79" y="1211"/>
                  <a:pt x="71" y="1298"/>
                  <a:pt x="80" y="1303"/>
                </a:cubicBezTo>
                <a:cubicBezTo>
                  <a:pt x="92" y="1309"/>
                  <a:pt x="99" y="1292"/>
                  <a:pt x="104" y="1215"/>
                </a:cubicBezTo>
                <a:cubicBezTo>
                  <a:pt x="104" y="1215"/>
                  <a:pt x="110" y="1191"/>
                  <a:pt x="112" y="1285"/>
                </a:cubicBezTo>
                <a:cubicBezTo>
                  <a:pt x="113" y="1289"/>
                  <a:pt x="120" y="1313"/>
                  <a:pt x="130" y="1293"/>
                </a:cubicBezTo>
                <a:cubicBezTo>
                  <a:pt x="138" y="1276"/>
                  <a:pt x="134" y="1230"/>
                  <a:pt x="134" y="1215"/>
                </a:cubicBezTo>
                <a:cubicBezTo>
                  <a:pt x="134" y="1215"/>
                  <a:pt x="145" y="1274"/>
                  <a:pt x="155" y="1274"/>
                </a:cubicBezTo>
                <a:cubicBezTo>
                  <a:pt x="155" y="1274"/>
                  <a:pt x="166" y="1288"/>
                  <a:pt x="162" y="1214"/>
                </a:cubicBezTo>
                <a:cubicBezTo>
                  <a:pt x="161" y="1202"/>
                  <a:pt x="165" y="1177"/>
                  <a:pt x="166" y="1170"/>
                </a:cubicBezTo>
                <a:cubicBezTo>
                  <a:pt x="167" y="1142"/>
                  <a:pt x="167" y="1142"/>
                  <a:pt x="167" y="1142"/>
                </a:cubicBezTo>
                <a:cubicBezTo>
                  <a:pt x="167" y="1142"/>
                  <a:pt x="158" y="1109"/>
                  <a:pt x="158" y="1096"/>
                </a:cubicBezTo>
                <a:cubicBezTo>
                  <a:pt x="158" y="1096"/>
                  <a:pt x="158" y="1094"/>
                  <a:pt x="158" y="1091"/>
                </a:cubicBezTo>
                <a:cubicBezTo>
                  <a:pt x="179" y="1107"/>
                  <a:pt x="197" y="1121"/>
                  <a:pt x="197" y="1121"/>
                </a:cubicBezTo>
                <a:cubicBezTo>
                  <a:pt x="294" y="750"/>
                  <a:pt x="294" y="750"/>
                  <a:pt x="294" y="750"/>
                </a:cubicBezTo>
                <a:cubicBezTo>
                  <a:pt x="234" y="1340"/>
                  <a:pt x="234" y="1340"/>
                  <a:pt x="234" y="1340"/>
                </a:cubicBezTo>
                <a:cubicBezTo>
                  <a:pt x="294" y="1340"/>
                  <a:pt x="294" y="1340"/>
                  <a:pt x="294" y="1340"/>
                </a:cubicBezTo>
                <a:cubicBezTo>
                  <a:pt x="319" y="2067"/>
                  <a:pt x="319" y="2067"/>
                  <a:pt x="319" y="2067"/>
                </a:cubicBezTo>
                <a:cubicBezTo>
                  <a:pt x="350" y="2066"/>
                  <a:pt x="350" y="2066"/>
                  <a:pt x="350" y="2066"/>
                </a:cubicBezTo>
                <a:cubicBezTo>
                  <a:pt x="349" y="2071"/>
                  <a:pt x="349" y="2075"/>
                  <a:pt x="348" y="2080"/>
                </a:cubicBezTo>
                <a:cubicBezTo>
                  <a:pt x="348" y="2080"/>
                  <a:pt x="346" y="2084"/>
                  <a:pt x="343" y="2089"/>
                </a:cubicBezTo>
                <a:cubicBezTo>
                  <a:pt x="314" y="2099"/>
                  <a:pt x="294" y="2120"/>
                  <a:pt x="294" y="2144"/>
                </a:cubicBezTo>
                <a:cubicBezTo>
                  <a:pt x="294" y="2178"/>
                  <a:pt x="278" y="2206"/>
                  <a:pt x="384" y="2206"/>
                </a:cubicBezTo>
                <a:cubicBezTo>
                  <a:pt x="490" y="2206"/>
                  <a:pt x="475" y="2178"/>
                  <a:pt x="475" y="2144"/>
                </a:cubicBezTo>
                <a:cubicBezTo>
                  <a:pt x="475" y="2126"/>
                  <a:pt x="464" y="2110"/>
                  <a:pt x="446" y="2099"/>
                </a:cubicBezTo>
                <a:cubicBezTo>
                  <a:pt x="444" y="2093"/>
                  <a:pt x="441" y="2087"/>
                  <a:pt x="439" y="2080"/>
                </a:cubicBezTo>
                <a:cubicBezTo>
                  <a:pt x="439" y="2080"/>
                  <a:pt x="437" y="2073"/>
                  <a:pt x="434" y="2063"/>
                </a:cubicBezTo>
                <a:cubicBezTo>
                  <a:pt x="448" y="2063"/>
                  <a:pt x="448" y="2063"/>
                  <a:pt x="448" y="2063"/>
                </a:cubicBezTo>
                <a:cubicBezTo>
                  <a:pt x="468" y="1340"/>
                  <a:pt x="468" y="1340"/>
                  <a:pt x="468" y="1340"/>
                </a:cubicBezTo>
                <a:cubicBezTo>
                  <a:pt x="499" y="1340"/>
                  <a:pt x="499" y="1340"/>
                  <a:pt x="499" y="1340"/>
                </a:cubicBezTo>
                <a:cubicBezTo>
                  <a:pt x="534" y="2067"/>
                  <a:pt x="534" y="2067"/>
                  <a:pt x="534" y="2067"/>
                </a:cubicBezTo>
                <a:cubicBezTo>
                  <a:pt x="561" y="2066"/>
                  <a:pt x="561" y="2066"/>
                  <a:pt x="561" y="2066"/>
                </a:cubicBezTo>
                <a:cubicBezTo>
                  <a:pt x="554" y="2077"/>
                  <a:pt x="549" y="2085"/>
                  <a:pt x="549" y="2085"/>
                </a:cubicBezTo>
                <a:cubicBezTo>
                  <a:pt x="548" y="2088"/>
                  <a:pt x="548" y="2090"/>
                  <a:pt x="547" y="2092"/>
                </a:cubicBezTo>
                <a:cubicBezTo>
                  <a:pt x="522" y="2103"/>
                  <a:pt x="505" y="2122"/>
                  <a:pt x="505" y="2144"/>
                </a:cubicBezTo>
                <a:cubicBezTo>
                  <a:pt x="505" y="2178"/>
                  <a:pt x="490" y="2206"/>
                  <a:pt x="596" y="2206"/>
                </a:cubicBezTo>
                <a:cubicBezTo>
                  <a:pt x="702" y="2206"/>
                  <a:pt x="687" y="2178"/>
                  <a:pt x="687" y="2144"/>
                </a:cubicBezTo>
                <a:cubicBezTo>
                  <a:pt x="687" y="2122"/>
                  <a:pt x="669" y="2102"/>
                  <a:pt x="643" y="2091"/>
                </a:cubicBezTo>
                <a:cubicBezTo>
                  <a:pt x="641" y="2088"/>
                  <a:pt x="640" y="2086"/>
                  <a:pt x="640" y="2086"/>
                </a:cubicBezTo>
                <a:cubicBezTo>
                  <a:pt x="639" y="2080"/>
                  <a:pt x="639" y="2072"/>
                  <a:pt x="638" y="2064"/>
                </a:cubicBezTo>
                <a:cubicBezTo>
                  <a:pt x="663" y="2063"/>
                  <a:pt x="663" y="2063"/>
                  <a:pt x="663" y="2063"/>
                </a:cubicBezTo>
                <a:cubicBezTo>
                  <a:pt x="672" y="1445"/>
                  <a:pt x="672" y="1445"/>
                  <a:pt x="672" y="1445"/>
                </a:cubicBezTo>
                <a:cubicBezTo>
                  <a:pt x="676" y="1413"/>
                  <a:pt x="679" y="1376"/>
                  <a:pt x="682" y="1340"/>
                </a:cubicBezTo>
                <a:cubicBezTo>
                  <a:pt x="702" y="1340"/>
                  <a:pt x="702" y="1340"/>
                  <a:pt x="702" y="1340"/>
                </a:cubicBezTo>
                <a:cubicBezTo>
                  <a:pt x="673" y="737"/>
                  <a:pt x="673" y="737"/>
                  <a:pt x="673" y="737"/>
                </a:cubicBezTo>
                <a:cubicBezTo>
                  <a:pt x="750" y="1100"/>
                  <a:pt x="750" y="1100"/>
                  <a:pt x="750" y="1100"/>
                </a:cubicBezTo>
                <a:cubicBezTo>
                  <a:pt x="750" y="1100"/>
                  <a:pt x="770" y="1092"/>
                  <a:pt x="793" y="1081"/>
                </a:cubicBezTo>
                <a:cubicBezTo>
                  <a:pt x="794" y="1090"/>
                  <a:pt x="794" y="1095"/>
                  <a:pt x="794" y="1096"/>
                </a:cubicBezTo>
                <a:cubicBezTo>
                  <a:pt x="794" y="1109"/>
                  <a:pt x="784" y="1142"/>
                  <a:pt x="784" y="1142"/>
                </a:cubicBezTo>
                <a:cubicBezTo>
                  <a:pt x="786" y="1170"/>
                  <a:pt x="786" y="1170"/>
                  <a:pt x="786" y="1170"/>
                </a:cubicBezTo>
                <a:cubicBezTo>
                  <a:pt x="786" y="1177"/>
                  <a:pt x="790" y="1202"/>
                  <a:pt x="789" y="1214"/>
                </a:cubicBezTo>
                <a:cubicBezTo>
                  <a:pt x="785" y="1288"/>
                  <a:pt x="796" y="1274"/>
                  <a:pt x="796" y="1274"/>
                </a:cubicBezTo>
                <a:cubicBezTo>
                  <a:pt x="806" y="1274"/>
                  <a:pt x="817" y="1215"/>
                  <a:pt x="817" y="1215"/>
                </a:cubicBezTo>
                <a:cubicBezTo>
                  <a:pt x="817" y="1230"/>
                  <a:pt x="813" y="1276"/>
                  <a:pt x="822" y="1293"/>
                </a:cubicBezTo>
                <a:cubicBezTo>
                  <a:pt x="832" y="1313"/>
                  <a:pt x="839" y="1289"/>
                  <a:pt x="839" y="1285"/>
                </a:cubicBezTo>
                <a:cubicBezTo>
                  <a:pt x="841" y="1191"/>
                  <a:pt x="847" y="1215"/>
                  <a:pt x="847" y="1215"/>
                </a:cubicBezTo>
                <a:cubicBezTo>
                  <a:pt x="853" y="1291"/>
                  <a:pt x="859" y="1309"/>
                  <a:pt x="871" y="1303"/>
                </a:cubicBezTo>
                <a:cubicBezTo>
                  <a:pt x="881" y="1298"/>
                  <a:pt x="872" y="1211"/>
                  <a:pt x="872" y="1211"/>
                </a:cubicBezTo>
                <a:cubicBezTo>
                  <a:pt x="888" y="1263"/>
                  <a:pt x="900" y="1271"/>
                  <a:pt x="900" y="1271"/>
                </a:cubicBezTo>
                <a:cubicBezTo>
                  <a:pt x="926" y="1289"/>
                  <a:pt x="910" y="1239"/>
                  <a:pt x="906" y="1229"/>
                </a:cubicBezTo>
                <a:cubicBezTo>
                  <a:pt x="887" y="1176"/>
                  <a:pt x="886" y="1158"/>
                  <a:pt x="886" y="1158"/>
                </a:cubicBezTo>
                <a:cubicBezTo>
                  <a:pt x="910" y="1206"/>
                  <a:pt x="928" y="1204"/>
                  <a:pt x="928" y="1204"/>
                </a:cubicBezTo>
                <a:cubicBezTo>
                  <a:pt x="952" y="1196"/>
                  <a:pt x="915" y="1129"/>
                  <a:pt x="889" y="1097"/>
                </a:cubicBezTo>
                <a:close/>
                <a:moveTo>
                  <a:pt x="611" y="528"/>
                </a:moveTo>
                <a:cubicBezTo>
                  <a:pt x="607" y="530"/>
                  <a:pt x="600" y="530"/>
                  <a:pt x="595" y="526"/>
                </a:cubicBezTo>
                <a:cubicBezTo>
                  <a:pt x="588" y="521"/>
                  <a:pt x="579" y="510"/>
                  <a:pt x="574" y="490"/>
                </a:cubicBezTo>
                <a:cubicBezTo>
                  <a:pt x="569" y="471"/>
                  <a:pt x="568" y="458"/>
                  <a:pt x="569" y="451"/>
                </a:cubicBezTo>
                <a:cubicBezTo>
                  <a:pt x="569" y="444"/>
                  <a:pt x="575" y="438"/>
                  <a:pt x="579" y="436"/>
                </a:cubicBezTo>
                <a:cubicBezTo>
                  <a:pt x="584" y="434"/>
                  <a:pt x="584" y="436"/>
                  <a:pt x="581" y="442"/>
                </a:cubicBezTo>
                <a:cubicBezTo>
                  <a:pt x="578" y="450"/>
                  <a:pt x="576" y="465"/>
                  <a:pt x="583" y="489"/>
                </a:cubicBezTo>
                <a:cubicBezTo>
                  <a:pt x="588" y="507"/>
                  <a:pt x="598" y="517"/>
                  <a:pt x="606" y="521"/>
                </a:cubicBezTo>
                <a:cubicBezTo>
                  <a:pt x="612" y="524"/>
                  <a:pt x="614" y="527"/>
                  <a:pt x="611" y="528"/>
                </a:cubicBezTo>
                <a:close/>
              </a:path>
            </a:pathLst>
          </a:custGeom>
          <a:solidFill>
            <a:schemeClr val="tx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Rectangle 9">
            <a:extLst>
              <a:ext uri="{FF2B5EF4-FFF2-40B4-BE49-F238E27FC236}">
                <a16:creationId xmlns:a16="http://schemas.microsoft.com/office/drawing/2014/main" id="{06BE8E4A-B891-477A-AC90-AC6D45BC2AFF}"/>
              </a:ext>
            </a:extLst>
          </p:cNvPr>
          <p:cNvSpPr>
            <a:spLocks noChangeArrowheads="1"/>
          </p:cNvSpPr>
          <p:nvPr/>
        </p:nvSpPr>
        <p:spPr bwMode="auto">
          <a:xfrm>
            <a:off x="22230777" y="6297520"/>
            <a:ext cx="6379370" cy="955150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283" name="Freeform 10">
            <a:extLst>
              <a:ext uri="{FF2B5EF4-FFF2-40B4-BE49-F238E27FC236}">
                <a16:creationId xmlns:a16="http://schemas.microsoft.com/office/drawing/2014/main" id="{B951ABD3-92A6-4FE1-8E20-A31340D20016}"/>
              </a:ext>
            </a:extLst>
          </p:cNvPr>
          <p:cNvSpPr>
            <a:spLocks noEditPoints="1"/>
          </p:cNvSpPr>
          <p:nvPr/>
        </p:nvSpPr>
        <p:spPr bwMode="auto">
          <a:xfrm>
            <a:off x="21668609" y="1012711"/>
            <a:ext cx="7088187" cy="15168722"/>
          </a:xfrm>
          <a:custGeom>
            <a:avLst/>
            <a:gdLst>
              <a:gd name="T0" fmla="*/ 0 w 1142"/>
              <a:gd name="T1" fmla="*/ 0 h 2448"/>
              <a:gd name="T2" fmla="*/ 995 w 1142"/>
              <a:gd name="T3" fmla="*/ 1387 h 2448"/>
              <a:gd name="T4" fmla="*/ 961 w 1142"/>
              <a:gd name="T5" fmla="*/ 1369 h 2448"/>
              <a:gd name="T6" fmla="*/ 928 w 1142"/>
              <a:gd name="T7" fmla="*/ 1442 h 2448"/>
              <a:gd name="T8" fmla="*/ 906 w 1142"/>
              <a:gd name="T9" fmla="*/ 1371 h 2448"/>
              <a:gd name="T10" fmla="*/ 882 w 1142"/>
              <a:gd name="T11" fmla="*/ 1371 h 2448"/>
              <a:gd name="T12" fmla="*/ 886 w 1142"/>
              <a:gd name="T13" fmla="*/ 1238 h 2448"/>
              <a:gd name="T14" fmla="*/ 762 w 1142"/>
              <a:gd name="T15" fmla="*/ 894 h 2448"/>
              <a:gd name="T16" fmla="*/ 753 w 1142"/>
              <a:gd name="T17" fmla="*/ 2218 h 2448"/>
              <a:gd name="T18" fmla="*/ 729 w 1142"/>
              <a:gd name="T19" fmla="*/ 2244 h 2448"/>
              <a:gd name="T20" fmla="*/ 776 w 1142"/>
              <a:gd name="T21" fmla="*/ 2313 h 2448"/>
              <a:gd name="T22" fmla="*/ 598 w 1142"/>
              <a:gd name="T23" fmla="*/ 2301 h 2448"/>
              <a:gd name="T24" fmla="*/ 653 w 1142"/>
              <a:gd name="T25" fmla="*/ 2224 h 2448"/>
              <a:gd name="T26" fmla="*/ 537 w 1142"/>
              <a:gd name="T27" fmla="*/ 2218 h 2448"/>
              <a:gd name="T28" fmla="*/ 535 w 1142"/>
              <a:gd name="T29" fmla="*/ 2257 h 2448"/>
              <a:gd name="T30" fmla="*/ 475 w 1142"/>
              <a:gd name="T31" fmla="*/ 2361 h 2448"/>
              <a:gd name="T32" fmla="*/ 435 w 1142"/>
              <a:gd name="T33" fmla="*/ 2248 h 2448"/>
              <a:gd name="T34" fmla="*/ 443 w 1142"/>
              <a:gd name="T35" fmla="*/ 2223 h 2448"/>
              <a:gd name="T36" fmla="*/ 387 w 1142"/>
              <a:gd name="T37" fmla="*/ 907 h 2448"/>
              <a:gd name="T38" fmla="*/ 256 w 1142"/>
              <a:gd name="T39" fmla="*/ 1299 h 2448"/>
              <a:gd name="T40" fmla="*/ 247 w 1142"/>
              <a:gd name="T41" fmla="*/ 1430 h 2448"/>
              <a:gd name="T42" fmla="*/ 223 w 1142"/>
              <a:gd name="T43" fmla="*/ 1384 h 2448"/>
              <a:gd name="T44" fmla="*/ 193 w 1142"/>
              <a:gd name="T45" fmla="*/ 1372 h 2448"/>
              <a:gd name="T46" fmla="*/ 141 w 1142"/>
              <a:gd name="T47" fmla="*/ 1427 h 2448"/>
              <a:gd name="T48" fmla="*/ 154 w 1142"/>
              <a:gd name="T49" fmla="*/ 1314 h 2448"/>
              <a:gd name="T50" fmla="*/ 191 w 1142"/>
              <a:gd name="T51" fmla="*/ 1203 h 2448"/>
              <a:gd name="T52" fmla="*/ 275 w 1142"/>
              <a:gd name="T53" fmla="*/ 626 h 2448"/>
              <a:gd name="T54" fmla="*/ 440 w 1142"/>
              <a:gd name="T55" fmla="*/ 579 h 2448"/>
              <a:gd name="T56" fmla="*/ 445 w 1142"/>
              <a:gd name="T57" fmla="*/ 753 h 2448"/>
              <a:gd name="T58" fmla="*/ 469 w 1142"/>
              <a:gd name="T59" fmla="*/ 778 h 2448"/>
              <a:gd name="T60" fmla="*/ 487 w 1142"/>
              <a:gd name="T61" fmla="*/ 748 h 2448"/>
              <a:gd name="T62" fmla="*/ 454 w 1142"/>
              <a:gd name="T63" fmla="*/ 738 h 2448"/>
              <a:gd name="T64" fmla="*/ 462 w 1142"/>
              <a:gd name="T65" fmla="*/ 600 h 2448"/>
              <a:gd name="T66" fmla="*/ 543 w 1142"/>
              <a:gd name="T67" fmla="*/ 711 h 2448"/>
              <a:gd name="T68" fmla="*/ 523 w 1142"/>
              <a:gd name="T69" fmla="*/ 751 h 2448"/>
              <a:gd name="T70" fmla="*/ 560 w 1142"/>
              <a:gd name="T71" fmla="*/ 727 h 2448"/>
              <a:gd name="T72" fmla="*/ 490 w 1142"/>
              <a:gd name="T73" fmla="*/ 570 h 2448"/>
              <a:gd name="T74" fmla="*/ 477 w 1142"/>
              <a:gd name="T75" fmla="*/ 484 h 2448"/>
              <a:gd name="T76" fmla="*/ 463 w 1142"/>
              <a:gd name="T77" fmla="*/ 354 h 2448"/>
              <a:gd name="T78" fmla="*/ 456 w 1142"/>
              <a:gd name="T79" fmla="*/ 304 h 2448"/>
              <a:gd name="T80" fmla="*/ 654 w 1142"/>
              <a:gd name="T81" fmla="*/ 197 h 2448"/>
              <a:gd name="T82" fmla="*/ 691 w 1142"/>
              <a:gd name="T83" fmla="*/ 312 h 2448"/>
              <a:gd name="T84" fmla="*/ 649 w 1142"/>
              <a:gd name="T85" fmla="*/ 401 h 2448"/>
              <a:gd name="T86" fmla="*/ 702 w 1142"/>
              <a:gd name="T87" fmla="*/ 535 h 2448"/>
              <a:gd name="T88" fmla="*/ 694 w 1142"/>
              <a:gd name="T89" fmla="*/ 582 h 2448"/>
              <a:gd name="T90" fmla="*/ 669 w 1142"/>
              <a:gd name="T91" fmla="*/ 591 h 2448"/>
              <a:gd name="T92" fmla="*/ 702 w 1142"/>
              <a:gd name="T93" fmla="*/ 687 h 2448"/>
              <a:gd name="T94" fmla="*/ 733 w 1142"/>
              <a:gd name="T95" fmla="*/ 631 h 2448"/>
              <a:gd name="T96" fmla="*/ 762 w 1142"/>
              <a:gd name="T97" fmla="*/ 528 h 2448"/>
              <a:gd name="T98" fmla="*/ 943 w 1142"/>
              <a:gd name="T99" fmla="*/ 1202 h 2448"/>
              <a:gd name="T100" fmla="*/ 717 w 1142"/>
              <a:gd name="T101" fmla="*/ 640 h 2448"/>
              <a:gd name="T102" fmla="*/ 708 w 1142"/>
              <a:gd name="T103" fmla="*/ 614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2" h="2448">
                <a:moveTo>
                  <a:pt x="0" y="0"/>
                </a:moveTo>
                <a:cubicBezTo>
                  <a:pt x="0" y="2448"/>
                  <a:pt x="0" y="2448"/>
                  <a:pt x="0" y="2448"/>
                </a:cubicBezTo>
                <a:cubicBezTo>
                  <a:pt x="1142" y="2448"/>
                  <a:pt x="1142" y="2448"/>
                  <a:pt x="1142" y="2448"/>
                </a:cubicBezTo>
                <a:cubicBezTo>
                  <a:pt x="1142" y="0"/>
                  <a:pt x="1142" y="0"/>
                  <a:pt x="1142" y="0"/>
                </a:cubicBezTo>
                <a:lnTo>
                  <a:pt x="0" y="0"/>
                </a:lnTo>
                <a:close/>
                <a:moveTo>
                  <a:pt x="1024" y="1353"/>
                </a:moveTo>
                <a:cubicBezTo>
                  <a:pt x="1023" y="1356"/>
                  <a:pt x="1022" y="1358"/>
                  <a:pt x="1019" y="1359"/>
                </a:cubicBezTo>
                <a:cubicBezTo>
                  <a:pt x="1016" y="1359"/>
                  <a:pt x="1000" y="1357"/>
                  <a:pt x="979" y="1314"/>
                </a:cubicBezTo>
                <a:cubicBezTo>
                  <a:pt x="975" y="1315"/>
                  <a:pt x="975" y="1315"/>
                  <a:pt x="975" y="1315"/>
                </a:cubicBezTo>
                <a:cubicBezTo>
                  <a:pt x="975" y="1316"/>
                  <a:pt x="976" y="1334"/>
                  <a:pt x="995" y="1387"/>
                </a:cubicBezTo>
                <a:cubicBezTo>
                  <a:pt x="999" y="1398"/>
                  <a:pt x="1006" y="1423"/>
                  <a:pt x="1002" y="1429"/>
                </a:cubicBezTo>
                <a:cubicBezTo>
                  <a:pt x="1002" y="1430"/>
                  <a:pt x="1001" y="1430"/>
                  <a:pt x="1000" y="1430"/>
                </a:cubicBezTo>
                <a:cubicBezTo>
                  <a:pt x="999" y="1430"/>
                  <a:pt x="996" y="1430"/>
                  <a:pt x="992" y="1427"/>
                </a:cubicBezTo>
                <a:cubicBezTo>
                  <a:pt x="992" y="1427"/>
                  <a:pt x="980" y="1417"/>
                  <a:pt x="965" y="1368"/>
                </a:cubicBezTo>
                <a:cubicBezTo>
                  <a:pt x="961" y="1369"/>
                  <a:pt x="961" y="1369"/>
                  <a:pt x="961" y="1369"/>
                </a:cubicBezTo>
                <a:cubicBezTo>
                  <a:pt x="965" y="1410"/>
                  <a:pt x="966" y="1455"/>
                  <a:pt x="962" y="1458"/>
                </a:cubicBezTo>
                <a:cubicBezTo>
                  <a:pt x="960" y="1459"/>
                  <a:pt x="959" y="1459"/>
                  <a:pt x="958" y="1459"/>
                </a:cubicBezTo>
                <a:cubicBezTo>
                  <a:pt x="950" y="1459"/>
                  <a:pt x="944" y="1433"/>
                  <a:pt x="940" y="1372"/>
                </a:cubicBezTo>
                <a:cubicBezTo>
                  <a:pt x="940" y="1370"/>
                  <a:pt x="939" y="1367"/>
                  <a:pt x="936" y="1367"/>
                </a:cubicBezTo>
                <a:cubicBezTo>
                  <a:pt x="934" y="1367"/>
                  <a:pt x="930" y="1367"/>
                  <a:pt x="928" y="1442"/>
                </a:cubicBezTo>
                <a:cubicBezTo>
                  <a:pt x="928" y="1445"/>
                  <a:pt x="924" y="1456"/>
                  <a:pt x="921" y="1456"/>
                </a:cubicBezTo>
                <a:cubicBezTo>
                  <a:pt x="920" y="1456"/>
                  <a:pt x="918" y="1455"/>
                  <a:pt x="914" y="1449"/>
                </a:cubicBezTo>
                <a:cubicBezTo>
                  <a:pt x="908" y="1436"/>
                  <a:pt x="909" y="1403"/>
                  <a:pt x="910" y="1384"/>
                </a:cubicBezTo>
                <a:cubicBezTo>
                  <a:pt x="910" y="1379"/>
                  <a:pt x="910" y="1375"/>
                  <a:pt x="910" y="1372"/>
                </a:cubicBezTo>
                <a:cubicBezTo>
                  <a:pt x="906" y="1371"/>
                  <a:pt x="906" y="1371"/>
                  <a:pt x="906" y="1371"/>
                </a:cubicBezTo>
                <a:cubicBezTo>
                  <a:pt x="901" y="1399"/>
                  <a:pt x="892" y="1429"/>
                  <a:pt x="887" y="1429"/>
                </a:cubicBezTo>
                <a:cubicBezTo>
                  <a:pt x="886" y="1429"/>
                  <a:pt x="886" y="1429"/>
                  <a:pt x="886" y="1429"/>
                </a:cubicBezTo>
                <a:cubicBezTo>
                  <a:pt x="886" y="1430"/>
                  <a:pt x="886" y="1430"/>
                  <a:pt x="886" y="1430"/>
                </a:cubicBezTo>
                <a:cubicBezTo>
                  <a:pt x="886" y="1430"/>
                  <a:pt x="885" y="1430"/>
                  <a:pt x="885" y="1430"/>
                </a:cubicBezTo>
                <a:cubicBezTo>
                  <a:pt x="885" y="1430"/>
                  <a:pt x="879" y="1428"/>
                  <a:pt x="882" y="1371"/>
                </a:cubicBezTo>
                <a:cubicBezTo>
                  <a:pt x="883" y="1363"/>
                  <a:pt x="881" y="1348"/>
                  <a:pt x="880" y="1337"/>
                </a:cubicBezTo>
                <a:cubicBezTo>
                  <a:pt x="879" y="1333"/>
                  <a:pt x="879" y="1329"/>
                  <a:pt x="879" y="1327"/>
                </a:cubicBezTo>
                <a:cubicBezTo>
                  <a:pt x="877" y="1299"/>
                  <a:pt x="877" y="1299"/>
                  <a:pt x="877" y="1299"/>
                </a:cubicBezTo>
                <a:cubicBezTo>
                  <a:pt x="878" y="1295"/>
                  <a:pt x="887" y="1266"/>
                  <a:pt x="887" y="1253"/>
                </a:cubicBezTo>
                <a:cubicBezTo>
                  <a:pt x="887" y="1252"/>
                  <a:pt x="887" y="1247"/>
                  <a:pt x="886" y="1238"/>
                </a:cubicBezTo>
                <a:cubicBezTo>
                  <a:pt x="886" y="1235"/>
                  <a:pt x="886" y="1235"/>
                  <a:pt x="886" y="1235"/>
                </a:cubicBezTo>
                <a:cubicBezTo>
                  <a:pt x="883" y="1236"/>
                  <a:pt x="883" y="1236"/>
                  <a:pt x="883" y="1236"/>
                </a:cubicBezTo>
                <a:cubicBezTo>
                  <a:pt x="865" y="1245"/>
                  <a:pt x="848" y="1252"/>
                  <a:pt x="842" y="1254"/>
                </a:cubicBezTo>
                <a:cubicBezTo>
                  <a:pt x="766" y="894"/>
                  <a:pt x="766" y="894"/>
                  <a:pt x="766" y="894"/>
                </a:cubicBezTo>
                <a:cubicBezTo>
                  <a:pt x="762" y="894"/>
                  <a:pt x="762" y="894"/>
                  <a:pt x="762" y="894"/>
                </a:cubicBezTo>
                <a:cubicBezTo>
                  <a:pt x="791" y="1495"/>
                  <a:pt x="791" y="1495"/>
                  <a:pt x="791" y="1495"/>
                </a:cubicBezTo>
                <a:cubicBezTo>
                  <a:pt x="772" y="1495"/>
                  <a:pt x="772" y="1495"/>
                  <a:pt x="772" y="1495"/>
                </a:cubicBezTo>
                <a:cubicBezTo>
                  <a:pt x="771" y="1496"/>
                  <a:pt x="771" y="1496"/>
                  <a:pt x="771" y="1496"/>
                </a:cubicBezTo>
                <a:cubicBezTo>
                  <a:pt x="769" y="1528"/>
                  <a:pt x="765" y="1568"/>
                  <a:pt x="761" y="1602"/>
                </a:cubicBezTo>
                <a:cubicBezTo>
                  <a:pt x="753" y="2218"/>
                  <a:pt x="753" y="2218"/>
                  <a:pt x="753" y="2218"/>
                </a:cubicBezTo>
                <a:cubicBezTo>
                  <a:pt x="727" y="2219"/>
                  <a:pt x="727" y="2219"/>
                  <a:pt x="727" y="2219"/>
                </a:cubicBezTo>
                <a:cubicBezTo>
                  <a:pt x="727" y="2221"/>
                  <a:pt x="727" y="2221"/>
                  <a:pt x="727" y="2221"/>
                </a:cubicBezTo>
                <a:cubicBezTo>
                  <a:pt x="728" y="2230"/>
                  <a:pt x="728" y="2237"/>
                  <a:pt x="729" y="2243"/>
                </a:cubicBezTo>
                <a:cubicBezTo>
                  <a:pt x="729" y="2243"/>
                  <a:pt x="729" y="2243"/>
                  <a:pt x="729" y="2243"/>
                </a:cubicBezTo>
                <a:cubicBezTo>
                  <a:pt x="729" y="2244"/>
                  <a:pt x="729" y="2244"/>
                  <a:pt x="729" y="2244"/>
                </a:cubicBezTo>
                <a:cubicBezTo>
                  <a:pt x="729" y="2244"/>
                  <a:pt x="731" y="2246"/>
                  <a:pt x="732" y="2249"/>
                </a:cubicBezTo>
                <a:cubicBezTo>
                  <a:pt x="733" y="2250"/>
                  <a:pt x="733" y="2250"/>
                  <a:pt x="733" y="2250"/>
                </a:cubicBezTo>
                <a:cubicBezTo>
                  <a:pt x="733" y="2250"/>
                  <a:pt x="733" y="2250"/>
                  <a:pt x="733" y="2250"/>
                </a:cubicBezTo>
                <a:cubicBezTo>
                  <a:pt x="760" y="2261"/>
                  <a:pt x="776" y="2280"/>
                  <a:pt x="776" y="2301"/>
                </a:cubicBezTo>
                <a:cubicBezTo>
                  <a:pt x="776" y="2305"/>
                  <a:pt x="776" y="2309"/>
                  <a:pt x="776" y="2313"/>
                </a:cubicBezTo>
                <a:cubicBezTo>
                  <a:pt x="777" y="2325"/>
                  <a:pt x="777" y="2336"/>
                  <a:pt x="770" y="2344"/>
                </a:cubicBezTo>
                <a:cubicBezTo>
                  <a:pt x="759" y="2356"/>
                  <a:pt x="733" y="2361"/>
                  <a:pt x="687" y="2361"/>
                </a:cubicBezTo>
                <a:cubicBezTo>
                  <a:pt x="641" y="2361"/>
                  <a:pt x="615" y="2356"/>
                  <a:pt x="604" y="2344"/>
                </a:cubicBezTo>
                <a:cubicBezTo>
                  <a:pt x="597" y="2336"/>
                  <a:pt x="597" y="2325"/>
                  <a:pt x="598" y="2313"/>
                </a:cubicBezTo>
                <a:cubicBezTo>
                  <a:pt x="598" y="2309"/>
                  <a:pt x="598" y="2305"/>
                  <a:pt x="598" y="2301"/>
                </a:cubicBezTo>
                <a:cubicBezTo>
                  <a:pt x="598" y="2281"/>
                  <a:pt x="613" y="2262"/>
                  <a:pt x="638" y="2251"/>
                </a:cubicBezTo>
                <a:cubicBezTo>
                  <a:pt x="639" y="2251"/>
                  <a:pt x="639" y="2251"/>
                  <a:pt x="639" y="2251"/>
                </a:cubicBezTo>
                <a:cubicBezTo>
                  <a:pt x="640" y="2250"/>
                  <a:pt x="640" y="2250"/>
                  <a:pt x="640" y="2250"/>
                </a:cubicBezTo>
                <a:cubicBezTo>
                  <a:pt x="640" y="2248"/>
                  <a:pt x="641" y="2245"/>
                  <a:pt x="642" y="2243"/>
                </a:cubicBezTo>
                <a:cubicBezTo>
                  <a:pt x="642" y="2243"/>
                  <a:pt x="647" y="2235"/>
                  <a:pt x="653" y="2224"/>
                </a:cubicBezTo>
                <a:cubicBezTo>
                  <a:pt x="655" y="2221"/>
                  <a:pt x="655" y="2221"/>
                  <a:pt x="655" y="2221"/>
                </a:cubicBezTo>
                <a:cubicBezTo>
                  <a:pt x="627" y="2222"/>
                  <a:pt x="627" y="2222"/>
                  <a:pt x="627" y="2222"/>
                </a:cubicBezTo>
                <a:cubicBezTo>
                  <a:pt x="592" y="1495"/>
                  <a:pt x="592" y="1495"/>
                  <a:pt x="592" y="1495"/>
                </a:cubicBezTo>
                <a:cubicBezTo>
                  <a:pt x="557" y="1495"/>
                  <a:pt x="557" y="1495"/>
                  <a:pt x="557" y="1495"/>
                </a:cubicBezTo>
                <a:cubicBezTo>
                  <a:pt x="537" y="2218"/>
                  <a:pt x="537" y="2218"/>
                  <a:pt x="537" y="2218"/>
                </a:cubicBezTo>
                <a:cubicBezTo>
                  <a:pt x="522" y="2218"/>
                  <a:pt x="522" y="2218"/>
                  <a:pt x="522" y="2218"/>
                </a:cubicBezTo>
                <a:cubicBezTo>
                  <a:pt x="523" y="2221"/>
                  <a:pt x="523" y="2221"/>
                  <a:pt x="523" y="2221"/>
                </a:cubicBezTo>
                <a:cubicBezTo>
                  <a:pt x="526" y="2230"/>
                  <a:pt x="528" y="2237"/>
                  <a:pt x="528" y="2237"/>
                </a:cubicBezTo>
                <a:cubicBezTo>
                  <a:pt x="530" y="2244"/>
                  <a:pt x="533" y="2250"/>
                  <a:pt x="535" y="2257"/>
                </a:cubicBezTo>
                <a:cubicBezTo>
                  <a:pt x="535" y="2257"/>
                  <a:pt x="535" y="2257"/>
                  <a:pt x="535" y="2257"/>
                </a:cubicBezTo>
                <a:cubicBezTo>
                  <a:pt x="536" y="2258"/>
                  <a:pt x="536" y="2258"/>
                  <a:pt x="536" y="2258"/>
                </a:cubicBezTo>
                <a:cubicBezTo>
                  <a:pt x="554" y="2269"/>
                  <a:pt x="564" y="2284"/>
                  <a:pt x="564" y="2301"/>
                </a:cubicBezTo>
                <a:cubicBezTo>
                  <a:pt x="564" y="2305"/>
                  <a:pt x="564" y="2309"/>
                  <a:pt x="564" y="2313"/>
                </a:cubicBezTo>
                <a:cubicBezTo>
                  <a:pt x="565" y="2325"/>
                  <a:pt x="566" y="2336"/>
                  <a:pt x="558" y="2344"/>
                </a:cubicBezTo>
                <a:cubicBezTo>
                  <a:pt x="547" y="2356"/>
                  <a:pt x="521" y="2361"/>
                  <a:pt x="475" y="2361"/>
                </a:cubicBezTo>
                <a:cubicBezTo>
                  <a:pt x="430" y="2361"/>
                  <a:pt x="403" y="2356"/>
                  <a:pt x="393" y="2344"/>
                </a:cubicBezTo>
                <a:cubicBezTo>
                  <a:pt x="385" y="2336"/>
                  <a:pt x="386" y="2325"/>
                  <a:pt x="386" y="2313"/>
                </a:cubicBezTo>
                <a:cubicBezTo>
                  <a:pt x="386" y="2309"/>
                  <a:pt x="387" y="2305"/>
                  <a:pt x="387" y="2301"/>
                </a:cubicBezTo>
                <a:cubicBezTo>
                  <a:pt x="387" y="2279"/>
                  <a:pt x="405" y="2258"/>
                  <a:pt x="435" y="2248"/>
                </a:cubicBezTo>
                <a:cubicBezTo>
                  <a:pt x="435" y="2248"/>
                  <a:pt x="435" y="2248"/>
                  <a:pt x="435" y="2248"/>
                </a:cubicBezTo>
                <a:cubicBezTo>
                  <a:pt x="436" y="2247"/>
                  <a:pt x="436" y="2247"/>
                  <a:pt x="436" y="2247"/>
                </a:cubicBezTo>
                <a:cubicBezTo>
                  <a:pt x="439" y="2242"/>
                  <a:pt x="441" y="2238"/>
                  <a:pt x="441" y="2238"/>
                </a:cubicBezTo>
                <a:cubicBezTo>
                  <a:pt x="441" y="2238"/>
                  <a:pt x="441" y="2238"/>
                  <a:pt x="441" y="2238"/>
                </a:cubicBezTo>
                <a:cubicBezTo>
                  <a:pt x="441" y="2237"/>
                  <a:pt x="441" y="2237"/>
                  <a:pt x="441" y="2237"/>
                </a:cubicBezTo>
                <a:cubicBezTo>
                  <a:pt x="442" y="2232"/>
                  <a:pt x="442" y="2228"/>
                  <a:pt x="443" y="2223"/>
                </a:cubicBezTo>
                <a:cubicBezTo>
                  <a:pt x="443" y="2221"/>
                  <a:pt x="443" y="2221"/>
                  <a:pt x="443" y="2221"/>
                </a:cubicBezTo>
                <a:cubicBezTo>
                  <a:pt x="412" y="2222"/>
                  <a:pt x="412" y="2222"/>
                  <a:pt x="412" y="2222"/>
                </a:cubicBezTo>
                <a:cubicBezTo>
                  <a:pt x="387" y="1495"/>
                  <a:pt x="387" y="1495"/>
                  <a:pt x="387" y="1495"/>
                </a:cubicBezTo>
                <a:cubicBezTo>
                  <a:pt x="327" y="1495"/>
                  <a:pt x="327" y="1495"/>
                  <a:pt x="327" y="1495"/>
                </a:cubicBezTo>
                <a:cubicBezTo>
                  <a:pt x="387" y="907"/>
                  <a:pt x="387" y="907"/>
                  <a:pt x="387" y="907"/>
                </a:cubicBezTo>
                <a:cubicBezTo>
                  <a:pt x="383" y="906"/>
                  <a:pt x="383" y="906"/>
                  <a:pt x="383" y="906"/>
                </a:cubicBezTo>
                <a:cubicBezTo>
                  <a:pt x="287" y="1274"/>
                  <a:pt x="287" y="1274"/>
                  <a:pt x="287" y="1274"/>
                </a:cubicBezTo>
                <a:cubicBezTo>
                  <a:pt x="247" y="1244"/>
                  <a:pt x="247" y="1244"/>
                  <a:pt x="247" y="1244"/>
                </a:cubicBezTo>
                <a:cubicBezTo>
                  <a:pt x="247" y="1253"/>
                  <a:pt x="247" y="1253"/>
                  <a:pt x="247" y="1253"/>
                </a:cubicBezTo>
                <a:cubicBezTo>
                  <a:pt x="247" y="1266"/>
                  <a:pt x="255" y="1295"/>
                  <a:pt x="256" y="1299"/>
                </a:cubicBezTo>
                <a:cubicBezTo>
                  <a:pt x="255" y="1327"/>
                  <a:pt x="255" y="1327"/>
                  <a:pt x="255" y="1327"/>
                </a:cubicBezTo>
                <a:cubicBezTo>
                  <a:pt x="255" y="1329"/>
                  <a:pt x="254" y="1333"/>
                  <a:pt x="253" y="1337"/>
                </a:cubicBezTo>
                <a:cubicBezTo>
                  <a:pt x="252" y="1348"/>
                  <a:pt x="250" y="1363"/>
                  <a:pt x="251" y="1371"/>
                </a:cubicBezTo>
                <a:cubicBezTo>
                  <a:pt x="254" y="1428"/>
                  <a:pt x="248" y="1430"/>
                  <a:pt x="248" y="1430"/>
                </a:cubicBezTo>
                <a:cubicBezTo>
                  <a:pt x="248" y="1430"/>
                  <a:pt x="247" y="1430"/>
                  <a:pt x="247" y="1430"/>
                </a:cubicBezTo>
                <a:cubicBezTo>
                  <a:pt x="247" y="1429"/>
                  <a:pt x="247" y="1429"/>
                  <a:pt x="247" y="1429"/>
                </a:cubicBezTo>
                <a:cubicBezTo>
                  <a:pt x="246" y="1429"/>
                  <a:pt x="246" y="1429"/>
                  <a:pt x="246" y="1429"/>
                </a:cubicBezTo>
                <a:cubicBezTo>
                  <a:pt x="241" y="1429"/>
                  <a:pt x="233" y="1402"/>
                  <a:pt x="227" y="1371"/>
                </a:cubicBezTo>
                <a:cubicBezTo>
                  <a:pt x="223" y="1372"/>
                  <a:pt x="223" y="1372"/>
                  <a:pt x="223" y="1372"/>
                </a:cubicBezTo>
                <a:cubicBezTo>
                  <a:pt x="223" y="1375"/>
                  <a:pt x="223" y="1379"/>
                  <a:pt x="223" y="1384"/>
                </a:cubicBezTo>
                <a:cubicBezTo>
                  <a:pt x="224" y="1403"/>
                  <a:pt x="225" y="1436"/>
                  <a:pt x="219" y="1449"/>
                </a:cubicBezTo>
                <a:cubicBezTo>
                  <a:pt x="216" y="1455"/>
                  <a:pt x="214" y="1456"/>
                  <a:pt x="213" y="1456"/>
                </a:cubicBezTo>
                <a:cubicBezTo>
                  <a:pt x="209" y="1456"/>
                  <a:pt x="206" y="1445"/>
                  <a:pt x="205" y="1442"/>
                </a:cubicBezTo>
                <a:cubicBezTo>
                  <a:pt x="203" y="1367"/>
                  <a:pt x="200" y="1367"/>
                  <a:pt x="197" y="1367"/>
                </a:cubicBezTo>
                <a:cubicBezTo>
                  <a:pt x="195" y="1367"/>
                  <a:pt x="194" y="1370"/>
                  <a:pt x="193" y="1372"/>
                </a:cubicBezTo>
                <a:cubicBezTo>
                  <a:pt x="189" y="1433"/>
                  <a:pt x="183" y="1459"/>
                  <a:pt x="175" y="1459"/>
                </a:cubicBezTo>
                <a:cubicBezTo>
                  <a:pt x="174" y="1459"/>
                  <a:pt x="173" y="1459"/>
                  <a:pt x="172" y="1458"/>
                </a:cubicBezTo>
                <a:cubicBezTo>
                  <a:pt x="167" y="1455"/>
                  <a:pt x="168" y="1409"/>
                  <a:pt x="172" y="1369"/>
                </a:cubicBezTo>
                <a:cubicBezTo>
                  <a:pt x="168" y="1368"/>
                  <a:pt x="168" y="1368"/>
                  <a:pt x="168" y="1368"/>
                </a:cubicBezTo>
                <a:cubicBezTo>
                  <a:pt x="153" y="1418"/>
                  <a:pt x="141" y="1427"/>
                  <a:pt x="141" y="1427"/>
                </a:cubicBezTo>
                <a:cubicBezTo>
                  <a:pt x="137" y="1430"/>
                  <a:pt x="135" y="1430"/>
                  <a:pt x="133" y="1430"/>
                </a:cubicBezTo>
                <a:cubicBezTo>
                  <a:pt x="132" y="1430"/>
                  <a:pt x="132" y="1430"/>
                  <a:pt x="131" y="1429"/>
                </a:cubicBezTo>
                <a:cubicBezTo>
                  <a:pt x="127" y="1424"/>
                  <a:pt x="133" y="1401"/>
                  <a:pt x="138" y="1387"/>
                </a:cubicBezTo>
                <a:cubicBezTo>
                  <a:pt x="157" y="1334"/>
                  <a:pt x="158" y="1316"/>
                  <a:pt x="158" y="1315"/>
                </a:cubicBezTo>
                <a:cubicBezTo>
                  <a:pt x="154" y="1314"/>
                  <a:pt x="154" y="1314"/>
                  <a:pt x="154" y="1314"/>
                </a:cubicBezTo>
                <a:cubicBezTo>
                  <a:pt x="132" y="1358"/>
                  <a:pt x="116" y="1359"/>
                  <a:pt x="114" y="1359"/>
                </a:cubicBezTo>
                <a:cubicBezTo>
                  <a:pt x="112" y="1358"/>
                  <a:pt x="110" y="1356"/>
                  <a:pt x="109" y="1353"/>
                </a:cubicBezTo>
                <a:cubicBezTo>
                  <a:pt x="104" y="1335"/>
                  <a:pt x="132" y="1284"/>
                  <a:pt x="155" y="1255"/>
                </a:cubicBezTo>
                <a:cubicBezTo>
                  <a:pt x="175" y="1231"/>
                  <a:pt x="187" y="1214"/>
                  <a:pt x="191" y="1203"/>
                </a:cubicBezTo>
                <a:cubicBezTo>
                  <a:pt x="191" y="1203"/>
                  <a:pt x="191" y="1203"/>
                  <a:pt x="191" y="1203"/>
                </a:cubicBezTo>
                <a:cubicBezTo>
                  <a:pt x="191" y="1203"/>
                  <a:pt x="191" y="1203"/>
                  <a:pt x="191" y="1203"/>
                </a:cubicBezTo>
                <a:cubicBezTo>
                  <a:pt x="195" y="1066"/>
                  <a:pt x="266" y="675"/>
                  <a:pt x="274" y="631"/>
                </a:cubicBezTo>
                <a:cubicBezTo>
                  <a:pt x="274" y="629"/>
                  <a:pt x="274" y="629"/>
                  <a:pt x="274" y="629"/>
                </a:cubicBezTo>
                <a:cubicBezTo>
                  <a:pt x="274" y="628"/>
                  <a:pt x="274" y="628"/>
                  <a:pt x="275" y="627"/>
                </a:cubicBezTo>
                <a:cubicBezTo>
                  <a:pt x="275" y="626"/>
                  <a:pt x="275" y="626"/>
                  <a:pt x="275" y="626"/>
                </a:cubicBezTo>
                <a:cubicBezTo>
                  <a:pt x="295" y="530"/>
                  <a:pt x="371" y="528"/>
                  <a:pt x="372" y="528"/>
                </a:cubicBezTo>
                <a:cubicBezTo>
                  <a:pt x="392" y="525"/>
                  <a:pt x="411" y="520"/>
                  <a:pt x="426" y="515"/>
                </a:cubicBezTo>
                <a:cubicBezTo>
                  <a:pt x="426" y="530"/>
                  <a:pt x="432" y="544"/>
                  <a:pt x="435" y="552"/>
                </a:cubicBezTo>
                <a:cubicBezTo>
                  <a:pt x="434" y="556"/>
                  <a:pt x="433" y="560"/>
                  <a:pt x="434" y="563"/>
                </a:cubicBezTo>
                <a:cubicBezTo>
                  <a:pt x="440" y="579"/>
                  <a:pt x="440" y="579"/>
                  <a:pt x="440" y="579"/>
                </a:cubicBezTo>
                <a:cubicBezTo>
                  <a:pt x="420" y="592"/>
                  <a:pt x="420" y="592"/>
                  <a:pt x="420" y="592"/>
                </a:cubicBezTo>
                <a:cubicBezTo>
                  <a:pt x="415" y="595"/>
                  <a:pt x="413" y="601"/>
                  <a:pt x="413" y="606"/>
                </a:cubicBezTo>
                <a:cubicBezTo>
                  <a:pt x="400" y="621"/>
                  <a:pt x="392" y="637"/>
                  <a:pt x="391" y="655"/>
                </a:cubicBezTo>
                <a:cubicBezTo>
                  <a:pt x="387" y="707"/>
                  <a:pt x="442" y="751"/>
                  <a:pt x="444" y="753"/>
                </a:cubicBezTo>
                <a:cubicBezTo>
                  <a:pt x="444" y="753"/>
                  <a:pt x="444" y="753"/>
                  <a:pt x="445" y="753"/>
                </a:cubicBezTo>
                <a:cubicBezTo>
                  <a:pt x="444" y="754"/>
                  <a:pt x="444" y="754"/>
                  <a:pt x="444" y="754"/>
                </a:cubicBezTo>
                <a:cubicBezTo>
                  <a:pt x="443" y="755"/>
                  <a:pt x="443" y="757"/>
                  <a:pt x="444" y="758"/>
                </a:cubicBezTo>
                <a:cubicBezTo>
                  <a:pt x="444" y="759"/>
                  <a:pt x="447" y="761"/>
                  <a:pt x="450" y="762"/>
                </a:cubicBezTo>
                <a:cubicBezTo>
                  <a:pt x="453" y="763"/>
                  <a:pt x="459" y="767"/>
                  <a:pt x="462" y="771"/>
                </a:cubicBezTo>
                <a:cubicBezTo>
                  <a:pt x="469" y="778"/>
                  <a:pt x="469" y="778"/>
                  <a:pt x="469" y="778"/>
                </a:cubicBezTo>
                <a:cubicBezTo>
                  <a:pt x="472" y="780"/>
                  <a:pt x="474" y="782"/>
                  <a:pt x="477" y="782"/>
                </a:cubicBezTo>
                <a:cubicBezTo>
                  <a:pt x="480" y="782"/>
                  <a:pt x="483" y="780"/>
                  <a:pt x="485" y="776"/>
                </a:cubicBezTo>
                <a:cubicBezTo>
                  <a:pt x="493" y="762"/>
                  <a:pt x="493" y="762"/>
                  <a:pt x="493" y="762"/>
                </a:cubicBezTo>
                <a:cubicBezTo>
                  <a:pt x="495" y="759"/>
                  <a:pt x="495" y="756"/>
                  <a:pt x="494" y="753"/>
                </a:cubicBezTo>
                <a:cubicBezTo>
                  <a:pt x="493" y="750"/>
                  <a:pt x="490" y="748"/>
                  <a:pt x="487" y="748"/>
                </a:cubicBezTo>
                <a:cubicBezTo>
                  <a:pt x="478" y="746"/>
                  <a:pt x="478" y="746"/>
                  <a:pt x="478" y="746"/>
                </a:cubicBezTo>
                <a:cubicBezTo>
                  <a:pt x="472" y="745"/>
                  <a:pt x="466" y="742"/>
                  <a:pt x="463" y="740"/>
                </a:cubicBezTo>
                <a:cubicBezTo>
                  <a:pt x="462" y="739"/>
                  <a:pt x="459" y="736"/>
                  <a:pt x="457" y="736"/>
                </a:cubicBezTo>
                <a:cubicBezTo>
                  <a:pt x="456" y="736"/>
                  <a:pt x="455" y="736"/>
                  <a:pt x="454" y="737"/>
                </a:cubicBezTo>
                <a:cubicBezTo>
                  <a:pt x="454" y="738"/>
                  <a:pt x="454" y="738"/>
                  <a:pt x="454" y="738"/>
                </a:cubicBezTo>
                <a:cubicBezTo>
                  <a:pt x="445" y="731"/>
                  <a:pt x="406" y="695"/>
                  <a:pt x="409" y="656"/>
                </a:cubicBezTo>
                <a:cubicBezTo>
                  <a:pt x="410" y="643"/>
                  <a:pt x="416" y="631"/>
                  <a:pt x="426" y="619"/>
                </a:cubicBezTo>
                <a:cubicBezTo>
                  <a:pt x="427" y="619"/>
                  <a:pt x="427" y="619"/>
                  <a:pt x="428" y="619"/>
                </a:cubicBezTo>
                <a:cubicBezTo>
                  <a:pt x="431" y="619"/>
                  <a:pt x="434" y="618"/>
                  <a:pt x="436" y="617"/>
                </a:cubicBezTo>
                <a:cubicBezTo>
                  <a:pt x="462" y="600"/>
                  <a:pt x="462" y="600"/>
                  <a:pt x="462" y="600"/>
                </a:cubicBezTo>
                <a:cubicBezTo>
                  <a:pt x="490" y="600"/>
                  <a:pt x="490" y="600"/>
                  <a:pt x="490" y="600"/>
                </a:cubicBezTo>
                <a:cubicBezTo>
                  <a:pt x="494" y="600"/>
                  <a:pt x="497" y="598"/>
                  <a:pt x="500" y="596"/>
                </a:cubicBezTo>
                <a:cubicBezTo>
                  <a:pt x="516" y="600"/>
                  <a:pt x="529" y="607"/>
                  <a:pt x="537" y="618"/>
                </a:cubicBezTo>
                <a:cubicBezTo>
                  <a:pt x="561" y="649"/>
                  <a:pt x="547" y="700"/>
                  <a:pt x="544" y="711"/>
                </a:cubicBezTo>
                <a:cubicBezTo>
                  <a:pt x="544" y="711"/>
                  <a:pt x="543" y="711"/>
                  <a:pt x="543" y="711"/>
                </a:cubicBezTo>
                <a:cubicBezTo>
                  <a:pt x="539" y="711"/>
                  <a:pt x="537" y="713"/>
                  <a:pt x="536" y="716"/>
                </a:cubicBezTo>
                <a:cubicBezTo>
                  <a:pt x="535" y="719"/>
                  <a:pt x="531" y="725"/>
                  <a:pt x="528" y="729"/>
                </a:cubicBezTo>
                <a:cubicBezTo>
                  <a:pt x="521" y="736"/>
                  <a:pt x="521" y="736"/>
                  <a:pt x="521" y="736"/>
                </a:cubicBezTo>
                <a:cubicBezTo>
                  <a:pt x="518" y="738"/>
                  <a:pt x="517" y="741"/>
                  <a:pt x="518" y="744"/>
                </a:cubicBezTo>
                <a:cubicBezTo>
                  <a:pt x="518" y="747"/>
                  <a:pt x="520" y="750"/>
                  <a:pt x="523" y="751"/>
                </a:cubicBezTo>
                <a:cubicBezTo>
                  <a:pt x="538" y="759"/>
                  <a:pt x="538" y="759"/>
                  <a:pt x="538" y="759"/>
                </a:cubicBezTo>
                <a:cubicBezTo>
                  <a:pt x="539" y="760"/>
                  <a:pt x="541" y="760"/>
                  <a:pt x="543" y="760"/>
                </a:cubicBezTo>
                <a:cubicBezTo>
                  <a:pt x="547" y="760"/>
                  <a:pt x="551" y="757"/>
                  <a:pt x="552" y="752"/>
                </a:cubicBezTo>
                <a:cubicBezTo>
                  <a:pt x="554" y="742"/>
                  <a:pt x="554" y="742"/>
                  <a:pt x="554" y="742"/>
                </a:cubicBezTo>
                <a:cubicBezTo>
                  <a:pt x="555" y="736"/>
                  <a:pt x="558" y="730"/>
                  <a:pt x="560" y="727"/>
                </a:cubicBezTo>
                <a:cubicBezTo>
                  <a:pt x="562" y="725"/>
                  <a:pt x="562" y="722"/>
                  <a:pt x="560" y="720"/>
                </a:cubicBezTo>
                <a:cubicBezTo>
                  <a:pt x="560" y="720"/>
                  <a:pt x="560" y="719"/>
                  <a:pt x="560" y="719"/>
                </a:cubicBezTo>
                <a:cubicBezTo>
                  <a:pt x="561" y="716"/>
                  <a:pt x="584" y="650"/>
                  <a:pt x="552" y="607"/>
                </a:cubicBezTo>
                <a:cubicBezTo>
                  <a:pt x="540" y="593"/>
                  <a:pt x="524" y="583"/>
                  <a:pt x="503" y="578"/>
                </a:cubicBezTo>
                <a:cubicBezTo>
                  <a:pt x="501" y="573"/>
                  <a:pt x="496" y="570"/>
                  <a:pt x="490" y="570"/>
                </a:cubicBezTo>
                <a:cubicBezTo>
                  <a:pt x="468" y="570"/>
                  <a:pt x="468" y="570"/>
                  <a:pt x="468" y="570"/>
                </a:cubicBezTo>
                <a:cubicBezTo>
                  <a:pt x="462" y="554"/>
                  <a:pt x="462" y="554"/>
                  <a:pt x="462" y="554"/>
                </a:cubicBezTo>
                <a:cubicBezTo>
                  <a:pt x="461" y="549"/>
                  <a:pt x="457" y="545"/>
                  <a:pt x="452" y="544"/>
                </a:cubicBezTo>
                <a:cubicBezTo>
                  <a:pt x="448" y="537"/>
                  <a:pt x="443" y="522"/>
                  <a:pt x="444" y="508"/>
                </a:cubicBezTo>
                <a:cubicBezTo>
                  <a:pt x="471" y="496"/>
                  <a:pt x="476" y="484"/>
                  <a:pt x="477" y="484"/>
                </a:cubicBezTo>
                <a:cubicBezTo>
                  <a:pt x="496" y="456"/>
                  <a:pt x="486" y="404"/>
                  <a:pt x="485" y="402"/>
                </a:cubicBezTo>
                <a:cubicBezTo>
                  <a:pt x="485" y="401"/>
                  <a:pt x="485" y="401"/>
                  <a:pt x="485" y="401"/>
                </a:cubicBezTo>
                <a:cubicBezTo>
                  <a:pt x="484" y="401"/>
                  <a:pt x="484" y="401"/>
                  <a:pt x="484" y="401"/>
                </a:cubicBezTo>
                <a:cubicBezTo>
                  <a:pt x="469" y="388"/>
                  <a:pt x="463" y="355"/>
                  <a:pt x="463" y="354"/>
                </a:cubicBezTo>
                <a:cubicBezTo>
                  <a:pt x="463" y="354"/>
                  <a:pt x="463" y="354"/>
                  <a:pt x="463" y="354"/>
                </a:cubicBezTo>
                <a:cubicBezTo>
                  <a:pt x="462" y="353"/>
                  <a:pt x="462" y="353"/>
                  <a:pt x="462" y="353"/>
                </a:cubicBezTo>
                <a:cubicBezTo>
                  <a:pt x="444" y="339"/>
                  <a:pt x="439" y="320"/>
                  <a:pt x="442" y="312"/>
                </a:cubicBezTo>
                <a:cubicBezTo>
                  <a:pt x="443" y="309"/>
                  <a:pt x="445" y="307"/>
                  <a:pt x="448" y="307"/>
                </a:cubicBezTo>
                <a:cubicBezTo>
                  <a:pt x="448" y="307"/>
                  <a:pt x="448" y="307"/>
                  <a:pt x="448" y="307"/>
                </a:cubicBezTo>
                <a:cubicBezTo>
                  <a:pt x="452" y="307"/>
                  <a:pt x="455" y="306"/>
                  <a:pt x="456" y="304"/>
                </a:cubicBezTo>
                <a:cubicBezTo>
                  <a:pt x="459" y="301"/>
                  <a:pt x="458" y="297"/>
                  <a:pt x="458" y="297"/>
                </a:cubicBezTo>
                <a:cubicBezTo>
                  <a:pt x="452" y="255"/>
                  <a:pt x="460" y="222"/>
                  <a:pt x="480" y="197"/>
                </a:cubicBezTo>
                <a:cubicBezTo>
                  <a:pt x="510" y="162"/>
                  <a:pt x="558" y="159"/>
                  <a:pt x="558" y="159"/>
                </a:cubicBezTo>
                <a:cubicBezTo>
                  <a:pt x="576" y="159"/>
                  <a:pt x="576" y="159"/>
                  <a:pt x="576" y="159"/>
                </a:cubicBezTo>
                <a:cubicBezTo>
                  <a:pt x="576" y="159"/>
                  <a:pt x="624" y="162"/>
                  <a:pt x="654" y="197"/>
                </a:cubicBezTo>
                <a:cubicBezTo>
                  <a:pt x="674" y="222"/>
                  <a:pt x="682" y="255"/>
                  <a:pt x="676" y="297"/>
                </a:cubicBezTo>
                <a:cubicBezTo>
                  <a:pt x="676" y="297"/>
                  <a:pt x="675" y="301"/>
                  <a:pt x="678" y="304"/>
                </a:cubicBezTo>
                <a:cubicBezTo>
                  <a:pt x="679" y="306"/>
                  <a:pt x="682" y="307"/>
                  <a:pt x="686" y="307"/>
                </a:cubicBezTo>
                <a:cubicBezTo>
                  <a:pt x="686" y="307"/>
                  <a:pt x="686" y="307"/>
                  <a:pt x="686" y="307"/>
                </a:cubicBezTo>
                <a:cubicBezTo>
                  <a:pt x="689" y="307"/>
                  <a:pt x="691" y="309"/>
                  <a:pt x="691" y="312"/>
                </a:cubicBezTo>
                <a:cubicBezTo>
                  <a:pt x="694" y="320"/>
                  <a:pt x="690" y="339"/>
                  <a:pt x="672" y="353"/>
                </a:cubicBezTo>
                <a:cubicBezTo>
                  <a:pt x="671" y="354"/>
                  <a:pt x="671" y="354"/>
                  <a:pt x="671" y="354"/>
                </a:cubicBezTo>
                <a:cubicBezTo>
                  <a:pt x="671" y="354"/>
                  <a:pt x="671" y="354"/>
                  <a:pt x="671" y="354"/>
                </a:cubicBezTo>
                <a:cubicBezTo>
                  <a:pt x="671" y="355"/>
                  <a:pt x="665" y="388"/>
                  <a:pt x="649" y="401"/>
                </a:cubicBezTo>
                <a:cubicBezTo>
                  <a:pt x="649" y="401"/>
                  <a:pt x="649" y="401"/>
                  <a:pt x="649" y="401"/>
                </a:cubicBezTo>
                <a:cubicBezTo>
                  <a:pt x="649" y="402"/>
                  <a:pt x="649" y="402"/>
                  <a:pt x="649" y="402"/>
                </a:cubicBezTo>
                <a:cubicBezTo>
                  <a:pt x="648" y="404"/>
                  <a:pt x="638" y="456"/>
                  <a:pt x="657" y="484"/>
                </a:cubicBezTo>
                <a:cubicBezTo>
                  <a:pt x="657" y="484"/>
                  <a:pt x="657" y="484"/>
                  <a:pt x="657" y="484"/>
                </a:cubicBezTo>
                <a:cubicBezTo>
                  <a:pt x="657" y="484"/>
                  <a:pt x="659" y="489"/>
                  <a:pt x="667" y="495"/>
                </a:cubicBezTo>
                <a:cubicBezTo>
                  <a:pt x="676" y="510"/>
                  <a:pt x="690" y="524"/>
                  <a:pt x="702" y="535"/>
                </a:cubicBezTo>
                <a:cubicBezTo>
                  <a:pt x="702" y="535"/>
                  <a:pt x="702" y="535"/>
                  <a:pt x="702" y="535"/>
                </a:cubicBezTo>
                <a:cubicBezTo>
                  <a:pt x="705" y="537"/>
                  <a:pt x="707" y="540"/>
                  <a:pt x="709" y="542"/>
                </a:cubicBezTo>
                <a:cubicBezTo>
                  <a:pt x="728" y="560"/>
                  <a:pt x="737" y="578"/>
                  <a:pt x="736" y="593"/>
                </a:cubicBezTo>
                <a:cubicBezTo>
                  <a:pt x="735" y="599"/>
                  <a:pt x="732" y="605"/>
                  <a:pt x="727" y="611"/>
                </a:cubicBezTo>
                <a:cubicBezTo>
                  <a:pt x="719" y="593"/>
                  <a:pt x="706" y="582"/>
                  <a:pt x="694" y="582"/>
                </a:cubicBezTo>
                <a:cubicBezTo>
                  <a:pt x="692" y="582"/>
                  <a:pt x="690" y="582"/>
                  <a:pt x="689" y="583"/>
                </a:cubicBezTo>
                <a:cubicBezTo>
                  <a:pt x="683" y="584"/>
                  <a:pt x="679" y="588"/>
                  <a:pt x="676" y="593"/>
                </a:cubicBezTo>
                <a:cubicBezTo>
                  <a:pt x="676" y="593"/>
                  <a:pt x="676" y="592"/>
                  <a:pt x="675" y="592"/>
                </a:cubicBezTo>
                <a:cubicBezTo>
                  <a:pt x="675" y="591"/>
                  <a:pt x="674" y="590"/>
                  <a:pt x="673" y="590"/>
                </a:cubicBezTo>
                <a:cubicBezTo>
                  <a:pt x="672" y="590"/>
                  <a:pt x="671" y="591"/>
                  <a:pt x="669" y="591"/>
                </a:cubicBezTo>
                <a:cubicBezTo>
                  <a:pt x="664" y="594"/>
                  <a:pt x="658" y="601"/>
                  <a:pt x="658" y="607"/>
                </a:cubicBezTo>
                <a:cubicBezTo>
                  <a:pt x="657" y="615"/>
                  <a:pt x="658" y="628"/>
                  <a:pt x="663" y="647"/>
                </a:cubicBezTo>
                <a:cubicBezTo>
                  <a:pt x="669" y="668"/>
                  <a:pt x="678" y="679"/>
                  <a:pt x="685" y="684"/>
                </a:cubicBezTo>
                <a:cubicBezTo>
                  <a:pt x="688" y="687"/>
                  <a:pt x="692" y="688"/>
                  <a:pt x="697" y="688"/>
                </a:cubicBezTo>
                <a:cubicBezTo>
                  <a:pt x="699" y="688"/>
                  <a:pt x="701" y="688"/>
                  <a:pt x="702" y="687"/>
                </a:cubicBezTo>
                <a:cubicBezTo>
                  <a:pt x="705" y="686"/>
                  <a:pt x="705" y="685"/>
                  <a:pt x="705" y="684"/>
                </a:cubicBezTo>
                <a:cubicBezTo>
                  <a:pt x="705" y="683"/>
                  <a:pt x="705" y="682"/>
                  <a:pt x="704" y="681"/>
                </a:cubicBezTo>
                <a:cubicBezTo>
                  <a:pt x="706" y="682"/>
                  <a:pt x="709" y="682"/>
                  <a:pt x="711" y="682"/>
                </a:cubicBezTo>
                <a:cubicBezTo>
                  <a:pt x="713" y="682"/>
                  <a:pt x="715" y="682"/>
                  <a:pt x="716" y="682"/>
                </a:cubicBezTo>
                <a:cubicBezTo>
                  <a:pt x="731" y="678"/>
                  <a:pt x="738" y="656"/>
                  <a:pt x="733" y="631"/>
                </a:cubicBezTo>
                <a:cubicBezTo>
                  <a:pt x="746" y="621"/>
                  <a:pt x="753" y="609"/>
                  <a:pt x="754" y="595"/>
                </a:cubicBezTo>
                <a:cubicBezTo>
                  <a:pt x="757" y="569"/>
                  <a:pt x="739" y="544"/>
                  <a:pt x="722" y="528"/>
                </a:cubicBezTo>
                <a:cubicBezTo>
                  <a:pt x="720" y="526"/>
                  <a:pt x="718" y="524"/>
                  <a:pt x="716" y="522"/>
                </a:cubicBezTo>
                <a:cubicBezTo>
                  <a:pt x="716" y="522"/>
                  <a:pt x="711" y="518"/>
                  <a:pt x="709" y="516"/>
                </a:cubicBezTo>
                <a:cubicBezTo>
                  <a:pt x="724" y="521"/>
                  <a:pt x="742" y="525"/>
                  <a:pt x="762" y="528"/>
                </a:cubicBezTo>
                <a:cubicBezTo>
                  <a:pt x="763" y="528"/>
                  <a:pt x="839" y="530"/>
                  <a:pt x="859" y="626"/>
                </a:cubicBezTo>
                <a:cubicBezTo>
                  <a:pt x="859" y="627"/>
                  <a:pt x="859" y="627"/>
                  <a:pt x="859" y="627"/>
                </a:cubicBezTo>
                <a:cubicBezTo>
                  <a:pt x="860" y="628"/>
                  <a:pt x="860" y="631"/>
                  <a:pt x="860" y="631"/>
                </a:cubicBezTo>
                <a:cubicBezTo>
                  <a:pt x="910" y="906"/>
                  <a:pt x="956" y="1189"/>
                  <a:pt x="944" y="1201"/>
                </a:cubicBezTo>
                <a:cubicBezTo>
                  <a:pt x="943" y="1202"/>
                  <a:pt x="943" y="1202"/>
                  <a:pt x="943" y="1202"/>
                </a:cubicBezTo>
                <a:cubicBezTo>
                  <a:pt x="943" y="1203"/>
                  <a:pt x="943" y="1203"/>
                  <a:pt x="943" y="1203"/>
                </a:cubicBezTo>
                <a:cubicBezTo>
                  <a:pt x="947" y="1214"/>
                  <a:pt x="959" y="1231"/>
                  <a:pt x="978" y="1255"/>
                </a:cubicBezTo>
                <a:cubicBezTo>
                  <a:pt x="1001" y="1284"/>
                  <a:pt x="1030" y="1335"/>
                  <a:pt x="1024" y="1353"/>
                </a:cubicBezTo>
                <a:close/>
                <a:moveTo>
                  <a:pt x="709" y="635"/>
                </a:moveTo>
                <a:cubicBezTo>
                  <a:pt x="711" y="638"/>
                  <a:pt x="714" y="640"/>
                  <a:pt x="717" y="640"/>
                </a:cubicBezTo>
                <a:cubicBezTo>
                  <a:pt x="719" y="640"/>
                  <a:pt x="720" y="639"/>
                  <a:pt x="721" y="639"/>
                </a:cubicBezTo>
                <a:cubicBezTo>
                  <a:pt x="721" y="642"/>
                  <a:pt x="719" y="645"/>
                  <a:pt x="717" y="645"/>
                </a:cubicBezTo>
                <a:cubicBezTo>
                  <a:pt x="717" y="646"/>
                  <a:pt x="716" y="646"/>
                  <a:pt x="716" y="646"/>
                </a:cubicBezTo>
                <a:cubicBezTo>
                  <a:pt x="712" y="646"/>
                  <a:pt x="707" y="640"/>
                  <a:pt x="704" y="632"/>
                </a:cubicBezTo>
                <a:cubicBezTo>
                  <a:pt x="702" y="622"/>
                  <a:pt x="704" y="615"/>
                  <a:pt x="708" y="614"/>
                </a:cubicBezTo>
                <a:cubicBezTo>
                  <a:pt x="709" y="614"/>
                  <a:pt x="709" y="614"/>
                  <a:pt x="709" y="614"/>
                </a:cubicBezTo>
                <a:cubicBezTo>
                  <a:pt x="712" y="614"/>
                  <a:pt x="715" y="616"/>
                  <a:pt x="717" y="619"/>
                </a:cubicBezTo>
                <a:cubicBezTo>
                  <a:pt x="715" y="620"/>
                  <a:pt x="714" y="621"/>
                  <a:pt x="712" y="622"/>
                </a:cubicBezTo>
                <a:cubicBezTo>
                  <a:pt x="708" y="625"/>
                  <a:pt x="706" y="631"/>
                  <a:pt x="709" y="635"/>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pPr/>
              <a:t>17</a:t>
            </a:fld>
            <a:endParaRPr lang="en-US" dirty="0"/>
          </a:p>
        </p:txBody>
      </p:sp>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INFOGRAPHIC</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680B472-56AE-407B-948F-D485218DA46D}"/>
              </a:ext>
            </a:extLst>
          </p:cNvPr>
          <p:cNvSpPr/>
          <p:nvPr/>
        </p:nvSpPr>
        <p:spPr>
          <a:xfrm>
            <a:off x="1069922" y="3462760"/>
            <a:ext cx="14055778" cy="1486369"/>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
        <p:nvSpPr>
          <p:cNvPr id="284" name="Oval 283">
            <a:extLst>
              <a:ext uri="{FF2B5EF4-FFF2-40B4-BE49-F238E27FC236}">
                <a16:creationId xmlns:a16="http://schemas.microsoft.com/office/drawing/2014/main" id="{2890128E-A181-4B48-A0D4-1C7205A01C3D}"/>
              </a:ext>
            </a:extLst>
          </p:cNvPr>
          <p:cNvSpPr/>
          <p:nvPr/>
        </p:nvSpPr>
        <p:spPr>
          <a:xfrm>
            <a:off x="1031821" y="9242031"/>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46BFC256-7B15-4B41-8F3E-F24C979B129C}"/>
              </a:ext>
            </a:extLst>
          </p:cNvPr>
          <p:cNvSpPr/>
          <p:nvPr/>
        </p:nvSpPr>
        <p:spPr>
          <a:xfrm>
            <a:off x="1031821" y="11903465"/>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reeform 11">
            <a:extLst>
              <a:ext uri="{FF2B5EF4-FFF2-40B4-BE49-F238E27FC236}">
                <a16:creationId xmlns:a16="http://schemas.microsoft.com/office/drawing/2014/main" id="{9FBEE996-BEC4-4B99-B731-3AC5C5E390B1}"/>
              </a:ext>
            </a:extLst>
          </p:cNvPr>
          <p:cNvSpPr>
            <a:spLocks/>
          </p:cNvSpPr>
          <p:nvPr/>
        </p:nvSpPr>
        <p:spPr bwMode="auto">
          <a:xfrm>
            <a:off x="1453547" y="9690957"/>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nvGrpSpPr>
          <p:cNvPr id="287" name="Group 286">
            <a:extLst>
              <a:ext uri="{FF2B5EF4-FFF2-40B4-BE49-F238E27FC236}">
                <a16:creationId xmlns:a16="http://schemas.microsoft.com/office/drawing/2014/main" id="{9FDAE014-18A0-425B-BE36-EE0BED94A046}"/>
              </a:ext>
            </a:extLst>
          </p:cNvPr>
          <p:cNvGrpSpPr/>
          <p:nvPr/>
        </p:nvGrpSpPr>
        <p:grpSpPr>
          <a:xfrm>
            <a:off x="1471842" y="12282143"/>
            <a:ext cx="507489" cy="744474"/>
            <a:chOff x="6056313" y="744538"/>
            <a:chExt cx="1009651" cy="1481138"/>
          </a:xfrm>
          <a:solidFill>
            <a:schemeClr val="bg1"/>
          </a:solidFill>
        </p:grpSpPr>
        <p:sp>
          <p:nvSpPr>
            <p:cNvPr id="288" name="Freeform 12">
              <a:extLst>
                <a:ext uri="{FF2B5EF4-FFF2-40B4-BE49-F238E27FC236}">
                  <a16:creationId xmlns:a16="http://schemas.microsoft.com/office/drawing/2014/main" id="{B78D1372-6C4B-46FE-88A2-87EF59F20AB9}"/>
                </a:ext>
              </a:extLst>
            </p:cNvPr>
            <p:cNvSpPr>
              <a:spLocks/>
            </p:cNvSpPr>
            <p:nvPr/>
          </p:nvSpPr>
          <p:spPr bwMode="auto">
            <a:xfrm>
              <a:off x="6056313" y="744538"/>
              <a:ext cx="898525" cy="1390650"/>
            </a:xfrm>
            <a:custGeom>
              <a:avLst/>
              <a:gdLst>
                <a:gd name="T0" fmla="*/ 1672 w 2267"/>
                <a:gd name="T1" fmla="*/ 5 h 3506"/>
                <a:gd name="T2" fmla="*/ 1815 w 2267"/>
                <a:gd name="T3" fmla="*/ 40 h 3506"/>
                <a:gd name="T4" fmla="*/ 1935 w 2267"/>
                <a:gd name="T5" fmla="*/ 101 h 3506"/>
                <a:gd name="T6" fmla="*/ 2034 w 2267"/>
                <a:gd name="T7" fmla="*/ 181 h 3506"/>
                <a:gd name="T8" fmla="*/ 2111 w 2267"/>
                <a:gd name="T9" fmla="*/ 268 h 3506"/>
                <a:gd name="T10" fmla="*/ 2168 w 2267"/>
                <a:gd name="T11" fmla="*/ 357 h 3506"/>
                <a:gd name="T12" fmla="*/ 2208 w 2267"/>
                <a:gd name="T13" fmla="*/ 436 h 3506"/>
                <a:gd name="T14" fmla="*/ 2242 w 2267"/>
                <a:gd name="T15" fmla="*/ 536 h 3506"/>
                <a:gd name="T16" fmla="*/ 2263 w 2267"/>
                <a:gd name="T17" fmla="*/ 651 h 3506"/>
                <a:gd name="T18" fmla="*/ 2265 w 2267"/>
                <a:gd name="T19" fmla="*/ 779 h 3506"/>
                <a:gd name="T20" fmla="*/ 2242 w 2267"/>
                <a:gd name="T21" fmla="*/ 911 h 3506"/>
                <a:gd name="T22" fmla="*/ 2186 w 2267"/>
                <a:gd name="T23" fmla="*/ 1046 h 3506"/>
                <a:gd name="T24" fmla="*/ 2091 w 2267"/>
                <a:gd name="T25" fmla="*/ 1177 h 3506"/>
                <a:gd name="T26" fmla="*/ 1951 w 2267"/>
                <a:gd name="T27" fmla="*/ 1298 h 3506"/>
                <a:gd name="T28" fmla="*/ 1761 w 2267"/>
                <a:gd name="T29" fmla="*/ 1406 h 3506"/>
                <a:gd name="T30" fmla="*/ 1623 w 2267"/>
                <a:gd name="T31" fmla="*/ 1544 h 3506"/>
                <a:gd name="T32" fmla="*/ 1524 w 2267"/>
                <a:gd name="T33" fmla="*/ 1713 h 3506"/>
                <a:gd name="T34" fmla="*/ 1470 w 2267"/>
                <a:gd name="T35" fmla="*/ 1902 h 3506"/>
                <a:gd name="T36" fmla="*/ 1463 w 2267"/>
                <a:gd name="T37" fmla="*/ 2098 h 3506"/>
                <a:gd name="T38" fmla="*/ 1506 w 2267"/>
                <a:gd name="T39" fmla="*/ 2289 h 3506"/>
                <a:gd name="T40" fmla="*/ 1548 w 2267"/>
                <a:gd name="T41" fmla="*/ 2370 h 3506"/>
                <a:gd name="T42" fmla="*/ 1615 w 2267"/>
                <a:gd name="T43" fmla="*/ 2479 h 3506"/>
                <a:gd name="T44" fmla="*/ 1695 w 2267"/>
                <a:gd name="T45" fmla="*/ 2607 h 3506"/>
                <a:gd name="T46" fmla="*/ 1770 w 2267"/>
                <a:gd name="T47" fmla="*/ 2749 h 3506"/>
                <a:gd name="T48" fmla="*/ 1825 w 2267"/>
                <a:gd name="T49" fmla="*/ 2899 h 3506"/>
                <a:gd name="T50" fmla="*/ 1848 w 2267"/>
                <a:gd name="T51" fmla="*/ 3048 h 3506"/>
                <a:gd name="T52" fmla="*/ 1822 w 2267"/>
                <a:gd name="T53" fmla="*/ 3191 h 3506"/>
                <a:gd name="T54" fmla="*/ 1708 w 2267"/>
                <a:gd name="T55" fmla="*/ 3332 h 3506"/>
                <a:gd name="T56" fmla="*/ 1572 w 2267"/>
                <a:gd name="T57" fmla="*/ 3428 h 3506"/>
                <a:gd name="T58" fmla="*/ 1420 w 2267"/>
                <a:gd name="T59" fmla="*/ 3483 h 3506"/>
                <a:gd name="T60" fmla="*/ 1259 w 2267"/>
                <a:gd name="T61" fmla="*/ 3505 h 3506"/>
                <a:gd name="T62" fmla="*/ 1095 w 2267"/>
                <a:gd name="T63" fmla="*/ 3499 h 3506"/>
                <a:gd name="T64" fmla="*/ 936 w 2267"/>
                <a:gd name="T65" fmla="*/ 3470 h 3506"/>
                <a:gd name="T66" fmla="*/ 789 w 2267"/>
                <a:gd name="T67" fmla="*/ 3424 h 3506"/>
                <a:gd name="T68" fmla="*/ 659 w 2267"/>
                <a:gd name="T69" fmla="*/ 3368 h 3506"/>
                <a:gd name="T70" fmla="*/ 556 w 2267"/>
                <a:gd name="T71" fmla="*/ 3306 h 3506"/>
                <a:gd name="T72" fmla="*/ 402 w 2267"/>
                <a:gd name="T73" fmla="*/ 3169 h 3506"/>
                <a:gd name="T74" fmla="*/ 250 w 2267"/>
                <a:gd name="T75" fmla="*/ 2975 h 3506"/>
                <a:gd name="T76" fmla="*/ 137 w 2267"/>
                <a:gd name="T77" fmla="*/ 2759 h 3506"/>
                <a:gd name="T78" fmla="*/ 61 w 2267"/>
                <a:gd name="T79" fmla="*/ 2530 h 3506"/>
                <a:gd name="T80" fmla="*/ 17 w 2267"/>
                <a:gd name="T81" fmla="*/ 2293 h 3506"/>
                <a:gd name="T82" fmla="*/ 0 w 2267"/>
                <a:gd name="T83" fmla="*/ 2053 h 3506"/>
                <a:gd name="T84" fmla="*/ 8 w 2267"/>
                <a:gd name="T85" fmla="*/ 1816 h 3506"/>
                <a:gd name="T86" fmla="*/ 34 w 2267"/>
                <a:gd name="T87" fmla="*/ 1587 h 3506"/>
                <a:gd name="T88" fmla="*/ 77 w 2267"/>
                <a:gd name="T89" fmla="*/ 1375 h 3506"/>
                <a:gd name="T90" fmla="*/ 130 w 2267"/>
                <a:gd name="T91" fmla="*/ 1184 h 3506"/>
                <a:gd name="T92" fmla="*/ 191 w 2267"/>
                <a:gd name="T93" fmla="*/ 1019 h 3506"/>
                <a:gd name="T94" fmla="*/ 254 w 2267"/>
                <a:gd name="T95" fmla="*/ 887 h 3506"/>
                <a:gd name="T96" fmla="*/ 395 w 2267"/>
                <a:gd name="T97" fmla="*/ 682 h 3506"/>
                <a:gd name="T98" fmla="*/ 604 w 2267"/>
                <a:gd name="T99" fmla="*/ 455 h 3506"/>
                <a:gd name="T100" fmla="*/ 847 w 2267"/>
                <a:gd name="T101" fmla="*/ 266 h 3506"/>
                <a:gd name="T102" fmla="*/ 1116 w 2267"/>
                <a:gd name="T103" fmla="*/ 118 h 3506"/>
                <a:gd name="T104" fmla="*/ 1376 w 2267"/>
                <a:gd name="T105" fmla="*/ 29 h 3506"/>
                <a:gd name="T106" fmla="*/ 1562 w 2267"/>
                <a:gd name="T107" fmla="*/ 0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7" h="3506">
                  <a:moveTo>
                    <a:pt x="1562" y="0"/>
                  </a:moveTo>
                  <a:lnTo>
                    <a:pt x="1619" y="1"/>
                  </a:lnTo>
                  <a:lnTo>
                    <a:pt x="1672" y="5"/>
                  </a:lnTo>
                  <a:lnTo>
                    <a:pt x="1722" y="14"/>
                  </a:lnTo>
                  <a:lnTo>
                    <a:pt x="1770" y="25"/>
                  </a:lnTo>
                  <a:lnTo>
                    <a:pt x="1815" y="40"/>
                  </a:lnTo>
                  <a:lnTo>
                    <a:pt x="1858" y="58"/>
                  </a:lnTo>
                  <a:lnTo>
                    <a:pt x="1898" y="79"/>
                  </a:lnTo>
                  <a:lnTo>
                    <a:pt x="1935" y="101"/>
                  </a:lnTo>
                  <a:lnTo>
                    <a:pt x="1971" y="126"/>
                  </a:lnTo>
                  <a:lnTo>
                    <a:pt x="2004" y="152"/>
                  </a:lnTo>
                  <a:lnTo>
                    <a:pt x="2034" y="181"/>
                  </a:lnTo>
                  <a:lnTo>
                    <a:pt x="2061" y="209"/>
                  </a:lnTo>
                  <a:lnTo>
                    <a:pt x="2088" y="239"/>
                  </a:lnTo>
                  <a:lnTo>
                    <a:pt x="2111" y="268"/>
                  </a:lnTo>
                  <a:lnTo>
                    <a:pt x="2132" y="298"/>
                  </a:lnTo>
                  <a:lnTo>
                    <a:pt x="2151" y="327"/>
                  </a:lnTo>
                  <a:lnTo>
                    <a:pt x="2168" y="357"/>
                  </a:lnTo>
                  <a:lnTo>
                    <a:pt x="2184" y="384"/>
                  </a:lnTo>
                  <a:lnTo>
                    <a:pt x="2196" y="411"/>
                  </a:lnTo>
                  <a:lnTo>
                    <a:pt x="2208" y="436"/>
                  </a:lnTo>
                  <a:lnTo>
                    <a:pt x="2220" y="468"/>
                  </a:lnTo>
                  <a:lnTo>
                    <a:pt x="2232" y="501"/>
                  </a:lnTo>
                  <a:lnTo>
                    <a:pt x="2242" y="536"/>
                  </a:lnTo>
                  <a:lnTo>
                    <a:pt x="2251" y="573"/>
                  </a:lnTo>
                  <a:lnTo>
                    <a:pt x="2258" y="612"/>
                  </a:lnTo>
                  <a:lnTo>
                    <a:pt x="2263" y="651"/>
                  </a:lnTo>
                  <a:lnTo>
                    <a:pt x="2266" y="693"/>
                  </a:lnTo>
                  <a:lnTo>
                    <a:pt x="2267" y="735"/>
                  </a:lnTo>
                  <a:lnTo>
                    <a:pt x="2265" y="779"/>
                  </a:lnTo>
                  <a:lnTo>
                    <a:pt x="2260" y="823"/>
                  </a:lnTo>
                  <a:lnTo>
                    <a:pt x="2252" y="867"/>
                  </a:lnTo>
                  <a:lnTo>
                    <a:pt x="2242" y="911"/>
                  </a:lnTo>
                  <a:lnTo>
                    <a:pt x="2227" y="957"/>
                  </a:lnTo>
                  <a:lnTo>
                    <a:pt x="2208" y="1001"/>
                  </a:lnTo>
                  <a:lnTo>
                    <a:pt x="2186" y="1046"/>
                  </a:lnTo>
                  <a:lnTo>
                    <a:pt x="2159" y="1091"/>
                  </a:lnTo>
                  <a:lnTo>
                    <a:pt x="2127" y="1134"/>
                  </a:lnTo>
                  <a:lnTo>
                    <a:pt x="2091" y="1177"/>
                  </a:lnTo>
                  <a:lnTo>
                    <a:pt x="2050" y="1218"/>
                  </a:lnTo>
                  <a:lnTo>
                    <a:pt x="2004" y="1258"/>
                  </a:lnTo>
                  <a:lnTo>
                    <a:pt x="1951" y="1298"/>
                  </a:lnTo>
                  <a:lnTo>
                    <a:pt x="1895" y="1336"/>
                  </a:lnTo>
                  <a:lnTo>
                    <a:pt x="1831" y="1372"/>
                  </a:lnTo>
                  <a:lnTo>
                    <a:pt x="1761" y="1406"/>
                  </a:lnTo>
                  <a:lnTo>
                    <a:pt x="1711" y="1448"/>
                  </a:lnTo>
                  <a:lnTo>
                    <a:pt x="1664" y="1494"/>
                  </a:lnTo>
                  <a:lnTo>
                    <a:pt x="1623" y="1544"/>
                  </a:lnTo>
                  <a:lnTo>
                    <a:pt x="1586" y="1598"/>
                  </a:lnTo>
                  <a:lnTo>
                    <a:pt x="1553" y="1654"/>
                  </a:lnTo>
                  <a:lnTo>
                    <a:pt x="1524" y="1713"/>
                  </a:lnTo>
                  <a:lnTo>
                    <a:pt x="1502" y="1775"/>
                  </a:lnTo>
                  <a:lnTo>
                    <a:pt x="1484" y="1838"/>
                  </a:lnTo>
                  <a:lnTo>
                    <a:pt x="1470" y="1902"/>
                  </a:lnTo>
                  <a:lnTo>
                    <a:pt x="1462" y="1968"/>
                  </a:lnTo>
                  <a:lnTo>
                    <a:pt x="1460" y="2032"/>
                  </a:lnTo>
                  <a:lnTo>
                    <a:pt x="1463" y="2098"/>
                  </a:lnTo>
                  <a:lnTo>
                    <a:pt x="1471" y="2163"/>
                  </a:lnTo>
                  <a:lnTo>
                    <a:pt x="1486" y="2226"/>
                  </a:lnTo>
                  <a:lnTo>
                    <a:pt x="1506" y="2289"/>
                  </a:lnTo>
                  <a:lnTo>
                    <a:pt x="1517" y="2312"/>
                  </a:lnTo>
                  <a:lnTo>
                    <a:pt x="1530" y="2340"/>
                  </a:lnTo>
                  <a:lnTo>
                    <a:pt x="1548" y="2370"/>
                  </a:lnTo>
                  <a:lnTo>
                    <a:pt x="1569" y="2404"/>
                  </a:lnTo>
                  <a:lnTo>
                    <a:pt x="1591" y="2441"/>
                  </a:lnTo>
                  <a:lnTo>
                    <a:pt x="1615" y="2479"/>
                  </a:lnTo>
                  <a:lnTo>
                    <a:pt x="1641" y="2520"/>
                  </a:lnTo>
                  <a:lnTo>
                    <a:pt x="1667" y="2563"/>
                  </a:lnTo>
                  <a:lnTo>
                    <a:pt x="1695" y="2607"/>
                  </a:lnTo>
                  <a:lnTo>
                    <a:pt x="1721" y="2654"/>
                  </a:lnTo>
                  <a:lnTo>
                    <a:pt x="1746" y="2702"/>
                  </a:lnTo>
                  <a:lnTo>
                    <a:pt x="1770" y="2749"/>
                  </a:lnTo>
                  <a:lnTo>
                    <a:pt x="1790" y="2799"/>
                  </a:lnTo>
                  <a:lnTo>
                    <a:pt x="1809" y="2848"/>
                  </a:lnTo>
                  <a:lnTo>
                    <a:pt x="1825" y="2899"/>
                  </a:lnTo>
                  <a:lnTo>
                    <a:pt x="1837" y="2949"/>
                  </a:lnTo>
                  <a:lnTo>
                    <a:pt x="1845" y="2999"/>
                  </a:lnTo>
                  <a:lnTo>
                    <a:pt x="1848" y="3048"/>
                  </a:lnTo>
                  <a:lnTo>
                    <a:pt x="1845" y="3096"/>
                  </a:lnTo>
                  <a:lnTo>
                    <a:pt x="1837" y="3144"/>
                  </a:lnTo>
                  <a:lnTo>
                    <a:pt x="1822" y="3191"/>
                  </a:lnTo>
                  <a:lnTo>
                    <a:pt x="1787" y="3243"/>
                  </a:lnTo>
                  <a:lnTo>
                    <a:pt x="1749" y="3290"/>
                  </a:lnTo>
                  <a:lnTo>
                    <a:pt x="1708" y="3332"/>
                  </a:lnTo>
                  <a:lnTo>
                    <a:pt x="1665" y="3369"/>
                  </a:lnTo>
                  <a:lnTo>
                    <a:pt x="1620" y="3401"/>
                  </a:lnTo>
                  <a:lnTo>
                    <a:pt x="1572" y="3428"/>
                  </a:lnTo>
                  <a:lnTo>
                    <a:pt x="1523" y="3450"/>
                  </a:lnTo>
                  <a:lnTo>
                    <a:pt x="1472" y="3469"/>
                  </a:lnTo>
                  <a:lnTo>
                    <a:pt x="1420" y="3483"/>
                  </a:lnTo>
                  <a:lnTo>
                    <a:pt x="1367" y="3495"/>
                  </a:lnTo>
                  <a:lnTo>
                    <a:pt x="1313" y="3501"/>
                  </a:lnTo>
                  <a:lnTo>
                    <a:pt x="1259" y="3505"/>
                  </a:lnTo>
                  <a:lnTo>
                    <a:pt x="1204" y="3506"/>
                  </a:lnTo>
                  <a:lnTo>
                    <a:pt x="1150" y="3504"/>
                  </a:lnTo>
                  <a:lnTo>
                    <a:pt x="1095" y="3499"/>
                  </a:lnTo>
                  <a:lnTo>
                    <a:pt x="1041" y="3491"/>
                  </a:lnTo>
                  <a:lnTo>
                    <a:pt x="987" y="3482"/>
                  </a:lnTo>
                  <a:lnTo>
                    <a:pt x="936" y="3470"/>
                  </a:lnTo>
                  <a:lnTo>
                    <a:pt x="885" y="3456"/>
                  </a:lnTo>
                  <a:lnTo>
                    <a:pt x="835" y="3441"/>
                  </a:lnTo>
                  <a:lnTo>
                    <a:pt x="789" y="3424"/>
                  </a:lnTo>
                  <a:lnTo>
                    <a:pt x="743" y="3406"/>
                  </a:lnTo>
                  <a:lnTo>
                    <a:pt x="700" y="3387"/>
                  </a:lnTo>
                  <a:lnTo>
                    <a:pt x="659" y="3368"/>
                  </a:lnTo>
                  <a:lnTo>
                    <a:pt x="622" y="3347"/>
                  </a:lnTo>
                  <a:lnTo>
                    <a:pt x="587" y="3327"/>
                  </a:lnTo>
                  <a:lnTo>
                    <a:pt x="556" y="3306"/>
                  </a:lnTo>
                  <a:lnTo>
                    <a:pt x="528" y="3285"/>
                  </a:lnTo>
                  <a:lnTo>
                    <a:pt x="463" y="3229"/>
                  </a:lnTo>
                  <a:lnTo>
                    <a:pt x="402" y="3169"/>
                  </a:lnTo>
                  <a:lnTo>
                    <a:pt x="346" y="3107"/>
                  </a:lnTo>
                  <a:lnTo>
                    <a:pt x="295" y="3042"/>
                  </a:lnTo>
                  <a:lnTo>
                    <a:pt x="250" y="2975"/>
                  </a:lnTo>
                  <a:lnTo>
                    <a:pt x="208" y="2905"/>
                  </a:lnTo>
                  <a:lnTo>
                    <a:pt x="170" y="2833"/>
                  </a:lnTo>
                  <a:lnTo>
                    <a:pt x="137" y="2759"/>
                  </a:lnTo>
                  <a:lnTo>
                    <a:pt x="108" y="2685"/>
                  </a:lnTo>
                  <a:lnTo>
                    <a:pt x="83" y="2609"/>
                  </a:lnTo>
                  <a:lnTo>
                    <a:pt x="61" y="2530"/>
                  </a:lnTo>
                  <a:lnTo>
                    <a:pt x="43" y="2452"/>
                  </a:lnTo>
                  <a:lnTo>
                    <a:pt x="28" y="2373"/>
                  </a:lnTo>
                  <a:lnTo>
                    <a:pt x="17" y="2293"/>
                  </a:lnTo>
                  <a:lnTo>
                    <a:pt x="8" y="2213"/>
                  </a:lnTo>
                  <a:lnTo>
                    <a:pt x="3" y="2132"/>
                  </a:lnTo>
                  <a:lnTo>
                    <a:pt x="0" y="2053"/>
                  </a:lnTo>
                  <a:lnTo>
                    <a:pt x="0" y="1972"/>
                  </a:lnTo>
                  <a:lnTo>
                    <a:pt x="3" y="1894"/>
                  </a:lnTo>
                  <a:lnTo>
                    <a:pt x="8" y="1816"/>
                  </a:lnTo>
                  <a:lnTo>
                    <a:pt x="15" y="1738"/>
                  </a:lnTo>
                  <a:lnTo>
                    <a:pt x="24" y="1662"/>
                  </a:lnTo>
                  <a:lnTo>
                    <a:pt x="34" y="1587"/>
                  </a:lnTo>
                  <a:lnTo>
                    <a:pt x="48" y="1515"/>
                  </a:lnTo>
                  <a:lnTo>
                    <a:pt x="61" y="1443"/>
                  </a:lnTo>
                  <a:lnTo>
                    <a:pt x="77" y="1375"/>
                  </a:lnTo>
                  <a:lnTo>
                    <a:pt x="94" y="1308"/>
                  </a:lnTo>
                  <a:lnTo>
                    <a:pt x="111" y="1245"/>
                  </a:lnTo>
                  <a:lnTo>
                    <a:pt x="130" y="1184"/>
                  </a:lnTo>
                  <a:lnTo>
                    <a:pt x="150" y="1126"/>
                  </a:lnTo>
                  <a:lnTo>
                    <a:pt x="170" y="1070"/>
                  </a:lnTo>
                  <a:lnTo>
                    <a:pt x="191" y="1019"/>
                  </a:lnTo>
                  <a:lnTo>
                    <a:pt x="212" y="971"/>
                  </a:lnTo>
                  <a:lnTo>
                    <a:pt x="234" y="927"/>
                  </a:lnTo>
                  <a:lnTo>
                    <a:pt x="254" y="887"/>
                  </a:lnTo>
                  <a:lnTo>
                    <a:pt x="276" y="851"/>
                  </a:lnTo>
                  <a:lnTo>
                    <a:pt x="332" y="766"/>
                  </a:lnTo>
                  <a:lnTo>
                    <a:pt x="395" y="682"/>
                  </a:lnTo>
                  <a:lnTo>
                    <a:pt x="461" y="603"/>
                  </a:lnTo>
                  <a:lnTo>
                    <a:pt x="530" y="528"/>
                  </a:lnTo>
                  <a:lnTo>
                    <a:pt x="604" y="455"/>
                  </a:lnTo>
                  <a:lnTo>
                    <a:pt x="682" y="387"/>
                  </a:lnTo>
                  <a:lnTo>
                    <a:pt x="763" y="325"/>
                  </a:lnTo>
                  <a:lnTo>
                    <a:pt x="847" y="266"/>
                  </a:lnTo>
                  <a:lnTo>
                    <a:pt x="934" y="211"/>
                  </a:lnTo>
                  <a:lnTo>
                    <a:pt x="1024" y="163"/>
                  </a:lnTo>
                  <a:lnTo>
                    <a:pt x="1116" y="118"/>
                  </a:lnTo>
                  <a:lnTo>
                    <a:pt x="1211" y="81"/>
                  </a:lnTo>
                  <a:lnTo>
                    <a:pt x="1308" y="48"/>
                  </a:lnTo>
                  <a:lnTo>
                    <a:pt x="1376" y="29"/>
                  </a:lnTo>
                  <a:lnTo>
                    <a:pt x="1440" y="14"/>
                  </a:lnTo>
                  <a:lnTo>
                    <a:pt x="1503" y="5"/>
                  </a:lnTo>
                  <a:lnTo>
                    <a:pt x="15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289" name="Freeform 13">
              <a:extLst>
                <a:ext uri="{FF2B5EF4-FFF2-40B4-BE49-F238E27FC236}">
                  <a16:creationId xmlns:a16="http://schemas.microsoft.com/office/drawing/2014/main" id="{BEC20F33-415B-4E19-B32F-9330C3B3A617}"/>
                </a:ext>
              </a:extLst>
            </p:cNvPr>
            <p:cNvSpPr>
              <a:spLocks/>
            </p:cNvSpPr>
            <p:nvPr/>
          </p:nvSpPr>
          <p:spPr bwMode="auto">
            <a:xfrm>
              <a:off x="6696076" y="1446213"/>
              <a:ext cx="369888" cy="779463"/>
            </a:xfrm>
            <a:custGeom>
              <a:avLst/>
              <a:gdLst>
                <a:gd name="T0" fmla="*/ 54 w 932"/>
                <a:gd name="T1" fmla="*/ 0 h 1962"/>
                <a:gd name="T2" fmla="*/ 323 w 932"/>
                <a:gd name="T3" fmla="*/ 0 h 1962"/>
                <a:gd name="T4" fmla="*/ 390 w 932"/>
                <a:gd name="T5" fmla="*/ 4 h 1962"/>
                <a:gd name="T6" fmla="*/ 454 w 932"/>
                <a:gd name="T7" fmla="*/ 14 h 1962"/>
                <a:gd name="T8" fmla="*/ 516 w 932"/>
                <a:gd name="T9" fmla="*/ 31 h 1962"/>
                <a:gd name="T10" fmla="*/ 575 w 932"/>
                <a:gd name="T11" fmla="*/ 54 h 1962"/>
                <a:gd name="T12" fmla="*/ 631 w 932"/>
                <a:gd name="T13" fmla="*/ 83 h 1962"/>
                <a:gd name="T14" fmla="*/ 683 w 932"/>
                <a:gd name="T15" fmla="*/ 117 h 1962"/>
                <a:gd name="T16" fmla="*/ 731 w 932"/>
                <a:gd name="T17" fmla="*/ 156 h 1962"/>
                <a:gd name="T18" fmla="*/ 775 w 932"/>
                <a:gd name="T19" fmla="*/ 200 h 1962"/>
                <a:gd name="T20" fmla="*/ 815 w 932"/>
                <a:gd name="T21" fmla="*/ 249 h 1962"/>
                <a:gd name="T22" fmla="*/ 849 w 932"/>
                <a:gd name="T23" fmla="*/ 301 h 1962"/>
                <a:gd name="T24" fmla="*/ 877 w 932"/>
                <a:gd name="T25" fmla="*/ 357 h 1962"/>
                <a:gd name="T26" fmla="*/ 901 w 932"/>
                <a:gd name="T27" fmla="*/ 416 h 1962"/>
                <a:gd name="T28" fmla="*/ 917 w 932"/>
                <a:gd name="T29" fmla="*/ 477 h 1962"/>
                <a:gd name="T30" fmla="*/ 928 w 932"/>
                <a:gd name="T31" fmla="*/ 541 h 1962"/>
                <a:gd name="T32" fmla="*/ 932 w 932"/>
                <a:gd name="T33" fmla="*/ 607 h 1962"/>
                <a:gd name="T34" fmla="*/ 932 w 932"/>
                <a:gd name="T35" fmla="*/ 1962 h 1962"/>
                <a:gd name="T36" fmla="*/ 629 w 932"/>
                <a:gd name="T37" fmla="*/ 1962 h 1962"/>
                <a:gd name="T38" fmla="*/ 629 w 932"/>
                <a:gd name="T39" fmla="*/ 611 h 1962"/>
                <a:gd name="T40" fmla="*/ 625 w 932"/>
                <a:gd name="T41" fmla="*/ 564 h 1962"/>
                <a:gd name="T42" fmla="*/ 616 w 932"/>
                <a:gd name="T43" fmla="*/ 521 h 1962"/>
                <a:gd name="T44" fmla="*/ 600 w 932"/>
                <a:gd name="T45" fmla="*/ 480 h 1962"/>
                <a:gd name="T46" fmla="*/ 579 w 932"/>
                <a:gd name="T47" fmla="*/ 442 h 1962"/>
                <a:gd name="T48" fmla="*/ 553 w 932"/>
                <a:gd name="T49" fmla="*/ 408 h 1962"/>
                <a:gd name="T50" fmla="*/ 523 w 932"/>
                <a:gd name="T51" fmla="*/ 377 h 1962"/>
                <a:gd name="T52" fmla="*/ 488 w 932"/>
                <a:gd name="T53" fmla="*/ 352 h 1962"/>
                <a:gd name="T54" fmla="*/ 451 w 932"/>
                <a:gd name="T55" fmla="*/ 330 h 1962"/>
                <a:gd name="T56" fmla="*/ 410 w 932"/>
                <a:gd name="T57" fmla="*/ 316 h 1962"/>
                <a:gd name="T58" fmla="*/ 367 w 932"/>
                <a:gd name="T59" fmla="*/ 305 h 1962"/>
                <a:gd name="T60" fmla="*/ 321 w 932"/>
                <a:gd name="T61" fmla="*/ 302 h 1962"/>
                <a:gd name="T62" fmla="*/ 1 w 932"/>
                <a:gd name="T63" fmla="*/ 302 h 1962"/>
                <a:gd name="T64" fmla="*/ 0 w 932"/>
                <a:gd name="T65" fmla="*/ 240 h 1962"/>
                <a:gd name="T66" fmla="*/ 4 w 932"/>
                <a:gd name="T67" fmla="*/ 178 h 1962"/>
                <a:gd name="T68" fmla="*/ 16 w 932"/>
                <a:gd name="T69" fmla="*/ 117 h 1962"/>
                <a:gd name="T70" fmla="*/ 32 w 932"/>
                <a:gd name="T71" fmla="*/ 57 h 1962"/>
                <a:gd name="T72" fmla="*/ 54 w 932"/>
                <a:gd name="T73" fmla="*/ 0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2" h="1962">
                  <a:moveTo>
                    <a:pt x="54" y="0"/>
                  </a:moveTo>
                  <a:lnTo>
                    <a:pt x="323" y="0"/>
                  </a:lnTo>
                  <a:lnTo>
                    <a:pt x="390" y="4"/>
                  </a:lnTo>
                  <a:lnTo>
                    <a:pt x="454" y="14"/>
                  </a:lnTo>
                  <a:lnTo>
                    <a:pt x="516" y="31"/>
                  </a:lnTo>
                  <a:lnTo>
                    <a:pt x="575" y="54"/>
                  </a:lnTo>
                  <a:lnTo>
                    <a:pt x="631" y="83"/>
                  </a:lnTo>
                  <a:lnTo>
                    <a:pt x="683" y="117"/>
                  </a:lnTo>
                  <a:lnTo>
                    <a:pt x="731" y="156"/>
                  </a:lnTo>
                  <a:lnTo>
                    <a:pt x="775" y="200"/>
                  </a:lnTo>
                  <a:lnTo>
                    <a:pt x="815" y="249"/>
                  </a:lnTo>
                  <a:lnTo>
                    <a:pt x="849" y="301"/>
                  </a:lnTo>
                  <a:lnTo>
                    <a:pt x="877" y="357"/>
                  </a:lnTo>
                  <a:lnTo>
                    <a:pt x="901" y="416"/>
                  </a:lnTo>
                  <a:lnTo>
                    <a:pt x="917" y="477"/>
                  </a:lnTo>
                  <a:lnTo>
                    <a:pt x="928" y="541"/>
                  </a:lnTo>
                  <a:lnTo>
                    <a:pt x="932" y="607"/>
                  </a:lnTo>
                  <a:lnTo>
                    <a:pt x="932" y="1962"/>
                  </a:lnTo>
                  <a:lnTo>
                    <a:pt x="629" y="1962"/>
                  </a:lnTo>
                  <a:lnTo>
                    <a:pt x="629" y="611"/>
                  </a:lnTo>
                  <a:lnTo>
                    <a:pt x="625" y="564"/>
                  </a:lnTo>
                  <a:lnTo>
                    <a:pt x="616" y="521"/>
                  </a:lnTo>
                  <a:lnTo>
                    <a:pt x="600" y="480"/>
                  </a:lnTo>
                  <a:lnTo>
                    <a:pt x="579" y="442"/>
                  </a:lnTo>
                  <a:lnTo>
                    <a:pt x="553" y="408"/>
                  </a:lnTo>
                  <a:lnTo>
                    <a:pt x="523" y="377"/>
                  </a:lnTo>
                  <a:lnTo>
                    <a:pt x="488" y="352"/>
                  </a:lnTo>
                  <a:lnTo>
                    <a:pt x="451" y="330"/>
                  </a:lnTo>
                  <a:lnTo>
                    <a:pt x="410" y="316"/>
                  </a:lnTo>
                  <a:lnTo>
                    <a:pt x="367" y="305"/>
                  </a:lnTo>
                  <a:lnTo>
                    <a:pt x="321" y="302"/>
                  </a:lnTo>
                  <a:lnTo>
                    <a:pt x="1" y="302"/>
                  </a:lnTo>
                  <a:lnTo>
                    <a:pt x="0" y="240"/>
                  </a:lnTo>
                  <a:lnTo>
                    <a:pt x="4" y="178"/>
                  </a:lnTo>
                  <a:lnTo>
                    <a:pt x="16" y="117"/>
                  </a:lnTo>
                  <a:lnTo>
                    <a:pt x="32" y="57"/>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290" name="Freeform 14">
              <a:extLst>
                <a:ext uri="{FF2B5EF4-FFF2-40B4-BE49-F238E27FC236}">
                  <a16:creationId xmlns:a16="http://schemas.microsoft.com/office/drawing/2014/main" id="{04C423A0-996A-4D13-B5B5-C539C1E5C86F}"/>
                </a:ext>
              </a:extLst>
            </p:cNvPr>
            <p:cNvSpPr>
              <a:spLocks/>
            </p:cNvSpPr>
            <p:nvPr/>
          </p:nvSpPr>
          <p:spPr bwMode="auto">
            <a:xfrm>
              <a:off x="6794501" y="1227138"/>
              <a:ext cx="261938" cy="120650"/>
            </a:xfrm>
            <a:custGeom>
              <a:avLst/>
              <a:gdLst>
                <a:gd name="T0" fmla="*/ 403 w 661"/>
                <a:gd name="T1" fmla="*/ 0 h 303"/>
                <a:gd name="T2" fmla="*/ 661 w 661"/>
                <a:gd name="T3" fmla="*/ 0 h 303"/>
                <a:gd name="T4" fmla="*/ 661 w 661"/>
                <a:gd name="T5" fmla="*/ 303 h 303"/>
                <a:gd name="T6" fmla="*/ 0 w 661"/>
                <a:gd name="T7" fmla="*/ 303 h 303"/>
                <a:gd name="T8" fmla="*/ 9 w 661"/>
                <a:gd name="T9" fmla="*/ 296 h 303"/>
                <a:gd name="T10" fmla="*/ 24 w 661"/>
                <a:gd name="T11" fmla="*/ 287 h 303"/>
                <a:gd name="T12" fmla="*/ 43 w 661"/>
                <a:gd name="T13" fmla="*/ 275 h 303"/>
                <a:gd name="T14" fmla="*/ 66 w 661"/>
                <a:gd name="T15" fmla="*/ 261 h 303"/>
                <a:gd name="T16" fmla="*/ 92 w 661"/>
                <a:gd name="T17" fmla="*/ 245 h 303"/>
                <a:gd name="T18" fmla="*/ 121 w 661"/>
                <a:gd name="T19" fmla="*/ 228 h 303"/>
                <a:gd name="T20" fmla="*/ 150 w 661"/>
                <a:gd name="T21" fmla="*/ 209 h 303"/>
                <a:gd name="T22" fmla="*/ 182 w 661"/>
                <a:gd name="T23" fmla="*/ 187 h 303"/>
                <a:gd name="T24" fmla="*/ 213 w 661"/>
                <a:gd name="T25" fmla="*/ 167 h 303"/>
                <a:gd name="T26" fmla="*/ 244 w 661"/>
                <a:gd name="T27" fmla="*/ 144 h 303"/>
                <a:gd name="T28" fmla="*/ 275 w 661"/>
                <a:gd name="T29" fmla="*/ 122 h 303"/>
                <a:gd name="T30" fmla="*/ 305 w 661"/>
                <a:gd name="T31" fmla="*/ 100 h 303"/>
                <a:gd name="T32" fmla="*/ 331 w 661"/>
                <a:gd name="T33" fmla="*/ 78 h 303"/>
                <a:gd name="T34" fmla="*/ 355 w 661"/>
                <a:gd name="T35" fmla="*/ 56 h 303"/>
                <a:gd name="T36" fmla="*/ 375 w 661"/>
                <a:gd name="T37" fmla="*/ 37 h 303"/>
                <a:gd name="T38" fmla="*/ 392 w 661"/>
                <a:gd name="T39" fmla="*/ 18 h 303"/>
                <a:gd name="T40" fmla="*/ 403 w 661"/>
                <a:gd name="T4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1" h="303">
                  <a:moveTo>
                    <a:pt x="403" y="0"/>
                  </a:moveTo>
                  <a:lnTo>
                    <a:pt x="661" y="0"/>
                  </a:lnTo>
                  <a:lnTo>
                    <a:pt x="661" y="303"/>
                  </a:lnTo>
                  <a:lnTo>
                    <a:pt x="0" y="303"/>
                  </a:lnTo>
                  <a:lnTo>
                    <a:pt x="9" y="296"/>
                  </a:lnTo>
                  <a:lnTo>
                    <a:pt x="24" y="287"/>
                  </a:lnTo>
                  <a:lnTo>
                    <a:pt x="43" y="275"/>
                  </a:lnTo>
                  <a:lnTo>
                    <a:pt x="66" y="261"/>
                  </a:lnTo>
                  <a:lnTo>
                    <a:pt x="92" y="245"/>
                  </a:lnTo>
                  <a:lnTo>
                    <a:pt x="121" y="228"/>
                  </a:lnTo>
                  <a:lnTo>
                    <a:pt x="150" y="209"/>
                  </a:lnTo>
                  <a:lnTo>
                    <a:pt x="182" y="187"/>
                  </a:lnTo>
                  <a:lnTo>
                    <a:pt x="213" y="167"/>
                  </a:lnTo>
                  <a:lnTo>
                    <a:pt x="244" y="144"/>
                  </a:lnTo>
                  <a:lnTo>
                    <a:pt x="275" y="122"/>
                  </a:lnTo>
                  <a:lnTo>
                    <a:pt x="305" y="100"/>
                  </a:lnTo>
                  <a:lnTo>
                    <a:pt x="331" y="78"/>
                  </a:lnTo>
                  <a:lnTo>
                    <a:pt x="355" y="56"/>
                  </a:lnTo>
                  <a:lnTo>
                    <a:pt x="375" y="37"/>
                  </a:lnTo>
                  <a:lnTo>
                    <a:pt x="392" y="18"/>
                  </a:lnTo>
                  <a:lnTo>
                    <a:pt x="4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sp>
        <p:nvSpPr>
          <p:cNvPr id="291" name="Rectangle 290">
            <a:extLst>
              <a:ext uri="{FF2B5EF4-FFF2-40B4-BE49-F238E27FC236}">
                <a16:creationId xmlns:a16="http://schemas.microsoft.com/office/drawing/2014/main" id="{704723EF-34F3-430F-A807-015BC958E44F}"/>
              </a:ext>
            </a:extLst>
          </p:cNvPr>
          <p:cNvSpPr/>
          <p:nvPr/>
        </p:nvSpPr>
        <p:spPr>
          <a:xfrm>
            <a:off x="2958585" y="9239768"/>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292" name="Rectangle 291">
            <a:extLst>
              <a:ext uri="{FF2B5EF4-FFF2-40B4-BE49-F238E27FC236}">
                <a16:creationId xmlns:a16="http://schemas.microsoft.com/office/drawing/2014/main" id="{C5AA8F78-AFA4-4297-A74A-9E4FDC1DDFD1}"/>
              </a:ext>
            </a:extLst>
          </p:cNvPr>
          <p:cNvSpPr/>
          <p:nvPr/>
        </p:nvSpPr>
        <p:spPr>
          <a:xfrm>
            <a:off x="2958586" y="9830137"/>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293" name="Rectangle 292">
            <a:extLst>
              <a:ext uri="{FF2B5EF4-FFF2-40B4-BE49-F238E27FC236}">
                <a16:creationId xmlns:a16="http://schemas.microsoft.com/office/drawing/2014/main" id="{C42321CE-54A3-448D-A65B-232B68EDBEF7}"/>
              </a:ext>
            </a:extLst>
          </p:cNvPr>
          <p:cNvSpPr/>
          <p:nvPr/>
        </p:nvSpPr>
        <p:spPr>
          <a:xfrm>
            <a:off x="2945441" y="11863102"/>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294" name="Rectangle 293">
            <a:extLst>
              <a:ext uri="{FF2B5EF4-FFF2-40B4-BE49-F238E27FC236}">
                <a16:creationId xmlns:a16="http://schemas.microsoft.com/office/drawing/2014/main" id="{39C18FDF-1E7D-4C05-B1F7-48751619CF44}"/>
              </a:ext>
            </a:extLst>
          </p:cNvPr>
          <p:cNvSpPr/>
          <p:nvPr/>
        </p:nvSpPr>
        <p:spPr>
          <a:xfrm>
            <a:off x="2945442" y="12453471"/>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295" name="Oval 294">
            <a:extLst>
              <a:ext uri="{FF2B5EF4-FFF2-40B4-BE49-F238E27FC236}">
                <a16:creationId xmlns:a16="http://schemas.microsoft.com/office/drawing/2014/main" id="{9A0FB50A-5384-4D85-993B-85813CA37B6C}"/>
              </a:ext>
            </a:extLst>
          </p:cNvPr>
          <p:cNvSpPr/>
          <p:nvPr/>
        </p:nvSpPr>
        <p:spPr>
          <a:xfrm>
            <a:off x="1031821" y="6610178"/>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reeform 11">
            <a:extLst>
              <a:ext uri="{FF2B5EF4-FFF2-40B4-BE49-F238E27FC236}">
                <a16:creationId xmlns:a16="http://schemas.microsoft.com/office/drawing/2014/main" id="{032BF659-E9CD-4BA1-93F6-FB1061EB0467}"/>
              </a:ext>
            </a:extLst>
          </p:cNvPr>
          <p:cNvSpPr>
            <a:spLocks/>
          </p:cNvSpPr>
          <p:nvPr/>
        </p:nvSpPr>
        <p:spPr bwMode="auto">
          <a:xfrm>
            <a:off x="1453547" y="7059104"/>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297" name="Rectangle 296">
            <a:extLst>
              <a:ext uri="{FF2B5EF4-FFF2-40B4-BE49-F238E27FC236}">
                <a16:creationId xmlns:a16="http://schemas.microsoft.com/office/drawing/2014/main" id="{A985A9DA-21F9-4296-822E-1CF81B522DAF}"/>
              </a:ext>
            </a:extLst>
          </p:cNvPr>
          <p:cNvSpPr/>
          <p:nvPr/>
        </p:nvSpPr>
        <p:spPr>
          <a:xfrm>
            <a:off x="2958585" y="6646015"/>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298" name="Rectangle 297">
            <a:extLst>
              <a:ext uri="{FF2B5EF4-FFF2-40B4-BE49-F238E27FC236}">
                <a16:creationId xmlns:a16="http://schemas.microsoft.com/office/drawing/2014/main" id="{F469C4DF-D9D7-42FC-9536-97092B07F4BE}"/>
              </a:ext>
            </a:extLst>
          </p:cNvPr>
          <p:cNvSpPr/>
          <p:nvPr/>
        </p:nvSpPr>
        <p:spPr>
          <a:xfrm>
            <a:off x="2958586" y="7236384"/>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299" name="Oval 298">
            <a:extLst>
              <a:ext uri="{FF2B5EF4-FFF2-40B4-BE49-F238E27FC236}">
                <a16:creationId xmlns:a16="http://schemas.microsoft.com/office/drawing/2014/main" id="{4AC29F5B-4D34-470F-A10A-CF76F41F8EB4}"/>
              </a:ext>
            </a:extLst>
          </p:cNvPr>
          <p:cNvSpPr/>
          <p:nvPr/>
        </p:nvSpPr>
        <p:spPr>
          <a:xfrm>
            <a:off x="11656114" y="9242031"/>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027D6903-C37F-447B-AA27-F7CFB29517F8}"/>
              </a:ext>
            </a:extLst>
          </p:cNvPr>
          <p:cNvSpPr/>
          <p:nvPr/>
        </p:nvSpPr>
        <p:spPr>
          <a:xfrm>
            <a:off x="11656114" y="11903465"/>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reeform 11">
            <a:extLst>
              <a:ext uri="{FF2B5EF4-FFF2-40B4-BE49-F238E27FC236}">
                <a16:creationId xmlns:a16="http://schemas.microsoft.com/office/drawing/2014/main" id="{9A182821-AE66-41F5-A0F4-211D590C24AF}"/>
              </a:ext>
            </a:extLst>
          </p:cNvPr>
          <p:cNvSpPr>
            <a:spLocks/>
          </p:cNvSpPr>
          <p:nvPr/>
        </p:nvSpPr>
        <p:spPr bwMode="auto">
          <a:xfrm>
            <a:off x="12077840" y="9690957"/>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nvGrpSpPr>
          <p:cNvPr id="302" name="Group 301">
            <a:extLst>
              <a:ext uri="{FF2B5EF4-FFF2-40B4-BE49-F238E27FC236}">
                <a16:creationId xmlns:a16="http://schemas.microsoft.com/office/drawing/2014/main" id="{E0A26065-3E15-43F0-B94E-D744ED8F3EC0}"/>
              </a:ext>
            </a:extLst>
          </p:cNvPr>
          <p:cNvGrpSpPr/>
          <p:nvPr/>
        </p:nvGrpSpPr>
        <p:grpSpPr>
          <a:xfrm>
            <a:off x="12096135" y="12282143"/>
            <a:ext cx="507489" cy="744474"/>
            <a:chOff x="6056313" y="744538"/>
            <a:chExt cx="1009651" cy="1481138"/>
          </a:xfrm>
          <a:solidFill>
            <a:schemeClr val="bg1"/>
          </a:solidFill>
        </p:grpSpPr>
        <p:sp>
          <p:nvSpPr>
            <p:cNvPr id="303" name="Freeform 12">
              <a:extLst>
                <a:ext uri="{FF2B5EF4-FFF2-40B4-BE49-F238E27FC236}">
                  <a16:creationId xmlns:a16="http://schemas.microsoft.com/office/drawing/2014/main" id="{51B1069A-EEE2-41DC-B339-C72300CB34C6}"/>
                </a:ext>
              </a:extLst>
            </p:cNvPr>
            <p:cNvSpPr>
              <a:spLocks/>
            </p:cNvSpPr>
            <p:nvPr/>
          </p:nvSpPr>
          <p:spPr bwMode="auto">
            <a:xfrm>
              <a:off x="6056313" y="744538"/>
              <a:ext cx="898525" cy="1390650"/>
            </a:xfrm>
            <a:custGeom>
              <a:avLst/>
              <a:gdLst>
                <a:gd name="T0" fmla="*/ 1672 w 2267"/>
                <a:gd name="T1" fmla="*/ 5 h 3506"/>
                <a:gd name="T2" fmla="*/ 1815 w 2267"/>
                <a:gd name="T3" fmla="*/ 40 h 3506"/>
                <a:gd name="T4" fmla="*/ 1935 w 2267"/>
                <a:gd name="T5" fmla="*/ 101 h 3506"/>
                <a:gd name="T6" fmla="*/ 2034 w 2267"/>
                <a:gd name="T7" fmla="*/ 181 h 3506"/>
                <a:gd name="T8" fmla="*/ 2111 w 2267"/>
                <a:gd name="T9" fmla="*/ 268 h 3506"/>
                <a:gd name="T10" fmla="*/ 2168 w 2267"/>
                <a:gd name="T11" fmla="*/ 357 h 3506"/>
                <a:gd name="T12" fmla="*/ 2208 w 2267"/>
                <a:gd name="T13" fmla="*/ 436 h 3506"/>
                <a:gd name="T14" fmla="*/ 2242 w 2267"/>
                <a:gd name="T15" fmla="*/ 536 h 3506"/>
                <a:gd name="T16" fmla="*/ 2263 w 2267"/>
                <a:gd name="T17" fmla="*/ 651 h 3506"/>
                <a:gd name="T18" fmla="*/ 2265 w 2267"/>
                <a:gd name="T19" fmla="*/ 779 h 3506"/>
                <a:gd name="T20" fmla="*/ 2242 w 2267"/>
                <a:gd name="T21" fmla="*/ 911 h 3506"/>
                <a:gd name="T22" fmla="*/ 2186 w 2267"/>
                <a:gd name="T23" fmla="*/ 1046 h 3506"/>
                <a:gd name="T24" fmla="*/ 2091 w 2267"/>
                <a:gd name="T25" fmla="*/ 1177 h 3506"/>
                <a:gd name="T26" fmla="*/ 1951 w 2267"/>
                <a:gd name="T27" fmla="*/ 1298 h 3506"/>
                <a:gd name="T28" fmla="*/ 1761 w 2267"/>
                <a:gd name="T29" fmla="*/ 1406 h 3506"/>
                <a:gd name="T30" fmla="*/ 1623 w 2267"/>
                <a:gd name="T31" fmla="*/ 1544 h 3506"/>
                <a:gd name="T32" fmla="*/ 1524 w 2267"/>
                <a:gd name="T33" fmla="*/ 1713 h 3506"/>
                <a:gd name="T34" fmla="*/ 1470 w 2267"/>
                <a:gd name="T35" fmla="*/ 1902 h 3506"/>
                <a:gd name="T36" fmla="*/ 1463 w 2267"/>
                <a:gd name="T37" fmla="*/ 2098 h 3506"/>
                <a:gd name="T38" fmla="*/ 1506 w 2267"/>
                <a:gd name="T39" fmla="*/ 2289 h 3506"/>
                <a:gd name="T40" fmla="*/ 1548 w 2267"/>
                <a:gd name="T41" fmla="*/ 2370 h 3506"/>
                <a:gd name="T42" fmla="*/ 1615 w 2267"/>
                <a:gd name="T43" fmla="*/ 2479 h 3506"/>
                <a:gd name="T44" fmla="*/ 1695 w 2267"/>
                <a:gd name="T45" fmla="*/ 2607 h 3506"/>
                <a:gd name="T46" fmla="*/ 1770 w 2267"/>
                <a:gd name="T47" fmla="*/ 2749 h 3506"/>
                <a:gd name="T48" fmla="*/ 1825 w 2267"/>
                <a:gd name="T49" fmla="*/ 2899 h 3506"/>
                <a:gd name="T50" fmla="*/ 1848 w 2267"/>
                <a:gd name="T51" fmla="*/ 3048 h 3506"/>
                <a:gd name="T52" fmla="*/ 1822 w 2267"/>
                <a:gd name="T53" fmla="*/ 3191 h 3506"/>
                <a:gd name="T54" fmla="*/ 1708 w 2267"/>
                <a:gd name="T55" fmla="*/ 3332 h 3506"/>
                <a:gd name="T56" fmla="*/ 1572 w 2267"/>
                <a:gd name="T57" fmla="*/ 3428 h 3506"/>
                <a:gd name="T58" fmla="*/ 1420 w 2267"/>
                <a:gd name="T59" fmla="*/ 3483 h 3506"/>
                <a:gd name="T60" fmla="*/ 1259 w 2267"/>
                <a:gd name="T61" fmla="*/ 3505 h 3506"/>
                <a:gd name="T62" fmla="*/ 1095 w 2267"/>
                <a:gd name="T63" fmla="*/ 3499 h 3506"/>
                <a:gd name="T64" fmla="*/ 936 w 2267"/>
                <a:gd name="T65" fmla="*/ 3470 h 3506"/>
                <a:gd name="T66" fmla="*/ 789 w 2267"/>
                <a:gd name="T67" fmla="*/ 3424 h 3506"/>
                <a:gd name="T68" fmla="*/ 659 w 2267"/>
                <a:gd name="T69" fmla="*/ 3368 h 3506"/>
                <a:gd name="T70" fmla="*/ 556 w 2267"/>
                <a:gd name="T71" fmla="*/ 3306 h 3506"/>
                <a:gd name="T72" fmla="*/ 402 w 2267"/>
                <a:gd name="T73" fmla="*/ 3169 h 3506"/>
                <a:gd name="T74" fmla="*/ 250 w 2267"/>
                <a:gd name="T75" fmla="*/ 2975 h 3506"/>
                <a:gd name="T76" fmla="*/ 137 w 2267"/>
                <a:gd name="T77" fmla="*/ 2759 h 3506"/>
                <a:gd name="T78" fmla="*/ 61 w 2267"/>
                <a:gd name="T79" fmla="*/ 2530 h 3506"/>
                <a:gd name="T80" fmla="*/ 17 w 2267"/>
                <a:gd name="T81" fmla="*/ 2293 h 3506"/>
                <a:gd name="T82" fmla="*/ 0 w 2267"/>
                <a:gd name="T83" fmla="*/ 2053 h 3506"/>
                <a:gd name="T84" fmla="*/ 8 w 2267"/>
                <a:gd name="T85" fmla="*/ 1816 h 3506"/>
                <a:gd name="T86" fmla="*/ 34 w 2267"/>
                <a:gd name="T87" fmla="*/ 1587 h 3506"/>
                <a:gd name="T88" fmla="*/ 77 w 2267"/>
                <a:gd name="T89" fmla="*/ 1375 h 3506"/>
                <a:gd name="T90" fmla="*/ 130 w 2267"/>
                <a:gd name="T91" fmla="*/ 1184 h 3506"/>
                <a:gd name="T92" fmla="*/ 191 w 2267"/>
                <a:gd name="T93" fmla="*/ 1019 h 3506"/>
                <a:gd name="T94" fmla="*/ 254 w 2267"/>
                <a:gd name="T95" fmla="*/ 887 h 3506"/>
                <a:gd name="T96" fmla="*/ 395 w 2267"/>
                <a:gd name="T97" fmla="*/ 682 h 3506"/>
                <a:gd name="T98" fmla="*/ 604 w 2267"/>
                <a:gd name="T99" fmla="*/ 455 h 3506"/>
                <a:gd name="T100" fmla="*/ 847 w 2267"/>
                <a:gd name="T101" fmla="*/ 266 h 3506"/>
                <a:gd name="T102" fmla="*/ 1116 w 2267"/>
                <a:gd name="T103" fmla="*/ 118 h 3506"/>
                <a:gd name="T104" fmla="*/ 1376 w 2267"/>
                <a:gd name="T105" fmla="*/ 29 h 3506"/>
                <a:gd name="T106" fmla="*/ 1562 w 2267"/>
                <a:gd name="T107" fmla="*/ 0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7" h="3506">
                  <a:moveTo>
                    <a:pt x="1562" y="0"/>
                  </a:moveTo>
                  <a:lnTo>
                    <a:pt x="1619" y="1"/>
                  </a:lnTo>
                  <a:lnTo>
                    <a:pt x="1672" y="5"/>
                  </a:lnTo>
                  <a:lnTo>
                    <a:pt x="1722" y="14"/>
                  </a:lnTo>
                  <a:lnTo>
                    <a:pt x="1770" y="25"/>
                  </a:lnTo>
                  <a:lnTo>
                    <a:pt x="1815" y="40"/>
                  </a:lnTo>
                  <a:lnTo>
                    <a:pt x="1858" y="58"/>
                  </a:lnTo>
                  <a:lnTo>
                    <a:pt x="1898" y="79"/>
                  </a:lnTo>
                  <a:lnTo>
                    <a:pt x="1935" y="101"/>
                  </a:lnTo>
                  <a:lnTo>
                    <a:pt x="1971" y="126"/>
                  </a:lnTo>
                  <a:lnTo>
                    <a:pt x="2004" y="152"/>
                  </a:lnTo>
                  <a:lnTo>
                    <a:pt x="2034" y="181"/>
                  </a:lnTo>
                  <a:lnTo>
                    <a:pt x="2061" y="209"/>
                  </a:lnTo>
                  <a:lnTo>
                    <a:pt x="2088" y="239"/>
                  </a:lnTo>
                  <a:lnTo>
                    <a:pt x="2111" y="268"/>
                  </a:lnTo>
                  <a:lnTo>
                    <a:pt x="2132" y="298"/>
                  </a:lnTo>
                  <a:lnTo>
                    <a:pt x="2151" y="327"/>
                  </a:lnTo>
                  <a:lnTo>
                    <a:pt x="2168" y="357"/>
                  </a:lnTo>
                  <a:lnTo>
                    <a:pt x="2184" y="384"/>
                  </a:lnTo>
                  <a:lnTo>
                    <a:pt x="2196" y="411"/>
                  </a:lnTo>
                  <a:lnTo>
                    <a:pt x="2208" y="436"/>
                  </a:lnTo>
                  <a:lnTo>
                    <a:pt x="2220" y="468"/>
                  </a:lnTo>
                  <a:lnTo>
                    <a:pt x="2232" y="501"/>
                  </a:lnTo>
                  <a:lnTo>
                    <a:pt x="2242" y="536"/>
                  </a:lnTo>
                  <a:lnTo>
                    <a:pt x="2251" y="573"/>
                  </a:lnTo>
                  <a:lnTo>
                    <a:pt x="2258" y="612"/>
                  </a:lnTo>
                  <a:lnTo>
                    <a:pt x="2263" y="651"/>
                  </a:lnTo>
                  <a:lnTo>
                    <a:pt x="2266" y="693"/>
                  </a:lnTo>
                  <a:lnTo>
                    <a:pt x="2267" y="735"/>
                  </a:lnTo>
                  <a:lnTo>
                    <a:pt x="2265" y="779"/>
                  </a:lnTo>
                  <a:lnTo>
                    <a:pt x="2260" y="823"/>
                  </a:lnTo>
                  <a:lnTo>
                    <a:pt x="2252" y="867"/>
                  </a:lnTo>
                  <a:lnTo>
                    <a:pt x="2242" y="911"/>
                  </a:lnTo>
                  <a:lnTo>
                    <a:pt x="2227" y="957"/>
                  </a:lnTo>
                  <a:lnTo>
                    <a:pt x="2208" y="1001"/>
                  </a:lnTo>
                  <a:lnTo>
                    <a:pt x="2186" y="1046"/>
                  </a:lnTo>
                  <a:lnTo>
                    <a:pt x="2159" y="1091"/>
                  </a:lnTo>
                  <a:lnTo>
                    <a:pt x="2127" y="1134"/>
                  </a:lnTo>
                  <a:lnTo>
                    <a:pt x="2091" y="1177"/>
                  </a:lnTo>
                  <a:lnTo>
                    <a:pt x="2050" y="1218"/>
                  </a:lnTo>
                  <a:lnTo>
                    <a:pt x="2004" y="1258"/>
                  </a:lnTo>
                  <a:lnTo>
                    <a:pt x="1951" y="1298"/>
                  </a:lnTo>
                  <a:lnTo>
                    <a:pt x="1895" y="1336"/>
                  </a:lnTo>
                  <a:lnTo>
                    <a:pt x="1831" y="1372"/>
                  </a:lnTo>
                  <a:lnTo>
                    <a:pt x="1761" y="1406"/>
                  </a:lnTo>
                  <a:lnTo>
                    <a:pt x="1711" y="1448"/>
                  </a:lnTo>
                  <a:lnTo>
                    <a:pt x="1664" y="1494"/>
                  </a:lnTo>
                  <a:lnTo>
                    <a:pt x="1623" y="1544"/>
                  </a:lnTo>
                  <a:lnTo>
                    <a:pt x="1586" y="1598"/>
                  </a:lnTo>
                  <a:lnTo>
                    <a:pt x="1553" y="1654"/>
                  </a:lnTo>
                  <a:lnTo>
                    <a:pt x="1524" y="1713"/>
                  </a:lnTo>
                  <a:lnTo>
                    <a:pt x="1502" y="1775"/>
                  </a:lnTo>
                  <a:lnTo>
                    <a:pt x="1484" y="1838"/>
                  </a:lnTo>
                  <a:lnTo>
                    <a:pt x="1470" y="1902"/>
                  </a:lnTo>
                  <a:lnTo>
                    <a:pt x="1462" y="1968"/>
                  </a:lnTo>
                  <a:lnTo>
                    <a:pt x="1460" y="2032"/>
                  </a:lnTo>
                  <a:lnTo>
                    <a:pt x="1463" y="2098"/>
                  </a:lnTo>
                  <a:lnTo>
                    <a:pt x="1471" y="2163"/>
                  </a:lnTo>
                  <a:lnTo>
                    <a:pt x="1486" y="2226"/>
                  </a:lnTo>
                  <a:lnTo>
                    <a:pt x="1506" y="2289"/>
                  </a:lnTo>
                  <a:lnTo>
                    <a:pt x="1517" y="2312"/>
                  </a:lnTo>
                  <a:lnTo>
                    <a:pt x="1530" y="2340"/>
                  </a:lnTo>
                  <a:lnTo>
                    <a:pt x="1548" y="2370"/>
                  </a:lnTo>
                  <a:lnTo>
                    <a:pt x="1569" y="2404"/>
                  </a:lnTo>
                  <a:lnTo>
                    <a:pt x="1591" y="2441"/>
                  </a:lnTo>
                  <a:lnTo>
                    <a:pt x="1615" y="2479"/>
                  </a:lnTo>
                  <a:lnTo>
                    <a:pt x="1641" y="2520"/>
                  </a:lnTo>
                  <a:lnTo>
                    <a:pt x="1667" y="2563"/>
                  </a:lnTo>
                  <a:lnTo>
                    <a:pt x="1695" y="2607"/>
                  </a:lnTo>
                  <a:lnTo>
                    <a:pt x="1721" y="2654"/>
                  </a:lnTo>
                  <a:lnTo>
                    <a:pt x="1746" y="2702"/>
                  </a:lnTo>
                  <a:lnTo>
                    <a:pt x="1770" y="2749"/>
                  </a:lnTo>
                  <a:lnTo>
                    <a:pt x="1790" y="2799"/>
                  </a:lnTo>
                  <a:lnTo>
                    <a:pt x="1809" y="2848"/>
                  </a:lnTo>
                  <a:lnTo>
                    <a:pt x="1825" y="2899"/>
                  </a:lnTo>
                  <a:lnTo>
                    <a:pt x="1837" y="2949"/>
                  </a:lnTo>
                  <a:lnTo>
                    <a:pt x="1845" y="2999"/>
                  </a:lnTo>
                  <a:lnTo>
                    <a:pt x="1848" y="3048"/>
                  </a:lnTo>
                  <a:lnTo>
                    <a:pt x="1845" y="3096"/>
                  </a:lnTo>
                  <a:lnTo>
                    <a:pt x="1837" y="3144"/>
                  </a:lnTo>
                  <a:lnTo>
                    <a:pt x="1822" y="3191"/>
                  </a:lnTo>
                  <a:lnTo>
                    <a:pt x="1787" y="3243"/>
                  </a:lnTo>
                  <a:lnTo>
                    <a:pt x="1749" y="3290"/>
                  </a:lnTo>
                  <a:lnTo>
                    <a:pt x="1708" y="3332"/>
                  </a:lnTo>
                  <a:lnTo>
                    <a:pt x="1665" y="3369"/>
                  </a:lnTo>
                  <a:lnTo>
                    <a:pt x="1620" y="3401"/>
                  </a:lnTo>
                  <a:lnTo>
                    <a:pt x="1572" y="3428"/>
                  </a:lnTo>
                  <a:lnTo>
                    <a:pt x="1523" y="3450"/>
                  </a:lnTo>
                  <a:lnTo>
                    <a:pt x="1472" y="3469"/>
                  </a:lnTo>
                  <a:lnTo>
                    <a:pt x="1420" y="3483"/>
                  </a:lnTo>
                  <a:lnTo>
                    <a:pt x="1367" y="3495"/>
                  </a:lnTo>
                  <a:lnTo>
                    <a:pt x="1313" y="3501"/>
                  </a:lnTo>
                  <a:lnTo>
                    <a:pt x="1259" y="3505"/>
                  </a:lnTo>
                  <a:lnTo>
                    <a:pt x="1204" y="3506"/>
                  </a:lnTo>
                  <a:lnTo>
                    <a:pt x="1150" y="3504"/>
                  </a:lnTo>
                  <a:lnTo>
                    <a:pt x="1095" y="3499"/>
                  </a:lnTo>
                  <a:lnTo>
                    <a:pt x="1041" y="3491"/>
                  </a:lnTo>
                  <a:lnTo>
                    <a:pt x="987" y="3482"/>
                  </a:lnTo>
                  <a:lnTo>
                    <a:pt x="936" y="3470"/>
                  </a:lnTo>
                  <a:lnTo>
                    <a:pt x="885" y="3456"/>
                  </a:lnTo>
                  <a:lnTo>
                    <a:pt x="835" y="3441"/>
                  </a:lnTo>
                  <a:lnTo>
                    <a:pt x="789" y="3424"/>
                  </a:lnTo>
                  <a:lnTo>
                    <a:pt x="743" y="3406"/>
                  </a:lnTo>
                  <a:lnTo>
                    <a:pt x="700" y="3387"/>
                  </a:lnTo>
                  <a:lnTo>
                    <a:pt x="659" y="3368"/>
                  </a:lnTo>
                  <a:lnTo>
                    <a:pt x="622" y="3347"/>
                  </a:lnTo>
                  <a:lnTo>
                    <a:pt x="587" y="3327"/>
                  </a:lnTo>
                  <a:lnTo>
                    <a:pt x="556" y="3306"/>
                  </a:lnTo>
                  <a:lnTo>
                    <a:pt x="528" y="3285"/>
                  </a:lnTo>
                  <a:lnTo>
                    <a:pt x="463" y="3229"/>
                  </a:lnTo>
                  <a:lnTo>
                    <a:pt x="402" y="3169"/>
                  </a:lnTo>
                  <a:lnTo>
                    <a:pt x="346" y="3107"/>
                  </a:lnTo>
                  <a:lnTo>
                    <a:pt x="295" y="3042"/>
                  </a:lnTo>
                  <a:lnTo>
                    <a:pt x="250" y="2975"/>
                  </a:lnTo>
                  <a:lnTo>
                    <a:pt x="208" y="2905"/>
                  </a:lnTo>
                  <a:lnTo>
                    <a:pt x="170" y="2833"/>
                  </a:lnTo>
                  <a:lnTo>
                    <a:pt x="137" y="2759"/>
                  </a:lnTo>
                  <a:lnTo>
                    <a:pt x="108" y="2685"/>
                  </a:lnTo>
                  <a:lnTo>
                    <a:pt x="83" y="2609"/>
                  </a:lnTo>
                  <a:lnTo>
                    <a:pt x="61" y="2530"/>
                  </a:lnTo>
                  <a:lnTo>
                    <a:pt x="43" y="2452"/>
                  </a:lnTo>
                  <a:lnTo>
                    <a:pt x="28" y="2373"/>
                  </a:lnTo>
                  <a:lnTo>
                    <a:pt x="17" y="2293"/>
                  </a:lnTo>
                  <a:lnTo>
                    <a:pt x="8" y="2213"/>
                  </a:lnTo>
                  <a:lnTo>
                    <a:pt x="3" y="2132"/>
                  </a:lnTo>
                  <a:lnTo>
                    <a:pt x="0" y="2053"/>
                  </a:lnTo>
                  <a:lnTo>
                    <a:pt x="0" y="1972"/>
                  </a:lnTo>
                  <a:lnTo>
                    <a:pt x="3" y="1894"/>
                  </a:lnTo>
                  <a:lnTo>
                    <a:pt x="8" y="1816"/>
                  </a:lnTo>
                  <a:lnTo>
                    <a:pt x="15" y="1738"/>
                  </a:lnTo>
                  <a:lnTo>
                    <a:pt x="24" y="1662"/>
                  </a:lnTo>
                  <a:lnTo>
                    <a:pt x="34" y="1587"/>
                  </a:lnTo>
                  <a:lnTo>
                    <a:pt x="48" y="1515"/>
                  </a:lnTo>
                  <a:lnTo>
                    <a:pt x="61" y="1443"/>
                  </a:lnTo>
                  <a:lnTo>
                    <a:pt x="77" y="1375"/>
                  </a:lnTo>
                  <a:lnTo>
                    <a:pt x="94" y="1308"/>
                  </a:lnTo>
                  <a:lnTo>
                    <a:pt x="111" y="1245"/>
                  </a:lnTo>
                  <a:lnTo>
                    <a:pt x="130" y="1184"/>
                  </a:lnTo>
                  <a:lnTo>
                    <a:pt x="150" y="1126"/>
                  </a:lnTo>
                  <a:lnTo>
                    <a:pt x="170" y="1070"/>
                  </a:lnTo>
                  <a:lnTo>
                    <a:pt x="191" y="1019"/>
                  </a:lnTo>
                  <a:lnTo>
                    <a:pt x="212" y="971"/>
                  </a:lnTo>
                  <a:lnTo>
                    <a:pt x="234" y="927"/>
                  </a:lnTo>
                  <a:lnTo>
                    <a:pt x="254" y="887"/>
                  </a:lnTo>
                  <a:lnTo>
                    <a:pt x="276" y="851"/>
                  </a:lnTo>
                  <a:lnTo>
                    <a:pt x="332" y="766"/>
                  </a:lnTo>
                  <a:lnTo>
                    <a:pt x="395" y="682"/>
                  </a:lnTo>
                  <a:lnTo>
                    <a:pt x="461" y="603"/>
                  </a:lnTo>
                  <a:lnTo>
                    <a:pt x="530" y="528"/>
                  </a:lnTo>
                  <a:lnTo>
                    <a:pt x="604" y="455"/>
                  </a:lnTo>
                  <a:lnTo>
                    <a:pt x="682" y="387"/>
                  </a:lnTo>
                  <a:lnTo>
                    <a:pt x="763" y="325"/>
                  </a:lnTo>
                  <a:lnTo>
                    <a:pt x="847" y="266"/>
                  </a:lnTo>
                  <a:lnTo>
                    <a:pt x="934" y="211"/>
                  </a:lnTo>
                  <a:lnTo>
                    <a:pt x="1024" y="163"/>
                  </a:lnTo>
                  <a:lnTo>
                    <a:pt x="1116" y="118"/>
                  </a:lnTo>
                  <a:lnTo>
                    <a:pt x="1211" y="81"/>
                  </a:lnTo>
                  <a:lnTo>
                    <a:pt x="1308" y="48"/>
                  </a:lnTo>
                  <a:lnTo>
                    <a:pt x="1376" y="29"/>
                  </a:lnTo>
                  <a:lnTo>
                    <a:pt x="1440" y="14"/>
                  </a:lnTo>
                  <a:lnTo>
                    <a:pt x="1503" y="5"/>
                  </a:lnTo>
                  <a:lnTo>
                    <a:pt x="15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304" name="Freeform 13">
              <a:extLst>
                <a:ext uri="{FF2B5EF4-FFF2-40B4-BE49-F238E27FC236}">
                  <a16:creationId xmlns:a16="http://schemas.microsoft.com/office/drawing/2014/main" id="{33D3A436-F04D-4822-93E0-ABC0F319DD04}"/>
                </a:ext>
              </a:extLst>
            </p:cNvPr>
            <p:cNvSpPr>
              <a:spLocks/>
            </p:cNvSpPr>
            <p:nvPr/>
          </p:nvSpPr>
          <p:spPr bwMode="auto">
            <a:xfrm>
              <a:off x="6696076" y="1446213"/>
              <a:ext cx="369888" cy="779463"/>
            </a:xfrm>
            <a:custGeom>
              <a:avLst/>
              <a:gdLst>
                <a:gd name="T0" fmla="*/ 54 w 932"/>
                <a:gd name="T1" fmla="*/ 0 h 1962"/>
                <a:gd name="T2" fmla="*/ 323 w 932"/>
                <a:gd name="T3" fmla="*/ 0 h 1962"/>
                <a:gd name="T4" fmla="*/ 390 w 932"/>
                <a:gd name="T5" fmla="*/ 4 h 1962"/>
                <a:gd name="T6" fmla="*/ 454 w 932"/>
                <a:gd name="T7" fmla="*/ 14 h 1962"/>
                <a:gd name="T8" fmla="*/ 516 w 932"/>
                <a:gd name="T9" fmla="*/ 31 h 1962"/>
                <a:gd name="T10" fmla="*/ 575 w 932"/>
                <a:gd name="T11" fmla="*/ 54 h 1962"/>
                <a:gd name="T12" fmla="*/ 631 w 932"/>
                <a:gd name="T13" fmla="*/ 83 h 1962"/>
                <a:gd name="T14" fmla="*/ 683 w 932"/>
                <a:gd name="T15" fmla="*/ 117 h 1962"/>
                <a:gd name="T16" fmla="*/ 731 w 932"/>
                <a:gd name="T17" fmla="*/ 156 h 1962"/>
                <a:gd name="T18" fmla="*/ 775 w 932"/>
                <a:gd name="T19" fmla="*/ 200 h 1962"/>
                <a:gd name="T20" fmla="*/ 815 w 932"/>
                <a:gd name="T21" fmla="*/ 249 h 1962"/>
                <a:gd name="T22" fmla="*/ 849 w 932"/>
                <a:gd name="T23" fmla="*/ 301 h 1962"/>
                <a:gd name="T24" fmla="*/ 877 w 932"/>
                <a:gd name="T25" fmla="*/ 357 h 1962"/>
                <a:gd name="T26" fmla="*/ 901 w 932"/>
                <a:gd name="T27" fmla="*/ 416 h 1962"/>
                <a:gd name="T28" fmla="*/ 917 w 932"/>
                <a:gd name="T29" fmla="*/ 477 h 1962"/>
                <a:gd name="T30" fmla="*/ 928 w 932"/>
                <a:gd name="T31" fmla="*/ 541 h 1962"/>
                <a:gd name="T32" fmla="*/ 932 w 932"/>
                <a:gd name="T33" fmla="*/ 607 h 1962"/>
                <a:gd name="T34" fmla="*/ 932 w 932"/>
                <a:gd name="T35" fmla="*/ 1962 h 1962"/>
                <a:gd name="T36" fmla="*/ 629 w 932"/>
                <a:gd name="T37" fmla="*/ 1962 h 1962"/>
                <a:gd name="T38" fmla="*/ 629 w 932"/>
                <a:gd name="T39" fmla="*/ 611 h 1962"/>
                <a:gd name="T40" fmla="*/ 625 w 932"/>
                <a:gd name="T41" fmla="*/ 564 h 1962"/>
                <a:gd name="T42" fmla="*/ 616 w 932"/>
                <a:gd name="T43" fmla="*/ 521 h 1962"/>
                <a:gd name="T44" fmla="*/ 600 w 932"/>
                <a:gd name="T45" fmla="*/ 480 h 1962"/>
                <a:gd name="T46" fmla="*/ 579 w 932"/>
                <a:gd name="T47" fmla="*/ 442 h 1962"/>
                <a:gd name="T48" fmla="*/ 553 w 932"/>
                <a:gd name="T49" fmla="*/ 408 h 1962"/>
                <a:gd name="T50" fmla="*/ 523 w 932"/>
                <a:gd name="T51" fmla="*/ 377 h 1962"/>
                <a:gd name="T52" fmla="*/ 488 w 932"/>
                <a:gd name="T53" fmla="*/ 352 h 1962"/>
                <a:gd name="T54" fmla="*/ 451 w 932"/>
                <a:gd name="T55" fmla="*/ 330 h 1962"/>
                <a:gd name="T56" fmla="*/ 410 w 932"/>
                <a:gd name="T57" fmla="*/ 316 h 1962"/>
                <a:gd name="T58" fmla="*/ 367 w 932"/>
                <a:gd name="T59" fmla="*/ 305 h 1962"/>
                <a:gd name="T60" fmla="*/ 321 w 932"/>
                <a:gd name="T61" fmla="*/ 302 h 1962"/>
                <a:gd name="T62" fmla="*/ 1 w 932"/>
                <a:gd name="T63" fmla="*/ 302 h 1962"/>
                <a:gd name="T64" fmla="*/ 0 w 932"/>
                <a:gd name="T65" fmla="*/ 240 h 1962"/>
                <a:gd name="T66" fmla="*/ 4 w 932"/>
                <a:gd name="T67" fmla="*/ 178 h 1962"/>
                <a:gd name="T68" fmla="*/ 16 w 932"/>
                <a:gd name="T69" fmla="*/ 117 h 1962"/>
                <a:gd name="T70" fmla="*/ 32 w 932"/>
                <a:gd name="T71" fmla="*/ 57 h 1962"/>
                <a:gd name="T72" fmla="*/ 54 w 932"/>
                <a:gd name="T73" fmla="*/ 0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2" h="1962">
                  <a:moveTo>
                    <a:pt x="54" y="0"/>
                  </a:moveTo>
                  <a:lnTo>
                    <a:pt x="323" y="0"/>
                  </a:lnTo>
                  <a:lnTo>
                    <a:pt x="390" y="4"/>
                  </a:lnTo>
                  <a:lnTo>
                    <a:pt x="454" y="14"/>
                  </a:lnTo>
                  <a:lnTo>
                    <a:pt x="516" y="31"/>
                  </a:lnTo>
                  <a:lnTo>
                    <a:pt x="575" y="54"/>
                  </a:lnTo>
                  <a:lnTo>
                    <a:pt x="631" y="83"/>
                  </a:lnTo>
                  <a:lnTo>
                    <a:pt x="683" y="117"/>
                  </a:lnTo>
                  <a:lnTo>
                    <a:pt x="731" y="156"/>
                  </a:lnTo>
                  <a:lnTo>
                    <a:pt x="775" y="200"/>
                  </a:lnTo>
                  <a:lnTo>
                    <a:pt x="815" y="249"/>
                  </a:lnTo>
                  <a:lnTo>
                    <a:pt x="849" y="301"/>
                  </a:lnTo>
                  <a:lnTo>
                    <a:pt x="877" y="357"/>
                  </a:lnTo>
                  <a:lnTo>
                    <a:pt x="901" y="416"/>
                  </a:lnTo>
                  <a:lnTo>
                    <a:pt x="917" y="477"/>
                  </a:lnTo>
                  <a:lnTo>
                    <a:pt x="928" y="541"/>
                  </a:lnTo>
                  <a:lnTo>
                    <a:pt x="932" y="607"/>
                  </a:lnTo>
                  <a:lnTo>
                    <a:pt x="932" y="1962"/>
                  </a:lnTo>
                  <a:lnTo>
                    <a:pt x="629" y="1962"/>
                  </a:lnTo>
                  <a:lnTo>
                    <a:pt x="629" y="611"/>
                  </a:lnTo>
                  <a:lnTo>
                    <a:pt x="625" y="564"/>
                  </a:lnTo>
                  <a:lnTo>
                    <a:pt x="616" y="521"/>
                  </a:lnTo>
                  <a:lnTo>
                    <a:pt x="600" y="480"/>
                  </a:lnTo>
                  <a:lnTo>
                    <a:pt x="579" y="442"/>
                  </a:lnTo>
                  <a:lnTo>
                    <a:pt x="553" y="408"/>
                  </a:lnTo>
                  <a:lnTo>
                    <a:pt x="523" y="377"/>
                  </a:lnTo>
                  <a:lnTo>
                    <a:pt x="488" y="352"/>
                  </a:lnTo>
                  <a:lnTo>
                    <a:pt x="451" y="330"/>
                  </a:lnTo>
                  <a:lnTo>
                    <a:pt x="410" y="316"/>
                  </a:lnTo>
                  <a:lnTo>
                    <a:pt x="367" y="305"/>
                  </a:lnTo>
                  <a:lnTo>
                    <a:pt x="321" y="302"/>
                  </a:lnTo>
                  <a:lnTo>
                    <a:pt x="1" y="302"/>
                  </a:lnTo>
                  <a:lnTo>
                    <a:pt x="0" y="240"/>
                  </a:lnTo>
                  <a:lnTo>
                    <a:pt x="4" y="178"/>
                  </a:lnTo>
                  <a:lnTo>
                    <a:pt x="16" y="117"/>
                  </a:lnTo>
                  <a:lnTo>
                    <a:pt x="32" y="57"/>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305" name="Freeform 14">
              <a:extLst>
                <a:ext uri="{FF2B5EF4-FFF2-40B4-BE49-F238E27FC236}">
                  <a16:creationId xmlns:a16="http://schemas.microsoft.com/office/drawing/2014/main" id="{F0C9A57C-207D-445F-A39A-964E9531D062}"/>
                </a:ext>
              </a:extLst>
            </p:cNvPr>
            <p:cNvSpPr>
              <a:spLocks/>
            </p:cNvSpPr>
            <p:nvPr/>
          </p:nvSpPr>
          <p:spPr bwMode="auto">
            <a:xfrm>
              <a:off x="6794501" y="1227138"/>
              <a:ext cx="261938" cy="120650"/>
            </a:xfrm>
            <a:custGeom>
              <a:avLst/>
              <a:gdLst>
                <a:gd name="T0" fmla="*/ 403 w 661"/>
                <a:gd name="T1" fmla="*/ 0 h 303"/>
                <a:gd name="T2" fmla="*/ 661 w 661"/>
                <a:gd name="T3" fmla="*/ 0 h 303"/>
                <a:gd name="T4" fmla="*/ 661 w 661"/>
                <a:gd name="T5" fmla="*/ 303 h 303"/>
                <a:gd name="T6" fmla="*/ 0 w 661"/>
                <a:gd name="T7" fmla="*/ 303 h 303"/>
                <a:gd name="T8" fmla="*/ 9 w 661"/>
                <a:gd name="T9" fmla="*/ 296 h 303"/>
                <a:gd name="T10" fmla="*/ 24 w 661"/>
                <a:gd name="T11" fmla="*/ 287 h 303"/>
                <a:gd name="T12" fmla="*/ 43 w 661"/>
                <a:gd name="T13" fmla="*/ 275 h 303"/>
                <a:gd name="T14" fmla="*/ 66 w 661"/>
                <a:gd name="T15" fmla="*/ 261 h 303"/>
                <a:gd name="T16" fmla="*/ 92 w 661"/>
                <a:gd name="T17" fmla="*/ 245 h 303"/>
                <a:gd name="T18" fmla="*/ 121 w 661"/>
                <a:gd name="T19" fmla="*/ 228 h 303"/>
                <a:gd name="T20" fmla="*/ 150 w 661"/>
                <a:gd name="T21" fmla="*/ 209 h 303"/>
                <a:gd name="T22" fmla="*/ 182 w 661"/>
                <a:gd name="T23" fmla="*/ 187 h 303"/>
                <a:gd name="T24" fmla="*/ 213 w 661"/>
                <a:gd name="T25" fmla="*/ 167 h 303"/>
                <a:gd name="T26" fmla="*/ 244 w 661"/>
                <a:gd name="T27" fmla="*/ 144 h 303"/>
                <a:gd name="T28" fmla="*/ 275 w 661"/>
                <a:gd name="T29" fmla="*/ 122 h 303"/>
                <a:gd name="T30" fmla="*/ 305 w 661"/>
                <a:gd name="T31" fmla="*/ 100 h 303"/>
                <a:gd name="T32" fmla="*/ 331 w 661"/>
                <a:gd name="T33" fmla="*/ 78 h 303"/>
                <a:gd name="T34" fmla="*/ 355 w 661"/>
                <a:gd name="T35" fmla="*/ 56 h 303"/>
                <a:gd name="T36" fmla="*/ 375 w 661"/>
                <a:gd name="T37" fmla="*/ 37 h 303"/>
                <a:gd name="T38" fmla="*/ 392 w 661"/>
                <a:gd name="T39" fmla="*/ 18 h 303"/>
                <a:gd name="T40" fmla="*/ 403 w 661"/>
                <a:gd name="T4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1" h="303">
                  <a:moveTo>
                    <a:pt x="403" y="0"/>
                  </a:moveTo>
                  <a:lnTo>
                    <a:pt x="661" y="0"/>
                  </a:lnTo>
                  <a:lnTo>
                    <a:pt x="661" y="303"/>
                  </a:lnTo>
                  <a:lnTo>
                    <a:pt x="0" y="303"/>
                  </a:lnTo>
                  <a:lnTo>
                    <a:pt x="9" y="296"/>
                  </a:lnTo>
                  <a:lnTo>
                    <a:pt x="24" y="287"/>
                  </a:lnTo>
                  <a:lnTo>
                    <a:pt x="43" y="275"/>
                  </a:lnTo>
                  <a:lnTo>
                    <a:pt x="66" y="261"/>
                  </a:lnTo>
                  <a:lnTo>
                    <a:pt x="92" y="245"/>
                  </a:lnTo>
                  <a:lnTo>
                    <a:pt x="121" y="228"/>
                  </a:lnTo>
                  <a:lnTo>
                    <a:pt x="150" y="209"/>
                  </a:lnTo>
                  <a:lnTo>
                    <a:pt x="182" y="187"/>
                  </a:lnTo>
                  <a:lnTo>
                    <a:pt x="213" y="167"/>
                  </a:lnTo>
                  <a:lnTo>
                    <a:pt x="244" y="144"/>
                  </a:lnTo>
                  <a:lnTo>
                    <a:pt x="275" y="122"/>
                  </a:lnTo>
                  <a:lnTo>
                    <a:pt x="305" y="100"/>
                  </a:lnTo>
                  <a:lnTo>
                    <a:pt x="331" y="78"/>
                  </a:lnTo>
                  <a:lnTo>
                    <a:pt x="355" y="56"/>
                  </a:lnTo>
                  <a:lnTo>
                    <a:pt x="375" y="37"/>
                  </a:lnTo>
                  <a:lnTo>
                    <a:pt x="392" y="18"/>
                  </a:lnTo>
                  <a:lnTo>
                    <a:pt x="4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sp>
        <p:nvSpPr>
          <p:cNvPr id="306" name="Rectangle 305">
            <a:extLst>
              <a:ext uri="{FF2B5EF4-FFF2-40B4-BE49-F238E27FC236}">
                <a16:creationId xmlns:a16="http://schemas.microsoft.com/office/drawing/2014/main" id="{F26A02A5-AE63-43C5-8335-35CEF86456DF}"/>
              </a:ext>
            </a:extLst>
          </p:cNvPr>
          <p:cNvSpPr/>
          <p:nvPr/>
        </p:nvSpPr>
        <p:spPr>
          <a:xfrm>
            <a:off x="13582878" y="9239768"/>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307" name="Rectangle 306">
            <a:extLst>
              <a:ext uri="{FF2B5EF4-FFF2-40B4-BE49-F238E27FC236}">
                <a16:creationId xmlns:a16="http://schemas.microsoft.com/office/drawing/2014/main" id="{237C8294-264A-4786-9ED3-2B8FFC9312C2}"/>
              </a:ext>
            </a:extLst>
          </p:cNvPr>
          <p:cNvSpPr/>
          <p:nvPr/>
        </p:nvSpPr>
        <p:spPr>
          <a:xfrm>
            <a:off x="13582879" y="9830137"/>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308" name="Rectangle 307">
            <a:extLst>
              <a:ext uri="{FF2B5EF4-FFF2-40B4-BE49-F238E27FC236}">
                <a16:creationId xmlns:a16="http://schemas.microsoft.com/office/drawing/2014/main" id="{017CE89A-8E18-4078-966E-ABDD19DA73B8}"/>
              </a:ext>
            </a:extLst>
          </p:cNvPr>
          <p:cNvSpPr/>
          <p:nvPr/>
        </p:nvSpPr>
        <p:spPr>
          <a:xfrm>
            <a:off x="13569734" y="11863102"/>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309" name="Rectangle 308">
            <a:extLst>
              <a:ext uri="{FF2B5EF4-FFF2-40B4-BE49-F238E27FC236}">
                <a16:creationId xmlns:a16="http://schemas.microsoft.com/office/drawing/2014/main" id="{9922387D-23EF-4790-BDC2-1115726B7FFC}"/>
              </a:ext>
            </a:extLst>
          </p:cNvPr>
          <p:cNvSpPr/>
          <p:nvPr/>
        </p:nvSpPr>
        <p:spPr>
          <a:xfrm>
            <a:off x="13569735" y="12453471"/>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310" name="Oval 309">
            <a:extLst>
              <a:ext uri="{FF2B5EF4-FFF2-40B4-BE49-F238E27FC236}">
                <a16:creationId xmlns:a16="http://schemas.microsoft.com/office/drawing/2014/main" id="{177D0E09-21BE-4D28-A801-0767DBACE246}"/>
              </a:ext>
            </a:extLst>
          </p:cNvPr>
          <p:cNvSpPr/>
          <p:nvPr/>
        </p:nvSpPr>
        <p:spPr>
          <a:xfrm>
            <a:off x="11656114" y="6610178"/>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11">
            <a:extLst>
              <a:ext uri="{FF2B5EF4-FFF2-40B4-BE49-F238E27FC236}">
                <a16:creationId xmlns:a16="http://schemas.microsoft.com/office/drawing/2014/main" id="{945EFB41-FCD3-4F42-9E58-EF968CEE2CF3}"/>
              </a:ext>
            </a:extLst>
          </p:cNvPr>
          <p:cNvSpPr>
            <a:spLocks/>
          </p:cNvSpPr>
          <p:nvPr/>
        </p:nvSpPr>
        <p:spPr bwMode="auto">
          <a:xfrm>
            <a:off x="12077840" y="7059104"/>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312" name="Rectangle 311">
            <a:extLst>
              <a:ext uri="{FF2B5EF4-FFF2-40B4-BE49-F238E27FC236}">
                <a16:creationId xmlns:a16="http://schemas.microsoft.com/office/drawing/2014/main" id="{93440FB6-9BDF-47EA-B41A-84FFAC553384}"/>
              </a:ext>
            </a:extLst>
          </p:cNvPr>
          <p:cNvSpPr/>
          <p:nvPr/>
        </p:nvSpPr>
        <p:spPr>
          <a:xfrm>
            <a:off x="13582878" y="6646015"/>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313" name="Rectangle 312">
            <a:extLst>
              <a:ext uri="{FF2B5EF4-FFF2-40B4-BE49-F238E27FC236}">
                <a16:creationId xmlns:a16="http://schemas.microsoft.com/office/drawing/2014/main" id="{A7524678-5BC2-4E45-8220-83139A8A3BBA}"/>
              </a:ext>
            </a:extLst>
          </p:cNvPr>
          <p:cNvSpPr/>
          <p:nvPr/>
        </p:nvSpPr>
        <p:spPr>
          <a:xfrm>
            <a:off x="13582879" y="7236384"/>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811DE7D9-0531-4E6D-BF9E-1C8C0AC4A4C1}"/>
              </a:ext>
            </a:extLst>
          </p:cNvPr>
          <p:cNvSpPr>
            <a:spLocks noGrp="1"/>
          </p:cNvSpPr>
          <p:nvPr>
            <p:ph type="ftr" sz="quarter" idx="3"/>
          </p:nvPr>
        </p:nvSpPr>
        <p:spPr/>
        <p:txBody>
          <a:bodyPr/>
          <a:lstStyle/>
          <a:p>
            <a:r>
              <a:rPr lang="en-US"/>
              <a:t>MEDKIT.COM</a:t>
            </a:r>
            <a:endParaRPr lang="en-US" dirty="0"/>
          </a:p>
        </p:txBody>
      </p:sp>
    </p:spTree>
    <p:extLst>
      <p:ext uri="{BB962C8B-B14F-4D97-AF65-F5344CB8AC3E}">
        <p14:creationId xmlns:p14="http://schemas.microsoft.com/office/powerpoint/2010/main" val="1312753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pPr/>
              <a:t>18</a:t>
            </a:fld>
            <a:endParaRPr lang="en-US" dirty="0"/>
          </a:p>
        </p:txBody>
      </p:sp>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518557"/>
          </a:xfrm>
          <a:prstGeom prst="rect">
            <a:avLst/>
          </a:prstGeom>
        </p:spPr>
        <p:txBody>
          <a:bodyPr wrap="square">
            <a:spAutoFit/>
          </a:bodyPr>
          <a:lstStyle/>
          <a:p>
            <a:pPr>
              <a:lnSpc>
                <a:spcPct val="80000"/>
              </a:lnSpc>
            </a:pPr>
            <a:r>
              <a:rPr lang="en-US" sz="11500" b="1" dirty="0">
                <a:solidFill>
                  <a:schemeClr val="accent1"/>
                </a:solidFill>
              </a:rPr>
              <a:t>MEDICAL INFOGRAPHIC</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811DE7D9-0531-4E6D-BF9E-1C8C0AC4A4C1}"/>
              </a:ext>
            </a:extLst>
          </p:cNvPr>
          <p:cNvSpPr>
            <a:spLocks noGrp="1"/>
          </p:cNvSpPr>
          <p:nvPr>
            <p:ph type="ftr" sz="quarter" idx="3"/>
          </p:nvPr>
        </p:nvSpPr>
        <p:spPr/>
        <p:txBody>
          <a:bodyPr/>
          <a:lstStyle/>
          <a:p>
            <a:r>
              <a:rPr lang="en-US"/>
              <a:t>MEDKIT.COM</a:t>
            </a:r>
            <a:endParaRPr lang="en-US" dirty="0"/>
          </a:p>
        </p:txBody>
      </p:sp>
      <p:sp>
        <p:nvSpPr>
          <p:cNvPr id="72" name="TextBox 71">
            <a:extLst>
              <a:ext uri="{FF2B5EF4-FFF2-40B4-BE49-F238E27FC236}">
                <a16:creationId xmlns:a16="http://schemas.microsoft.com/office/drawing/2014/main" id="{1FFBC701-C44E-4833-9F2E-FA538B27E767}"/>
              </a:ext>
            </a:extLst>
          </p:cNvPr>
          <p:cNvSpPr txBox="1"/>
          <p:nvPr/>
        </p:nvSpPr>
        <p:spPr>
          <a:xfrm>
            <a:off x="1069919" y="4820433"/>
            <a:ext cx="5432049" cy="707886"/>
          </a:xfrm>
          <a:prstGeom prst="rect">
            <a:avLst/>
          </a:prstGeom>
          <a:noFill/>
        </p:spPr>
        <p:txBody>
          <a:bodyPr wrap="square" rtlCol="0">
            <a:spAutoFit/>
          </a:bodyPr>
          <a:lstStyle/>
          <a:p>
            <a:r>
              <a:rPr lang="id-ID" sz="4000" b="1" dirty="0">
                <a:solidFill>
                  <a:schemeClr val="accent1"/>
                </a:solidFill>
                <a:latin typeface="+mj-lt"/>
              </a:rPr>
              <a:t>NORMAL</a:t>
            </a:r>
          </a:p>
        </p:txBody>
      </p:sp>
      <p:sp>
        <p:nvSpPr>
          <p:cNvPr id="76" name="TextBox 75">
            <a:extLst>
              <a:ext uri="{FF2B5EF4-FFF2-40B4-BE49-F238E27FC236}">
                <a16:creationId xmlns:a16="http://schemas.microsoft.com/office/drawing/2014/main" id="{AA2EF836-0861-4BED-B55E-DDB8C9F21F75}"/>
              </a:ext>
            </a:extLst>
          </p:cNvPr>
          <p:cNvSpPr txBox="1"/>
          <p:nvPr/>
        </p:nvSpPr>
        <p:spPr>
          <a:xfrm>
            <a:off x="1069919" y="10189181"/>
            <a:ext cx="3962935" cy="707886"/>
          </a:xfrm>
          <a:prstGeom prst="rect">
            <a:avLst/>
          </a:prstGeom>
          <a:noFill/>
        </p:spPr>
        <p:txBody>
          <a:bodyPr wrap="square" rtlCol="0">
            <a:spAutoFit/>
          </a:bodyPr>
          <a:lstStyle/>
          <a:p>
            <a:r>
              <a:rPr lang="id-ID" sz="4000" b="1" dirty="0">
                <a:solidFill>
                  <a:schemeClr val="accent1"/>
                </a:solidFill>
                <a:latin typeface="+mj-lt"/>
              </a:rPr>
              <a:t>WEAK</a:t>
            </a:r>
          </a:p>
        </p:txBody>
      </p:sp>
      <p:grpSp>
        <p:nvGrpSpPr>
          <p:cNvPr id="78" name="Group 77">
            <a:extLst>
              <a:ext uri="{FF2B5EF4-FFF2-40B4-BE49-F238E27FC236}">
                <a16:creationId xmlns:a16="http://schemas.microsoft.com/office/drawing/2014/main" id="{CCC73216-18DB-44DF-84AF-7F4E6EB2A9B8}"/>
              </a:ext>
            </a:extLst>
          </p:cNvPr>
          <p:cNvGrpSpPr/>
          <p:nvPr/>
        </p:nvGrpSpPr>
        <p:grpSpPr>
          <a:xfrm>
            <a:off x="1163929" y="11344717"/>
            <a:ext cx="27065050" cy="2839079"/>
            <a:chOff x="4185920" y="4178403"/>
            <a:chExt cx="5463272" cy="573088"/>
          </a:xfrm>
        </p:grpSpPr>
        <p:grpSp>
          <p:nvGrpSpPr>
            <p:cNvPr id="79" name="Group 78">
              <a:extLst>
                <a:ext uri="{FF2B5EF4-FFF2-40B4-BE49-F238E27FC236}">
                  <a16:creationId xmlns:a16="http://schemas.microsoft.com/office/drawing/2014/main" id="{A15AFBCC-0CDB-402B-A888-2FB1A3628692}"/>
                </a:ext>
              </a:extLst>
            </p:cNvPr>
            <p:cNvGrpSpPr/>
            <p:nvPr/>
          </p:nvGrpSpPr>
          <p:grpSpPr>
            <a:xfrm>
              <a:off x="4185920" y="4178403"/>
              <a:ext cx="468313" cy="573088"/>
              <a:chOff x="4749800" y="4140200"/>
              <a:chExt cx="468313" cy="573088"/>
            </a:xfrm>
            <a:solidFill>
              <a:schemeClr val="accent3"/>
            </a:solidFill>
          </p:grpSpPr>
          <p:sp>
            <p:nvSpPr>
              <p:cNvPr id="118" name="Freeform 15">
                <a:extLst>
                  <a:ext uri="{FF2B5EF4-FFF2-40B4-BE49-F238E27FC236}">
                    <a16:creationId xmlns:a16="http://schemas.microsoft.com/office/drawing/2014/main" id="{B51D5DC9-7439-406C-99FF-094189B11B10}"/>
                  </a:ext>
                </a:extLst>
              </p:cNvPr>
              <p:cNvSpPr>
                <a:spLocks noEditPoints="1"/>
              </p:cNvSpPr>
              <p:nvPr/>
            </p:nvSpPr>
            <p:spPr bwMode="auto">
              <a:xfrm>
                <a:off x="4900613" y="4140200"/>
                <a:ext cx="112713" cy="112713"/>
              </a:xfrm>
              <a:custGeom>
                <a:avLst/>
                <a:gdLst>
                  <a:gd name="T0" fmla="*/ 155 w 311"/>
                  <a:gd name="T1" fmla="*/ 310 h 310"/>
                  <a:gd name="T2" fmla="*/ 311 w 311"/>
                  <a:gd name="T3" fmla="*/ 155 h 310"/>
                  <a:gd name="T4" fmla="*/ 155 w 311"/>
                  <a:gd name="T5" fmla="*/ 0 h 310"/>
                  <a:gd name="T6" fmla="*/ 0 w 311"/>
                  <a:gd name="T7" fmla="*/ 155 h 310"/>
                  <a:gd name="T8" fmla="*/ 155 w 311"/>
                  <a:gd name="T9" fmla="*/ 310 h 310"/>
                  <a:gd name="T10" fmla="*/ 155 w 311"/>
                  <a:gd name="T11" fmla="*/ 310 h 310"/>
                  <a:gd name="T12" fmla="*/ 155 w 311"/>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311" h="310">
                    <a:moveTo>
                      <a:pt x="155" y="310"/>
                    </a:moveTo>
                    <a:cubicBezTo>
                      <a:pt x="241" y="310"/>
                      <a:pt x="311" y="241"/>
                      <a:pt x="311" y="155"/>
                    </a:cubicBezTo>
                    <a:cubicBezTo>
                      <a:pt x="311" y="69"/>
                      <a:pt x="241" y="0"/>
                      <a:pt x="155" y="0"/>
                    </a:cubicBezTo>
                    <a:cubicBezTo>
                      <a:pt x="70" y="0"/>
                      <a:pt x="0" y="69"/>
                      <a:pt x="0" y="155"/>
                    </a:cubicBezTo>
                    <a:cubicBezTo>
                      <a:pt x="0" y="241"/>
                      <a:pt x="70" y="310"/>
                      <a:pt x="155" y="310"/>
                    </a:cubicBezTo>
                    <a:close/>
                    <a:moveTo>
                      <a:pt x="155" y="310"/>
                    </a:moveTo>
                    <a:cubicBezTo>
                      <a:pt x="155" y="310"/>
                      <a:pt x="155" y="310"/>
                      <a:pt x="155" y="3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9" name="Freeform 16">
                <a:extLst>
                  <a:ext uri="{FF2B5EF4-FFF2-40B4-BE49-F238E27FC236}">
                    <a16:creationId xmlns:a16="http://schemas.microsoft.com/office/drawing/2014/main" id="{3DD591F0-EF2F-4220-AB2F-0355EC27546A}"/>
                  </a:ext>
                </a:extLst>
              </p:cNvPr>
              <p:cNvSpPr>
                <a:spLocks noEditPoints="1"/>
              </p:cNvSpPr>
              <p:nvPr/>
            </p:nvSpPr>
            <p:spPr bwMode="auto">
              <a:xfrm>
                <a:off x="4749800" y="4371975"/>
                <a:ext cx="333375" cy="341313"/>
              </a:xfrm>
              <a:custGeom>
                <a:avLst/>
                <a:gdLst>
                  <a:gd name="T0" fmla="*/ 809 w 915"/>
                  <a:gd name="T1" fmla="*/ 554 h 939"/>
                  <a:gd name="T2" fmla="*/ 480 w 915"/>
                  <a:gd name="T3" fmla="*/ 803 h 939"/>
                  <a:gd name="T4" fmla="*/ 137 w 915"/>
                  <a:gd name="T5" fmla="*/ 460 h 939"/>
                  <a:gd name="T6" fmla="*/ 342 w 915"/>
                  <a:gd name="T7" fmla="*/ 146 h 939"/>
                  <a:gd name="T8" fmla="*/ 342 w 915"/>
                  <a:gd name="T9" fmla="*/ 0 h 939"/>
                  <a:gd name="T10" fmla="*/ 0 w 915"/>
                  <a:gd name="T11" fmla="*/ 460 h 939"/>
                  <a:gd name="T12" fmla="*/ 480 w 915"/>
                  <a:gd name="T13" fmla="*/ 939 h 939"/>
                  <a:gd name="T14" fmla="*/ 915 w 915"/>
                  <a:gd name="T15" fmla="*/ 660 h 939"/>
                  <a:gd name="T16" fmla="*/ 861 w 915"/>
                  <a:gd name="T17" fmla="*/ 554 h 939"/>
                  <a:gd name="T18" fmla="*/ 809 w 915"/>
                  <a:gd name="T19" fmla="*/ 554 h 939"/>
                  <a:gd name="T20" fmla="*/ 809 w 915"/>
                  <a:gd name="T21" fmla="*/ 554 h 939"/>
                  <a:gd name="T22" fmla="*/ 809 w 915"/>
                  <a:gd name="T23" fmla="*/ 55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939">
                    <a:moveTo>
                      <a:pt x="809" y="554"/>
                    </a:moveTo>
                    <a:cubicBezTo>
                      <a:pt x="768" y="698"/>
                      <a:pt x="636" y="803"/>
                      <a:pt x="480" y="803"/>
                    </a:cubicBezTo>
                    <a:cubicBezTo>
                      <a:pt x="290" y="803"/>
                      <a:pt x="137" y="649"/>
                      <a:pt x="137" y="460"/>
                    </a:cubicBezTo>
                    <a:cubicBezTo>
                      <a:pt x="137" y="320"/>
                      <a:pt x="221" y="199"/>
                      <a:pt x="342" y="146"/>
                    </a:cubicBezTo>
                    <a:cubicBezTo>
                      <a:pt x="342" y="0"/>
                      <a:pt x="342" y="0"/>
                      <a:pt x="342" y="0"/>
                    </a:cubicBezTo>
                    <a:cubicBezTo>
                      <a:pt x="144" y="60"/>
                      <a:pt x="0" y="243"/>
                      <a:pt x="0" y="460"/>
                    </a:cubicBezTo>
                    <a:cubicBezTo>
                      <a:pt x="0" y="724"/>
                      <a:pt x="215" y="939"/>
                      <a:pt x="480" y="939"/>
                    </a:cubicBezTo>
                    <a:cubicBezTo>
                      <a:pt x="672" y="939"/>
                      <a:pt x="839" y="825"/>
                      <a:pt x="915" y="660"/>
                    </a:cubicBezTo>
                    <a:cubicBezTo>
                      <a:pt x="861" y="554"/>
                      <a:pt x="861" y="554"/>
                      <a:pt x="861" y="554"/>
                    </a:cubicBezTo>
                    <a:cubicBezTo>
                      <a:pt x="845" y="554"/>
                      <a:pt x="828" y="554"/>
                      <a:pt x="809" y="554"/>
                    </a:cubicBezTo>
                    <a:close/>
                    <a:moveTo>
                      <a:pt x="809" y="554"/>
                    </a:moveTo>
                    <a:cubicBezTo>
                      <a:pt x="809" y="554"/>
                      <a:pt x="809" y="554"/>
                      <a:pt x="809"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20" name="Freeform 17">
                <a:extLst>
                  <a:ext uri="{FF2B5EF4-FFF2-40B4-BE49-F238E27FC236}">
                    <a16:creationId xmlns:a16="http://schemas.microsoft.com/office/drawing/2014/main" id="{041E2979-D78E-4BA5-BEAB-7EA590587152}"/>
                  </a:ext>
                </a:extLst>
              </p:cNvPr>
              <p:cNvSpPr>
                <a:spLocks noEditPoints="1"/>
              </p:cNvSpPr>
              <p:nvPr/>
            </p:nvSpPr>
            <p:spPr bwMode="auto">
              <a:xfrm>
                <a:off x="4906963" y="4276725"/>
                <a:ext cx="311150" cy="412750"/>
              </a:xfrm>
              <a:custGeom>
                <a:avLst/>
                <a:gdLst>
                  <a:gd name="T0" fmla="*/ 828 w 851"/>
                  <a:gd name="T1" fmla="*/ 999 h 1131"/>
                  <a:gd name="T2" fmla="*/ 620 w 851"/>
                  <a:gd name="T3" fmla="*/ 590 h 1131"/>
                  <a:gd name="T4" fmla="*/ 539 w 851"/>
                  <a:gd name="T5" fmla="*/ 540 h 1131"/>
                  <a:gd name="T6" fmla="*/ 273 w 851"/>
                  <a:gd name="T7" fmla="*/ 540 h 1131"/>
                  <a:gd name="T8" fmla="*/ 273 w 851"/>
                  <a:gd name="T9" fmla="*/ 479 h 1131"/>
                  <a:gd name="T10" fmla="*/ 502 w 851"/>
                  <a:gd name="T11" fmla="*/ 479 h 1131"/>
                  <a:gd name="T12" fmla="*/ 557 w 851"/>
                  <a:gd name="T13" fmla="*/ 450 h 1131"/>
                  <a:gd name="T14" fmla="*/ 570 w 851"/>
                  <a:gd name="T15" fmla="*/ 411 h 1131"/>
                  <a:gd name="T16" fmla="*/ 502 w 851"/>
                  <a:gd name="T17" fmla="*/ 343 h 1131"/>
                  <a:gd name="T18" fmla="*/ 273 w 851"/>
                  <a:gd name="T19" fmla="*/ 343 h 1131"/>
                  <a:gd name="T20" fmla="*/ 273 w 851"/>
                  <a:gd name="T21" fmla="*/ 137 h 1131"/>
                  <a:gd name="T22" fmla="*/ 136 w 851"/>
                  <a:gd name="T23" fmla="*/ 0 h 1131"/>
                  <a:gd name="T24" fmla="*/ 0 w 851"/>
                  <a:gd name="T25" fmla="*/ 137 h 1131"/>
                  <a:gd name="T26" fmla="*/ 0 w 851"/>
                  <a:gd name="T27" fmla="*/ 583 h 1131"/>
                  <a:gd name="T28" fmla="*/ 139 w 851"/>
                  <a:gd name="T29" fmla="*/ 722 h 1131"/>
                  <a:gd name="T30" fmla="*/ 483 w 851"/>
                  <a:gd name="T31" fmla="*/ 722 h 1131"/>
                  <a:gd name="T32" fmla="*/ 666 w 851"/>
                  <a:gd name="T33" fmla="*/ 1081 h 1131"/>
                  <a:gd name="T34" fmla="*/ 747 w 851"/>
                  <a:gd name="T35" fmla="*/ 1131 h 1131"/>
                  <a:gd name="T36" fmla="*/ 788 w 851"/>
                  <a:gd name="T37" fmla="*/ 1121 h 1131"/>
                  <a:gd name="T38" fmla="*/ 828 w 851"/>
                  <a:gd name="T39" fmla="*/ 999 h 1131"/>
                  <a:gd name="T40" fmla="*/ 828 w 851"/>
                  <a:gd name="T41" fmla="*/ 999 h 1131"/>
                  <a:gd name="T42" fmla="*/ 828 w 851"/>
                  <a:gd name="T43" fmla="*/ 99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1" h="1131">
                    <a:moveTo>
                      <a:pt x="828" y="999"/>
                    </a:moveTo>
                    <a:cubicBezTo>
                      <a:pt x="620" y="590"/>
                      <a:pt x="620" y="590"/>
                      <a:pt x="620" y="590"/>
                    </a:cubicBezTo>
                    <a:cubicBezTo>
                      <a:pt x="605" y="559"/>
                      <a:pt x="573" y="540"/>
                      <a:pt x="539" y="540"/>
                    </a:cubicBezTo>
                    <a:cubicBezTo>
                      <a:pt x="273" y="540"/>
                      <a:pt x="273" y="540"/>
                      <a:pt x="273" y="540"/>
                    </a:cubicBezTo>
                    <a:cubicBezTo>
                      <a:pt x="273" y="479"/>
                      <a:pt x="273" y="479"/>
                      <a:pt x="273" y="479"/>
                    </a:cubicBezTo>
                    <a:cubicBezTo>
                      <a:pt x="502" y="479"/>
                      <a:pt x="502" y="479"/>
                      <a:pt x="502" y="479"/>
                    </a:cubicBezTo>
                    <a:cubicBezTo>
                      <a:pt x="525" y="479"/>
                      <a:pt x="544" y="468"/>
                      <a:pt x="557" y="450"/>
                    </a:cubicBezTo>
                    <a:cubicBezTo>
                      <a:pt x="565" y="439"/>
                      <a:pt x="570" y="426"/>
                      <a:pt x="570" y="411"/>
                    </a:cubicBezTo>
                    <a:cubicBezTo>
                      <a:pt x="570" y="373"/>
                      <a:pt x="540" y="343"/>
                      <a:pt x="502" y="343"/>
                    </a:cubicBezTo>
                    <a:cubicBezTo>
                      <a:pt x="273" y="343"/>
                      <a:pt x="273" y="343"/>
                      <a:pt x="273" y="343"/>
                    </a:cubicBezTo>
                    <a:cubicBezTo>
                      <a:pt x="273" y="137"/>
                      <a:pt x="273" y="137"/>
                      <a:pt x="273" y="137"/>
                    </a:cubicBezTo>
                    <a:cubicBezTo>
                      <a:pt x="273" y="80"/>
                      <a:pt x="231" y="0"/>
                      <a:pt x="136" y="0"/>
                    </a:cubicBezTo>
                    <a:cubicBezTo>
                      <a:pt x="61" y="0"/>
                      <a:pt x="0" y="62"/>
                      <a:pt x="0" y="137"/>
                    </a:cubicBezTo>
                    <a:cubicBezTo>
                      <a:pt x="0" y="583"/>
                      <a:pt x="0" y="583"/>
                      <a:pt x="0" y="583"/>
                    </a:cubicBezTo>
                    <a:cubicBezTo>
                      <a:pt x="0" y="660"/>
                      <a:pt x="62" y="722"/>
                      <a:pt x="139" y="722"/>
                    </a:cubicBezTo>
                    <a:cubicBezTo>
                      <a:pt x="483" y="722"/>
                      <a:pt x="483" y="722"/>
                      <a:pt x="483" y="722"/>
                    </a:cubicBezTo>
                    <a:cubicBezTo>
                      <a:pt x="666" y="1081"/>
                      <a:pt x="666" y="1081"/>
                      <a:pt x="666" y="1081"/>
                    </a:cubicBezTo>
                    <a:cubicBezTo>
                      <a:pt x="682" y="1113"/>
                      <a:pt x="714" y="1131"/>
                      <a:pt x="747" y="1131"/>
                    </a:cubicBezTo>
                    <a:cubicBezTo>
                      <a:pt x="761" y="1131"/>
                      <a:pt x="775" y="1128"/>
                      <a:pt x="788" y="1121"/>
                    </a:cubicBezTo>
                    <a:cubicBezTo>
                      <a:pt x="833" y="1098"/>
                      <a:pt x="851" y="1043"/>
                      <a:pt x="828" y="999"/>
                    </a:cubicBezTo>
                    <a:close/>
                    <a:moveTo>
                      <a:pt x="828" y="999"/>
                    </a:moveTo>
                    <a:cubicBezTo>
                      <a:pt x="828" y="999"/>
                      <a:pt x="828" y="999"/>
                      <a:pt x="828" y="9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80" name="Group 79">
              <a:extLst>
                <a:ext uri="{FF2B5EF4-FFF2-40B4-BE49-F238E27FC236}">
                  <a16:creationId xmlns:a16="http://schemas.microsoft.com/office/drawing/2014/main" id="{B00CE570-CD26-4DFC-B77B-78C77E192BE1}"/>
                </a:ext>
              </a:extLst>
            </p:cNvPr>
            <p:cNvGrpSpPr/>
            <p:nvPr/>
          </p:nvGrpSpPr>
          <p:grpSpPr>
            <a:xfrm>
              <a:off x="4742437" y="4178403"/>
              <a:ext cx="468313" cy="573088"/>
              <a:chOff x="4749800" y="4140200"/>
              <a:chExt cx="468313" cy="573088"/>
            </a:xfrm>
            <a:solidFill>
              <a:schemeClr val="accent3"/>
            </a:solidFill>
          </p:grpSpPr>
          <p:sp>
            <p:nvSpPr>
              <p:cNvPr id="115" name="Freeform 15">
                <a:extLst>
                  <a:ext uri="{FF2B5EF4-FFF2-40B4-BE49-F238E27FC236}">
                    <a16:creationId xmlns:a16="http://schemas.microsoft.com/office/drawing/2014/main" id="{12C0BB77-B9C3-4E72-B732-E4665DAABA09}"/>
                  </a:ext>
                </a:extLst>
              </p:cNvPr>
              <p:cNvSpPr>
                <a:spLocks noEditPoints="1"/>
              </p:cNvSpPr>
              <p:nvPr/>
            </p:nvSpPr>
            <p:spPr bwMode="auto">
              <a:xfrm>
                <a:off x="4900613" y="4140200"/>
                <a:ext cx="112713" cy="112713"/>
              </a:xfrm>
              <a:custGeom>
                <a:avLst/>
                <a:gdLst>
                  <a:gd name="T0" fmla="*/ 155 w 311"/>
                  <a:gd name="T1" fmla="*/ 310 h 310"/>
                  <a:gd name="T2" fmla="*/ 311 w 311"/>
                  <a:gd name="T3" fmla="*/ 155 h 310"/>
                  <a:gd name="T4" fmla="*/ 155 w 311"/>
                  <a:gd name="T5" fmla="*/ 0 h 310"/>
                  <a:gd name="T6" fmla="*/ 0 w 311"/>
                  <a:gd name="T7" fmla="*/ 155 h 310"/>
                  <a:gd name="T8" fmla="*/ 155 w 311"/>
                  <a:gd name="T9" fmla="*/ 310 h 310"/>
                  <a:gd name="T10" fmla="*/ 155 w 311"/>
                  <a:gd name="T11" fmla="*/ 310 h 310"/>
                  <a:gd name="T12" fmla="*/ 155 w 311"/>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311" h="310">
                    <a:moveTo>
                      <a:pt x="155" y="310"/>
                    </a:moveTo>
                    <a:cubicBezTo>
                      <a:pt x="241" y="310"/>
                      <a:pt x="311" y="241"/>
                      <a:pt x="311" y="155"/>
                    </a:cubicBezTo>
                    <a:cubicBezTo>
                      <a:pt x="311" y="69"/>
                      <a:pt x="241" y="0"/>
                      <a:pt x="155" y="0"/>
                    </a:cubicBezTo>
                    <a:cubicBezTo>
                      <a:pt x="70" y="0"/>
                      <a:pt x="0" y="69"/>
                      <a:pt x="0" y="155"/>
                    </a:cubicBezTo>
                    <a:cubicBezTo>
                      <a:pt x="0" y="241"/>
                      <a:pt x="70" y="310"/>
                      <a:pt x="155" y="310"/>
                    </a:cubicBezTo>
                    <a:close/>
                    <a:moveTo>
                      <a:pt x="155" y="310"/>
                    </a:moveTo>
                    <a:cubicBezTo>
                      <a:pt x="155" y="310"/>
                      <a:pt x="155" y="310"/>
                      <a:pt x="155" y="3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6" name="Freeform 16">
                <a:extLst>
                  <a:ext uri="{FF2B5EF4-FFF2-40B4-BE49-F238E27FC236}">
                    <a16:creationId xmlns:a16="http://schemas.microsoft.com/office/drawing/2014/main" id="{24A022C1-202E-4408-B7E1-867C13F8A940}"/>
                  </a:ext>
                </a:extLst>
              </p:cNvPr>
              <p:cNvSpPr>
                <a:spLocks noEditPoints="1"/>
              </p:cNvSpPr>
              <p:nvPr/>
            </p:nvSpPr>
            <p:spPr bwMode="auto">
              <a:xfrm>
                <a:off x="4749800" y="4371975"/>
                <a:ext cx="333375" cy="341313"/>
              </a:xfrm>
              <a:custGeom>
                <a:avLst/>
                <a:gdLst>
                  <a:gd name="T0" fmla="*/ 809 w 915"/>
                  <a:gd name="T1" fmla="*/ 554 h 939"/>
                  <a:gd name="T2" fmla="*/ 480 w 915"/>
                  <a:gd name="T3" fmla="*/ 803 h 939"/>
                  <a:gd name="T4" fmla="*/ 137 w 915"/>
                  <a:gd name="T5" fmla="*/ 460 h 939"/>
                  <a:gd name="T6" fmla="*/ 342 w 915"/>
                  <a:gd name="T7" fmla="*/ 146 h 939"/>
                  <a:gd name="T8" fmla="*/ 342 w 915"/>
                  <a:gd name="T9" fmla="*/ 0 h 939"/>
                  <a:gd name="T10" fmla="*/ 0 w 915"/>
                  <a:gd name="T11" fmla="*/ 460 h 939"/>
                  <a:gd name="T12" fmla="*/ 480 w 915"/>
                  <a:gd name="T13" fmla="*/ 939 h 939"/>
                  <a:gd name="T14" fmla="*/ 915 w 915"/>
                  <a:gd name="T15" fmla="*/ 660 h 939"/>
                  <a:gd name="T16" fmla="*/ 861 w 915"/>
                  <a:gd name="T17" fmla="*/ 554 h 939"/>
                  <a:gd name="T18" fmla="*/ 809 w 915"/>
                  <a:gd name="T19" fmla="*/ 554 h 939"/>
                  <a:gd name="T20" fmla="*/ 809 w 915"/>
                  <a:gd name="T21" fmla="*/ 554 h 939"/>
                  <a:gd name="T22" fmla="*/ 809 w 915"/>
                  <a:gd name="T23" fmla="*/ 55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939">
                    <a:moveTo>
                      <a:pt x="809" y="554"/>
                    </a:moveTo>
                    <a:cubicBezTo>
                      <a:pt x="768" y="698"/>
                      <a:pt x="636" y="803"/>
                      <a:pt x="480" y="803"/>
                    </a:cubicBezTo>
                    <a:cubicBezTo>
                      <a:pt x="290" y="803"/>
                      <a:pt x="137" y="649"/>
                      <a:pt x="137" y="460"/>
                    </a:cubicBezTo>
                    <a:cubicBezTo>
                      <a:pt x="137" y="320"/>
                      <a:pt x="221" y="199"/>
                      <a:pt x="342" y="146"/>
                    </a:cubicBezTo>
                    <a:cubicBezTo>
                      <a:pt x="342" y="0"/>
                      <a:pt x="342" y="0"/>
                      <a:pt x="342" y="0"/>
                    </a:cubicBezTo>
                    <a:cubicBezTo>
                      <a:pt x="144" y="60"/>
                      <a:pt x="0" y="243"/>
                      <a:pt x="0" y="460"/>
                    </a:cubicBezTo>
                    <a:cubicBezTo>
                      <a:pt x="0" y="724"/>
                      <a:pt x="215" y="939"/>
                      <a:pt x="480" y="939"/>
                    </a:cubicBezTo>
                    <a:cubicBezTo>
                      <a:pt x="672" y="939"/>
                      <a:pt x="839" y="825"/>
                      <a:pt x="915" y="660"/>
                    </a:cubicBezTo>
                    <a:cubicBezTo>
                      <a:pt x="861" y="554"/>
                      <a:pt x="861" y="554"/>
                      <a:pt x="861" y="554"/>
                    </a:cubicBezTo>
                    <a:cubicBezTo>
                      <a:pt x="845" y="554"/>
                      <a:pt x="828" y="554"/>
                      <a:pt x="809" y="554"/>
                    </a:cubicBezTo>
                    <a:close/>
                    <a:moveTo>
                      <a:pt x="809" y="554"/>
                    </a:moveTo>
                    <a:cubicBezTo>
                      <a:pt x="809" y="554"/>
                      <a:pt x="809" y="554"/>
                      <a:pt x="809"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7" name="Freeform 17">
                <a:extLst>
                  <a:ext uri="{FF2B5EF4-FFF2-40B4-BE49-F238E27FC236}">
                    <a16:creationId xmlns:a16="http://schemas.microsoft.com/office/drawing/2014/main" id="{1F4599CA-E6CB-4842-8D56-BAB9E191F0B3}"/>
                  </a:ext>
                </a:extLst>
              </p:cNvPr>
              <p:cNvSpPr>
                <a:spLocks noEditPoints="1"/>
              </p:cNvSpPr>
              <p:nvPr/>
            </p:nvSpPr>
            <p:spPr bwMode="auto">
              <a:xfrm>
                <a:off x="4906963" y="4276725"/>
                <a:ext cx="311150" cy="412750"/>
              </a:xfrm>
              <a:custGeom>
                <a:avLst/>
                <a:gdLst>
                  <a:gd name="T0" fmla="*/ 828 w 851"/>
                  <a:gd name="T1" fmla="*/ 999 h 1131"/>
                  <a:gd name="T2" fmla="*/ 620 w 851"/>
                  <a:gd name="T3" fmla="*/ 590 h 1131"/>
                  <a:gd name="T4" fmla="*/ 539 w 851"/>
                  <a:gd name="T5" fmla="*/ 540 h 1131"/>
                  <a:gd name="T6" fmla="*/ 273 w 851"/>
                  <a:gd name="T7" fmla="*/ 540 h 1131"/>
                  <a:gd name="T8" fmla="*/ 273 w 851"/>
                  <a:gd name="T9" fmla="*/ 479 h 1131"/>
                  <a:gd name="T10" fmla="*/ 502 w 851"/>
                  <a:gd name="T11" fmla="*/ 479 h 1131"/>
                  <a:gd name="T12" fmla="*/ 557 w 851"/>
                  <a:gd name="T13" fmla="*/ 450 h 1131"/>
                  <a:gd name="T14" fmla="*/ 570 w 851"/>
                  <a:gd name="T15" fmla="*/ 411 h 1131"/>
                  <a:gd name="T16" fmla="*/ 502 w 851"/>
                  <a:gd name="T17" fmla="*/ 343 h 1131"/>
                  <a:gd name="T18" fmla="*/ 273 w 851"/>
                  <a:gd name="T19" fmla="*/ 343 h 1131"/>
                  <a:gd name="T20" fmla="*/ 273 w 851"/>
                  <a:gd name="T21" fmla="*/ 137 h 1131"/>
                  <a:gd name="T22" fmla="*/ 136 w 851"/>
                  <a:gd name="T23" fmla="*/ 0 h 1131"/>
                  <a:gd name="T24" fmla="*/ 0 w 851"/>
                  <a:gd name="T25" fmla="*/ 137 h 1131"/>
                  <a:gd name="T26" fmla="*/ 0 w 851"/>
                  <a:gd name="T27" fmla="*/ 583 h 1131"/>
                  <a:gd name="T28" fmla="*/ 139 w 851"/>
                  <a:gd name="T29" fmla="*/ 722 h 1131"/>
                  <a:gd name="T30" fmla="*/ 483 w 851"/>
                  <a:gd name="T31" fmla="*/ 722 h 1131"/>
                  <a:gd name="T32" fmla="*/ 666 w 851"/>
                  <a:gd name="T33" fmla="*/ 1081 h 1131"/>
                  <a:gd name="T34" fmla="*/ 747 w 851"/>
                  <a:gd name="T35" fmla="*/ 1131 h 1131"/>
                  <a:gd name="T36" fmla="*/ 788 w 851"/>
                  <a:gd name="T37" fmla="*/ 1121 h 1131"/>
                  <a:gd name="T38" fmla="*/ 828 w 851"/>
                  <a:gd name="T39" fmla="*/ 999 h 1131"/>
                  <a:gd name="T40" fmla="*/ 828 w 851"/>
                  <a:gd name="T41" fmla="*/ 999 h 1131"/>
                  <a:gd name="T42" fmla="*/ 828 w 851"/>
                  <a:gd name="T43" fmla="*/ 99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1" h="1131">
                    <a:moveTo>
                      <a:pt x="828" y="999"/>
                    </a:moveTo>
                    <a:cubicBezTo>
                      <a:pt x="620" y="590"/>
                      <a:pt x="620" y="590"/>
                      <a:pt x="620" y="590"/>
                    </a:cubicBezTo>
                    <a:cubicBezTo>
                      <a:pt x="605" y="559"/>
                      <a:pt x="573" y="540"/>
                      <a:pt x="539" y="540"/>
                    </a:cubicBezTo>
                    <a:cubicBezTo>
                      <a:pt x="273" y="540"/>
                      <a:pt x="273" y="540"/>
                      <a:pt x="273" y="540"/>
                    </a:cubicBezTo>
                    <a:cubicBezTo>
                      <a:pt x="273" y="479"/>
                      <a:pt x="273" y="479"/>
                      <a:pt x="273" y="479"/>
                    </a:cubicBezTo>
                    <a:cubicBezTo>
                      <a:pt x="502" y="479"/>
                      <a:pt x="502" y="479"/>
                      <a:pt x="502" y="479"/>
                    </a:cubicBezTo>
                    <a:cubicBezTo>
                      <a:pt x="525" y="479"/>
                      <a:pt x="544" y="468"/>
                      <a:pt x="557" y="450"/>
                    </a:cubicBezTo>
                    <a:cubicBezTo>
                      <a:pt x="565" y="439"/>
                      <a:pt x="570" y="426"/>
                      <a:pt x="570" y="411"/>
                    </a:cubicBezTo>
                    <a:cubicBezTo>
                      <a:pt x="570" y="373"/>
                      <a:pt x="540" y="343"/>
                      <a:pt x="502" y="343"/>
                    </a:cubicBezTo>
                    <a:cubicBezTo>
                      <a:pt x="273" y="343"/>
                      <a:pt x="273" y="343"/>
                      <a:pt x="273" y="343"/>
                    </a:cubicBezTo>
                    <a:cubicBezTo>
                      <a:pt x="273" y="137"/>
                      <a:pt x="273" y="137"/>
                      <a:pt x="273" y="137"/>
                    </a:cubicBezTo>
                    <a:cubicBezTo>
                      <a:pt x="273" y="80"/>
                      <a:pt x="231" y="0"/>
                      <a:pt x="136" y="0"/>
                    </a:cubicBezTo>
                    <a:cubicBezTo>
                      <a:pt x="61" y="0"/>
                      <a:pt x="0" y="62"/>
                      <a:pt x="0" y="137"/>
                    </a:cubicBezTo>
                    <a:cubicBezTo>
                      <a:pt x="0" y="583"/>
                      <a:pt x="0" y="583"/>
                      <a:pt x="0" y="583"/>
                    </a:cubicBezTo>
                    <a:cubicBezTo>
                      <a:pt x="0" y="660"/>
                      <a:pt x="62" y="722"/>
                      <a:pt x="139" y="722"/>
                    </a:cubicBezTo>
                    <a:cubicBezTo>
                      <a:pt x="483" y="722"/>
                      <a:pt x="483" y="722"/>
                      <a:pt x="483" y="722"/>
                    </a:cubicBezTo>
                    <a:cubicBezTo>
                      <a:pt x="666" y="1081"/>
                      <a:pt x="666" y="1081"/>
                      <a:pt x="666" y="1081"/>
                    </a:cubicBezTo>
                    <a:cubicBezTo>
                      <a:pt x="682" y="1113"/>
                      <a:pt x="714" y="1131"/>
                      <a:pt x="747" y="1131"/>
                    </a:cubicBezTo>
                    <a:cubicBezTo>
                      <a:pt x="761" y="1131"/>
                      <a:pt x="775" y="1128"/>
                      <a:pt x="788" y="1121"/>
                    </a:cubicBezTo>
                    <a:cubicBezTo>
                      <a:pt x="833" y="1098"/>
                      <a:pt x="851" y="1043"/>
                      <a:pt x="828" y="999"/>
                    </a:cubicBezTo>
                    <a:close/>
                    <a:moveTo>
                      <a:pt x="828" y="999"/>
                    </a:moveTo>
                    <a:cubicBezTo>
                      <a:pt x="828" y="999"/>
                      <a:pt x="828" y="999"/>
                      <a:pt x="828" y="9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81" name="Group 80">
              <a:extLst>
                <a:ext uri="{FF2B5EF4-FFF2-40B4-BE49-F238E27FC236}">
                  <a16:creationId xmlns:a16="http://schemas.microsoft.com/office/drawing/2014/main" id="{AC0878C3-14BB-4E6E-A0EB-C8D5EB1D4296}"/>
                </a:ext>
              </a:extLst>
            </p:cNvPr>
            <p:cNvGrpSpPr/>
            <p:nvPr/>
          </p:nvGrpSpPr>
          <p:grpSpPr>
            <a:xfrm>
              <a:off x="5313889" y="4178403"/>
              <a:ext cx="468313" cy="573088"/>
              <a:chOff x="4749800" y="4140200"/>
              <a:chExt cx="468313" cy="573088"/>
            </a:xfrm>
            <a:solidFill>
              <a:schemeClr val="accent3"/>
            </a:solidFill>
          </p:grpSpPr>
          <p:sp>
            <p:nvSpPr>
              <p:cNvPr id="112" name="Freeform 15">
                <a:extLst>
                  <a:ext uri="{FF2B5EF4-FFF2-40B4-BE49-F238E27FC236}">
                    <a16:creationId xmlns:a16="http://schemas.microsoft.com/office/drawing/2014/main" id="{7444CD15-8862-424D-A49A-C4D1A98710CE}"/>
                  </a:ext>
                </a:extLst>
              </p:cNvPr>
              <p:cNvSpPr>
                <a:spLocks noEditPoints="1"/>
              </p:cNvSpPr>
              <p:nvPr/>
            </p:nvSpPr>
            <p:spPr bwMode="auto">
              <a:xfrm>
                <a:off x="4900613" y="4140200"/>
                <a:ext cx="112713" cy="112713"/>
              </a:xfrm>
              <a:custGeom>
                <a:avLst/>
                <a:gdLst>
                  <a:gd name="T0" fmla="*/ 155 w 311"/>
                  <a:gd name="T1" fmla="*/ 310 h 310"/>
                  <a:gd name="T2" fmla="*/ 311 w 311"/>
                  <a:gd name="T3" fmla="*/ 155 h 310"/>
                  <a:gd name="T4" fmla="*/ 155 w 311"/>
                  <a:gd name="T5" fmla="*/ 0 h 310"/>
                  <a:gd name="T6" fmla="*/ 0 w 311"/>
                  <a:gd name="T7" fmla="*/ 155 h 310"/>
                  <a:gd name="T8" fmla="*/ 155 w 311"/>
                  <a:gd name="T9" fmla="*/ 310 h 310"/>
                  <a:gd name="T10" fmla="*/ 155 w 311"/>
                  <a:gd name="T11" fmla="*/ 310 h 310"/>
                  <a:gd name="T12" fmla="*/ 155 w 311"/>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311" h="310">
                    <a:moveTo>
                      <a:pt x="155" y="310"/>
                    </a:moveTo>
                    <a:cubicBezTo>
                      <a:pt x="241" y="310"/>
                      <a:pt x="311" y="241"/>
                      <a:pt x="311" y="155"/>
                    </a:cubicBezTo>
                    <a:cubicBezTo>
                      <a:pt x="311" y="69"/>
                      <a:pt x="241" y="0"/>
                      <a:pt x="155" y="0"/>
                    </a:cubicBezTo>
                    <a:cubicBezTo>
                      <a:pt x="70" y="0"/>
                      <a:pt x="0" y="69"/>
                      <a:pt x="0" y="155"/>
                    </a:cubicBezTo>
                    <a:cubicBezTo>
                      <a:pt x="0" y="241"/>
                      <a:pt x="70" y="310"/>
                      <a:pt x="155" y="310"/>
                    </a:cubicBezTo>
                    <a:close/>
                    <a:moveTo>
                      <a:pt x="155" y="310"/>
                    </a:moveTo>
                    <a:cubicBezTo>
                      <a:pt x="155" y="310"/>
                      <a:pt x="155" y="310"/>
                      <a:pt x="155" y="3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3" name="Freeform 16">
                <a:extLst>
                  <a:ext uri="{FF2B5EF4-FFF2-40B4-BE49-F238E27FC236}">
                    <a16:creationId xmlns:a16="http://schemas.microsoft.com/office/drawing/2014/main" id="{203D8349-8B3C-46CB-AB60-8A5A9475F1DC}"/>
                  </a:ext>
                </a:extLst>
              </p:cNvPr>
              <p:cNvSpPr>
                <a:spLocks noEditPoints="1"/>
              </p:cNvSpPr>
              <p:nvPr/>
            </p:nvSpPr>
            <p:spPr bwMode="auto">
              <a:xfrm>
                <a:off x="4749800" y="4371975"/>
                <a:ext cx="333375" cy="341313"/>
              </a:xfrm>
              <a:custGeom>
                <a:avLst/>
                <a:gdLst>
                  <a:gd name="T0" fmla="*/ 809 w 915"/>
                  <a:gd name="T1" fmla="*/ 554 h 939"/>
                  <a:gd name="T2" fmla="*/ 480 w 915"/>
                  <a:gd name="T3" fmla="*/ 803 h 939"/>
                  <a:gd name="T4" fmla="*/ 137 w 915"/>
                  <a:gd name="T5" fmla="*/ 460 h 939"/>
                  <a:gd name="T6" fmla="*/ 342 w 915"/>
                  <a:gd name="T7" fmla="*/ 146 h 939"/>
                  <a:gd name="T8" fmla="*/ 342 w 915"/>
                  <a:gd name="T9" fmla="*/ 0 h 939"/>
                  <a:gd name="T10" fmla="*/ 0 w 915"/>
                  <a:gd name="T11" fmla="*/ 460 h 939"/>
                  <a:gd name="T12" fmla="*/ 480 w 915"/>
                  <a:gd name="T13" fmla="*/ 939 h 939"/>
                  <a:gd name="T14" fmla="*/ 915 w 915"/>
                  <a:gd name="T15" fmla="*/ 660 h 939"/>
                  <a:gd name="T16" fmla="*/ 861 w 915"/>
                  <a:gd name="T17" fmla="*/ 554 h 939"/>
                  <a:gd name="T18" fmla="*/ 809 w 915"/>
                  <a:gd name="T19" fmla="*/ 554 h 939"/>
                  <a:gd name="T20" fmla="*/ 809 w 915"/>
                  <a:gd name="T21" fmla="*/ 554 h 939"/>
                  <a:gd name="T22" fmla="*/ 809 w 915"/>
                  <a:gd name="T23" fmla="*/ 55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939">
                    <a:moveTo>
                      <a:pt x="809" y="554"/>
                    </a:moveTo>
                    <a:cubicBezTo>
                      <a:pt x="768" y="698"/>
                      <a:pt x="636" y="803"/>
                      <a:pt x="480" y="803"/>
                    </a:cubicBezTo>
                    <a:cubicBezTo>
                      <a:pt x="290" y="803"/>
                      <a:pt x="137" y="649"/>
                      <a:pt x="137" y="460"/>
                    </a:cubicBezTo>
                    <a:cubicBezTo>
                      <a:pt x="137" y="320"/>
                      <a:pt x="221" y="199"/>
                      <a:pt x="342" y="146"/>
                    </a:cubicBezTo>
                    <a:cubicBezTo>
                      <a:pt x="342" y="0"/>
                      <a:pt x="342" y="0"/>
                      <a:pt x="342" y="0"/>
                    </a:cubicBezTo>
                    <a:cubicBezTo>
                      <a:pt x="144" y="60"/>
                      <a:pt x="0" y="243"/>
                      <a:pt x="0" y="460"/>
                    </a:cubicBezTo>
                    <a:cubicBezTo>
                      <a:pt x="0" y="724"/>
                      <a:pt x="215" y="939"/>
                      <a:pt x="480" y="939"/>
                    </a:cubicBezTo>
                    <a:cubicBezTo>
                      <a:pt x="672" y="939"/>
                      <a:pt x="839" y="825"/>
                      <a:pt x="915" y="660"/>
                    </a:cubicBezTo>
                    <a:cubicBezTo>
                      <a:pt x="861" y="554"/>
                      <a:pt x="861" y="554"/>
                      <a:pt x="861" y="554"/>
                    </a:cubicBezTo>
                    <a:cubicBezTo>
                      <a:pt x="845" y="554"/>
                      <a:pt x="828" y="554"/>
                      <a:pt x="809" y="554"/>
                    </a:cubicBezTo>
                    <a:close/>
                    <a:moveTo>
                      <a:pt x="809" y="554"/>
                    </a:moveTo>
                    <a:cubicBezTo>
                      <a:pt x="809" y="554"/>
                      <a:pt x="809" y="554"/>
                      <a:pt x="809"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4" name="Freeform 17">
                <a:extLst>
                  <a:ext uri="{FF2B5EF4-FFF2-40B4-BE49-F238E27FC236}">
                    <a16:creationId xmlns:a16="http://schemas.microsoft.com/office/drawing/2014/main" id="{F1439A7E-E12A-4FB7-9022-14D9CA163D63}"/>
                  </a:ext>
                </a:extLst>
              </p:cNvPr>
              <p:cNvSpPr>
                <a:spLocks noEditPoints="1"/>
              </p:cNvSpPr>
              <p:nvPr/>
            </p:nvSpPr>
            <p:spPr bwMode="auto">
              <a:xfrm>
                <a:off x="4906963" y="4276725"/>
                <a:ext cx="311150" cy="412750"/>
              </a:xfrm>
              <a:custGeom>
                <a:avLst/>
                <a:gdLst>
                  <a:gd name="T0" fmla="*/ 828 w 851"/>
                  <a:gd name="T1" fmla="*/ 999 h 1131"/>
                  <a:gd name="T2" fmla="*/ 620 w 851"/>
                  <a:gd name="T3" fmla="*/ 590 h 1131"/>
                  <a:gd name="T4" fmla="*/ 539 w 851"/>
                  <a:gd name="T5" fmla="*/ 540 h 1131"/>
                  <a:gd name="T6" fmla="*/ 273 w 851"/>
                  <a:gd name="T7" fmla="*/ 540 h 1131"/>
                  <a:gd name="T8" fmla="*/ 273 w 851"/>
                  <a:gd name="T9" fmla="*/ 479 h 1131"/>
                  <a:gd name="T10" fmla="*/ 502 w 851"/>
                  <a:gd name="T11" fmla="*/ 479 h 1131"/>
                  <a:gd name="T12" fmla="*/ 557 w 851"/>
                  <a:gd name="T13" fmla="*/ 450 h 1131"/>
                  <a:gd name="T14" fmla="*/ 570 w 851"/>
                  <a:gd name="T15" fmla="*/ 411 h 1131"/>
                  <a:gd name="T16" fmla="*/ 502 w 851"/>
                  <a:gd name="T17" fmla="*/ 343 h 1131"/>
                  <a:gd name="T18" fmla="*/ 273 w 851"/>
                  <a:gd name="T19" fmla="*/ 343 h 1131"/>
                  <a:gd name="T20" fmla="*/ 273 w 851"/>
                  <a:gd name="T21" fmla="*/ 137 h 1131"/>
                  <a:gd name="T22" fmla="*/ 136 w 851"/>
                  <a:gd name="T23" fmla="*/ 0 h 1131"/>
                  <a:gd name="T24" fmla="*/ 0 w 851"/>
                  <a:gd name="T25" fmla="*/ 137 h 1131"/>
                  <a:gd name="T26" fmla="*/ 0 w 851"/>
                  <a:gd name="T27" fmla="*/ 583 h 1131"/>
                  <a:gd name="T28" fmla="*/ 139 w 851"/>
                  <a:gd name="T29" fmla="*/ 722 h 1131"/>
                  <a:gd name="T30" fmla="*/ 483 w 851"/>
                  <a:gd name="T31" fmla="*/ 722 h 1131"/>
                  <a:gd name="T32" fmla="*/ 666 w 851"/>
                  <a:gd name="T33" fmla="*/ 1081 h 1131"/>
                  <a:gd name="T34" fmla="*/ 747 w 851"/>
                  <a:gd name="T35" fmla="*/ 1131 h 1131"/>
                  <a:gd name="T36" fmla="*/ 788 w 851"/>
                  <a:gd name="T37" fmla="*/ 1121 h 1131"/>
                  <a:gd name="T38" fmla="*/ 828 w 851"/>
                  <a:gd name="T39" fmla="*/ 999 h 1131"/>
                  <a:gd name="T40" fmla="*/ 828 w 851"/>
                  <a:gd name="T41" fmla="*/ 999 h 1131"/>
                  <a:gd name="T42" fmla="*/ 828 w 851"/>
                  <a:gd name="T43" fmla="*/ 99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1" h="1131">
                    <a:moveTo>
                      <a:pt x="828" y="999"/>
                    </a:moveTo>
                    <a:cubicBezTo>
                      <a:pt x="620" y="590"/>
                      <a:pt x="620" y="590"/>
                      <a:pt x="620" y="590"/>
                    </a:cubicBezTo>
                    <a:cubicBezTo>
                      <a:pt x="605" y="559"/>
                      <a:pt x="573" y="540"/>
                      <a:pt x="539" y="540"/>
                    </a:cubicBezTo>
                    <a:cubicBezTo>
                      <a:pt x="273" y="540"/>
                      <a:pt x="273" y="540"/>
                      <a:pt x="273" y="540"/>
                    </a:cubicBezTo>
                    <a:cubicBezTo>
                      <a:pt x="273" y="479"/>
                      <a:pt x="273" y="479"/>
                      <a:pt x="273" y="479"/>
                    </a:cubicBezTo>
                    <a:cubicBezTo>
                      <a:pt x="502" y="479"/>
                      <a:pt x="502" y="479"/>
                      <a:pt x="502" y="479"/>
                    </a:cubicBezTo>
                    <a:cubicBezTo>
                      <a:pt x="525" y="479"/>
                      <a:pt x="544" y="468"/>
                      <a:pt x="557" y="450"/>
                    </a:cubicBezTo>
                    <a:cubicBezTo>
                      <a:pt x="565" y="439"/>
                      <a:pt x="570" y="426"/>
                      <a:pt x="570" y="411"/>
                    </a:cubicBezTo>
                    <a:cubicBezTo>
                      <a:pt x="570" y="373"/>
                      <a:pt x="540" y="343"/>
                      <a:pt x="502" y="343"/>
                    </a:cubicBezTo>
                    <a:cubicBezTo>
                      <a:pt x="273" y="343"/>
                      <a:pt x="273" y="343"/>
                      <a:pt x="273" y="343"/>
                    </a:cubicBezTo>
                    <a:cubicBezTo>
                      <a:pt x="273" y="137"/>
                      <a:pt x="273" y="137"/>
                      <a:pt x="273" y="137"/>
                    </a:cubicBezTo>
                    <a:cubicBezTo>
                      <a:pt x="273" y="80"/>
                      <a:pt x="231" y="0"/>
                      <a:pt x="136" y="0"/>
                    </a:cubicBezTo>
                    <a:cubicBezTo>
                      <a:pt x="61" y="0"/>
                      <a:pt x="0" y="62"/>
                      <a:pt x="0" y="137"/>
                    </a:cubicBezTo>
                    <a:cubicBezTo>
                      <a:pt x="0" y="583"/>
                      <a:pt x="0" y="583"/>
                      <a:pt x="0" y="583"/>
                    </a:cubicBezTo>
                    <a:cubicBezTo>
                      <a:pt x="0" y="660"/>
                      <a:pt x="62" y="722"/>
                      <a:pt x="139" y="722"/>
                    </a:cubicBezTo>
                    <a:cubicBezTo>
                      <a:pt x="483" y="722"/>
                      <a:pt x="483" y="722"/>
                      <a:pt x="483" y="722"/>
                    </a:cubicBezTo>
                    <a:cubicBezTo>
                      <a:pt x="666" y="1081"/>
                      <a:pt x="666" y="1081"/>
                      <a:pt x="666" y="1081"/>
                    </a:cubicBezTo>
                    <a:cubicBezTo>
                      <a:pt x="682" y="1113"/>
                      <a:pt x="714" y="1131"/>
                      <a:pt x="747" y="1131"/>
                    </a:cubicBezTo>
                    <a:cubicBezTo>
                      <a:pt x="761" y="1131"/>
                      <a:pt x="775" y="1128"/>
                      <a:pt x="788" y="1121"/>
                    </a:cubicBezTo>
                    <a:cubicBezTo>
                      <a:pt x="833" y="1098"/>
                      <a:pt x="851" y="1043"/>
                      <a:pt x="828" y="999"/>
                    </a:cubicBezTo>
                    <a:close/>
                    <a:moveTo>
                      <a:pt x="828" y="999"/>
                    </a:moveTo>
                    <a:cubicBezTo>
                      <a:pt x="828" y="999"/>
                      <a:pt x="828" y="999"/>
                      <a:pt x="828" y="9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82" name="Group 81">
              <a:extLst>
                <a:ext uri="{FF2B5EF4-FFF2-40B4-BE49-F238E27FC236}">
                  <a16:creationId xmlns:a16="http://schemas.microsoft.com/office/drawing/2014/main" id="{118EA459-BD99-45BE-B29C-1A26F7F5C007}"/>
                </a:ext>
              </a:extLst>
            </p:cNvPr>
            <p:cNvGrpSpPr/>
            <p:nvPr/>
          </p:nvGrpSpPr>
          <p:grpSpPr>
            <a:xfrm>
              <a:off x="5870406" y="4178403"/>
              <a:ext cx="468313" cy="573088"/>
              <a:chOff x="4749800" y="4140200"/>
              <a:chExt cx="468313" cy="573088"/>
            </a:xfrm>
            <a:solidFill>
              <a:schemeClr val="tx1">
                <a:lumMod val="20000"/>
                <a:lumOff val="80000"/>
              </a:schemeClr>
            </a:solidFill>
          </p:grpSpPr>
          <p:sp>
            <p:nvSpPr>
              <p:cNvPr id="109" name="Freeform 15">
                <a:extLst>
                  <a:ext uri="{FF2B5EF4-FFF2-40B4-BE49-F238E27FC236}">
                    <a16:creationId xmlns:a16="http://schemas.microsoft.com/office/drawing/2014/main" id="{798E44C0-9CE6-4AA4-A1AC-B1CCD6FF1F5B}"/>
                  </a:ext>
                </a:extLst>
              </p:cNvPr>
              <p:cNvSpPr>
                <a:spLocks noEditPoints="1"/>
              </p:cNvSpPr>
              <p:nvPr/>
            </p:nvSpPr>
            <p:spPr bwMode="auto">
              <a:xfrm>
                <a:off x="4900613" y="4140200"/>
                <a:ext cx="112713" cy="112713"/>
              </a:xfrm>
              <a:custGeom>
                <a:avLst/>
                <a:gdLst>
                  <a:gd name="T0" fmla="*/ 155 w 311"/>
                  <a:gd name="T1" fmla="*/ 310 h 310"/>
                  <a:gd name="T2" fmla="*/ 311 w 311"/>
                  <a:gd name="T3" fmla="*/ 155 h 310"/>
                  <a:gd name="T4" fmla="*/ 155 w 311"/>
                  <a:gd name="T5" fmla="*/ 0 h 310"/>
                  <a:gd name="T6" fmla="*/ 0 w 311"/>
                  <a:gd name="T7" fmla="*/ 155 h 310"/>
                  <a:gd name="T8" fmla="*/ 155 w 311"/>
                  <a:gd name="T9" fmla="*/ 310 h 310"/>
                  <a:gd name="T10" fmla="*/ 155 w 311"/>
                  <a:gd name="T11" fmla="*/ 310 h 310"/>
                  <a:gd name="T12" fmla="*/ 155 w 311"/>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311" h="310">
                    <a:moveTo>
                      <a:pt x="155" y="310"/>
                    </a:moveTo>
                    <a:cubicBezTo>
                      <a:pt x="241" y="310"/>
                      <a:pt x="311" y="241"/>
                      <a:pt x="311" y="155"/>
                    </a:cubicBezTo>
                    <a:cubicBezTo>
                      <a:pt x="311" y="69"/>
                      <a:pt x="241" y="0"/>
                      <a:pt x="155" y="0"/>
                    </a:cubicBezTo>
                    <a:cubicBezTo>
                      <a:pt x="70" y="0"/>
                      <a:pt x="0" y="69"/>
                      <a:pt x="0" y="155"/>
                    </a:cubicBezTo>
                    <a:cubicBezTo>
                      <a:pt x="0" y="241"/>
                      <a:pt x="70" y="310"/>
                      <a:pt x="155" y="310"/>
                    </a:cubicBezTo>
                    <a:close/>
                    <a:moveTo>
                      <a:pt x="155" y="310"/>
                    </a:moveTo>
                    <a:cubicBezTo>
                      <a:pt x="155" y="310"/>
                      <a:pt x="155" y="310"/>
                      <a:pt x="155" y="3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0" name="Freeform 16">
                <a:extLst>
                  <a:ext uri="{FF2B5EF4-FFF2-40B4-BE49-F238E27FC236}">
                    <a16:creationId xmlns:a16="http://schemas.microsoft.com/office/drawing/2014/main" id="{53FF466C-7C91-432A-AD31-C47F07F1A6C1}"/>
                  </a:ext>
                </a:extLst>
              </p:cNvPr>
              <p:cNvSpPr>
                <a:spLocks noEditPoints="1"/>
              </p:cNvSpPr>
              <p:nvPr/>
            </p:nvSpPr>
            <p:spPr bwMode="auto">
              <a:xfrm>
                <a:off x="4749800" y="4371975"/>
                <a:ext cx="333375" cy="341313"/>
              </a:xfrm>
              <a:custGeom>
                <a:avLst/>
                <a:gdLst>
                  <a:gd name="T0" fmla="*/ 809 w 915"/>
                  <a:gd name="T1" fmla="*/ 554 h 939"/>
                  <a:gd name="T2" fmla="*/ 480 w 915"/>
                  <a:gd name="T3" fmla="*/ 803 h 939"/>
                  <a:gd name="T4" fmla="*/ 137 w 915"/>
                  <a:gd name="T5" fmla="*/ 460 h 939"/>
                  <a:gd name="T6" fmla="*/ 342 w 915"/>
                  <a:gd name="T7" fmla="*/ 146 h 939"/>
                  <a:gd name="T8" fmla="*/ 342 w 915"/>
                  <a:gd name="T9" fmla="*/ 0 h 939"/>
                  <a:gd name="T10" fmla="*/ 0 w 915"/>
                  <a:gd name="T11" fmla="*/ 460 h 939"/>
                  <a:gd name="T12" fmla="*/ 480 w 915"/>
                  <a:gd name="T13" fmla="*/ 939 h 939"/>
                  <a:gd name="T14" fmla="*/ 915 w 915"/>
                  <a:gd name="T15" fmla="*/ 660 h 939"/>
                  <a:gd name="T16" fmla="*/ 861 w 915"/>
                  <a:gd name="T17" fmla="*/ 554 h 939"/>
                  <a:gd name="T18" fmla="*/ 809 w 915"/>
                  <a:gd name="T19" fmla="*/ 554 h 939"/>
                  <a:gd name="T20" fmla="*/ 809 w 915"/>
                  <a:gd name="T21" fmla="*/ 554 h 939"/>
                  <a:gd name="T22" fmla="*/ 809 w 915"/>
                  <a:gd name="T23" fmla="*/ 55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939">
                    <a:moveTo>
                      <a:pt x="809" y="554"/>
                    </a:moveTo>
                    <a:cubicBezTo>
                      <a:pt x="768" y="698"/>
                      <a:pt x="636" y="803"/>
                      <a:pt x="480" y="803"/>
                    </a:cubicBezTo>
                    <a:cubicBezTo>
                      <a:pt x="290" y="803"/>
                      <a:pt x="137" y="649"/>
                      <a:pt x="137" y="460"/>
                    </a:cubicBezTo>
                    <a:cubicBezTo>
                      <a:pt x="137" y="320"/>
                      <a:pt x="221" y="199"/>
                      <a:pt x="342" y="146"/>
                    </a:cubicBezTo>
                    <a:cubicBezTo>
                      <a:pt x="342" y="0"/>
                      <a:pt x="342" y="0"/>
                      <a:pt x="342" y="0"/>
                    </a:cubicBezTo>
                    <a:cubicBezTo>
                      <a:pt x="144" y="60"/>
                      <a:pt x="0" y="243"/>
                      <a:pt x="0" y="460"/>
                    </a:cubicBezTo>
                    <a:cubicBezTo>
                      <a:pt x="0" y="724"/>
                      <a:pt x="215" y="939"/>
                      <a:pt x="480" y="939"/>
                    </a:cubicBezTo>
                    <a:cubicBezTo>
                      <a:pt x="672" y="939"/>
                      <a:pt x="839" y="825"/>
                      <a:pt x="915" y="660"/>
                    </a:cubicBezTo>
                    <a:cubicBezTo>
                      <a:pt x="861" y="554"/>
                      <a:pt x="861" y="554"/>
                      <a:pt x="861" y="554"/>
                    </a:cubicBezTo>
                    <a:cubicBezTo>
                      <a:pt x="845" y="554"/>
                      <a:pt x="828" y="554"/>
                      <a:pt x="809" y="554"/>
                    </a:cubicBezTo>
                    <a:close/>
                    <a:moveTo>
                      <a:pt x="809" y="554"/>
                    </a:moveTo>
                    <a:cubicBezTo>
                      <a:pt x="809" y="554"/>
                      <a:pt x="809" y="554"/>
                      <a:pt x="809"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11" name="Freeform 17">
                <a:extLst>
                  <a:ext uri="{FF2B5EF4-FFF2-40B4-BE49-F238E27FC236}">
                    <a16:creationId xmlns:a16="http://schemas.microsoft.com/office/drawing/2014/main" id="{0C16E1F5-8223-44B3-B462-F5A1055A2240}"/>
                  </a:ext>
                </a:extLst>
              </p:cNvPr>
              <p:cNvSpPr>
                <a:spLocks noEditPoints="1"/>
              </p:cNvSpPr>
              <p:nvPr/>
            </p:nvSpPr>
            <p:spPr bwMode="auto">
              <a:xfrm>
                <a:off x="4906963" y="4276725"/>
                <a:ext cx="311150" cy="412750"/>
              </a:xfrm>
              <a:custGeom>
                <a:avLst/>
                <a:gdLst>
                  <a:gd name="T0" fmla="*/ 828 w 851"/>
                  <a:gd name="T1" fmla="*/ 999 h 1131"/>
                  <a:gd name="T2" fmla="*/ 620 w 851"/>
                  <a:gd name="T3" fmla="*/ 590 h 1131"/>
                  <a:gd name="T4" fmla="*/ 539 w 851"/>
                  <a:gd name="T5" fmla="*/ 540 h 1131"/>
                  <a:gd name="T6" fmla="*/ 273 w 851"/>
                  <a:gd name="T7" fmla="*/ 540 h 1131"/>
                  <a:gd name="T8" fmla="*/ 273 w 851"/>
                  <a:gd name="T9" fmla="*/ 479 h 1131"/>
                  <a:gd name="T10" fmla="*/ 502 w 851"/>
                  <a:gd name="T11" fmla="*/ 479 h 1131"/>
                  <a:gd name="T12" fmla="*/ 557 w 851"/>
                  <a:gd name="T13" fmla="*/ 450 h 1131"/>
                  <a:gd name="T14" fmla="*/ 570 w 851"/>
                  <a:gd name="T15" fmla="*/ 411 h 1131"/>
                  <a:gd name="T16" fmla="*/ 502 w 851"/>
                  <a:gd name="T17" fmla="*/ 343 h 1131"/>
                  <a:gd name="T18" fmla="*/ 273 w 851"/>
                  <a:gd name="T19" fmla="*/ 343 h 1131"/>
                  <a:gd name="T20" fmla="*/ 273 w 851"/>
                  <a:gd name="T21" fmla="*/ 137 h 1131"/>
                  <a:gd name="T22" fmla="*/ 136 w 851"/>
                  <a:gd name="T23" fmla="*/ 0 h 1131"/>
                  <a:gd name="T24" fmla="*/ 0 w 851"/>
                  <a:gd name="T25" fmla="*/ 137 h 1131"/>
                  <a:gd name="T26" fmla="*/ 0 w 851"/>
                  <a:gd name="T27" fmla="*/ 583 h 1131"/>
                  <a:gd name="T28" fmla="*/ 139 w 851"/>
                  <a:gd name="T29" fmla="*/ 722 h 1131"/>
                  <a:gd name="T30" fmla="*/ 483 w 851"/>
                  <a:gd name="T31" fmla="*/ 722 h 1131"/>
                  <a:gd name="T32" fmla="*/ 666 w 851"/>
                  <a:gd name="T33" fmla="*/ 1081 h 1131"/>
                  <a:gd name="T34" fmla="*/ 747 w 851"/>
                  <a:gd name="T35" fmla="*/ 1131 h 1131"/>
                  <a:gd name="T36" fmla="*/ 788 w 851"/>
                  <a:gd name="T37" fmla="*/ 1121 h 1131"/>
                  <a:gd name="T38" fmla="*/ 828 w 851"/>
                  <a:gd name="T39" fmla="*/ 999 h 1131"/>
                  <a:gd name="T40" fmla="*/ 828 w 851"/>
                  <a:gd name="T41" fmla="*/ 999 h 1131"/>
                  <a:gd name="T42" fmla="*/ 828 w 851"/>
                  <a:gd name="T43" fmla="*/ 99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1" h="1131">
                    <a:moveTo>
                      <a:pt x="828" y="999"/>
                    </a:moveTo>
                    <a:cubicBezTo>
                      <a:pt x="620" y="590"/>
                      <a:pt x="620" y="590"/>
                      <a:pt x="620" y="590"/>
                    </a:cubicBezTo>
                    <a:cubicBezTo>
                      <a:pt x="605" y="559"/>
                      <a:pt x="573" y="540"/>
                      <a:pt x="539" y="540"/>
                    </a:cubicBezTo>
                    <a:cubicBezTo>
                      <a:pt x="273" y="540"/>
                      <a:pt x="273" y="540"/>
                      <a:pt x="273" y="540"/>
                    </a:cubicBezTo>
                    <a:cubicBezTo>
                      <a:pt x="273" y="479"/>
                      <a:pt x="273" y="479"/>
                      <a:pt x="273" y="479"/>
                    </a:cubicBezTo>
                    <a:cubicBezTo>
                      <a:pt x="502" y="479"/>
                      <a:pt x="502" y="479"/>
                      <a:pt x="502" y="479"/>
                    </a:cubicBezTo>
                    <a:cubicBezTo>
                      <a:pt x="525" y="479"/>
                      <a:pt x="544" y="468"/>
                      <a:pt x="557" y="450"/>
                    </a:cubicBezTo>
                    <a:cubicBezTo>
                      <a:pt x="565" y="439"/>
                      <a:pt x="570" y="426"/>
                      <a:pt x="570" y="411"/>
                    </a:cubicBezTo>
                    <a:cubicBezTo>
                      <a:pt x="570" y="373"/>
                      <a:pt x="540" y="343"/>
                      <a:pt x="502" y="343"/>
                    </a:cubicBezTo>
                    <a:cubicBezTo>
                      <a:pt x="273" y="343"/>
                      <a:pt x="273" y="343"/>
                      <a:pt x="273" y="343"/>
                    </a:cubicBezTo>
                    <a:cubicBezTo>
                      <a:pt x="273" y="137"/>
                      <a:pt x="273" y="137"/>
                      <a:pt x="273" y="137"/>
                    </a:cubicBezTo>
                    <a:cubicBezTo>
                      <a:pt x="273" y="80"/>
                      <a:pt x="231" y="0"/>
                      <a:pt x="136" y="0"/>
                    </a:cubicBezTo>
                    <a:cubicBezTo>
                      <a:pt x="61" y="0"/>
                      <a:pt x="0" y="62"/>
                      <a:pt x="0" y="137"/>
                    </a:cubicBezTo>
                    <a:cubicBezTo>
                      <a:pt x="0" y="583"/>
                      <a:pt x="0" y="583"/>
                      <a:pt x="0" y="583"/>
                    </a:cubicBezTo>
                    <a:cubicBezTo>
                      <a:pt x="0" y="660"/>
                      <a:pt x="62" y="722"/>
                      <a:pt x="139" y="722"/>
                    </a:cubicBezTo>
                    <a:cubicBezTo>
                      <a:pt x="483" y="722"/>
                      <a:pt x="483" y="722"/>
                      <a:pt x="483" y="722"/>
                    </a:cubicBezTo>
                    <a:cubicBezTo>
                      <a:pt x="666" y="1081"/>
                      <a:pt x="666" y="1081"/>
                      <a:pt x="666" y="1081"/>
                    </a:cubicBezTo>
                    <a:cubicBezTo>
                      <a:pt x="682" y="1113"/>
                      <a:pt x="714" y="1131"/>
                      <a:pt x="747" y="1131"/>
                    </a:cubicBezTo>
                    <a:cubicBezTo>
                      <a:pt x="761" y="1131"/>
                      <a:pt x="775" y="1128"/>
                      <a:pt x="788" y="1121"/>
                    </a:cubicBezTo>
                    <a:cubicBezTo>
                      <a:pt x="833" y="1098"/>
                      <a:pt x="851" y="1043"/>
                      <a:pt x="828" y="999"/>
                    </a:cubicBezTo>
                    <a:close/>
                    <a:moveTo>
                      <a:pt x="828" y="999"/>
                    </a:moveTo>
                    <a:cubicBezTo>
                      <a:pt x="828" y="999"/>
                      <a:pt x="828" y="999"/>
                      <a:pt x="828" y="9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83" name="Group 82">
              <a:extLst>
                <a:ext uri="{FF2B5EF4-FFF2-40B4-BE49-F238E27FC236}">
                  <a16:creationId xmlns:a16="http://schemas.microsoft.com/office/drawing/2014/main" id="{EC1F363F-914C-4121-81DB-C6086A3B9A32}"/>
                </a:ext>
              </a:extLst>
            </p:cNvPr>
            <p:cNvGrpSpPr/>
            <p:nvPr/>
          </p:nvGrpSpPr>
          <p:grpSpPr>
            <a:xfrm>
              <a:off x="6430983" y="4178403"/>
              <a:ext cx="468313" cy="573088"/>
              <a:chOff x="4749800" y="4140200"/>
              <a:chExt cx="468313" cy="573088"/>
            </a:xfrm>
            <a:solidFill>
              <a:schemeClr val="tx1">
                <a:lumMod val="20000"/>
                <a:lumOff val="80000"/>
              </a:schemeClr>
            </a:solidFill>
          </p:grpSpPr>
          <p:sp>
            <p:nvSpPr>
              <p:cNvPr id="106" name="Freeform 15">
                <a:extLst>
                  <a:ext uri="{FF2B5EF4-FFF2-40B4-BE49-F238E27FC236}">
                    <a16:creationId xmlns:a16="http://schemas.microsoft.com/office/drawing/2014/main" id="{AC753D79-E241-4291-9920-FF291012A280}"/>
                  </a:ext>
                </a:extLst>
              </p:cNvPr>
              <p:cNvSpPr>
                <a:spLocks noEditPoints="1"/>
              </p:cNvSpPr>
              <p:nvPr/>
            </p:nvSpPr>
            <p:spPr bwMode="auto">
              <a:xfrm>
                <a:off x="4900613" y="4140200"/>
                <a:ext cx="112713" cy="112713"/>
              </a:xfrm>
              <a:custGeom>
                <a:avLst/>
                <a:gdLst>
                  <a:gd name="T0" fmla="*/ 155 w 311"/>
                  <a:gd name="T1" fmla="*/ 310 h 310"/>
                  <a:gd name="T2" fmla="*/ 311 w 311"/>
                  <a:gd name="T3" fmla="*/ 155 h 310"/>
                  <a:gd name="T4" fmla="*/ 155 w 311"/>
                  <a:gd name="T5" fmla="*/ 0 h 310"/>
                  <a:gd name="T6" fmla="*/ 0 w 311"/>
                  <a:gd name="T7" fmla="*/ 155 h 310"/>
                  <a:gd name="T8" fmla="*/ 155 w 311"/>
                  <a:gd name="T9" fmla="*/ 310 h 310"/>
                  <a:gd name="T10" fmla="*/ 155 w 311"/>
                  <a:gd name="T11" fmla="*/ 310 h 310"/>
                  <a:gd name="T12" fmla="*/ 155 w 311"/>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311" h="310">
                    <a:moveTo>
                      <a:pt x="155" y="310"/>
                    </a:moveTo>
                    <a:cubicBezTo>
                      <a:pt x="241" y="310"/>
                      <a:pt x="311" y="241"/>
                      <a:pt x="311" y="155"/>
                    </a:cubicBezTo>
                    <a:cubicBezTo>
                      <a:pt x="311" y="69"/>
                      <a:pt x="241" y="0"/>
                      <a:pt x="155" y="0"/>
                    </a:cubicBezTo>
                    <a:cubicBezTo>
                      <a:pt x="70" y="0"/>
                      <a:pt x="0" y="69"/>
                      <a:pt x="0" y="155"/>
                    </a:cubicBezTo>
                    <a:cubicBezTo>
                      <a:pt x="0" y="241"/>
                      <a:pt x="70" y="310"/>
                      <a:pt x="155" y="310"/>
                    </a:cubicBezTo>
                    <a:close/>
                    <a:moveTo>
                      <a:pt x="155" y="310"/>
                    </a:moveTo>
                    <a:cubicBezTo>
                      <a:pt x="155" y="310"/>
                      <a:pt x="155" y="310"/>
                      <a:pt x="155" y="3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7" name="Freeform 16">
                <a:extLst>
                  <a:ext uri="{FF2B5EF4-FFF2-40B4-BE49-F238E27FC236}">
                    <a16:creationId xmlns:a16="http://schemas.microsoft.com/office/drawing/2014/main" id="{2B4BA264-7A02-4A87-9C3B-E165964E386B}"/>
                  </a:ext>
                </a:extLst>
              </p:cNvPr>
              <p:cNvSpPr>
                <a:spLocks noEditPoints="1"/>
              </p:cNvSpPr>
              <p:nvPr/>
            </p:nvSpPr>
            <p:spPr bwMode="auto">
              <a:xfrm>
                <a:off x="4749800" y="4371975"/>
                <a:ext cx="333375" cy="341313"/>
              </a:xfrm>
              <a:custGeom>
                <a:avLst/>
                <a:gdLst>
                  <a:gd name="T0" fmla="*/ 809 w 915"/>
                  <a:gd name="T1" fmla="*/ 554 h 939"/>
                  <a:gd name="T2" fmla="*/ 480 w 915"/>
                  <a:gd name="T3" fmla="*/ 803 h 939"/>
                  <a:gd name="T4" fmla="*/ 137 w 915"/>
                  <a:gd name="T5" fmla="*/ 460 h 939"/>
                  <a:gd name="T6" fmla="*/ 342 w 915"/>
                  <a:gd name="T7" fmla="*/ 146 h 939"/>
                  <a:gd name="T8" fmla="*/ 342 w 915"/>
                  <a:gd name="T9" fmla="*/ 0 h 939"/>
                  <a:gd name="T10" fmla="*/ 0 w 915"/>
                  <a:gd name="T11" fmla="*/ 460 h 939"/>
                  <a:gd name="T12" fmla="*/ 480 w 915"/>
                  <a:gd name="T13" fmla="*/ 939 h 939"/>
                  <a:gd name="T14" fmla="*/ 915 w 915"/>
                  <a:gd name="T15" fmla="*/ 660 h 939"/>
                  <a:gd name="T16" fmla="*/ 861 w 915"/>
                  <a:gd name="T17" fmla="*/ 554 h 939"/>
                  <a:gd name="T18" fmla="*/ 809 w 915"/>
                  <a:gd name="T19" fmla="*/ 554 h 939"/>
                  <a:gd name="T20" fmla="*/ 809 w 915"/>
                  <a:gd name="T21" fmla="*/ 554 h 939"/>
                  <a:gd name="T22" fmla="*/ 809 w 915"/>
                  <a:gd name="T23" fmla="*/ 55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939">
                    <a:moveTo>
                      <a:pt x="809" y="554"/>
                    </a:moveTo>
                    <a:cubicBezTo>
                      <a:pt x="768" y="698"/>
                      <a:pt x="636" y="803"/>
                      <a:pt x="480" y="803"/>
                    </a:cubicBezTo>
                    <a:cubicBezTo>
                      <a:pt x="290" y="803"/>
                      <a:pt x="137" y="649"/>
                      <a:pt x="137" y="460"/>
                    </a:cubicBezTo>
                    <a:cubicBezTo>
                      <a:pt x="137" y="320"/>
                      <a:pt x="221" y="199"/>
                      <a:pt x="342" y="146"/>
                    </a:cubicBezTo>
                    <a:cubicBezTo>
                      <a:pt x="342" y="0"/>
                      <a:pt x="342" y="0"/>
                      <a:pt x="342" y="0"/>
                    </a:cubicBezTo>
                    <a:cubicBezTo>
                      <a:pt x="144" y="60"/>
                      <a:pt x="0" y="243"/>
                      <a:pt x="0" y="460"/>
                    </a:cubicBezTo>
                    <a:cubicBezTo>
                      <a:pt x="0" y="724"/>
                      <a:pt x="215" y="939"/>
                      <a:pt x="480" y="939"/>
                    </a:cubicBezTo>
                    <a:cubicBezTo>
                      <a:pt x="672" y="939"/>
                      <a:pt x="839" y="825"/>
                      <a:pt x="915" y="660"/>
                    </a:cubicBezTo>
                    <a:cubicBezTo>
                      <a:pt x="861" y="554"/>
                      <a:pt x="861" y="554"/>
                      <a:pt x="861" y="554"/>
                    </a:cubicBezTo>
                    <a:cubicBezTo>
                      <a:pt x="845" y="554"/>
                      <a:pt x="828" y="554"/>
                      <a:pt x="809" y="554"/>
                    </a:cubicBezTo>
                    <a:close/>
                    <a:moveTo>
                      <a:pt x="809" y="554"/>
                    </a:moveTo>
                    <a:cubicBezTo>
                      <a:pt x="809" y="554"/>
                      <a:pt x="809" y="554"/>
                      <a:pt x="809"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8" name="Freeform 17">
                <a:extLst>
                  <a:ext uri="{FF2B5EF4-FFF2-40B4-BE49-F238E27FC236}">
                    <a16:creationId xmlns:a16="http://schemas.microsoft.com/office/drawing/2014/main" id="{EA9B39A5-F285-443C-A595-BC70A39424FD}"/>
                  </a:ext>
                </a:extLst>
              </p:cNvPr>
              <p:cNvSpPr>
                <a:spLocks noEditPoints="1"/>
              </p:cNvSpPr>
              <p:nvPr/>
            </p:nvSpPr>
            <p:spPr bwMode="auto">
              <a:xfrm>
                <a:off x="4906963" y="4276725"/>
                <a:ext cx="311150" cy="412750"/>
              </a:xfrm>
              <a:custGeom>
                <a:avLst/>
                <a:gdLst>
                  <a:gd name="T0" fmla="*/ 828 w 851"/>
                  <a:gd name="T1" fmla="*/ 999 h 1131"/>
                  <a:gd name="T2" fmla="*/ 620 w 851"/>
                  <a:gd name="T3" fmla="*/ 590 h 1131"/>
                  <a:gd name="T4" fmla="*/ 539 w 851"/>
                  <a:gd name="T5" fmla="*/ 540 h 1131"/>
                  <a:gd name="T6" fmla="*/ 273 w 851"/>
                  <a:gd name="T7" fmla="*/ 540 h 1131"/>
                  <a:gd name="T8" fmla="*/ 273 w 851"/>
                  <a:gd name="T9" fmla="*/ 479 h 1131"/>
                  <a:gd name="T10" fmla="*/ 502 w 851"/>
                  <a:gd name="T11" fmla="*/ 479 h 1131"/>
                  <a:gd name="T12" fmla="*/ 557 w 851"/>
                  <a:gd name="T13" fmla="*/ 450 h 1131"/>
                  <a:gd name="T14" fmla="*/ 570 w 851"/>
                  <a:gd name="T15" fmla="*/ 411 h 1131"/>
                  <a:gd name="T16" fmla="*/ 502 w 851"/>
                  <a:gd name="T17" fmla="*/ 343 h 1131"/>
                  <a:gd name="T18" fmla="*/ 273 w 851"/>
                  <a:gd name="T19" fmla="*/ 343 h 1131"/>
                  <a:gd name="T20" fmla="*/ 273 w 851"/>
                  <a:gd name="T21" fmla="*/ 137 h 1131"/>
                  <a:gd name="T22" fmla="*/ 136 w 851"/>
                  <a:gd name="T23" fmla="*/ 0 h 1131"/>
                  <a:gd name="T24" fmla="*/ 0 w 851"/>
                  <a:gd name="T25" fmla="*/ 137 h 1131"/>
                  <a:gd name="T26" fmla="*/ 0 w 851"/>
                  <a:gd name="T27" fmla="*/ 583 h 1131"/>
                  <a:gd name="T28" fmla="*/ 139 w 851"/>
                  <a:gd name="T29" fmla="*/ 722 h 1131"/>
                  <a:gd name="T30" fmla="*/ 483 w 851"/>
                  <a:gd name="T31" fmla="*/ 722 h 1131"/>
                  <a:gd name="T32" fmla="*/ 666 w 851"/>
                  <a:gd name="T33" fmla="*/ 1081 h 1131"/>
                  <a:gd name="T34" fmla="*/ 747 w 851"/>
                  <a:gd name="T35" fmla="*/ 1131 h 1131"/>
                  <a:gd name="T36" fmla="*/ 788 w 851"/>
                  <a:gd name="T37" fmla="*/ 1121 h 1131"/>
                  <a:gd name="T38" fmla="*/ 828 w 851"/>
                  <a:gd name="T39" fmla="*/ 999 h 1131"/>
                  <a:gd name="T40" fmla="*/ 828 w 851"/>
                  <a:gd name="T41" fmla="*/ 999 h 1131"/>
                  <a:gd name="T42" fmla="*/ 828 w 851"/>
                  <a:gd name="T43" fmla="*/ 99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1" h="1131">
                    <a:moveTo>
                      <a:pt x="828" y="999"/>
                    </a:moveTo>
                    <a:cubicBezTo>
                      <a:pt x="620" y="590"/>
                      <a:pt x="620" y="590"/>
                      <a:pt x="620" y="590"/>
                    </a:cubicBezTo>
                    <a:cubicBezTo>
                      <a:pt x="605" y="559"/>
                      <a:pt x="573" y="540"/>
                      <a:pt x="539" y="540"/>
                    </a:cubicBezTo>
                    <a:cubicBezTo>
                      <a:pt x="273" y="540"/>
                      <a:pt x="273" y="540"/>
                      <a:pt x="273" y="540"/>
                    </a:cubicBezTo>
                    <a:cubicBezTo>
                      <a:pt x="273" y="479"/>
                      <a:pt x="273" y="479"/>
                      <a:pt x="273" y="479"/>
                    </a:cubicBezTo>
                    <a:cubicBezTo>
                      <a:pt x="502" y="479"/>
                      <a:pt x="502" y="479"/>
                      <a:pt x="502" y="479"/>
                    </a:cubicBezTo>
                    <a:cubicBezTo>
                      <a:pt x="525" y="479"/>
                      <a:pt x="544" y="468"/>
                      <a:pt x="557" y="450"/>
                    </a:cubicBezTo>
                    <a:cubicBezTo>
                      <a:pt x="565" y="439"/>
                      <a:pt x="570" y="426"/>
                      <a:pt x="570" y="411"/>
                    </a:cubicBezTo>
                    <a:cubicBezTo>
                      <a:pt x="570" y="373"/>
                      <a:pt x="540" y="343"/>
                      <a:pt x="502" y="343"/>
                    </a:cubicBezTo>
                    <a:cubicBezTo>
                      <a:pt x="273" y="343"/>
                      <a:pt x="273" y="343"/>
                      <a:pt x="273" y="343"/>
                    </a:cubicBezTo>
                    <a:cubicBezTo>
                      <a:pt x="273" y="137"/>
                      <a:pt x="273" y="137"/>
                      <a:pt x="273" y="137"/>
                    </a:cubicBezTo>
                    <a:cubicBezTo>
                      <a:pt x="273" y="80"/>
                      <a:pt x="231" y="0"/>
                      <a:pt x="136" y="0"/>
                    </a:cubicBezTo>
                    <a:cubicBezTo>
                      <a:pt x="61" y="0"/>
                      <a:pt x="0" y="62"/>
                      <a:pt x="0" y="137"/>
                    </a:cubicBezTo>
                    <a:cubicBezTo>
                      <a:pt x="0" y="583"/>
                      <a:pt x="0" y="583"/>
                      <a:pt x="0" y="583"/>
                    </a:cubicBezTo>
                    <a:cubicBezTo>
                      <a:pt x="0" y="660"/>
                      <a:pt x="62" y="722"/>
                      <a:pt x="139" y="722"/>
                    </a:cubicBezTo>
                    <a:cubicBezTo>
                      <a:pt x="483" y="722"/>
                      <a:pt x="483" y="722"/>
                      <a:pt x="483" y="722"/>
                    </a:cubicBezTo>
                    <a:cubicBezTo>
                      <a:pt x="666" y="1081"/>
                      <a:pt x="666" y="1081"/>
                      <a:pt x="666" y="1081"/>
                    </a:cubicBezTo>
                    <a:cubicBezTo>
                      <a:pt x="682" y="1113"/>
                      <a:pt x="714" y="1131"/>
                      <a:pt x="747" y="1131"/>
                    </a:cubicBezTo>
                    <a:cubicBezTo>
                      <a:pt x="761" y="1131"/>
                      <a:pt x="775" y="1128"/>
                      <a:pt x="788" y="1121"/>
                    </a:cubicBezTo>
                    <a:cubicBezTo>
                      <a:pt x="833" y="1098"/>
                      <a:pt x="851" y="1043"/>
                      <a:pt x="828" y="999"/>
                    </a:cubicBezTo>
                    <a:close/>
                    <a:moveTo>
                      <a:pt x="828" y="999"/>
                    </a:moveTo>
                    <a:cubicBezTo>
                      <a:pt x="828" y="999"/>
                      <a:pt x="828" y="999"/>
                      <a:pt x="828" y="9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84" name="Group 83">
              <a:extLst>
                <a:ext uri="{FF2B5EF4-FFF2-40B4-BE49-F238E27FC236}">
                  <a16:creationId xmlns:a16="http://schemas.microsoft.com/office/drawing/2014/main" id="{DC55AE00-7E96-403A-8A0B-BCD1E57D90A8}"/>
                </a:ext>
              </a:extLst>
            </p:cNvPr>
            <p:cNvGrpSpPr/>
            <p:nvPr/>
          </p:nvGrpSpPr>
          <p:grpSpPr>
            <a:xfrm>
              <a:off x="6987500" y="4178403"/>
              <a:ext cx="468313" cy="573088"/>
              <a:chOff x="4749800" y="4140200"/>
              <a:chExt cx="468313" cy="573088"/>
            </a:xfrm>
            <a:solidFill>
              <a:schemeClr val="tx1">
                <a:lumMod val="20000"/>
                <a:lumOff val="80000"/>
              </a:schemeClr>
            </a:solidFill>
          </p:grpSpPr>
          <p:sp>
            <p:nvSpPr>
              <p:cNvPr id="103" name="Freeform 15">
                <a:extLst>
                  <a:ext uri="{FF2B5EF4-FFF2-40B4-BE49-F238E27FC236}">
                    <a16:creationId xmlns:a16="http://schemas.microsoft.com/office/drawing/2014/main" id="{3250C08D-C13E-4782-81B2-F95B69B13033}"/>
                  </a:ext>
                </a:extLst>
              </p:cNvPr>
              <p:cNvSpPr>
                <a:spLocks noEditPoints="1"/>
              </p:cNvSpPr>
              <p:nvPr/>
            </p:nvSpPr>
            <p:spPr bwMode="auto">
              <a:xfrm>
                <a:off x="4900613" y="4140200"/>
                <a:ext cx="112713" cy="112713"/>
              </a:xfrm>
              <a:custGeom>
                <a:avLst/>
                <a:gdLst>
                  <a:gd name="T0" fmla="*/ 155 w 311"/>
                  <a:gd name="T1" fmla="*/ 310 h 310"/>
                  <a:gd name="T2" fmla="*/ 311 w 311"/>
                  <a:gd name="T3" fmla="*/ 155 h 310"/>
                  <a:gd name="T4" fmla="*/ 155 w 311"/>
                  <a:gd name="T5" fmla="*/ 0 h 310"/>
                  <a:gd name="T6" fmla="*/ 0 w 311"/>
                  <a:gd name="T7" fmla="*/ 155 h 310"/>
                  <a:gd name="T8" fmla="*/ 155 w 311"/>
                  <a:gd name="T9" fmla="*/ 310 h 310"/>
                  <a:gd name="T10" fmla="*/ 155 w 311"/>
                  <a:gd name="T11" fmla="*/ 310 h 310"/>
                  <a:gd name="T12" fmla="*/ 155 w 311"/>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311" h="310">
                    <a:moveTo>
                      <a:pt x="155" y="310"/>
                    </a:moveTo>
                    <a:cubicBezTo>
                      <a:pt x="241" y="310"/>
                      <a:pt x="311" y="241"/>
                      <a:pt x="311" y="155"/>
                    </a:cubicBezTo>
                    <a:cubicBezTo>
                      <a:pt x="311" y="69"/>
                      <a:pt x="241" y="0"/>
                      <a:pt x="155" y="0"/>
                    </a:cubicBezTo>
                    <a:cubicBezTo>
                      <a:pt x="70" y="0"/>
                      <a:pt x="0" y="69"/>
                      <a:pt x="0" y="155"/>
                    </a:cubicBezTo>
                    <a:cubicBezTo>
                      <a:pt x="0" y="241"/>
                      <a:pt x="70" y="310"/>
                      <a:pt x="155" y="310"/>
                    </a:cubicBezTo>
                    <a:close/>
                    <a:moveTo>
                      <a:pt x="155" y="310"/>
                    </a:moveTo>
                    <a:cubicBezTo>
                      <a:pt x="155" y="310"/>
                      <a:pt x="155" y="310"/>
                      <a:pt x="155" y="3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4" name="Freeform 16">
                <a:extLst>
                  <a:ext uri="{FF2B5EF4-FFF2-40B4-BE49-F238E27FC236}">
                    <a16:creationId xmlns:a16="http://schemas.microsoft.com/office/drawing/2014/main" id="{C6B124EE-B562-4785-B1A5-CBBF5D0C4C74}"/>
                  </a:ext>
                </a:extLst>
              </p:cNvPr>
              <p:cNvSpPr>
                <a:spLocks noEditPoints="1"/>
              </p:cNvSpPr>
              <p:nvPr/>
            </p:nvSpPr>
            <p:spPr bwMode="auto">
              <a:xfrm>
                <a:off x="4749800" y="4371975"/>
                <a:ext cx="333375" cy="341313"/>
              </a:xfrm>
              <a:custGeom>
                <a:avLst/>
                <a:gdLst>
                  <a:gd name="T0" fmla="*/ 809 w 915"/>
                  <a:gd name="T1" fmla="*/ 554 h 939"/>
                  <a:gd name="T2" fmla="*/ 480 w 915"/>
                  <a:gd name="T3" fmla="*/ 803 h 939"/>
                  <a:gd name="T4" fmla="*/ 137 w 915"/>
                  <a:gd name="T5" fmla="*/ 460 h 939"/>
                  <a:gd name="T6" fmla="*/ 342 w 915"/>
                  <a:gd name="T7" fmla="*/ 146 h 939"/>
                  <a:gd name="T8" fmla="*/ 342 w 915"/>
                  <a:gd name="T9" fmla="*/ 0 h 939"/>
                  <a:gd name="T10" fmla="*/ 0 w 915"/>
                  <a:gd name="T11" fmla="*/ 460 h 939"/>
                  <a:gd name="T12" fmla="*/ 480 w 915"/>
                  <a:gd name="T13" fmla="*/ 939 h 939"/>
                  <a:gd name="T14" fmla="*/ 915 w 915"/>
                  <a:gd name="T15" fmla="*/ 660 h 939"/>
                  <a:gd name="T16" fmla="*/ 861 w 915"/>
                  <a:gd name="T17" fmla="*/ 554 h 939"/>
                  <a:gd name="T18" fmla="*/ 809 w 915"/>
                  <a:gd name="T19" fmla="*/ 554 h 939"/>
                  <a:gd name="T20" fmla="*/ 809 w 915"/>
                  <a:gd name="T21" fmla="*/ 554 h 939"/>
                  <a:gd name="T22" fmla="*/ 809 w 915"/>
                  <a:gd name="T23" fmla="*/ 55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939">
                    <a:moveTo>
                      <a:pt x="809" y="554"/>
                    </a:moveTo>
                    <a:cubicBezTo>
                      <a:pt x="768" y="698"/>
                      <a:pt x="636" y="803"/>
                      <a:pt x="480" y="803"/>
                    </a:cubicBezTo>
                    <a:cubicBezTo>
                      <a:pt x="290" y="803"/>
                      <a:pt x="137" y="649"/>
                      <a:pt x="137" y="460"/>
                    </a:cubicBezTo>
                    <a:cubicBezTo>
                      <a:pt x="137" y="320"/>
                      <a:pt x="221" y="199"/>
                      <a:pt x="342" y="146"/>
                    </a:cubicBezTo>
                    <a:cubicBezTo>
                      <a:pt x="342" y="0"/>
                      <a:pt x="342" y="0"/>
                      <a:pt x="342" y="0"/>
                    </a:cubicBezTo>
                    <a:cubicBezTo>
                      <a:pt x="144" y="60"/>
                      <a:pt x="0" y="243"/>
                      <a:pt x="0" y="460"/>
                    </a:cubicBezTo>
                    <a:cubicBezTo>
                      <a:pt x="0" y="724"/>
                      <a:pt x="215" y="939"/>
                      <a:pt x="480" y="939"/>
                    </a:cubicBezTo>
                    <a:cubicBezTo>
                      <a:pt x="672" y="939"/>
                      <a:pt x="839" y="825"/>
                      <a:pt x="915" y="660"/>
                    </a:cubicBezTo>
                    <a:cubicBezTo>
                      <a:pt x="861" y="554"/>
                      <a:pt x="861" y="554"/>
                      <a:pt x="861" y="554"/>
                    </a:cubicBezTo>
                    <a:cubicBezTo>
                      <a:pt x="845" y="554"/>
                      <a:pt x="828" y="554"/>
                      <a:pt x="809" y="554"/>
                    </a:cubicBezTo>
                    <a:close/>
                    <a:moveTo>
                      <a:pt x="809" y="554"/>
                    </a:moveTo>
                    <a:cubicBezTo>
                      <a:pt x="809" y="554"/>
                      <a:pt x="809" y="554"/>
                      <a:pt x="809"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5" name="Freeform 17">
                <a:extLst>
                  <a:ext uri="{FF2B5EF4-FFF2-40B4-BE49-F238E27FC236}">
                    <a16:creationId xmlns:a16="http://schemas.microsoft.com/office/drawing/2014/main" id="{5AF5E454-2332-4C27-A01A-6681B085AC90}"/>
                  </a:ext>
                </a:extLst>
              </p:cNvPr>
              <p:cNvSpPr>
                <a:spLocks noEditPoints="1"/>
              </p:cNvSpPr>
              <p:nvPr/>
            </p:nvSpPr>
            <p:spPr bwMode="auto">
              <a:xfrm>
                <a:off x="4906963" y="4276725"/>
                <a:ext cx="311150" cy="412750"/>
              </a:xfrm>
              <a:custGeom>
                <a:avLst/>
                <a:gdLst>
                  <a:gd name="T0" fmla="*/ 828 w 851"/>
                  <a:gd name="T1" fmla="*/ 999 h 1131"/>
                  <a:gd name="T2" fmla="*/ 620 w 851"/>
                  <a:gd name="T3" fmla="*/ 590 h 1131"/>
                  <a:gd name="T4" fmla="*/ 539 w 851"/>
                  <a:gd name="T5" fmla="*/ 540 h 1131"/>
                  <a:gd name="T6" fmla="*/ 273 w 851"/>
                  <a:gd name="T7" fmla="*/ 540 h 1131"/>
                  <a:gd name="T8" fmla="*/ 273 w 851"/>
                  <a:gd name="T9" fmla="*/ 479 h 1131"/>
                  <a:gd name="T10" fmla="*/ 502 w 851"/>
                  <a:gd name="T11" fmla="*/ 479 h 1131"/>
                  <a:gd name="T12" fmla="*/ 557 w 851"/>
                  <a:gd name="T13" fmla="*/ 450 h 1131"/>
                  <a:gd name="T14" fmla="*/ 570 w 851"/>
                  <a:gd name="T15" fmla="*/ 411 h 1131"/>
                  <a:gd name="T16" fmla="*/ 502 w 851"/>
                  <a:gd name="T17" fmla="*/ 343 h 1131"/>
                  <a:gd name="T18" fmla="*/ 273 w 851"/>
                  <a:gd name="T19" fmla="*/ 343 h 1131"/>
                  <a:gd name="T20" fmla="*/ 273 w 851"/>
                  <a:gd name="T21" fmla="*/ 137 h 1131"/>
                  <a:gd name="T22" fmla="*/ 136 w 851"/>
                  <a:gd name="T23" fmla="*/ 0 h 1131"/>
                  <a:gd name="T24" fmla="*/ 0 w 851"/>
                  <a:gd name="T25" fmla="*/ 137 h 1131"/>
                  <a:gd name="T26" fmla="*/ 0 w 851"/>
                  <a:gd name="T27" fmla="*/ 583 h 1131"/>
                  <a:gd name="T28" fmla="*/ 139 w 851"/>
                  <a:gd name="T29" fmla="*/ 722 h 1131"/>
                  <a:gd name="T30" fmla="*/ 483 w 851"/>
                  <a:gd name="T31" fmla="*/ 722 h 1131"/>
                  <a:gd name="T32" fmla="*/ 666 w 851"/>
                  <a:gd name="T33" fmla="*/ 1081 h 1131"/>
                  <a:gd name="T34" fmla="*/ 747 w 851"/>
                  <a:gd name="T35" fmla="*/ 1131 h 1131"/>
                  <a:gd name="T36" fmla="*/ 788 w 851"/>
                  <a:gd name="T37" fmla="*/ 1121 h 1131"/>
                  <a:gd name="T38" fmla="*/ 828 w 851"/>
                  <a:gd name="T39" fmla="*/ 999 h 1131"/>
                  <a:gd name="T40" fmla="*/ 828 w 851"/>
                  <a:gd name="T41" fmla="*/ 999 h 1131"/>
                  <a:gd name="T42" fmla="*/ 828 w 851"/>
                  <a:gd name="T43" fmla="*/ 99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1" h="1131">
                    <a:moveTo>
                      <a:pt x="828" y="999"/>
                    </a:moveTo>
                    <a:cubicBezTo>
                      <a:pt x="620" y="590"/>
                      <a:pt x="620" y="590"/>
                      <a:pt x="620" y="590"/>
                    </a:cubicBezTo>
                    <a:cubicBezTo>
                      <a:pt x="605" y="559"/>
                      <a:pt x="573" y="540"/>
                      <a:pt x="539" y="540"/>
                    </a:cubicBezTo>
                    <a:cubicBezTo>
                      <a:pt x="273" y="540"/>
                      <a:pt x="273" y="540"/>
                      <a:pt x="273" y="540"/>
                    </a:cubicBezTo>
                    <a:cubicBezTo>
                      <a:pt x="273" y="479"/>
                      <a:pt x="273" y="479"/>
                      <a:pt x="273" y="479"/>
                    </a:cubicBezTo>
                    <a:cubicBezTo>
                      <a:pt x="502" y="479"/>
                      <a:pt x="502" y="479"/>
                      <a:pt x="502" y="479"/>
                    </a:cubicBezTo>
                    <a:cubicBezTo>
                      <a:pt x="525" y="479"/>
                      <a:pt x="544" y="468"/>
                      <a:pt x="557" y="450"/>
                    </a:cubicBezTo>
                    <a:cubicBezTo>
                      <a:pt x="565" y="439"/>
                      <a:pt x="570" y="426"/>
                      <a:pt x="570" y="411"/>
                    </a:cubicBezTo>
                    <a:cubicBezTo>
                      <a:pt x="570" y="373"/>
                      <a:pt x="540" y="343"/>
                      <a:pt x="502" y="343"/>
                    </a:cubicBezTo>
                    <a:cubicBezTo>
                      <a:pt x="273" y="343"/>
                      <a:pt x="273" y="343"/>
                      <a:pt x="273" y="343"/>
                    </a:cubicBezTo>
                    <a:cubicBezTo>
                      <a:pt x="273" y="137"/>
                      <a:pt x="273" y="137"/>
                      <a:pt x="273" y="137"/>
                    </a:cubicBezTo>
                    <a:cubicBezTo>
                      <a:pt x="273" y="80"/>
                      <a:pt x="231" y="0"/>
                      <a:pt x="136" y="0"/>
                    </a:cubicBezTo>
                    <a:cubicBezTo>
                      <a:pt x="61" y="0"/>
                      <a:pt x="0" y="62"/>
                      <a:pt x="0" y="137"/>
                    </a:cubicBezTo>
                    <a:cubicBezTo>
                      <a:pt x="0" y="583"/>
                      <a:pt x="0" y="583"/>
                      <a:pt x="0" y="583"/>
                    </a:cubicBezTo>
                    <a:cubicBezTo>
                      <a:pt x="0" y="660"/>
                      <a:pt x="62" y="722"/>
                      <a:pt x="139" y="722"/>
                    </a:cubicBezTo>
                    <a:cubicBezTo>
                      <a:pt x="483" y="722"/>
                      <a:pt x="483" y="722"/>
                      <a:pt x="483" y="722"/>
                    </a:cubicBezTo>
                    <a:cubicBezTo>
                      <a:pt x="666" y="1081"/>
                      <a:pt x="666" y="1081"/>
                      <a:pt x="666" y="1081"/>
                    </a:cubicBezTo>
                    <a:cubicBezTo>
                      <a:pt x="682" y="1113"/>
                      <a:pt x="714" y="1131"/>
                      <a:pt x="747" y="1131"/>
                    </a:cubicBezTo>
                    <a:cubicBezTo>
                      <a:pt x="761" y="1131"/>
                      <a:pt x="775" y="1128"/>
                      <a:pt x="788" y="1121"/>
                    </a:cubicBezTo>
                    <a:cubicBezTo>
                      <a:pt x="833" y="1098"/>
                      <a:pt x="851" y="1043"/>
                      <a:pt x="828" y="999"/>
                    </a:cubicBezTo>
                    <a:close/>
                    <a:moveTo>
                      <a:pt x="828" y="999"/>
                    </a:moveTo>
                    <a:cubicBezTo>
                      <a:pt x="828" y="999"/>
                      <a:pt x="828" y="999"/>
                      <a:pt x="828" y="9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85" name="Group 84">
              <a:extLst>
                <a:ext uri="{FF2B5EF4-FFF2-40B4-BE49-F238E27FC236}">
                  <a16:creationId xmlns:a16="http://schemas.microsoft.com/office/drawing/2014/main" id="{FB546560-B04D-4DA2-8A96-EADAA3E59BF3}"/>
                </a:ext>
              </a:extLst>
            </p:cNvPr>
            <p:cNvGrpSpPr/>
            <p:nvPr/>
          </p:nvGrpSpPr>
          <p:grpSpPr>
            <a:xfrm>
              <a:off x="7558952" y="4178403"/>
              <a:ext cx="468313" cy="573088"/>
              <a:chOff x="4749800" y="4140200"/>
              <a:chExt cx="468313" cy="573088"/>
            </a:xfrm>
            <a:solidFill>
              <a:schemeClr val="tx1">
                <a:lumMod val="20000"/>
                <a:lumOff val="80000"/>
              </a:schemeClr>
            </a:solidFill>
          </p:grpSpPr>
          <p:sp>
            <p:nvSpPr>
              <p:cNvPr id="100" name="Freeform 15">
                <a:extLst>
                  <a:ext uri="{FF2B5EF4-FFF2-40B4-BE49-F238E27FC236}">
                    <a16:creationId xmlns:a16="http://schemas.microsoft.com/office/drawing/2014/main" id="{571A57CB-D192-4C4F-B2CB-DA4BBDBDDEE7}"/>
                  </a:ext>
                </a:extLst>
              </p:cNvPr>
              <p:cNvSpPr>
                <a:spLocks noEditPoints="1"/>
              </p:cNvSpPr>
              <p:nvPr/>
            </p:nvSpPr>
            <p:spPr bwMode="auto">
              <a:xfrm>
                <a:off x="4900613" y="4140200"/>
                <a:ext cx="112713" cy="112713"/>
              </a:xfrm>
              <a:custGeom>
                <a:avLst/>
                <a:gdLst>
                  <a:gd name="T0" fmla="*/ 155 w 311"/>
                  <a:gd name="T1" fmla="*/ 310 h 310"/>
                  <a:gd name="T2" fmla="*/ 311 w 311"/>
                  <a:gd name="T3" fmla="*/ 155 h 310"/>
                  <a:gd name="T4" fmla="*/ 155 w 311"/>
                  <a:gd name="T5" fmla="*/ 0 h 310"/>
                  <a:gd name="T6" fmla="*/ 0 w 311"/>
                  <a:gd name="T7" fmla="*/ 155 h 310"/>
                  <a:gd name="T8" fmla="*/ 155 w 311"/>
                  <a:gd name="T9" fmla="*/ 310 h 310"/>
                  <a:gd name="T10" fmla="*/ 155 w 311"/>
                  <a:gd name="T11" fmla="*/ 310 h 310"/>
                  <a:gd name="T12" fmla="*/ 155 w 311"/>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311" h="310">
                    <a:moveTo>
                      <a:pt x="155" y="310"/>
                    </a:moveTo>
                    <a:cubicBezTo>
                      <a:pt x="241" y="310"/>
                      <a:pt x="311" y="241"/>
                      <a:pt x="311" y="155"/>
                    </a:cubicBezTo>
                    <a:cubicBezTo>
                      <a:pt x="311" y="69"/>
                      <a:pt x="241" y="0"/>
                      <a:pt x="155" y="0"/>
                    </a:cubicBezTo>
                    <a:cubicBezTo>
                      <a:pt x="70" y="0"/>
                      <a:pt x="0" y="69"/>
                      <a:pt x="0" y="155"/>
                    </a:cubicBezTo>
                    <a:cubicBezTo>
                      <a:pt x="0" y="241"/>
                      <a:pt x="70" y="310"/>
                      <a:pt x="155" y="310"/>
                    </a:cubicBezTo>
                    <a:close/>
                    <a:moveTo>
                      <a:pt x="155" y="310"/>
                    </a:moveTo>
                    <a:cubicBezTo>
                      <a:pt x="155" y="310"/>
                      <a:pt x="155" y="310"/>
                      <a:pt x="155" y="3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1" name="Freeform 16">
                <a:extLst>
                  <a:ext uri="{FF2B5EF4-FFF2-40B4-BE49-F238E27FC236}">
                    <a16:creationId xmlns:a16="http://schemas.microsoft.com/office/drawing/2014/main" id="{44FB1D6F-0CC2-4360-B8D7-F9200A7C4384}"/>
                  </a:ext>
                </a:extLst>
              </p:cNvPr>
              <p:cNvSpPr>
                <a:spLocks noEditPoints="1"/>
              </p:cNvSpPr>
              <p:nvPr/>
            </p:nvSpPr>
            <p:spPr bwMode="auto">
              <a:xfrm>
                <a:off x="4749800" y="4371975"/>
                <a:ext cx="333375" cy="341313"/>
              </a:xfrm>
              <a:custGeom>
                <a:avLst/>
                <a:gdLst>
                  <a:gd name="T0" fmla="*/ 809 w 915"/>
                  <a:gd name="T1" fmla="*/ 554 h 939"/>
                  <a:gd name="T2" fmla="*/ 480 w 915"/>
                  <a:gd name="T3" fmla="*/ 803 h 939"/>
                  <a:gd name="T4" fmla="*/ 137 w 915"/>
                  <a:gd name="T5" fmla="*/ 460 h 939"/>
                  <a:gd name="T6" fmla="*/ 342 w 915"/>
                  <a:gd name="T7" fmla="*/ 146 h 939"/>
                  <a:gd name="T8" fmla="*/ 342 w 915"/>
                  <a:gd name="T9" fmla="*/ 0 h 939"/>
                  <a:gd name="T10" fmla="*/ 0 w 915"/>
                  <a:gd name="T11" fmla="*/ 460 h 939"/>
                  <a:gd name="T12" fmla="*/ 480 w 915"/>
                  <a:gd name="T13" fmla="*/ 939 h 939"/>
                  <a:gd name="T14" fmla="*/ 915 w 915"/>
                  <a:gd name="T15" fmla="*/ 660 h 939"/>
                  <a:gd name="T16" fmla="*/ 861 w 915"/>
                  <a:gd name="T17" fmla="*/ 554 h 939"/>
                  <a:gd name="T18" fmla="*/ 809 w 915"/>
                  <a:gd name="T19" fmla="*/ 554 h 939"/>
                  <a:gd name="T20" fmla="*/ 809 w 915"/>
                  <a:gd name="T21" fmla="*/ 554 h 939"/>
                  <a:gd name="T22" fmla="*/ 809 w 915"/>
                  <a:gd name="T23" fmla="*/ 55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939">
                    <a:moveTo>
                      <a:pt x="809" y="554"/>
                    </a:moveTo>
                    <a:cubicBezTo>
                      <a:pt x="768" y="698"/>
                      <a:pt x="636" y="803"/>
                      <a:pt x="480" y="803"/>
                    </a:cubicBezTo>
                    <a:cubicBezTo>
                      <a:pt x="290" y="803"/>
                      <a:pt x="137" y="649"/>
                      <a:pt x="137" y="460"/>
                    </a:cubicBezTo>
                    <a:cubicBezTo>
                      <a:pt x="137" y="320"/>
                      <a:pt x="221" y="199"/>
                      <a:pt x="342" y="146"/>
                    </a:cubicBezTo>
                    <a:cubicBezTo>
                      <a:pt x="342" y="0"/>
                      <a:pt x="342" y="0"/>
                      <a:pt x="342" y="0"/>
                    </a:cubicBezTo>
                    <a:cubicBezTo>
                      <a:pt x="144" y="60"/>
                      <a:pt x="0" y="243"/>
                      <a:pt x="0" y="460"/>
                    </a:cubicBezTo>
                    <a:cubicBezTo>
                      <a:pt x="0" y="724"/>
                      <a:pt x="215" y="939"/>
                      <a:pt x="480" y="939"/>
                    </a:cubicBezTo>
                    <a:cubicBezTo>
                      <a:pt x="672" y="939"/>
                      <a:pt x="839" y="825"/>
                      <a:pt x="915" y="660"/>
                    </a:cubicBezTo>
                    <a:cubicBezTo>
                      <a:pt x="861" y="554"/>
                      <a:pt x="861" y="554"/>
                      <a:pt x="861" y="554"/>
                    </a:cubicBezTo>
                    <a:cubicBezTo>
                      <a:pt x="845" y="554"/>
                      <a:pt x="828" y="554"/>
                      <a:pt x="809" y="554"/>
                    </a:cubicBezTo>
                    <a:close/>
                    <a:moveTo>
                      <a:pt x="809" y="554"/>
                    </a:moveTo>
                    <a:cubicBezTo>
                      <a:pt x="809" y="554"/>
                      <a:pt x="809" y="554"/>
                      <a:pt x="809"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02" name="Freeform 17">
                <a:extLst>
                  <a:ext uri="{FF2B5EF4-FFF2-40B4-BE49-F238E27FC236}">
                    <a16:creationId xmlns:a16="http://schemas.microsoft.com/office/drawing/2014/main" id="{6048CF29-1CB2-4217-B1FB-149AF6C49C51}"/>
                  </a:ext>
                </a:extLst>
              </p:cNvPr>
              <p:cNvSpPr>
                <a:spLocks noEditPoints="1"/>
              </p:cNvSpPr>
              <p:nvPr/>
            </p:nvSpPr>
            <p:spPr bwMode="auto">
              <a:xfrm>
                <a:off x="4906963" y="4276725"/>
                <a:ext cx="311150" cy="412750"/>
              </a:xfrm>
              <a:custGeom>
                <a:avLst/>
                <a:gdLst>
                  <a:gd name="T0" fmla="*/ 828 w 851"/>
                  <a:gd name="T1" fmla="*/ 999 h 1131"/>
                  <a:gd name="T2" fmla="*/ 620 w 851"/>
                  <a:gd name="T3" fmla="*/ 590 h 1131"/>
                  <a:gd name="T4" fmla="*/ 539 w 851"/>
                  <a:gd name="T5" fmla="*/ 540 h 1131"/>
                  <a:gd name="T6" fmla="*/ 273 w 851"/>
                  <a:gd name="T7" fmla="*/ 540 h 1131"/>
                  <a:gd name="T8" fmla="*/ 273 w 851"/>
                  <a:gd name="T9" fmla="*/ 479 h 1131"/>
                  <a:gd name="T10" fmla="*/ 502 w 851"/>
                  <a:gd name="T11" fmla="*/ 479 h 1131"/>
                  <a:gd name="T12" fmla="*/ 557 w 851"/>
                  <a:gd name="T13" fmla="*/ 450 h 1131"/>
                  <a:gd name="T14" fmla="*/ 570 w 851"/>
                  <a:gd name="T15" fmla="*/ 411 h 1131"/>
                  <a:gd name="T16" fmla="*/ 502 w 851"/>
                  <a:gd name="T17" fmla="*/ 343 h 1131"/>
                  <a:gd name="T18" fmla="*/ 273 w 851"/>
                  <a:gd name="T19" fmla="*/ 343 h 1131"/>
                  <a:gd name="T20" fmla="*/ 273 w 851"/>
                  <a:gd name="T21" fmla="*/ 137 h 1131"/>
                  <a:gd name="T22" fmla="*/ 136 w 851"/>
                  <a:gd name="T23" fmla="*/ 0 h 1131"/>
                  <a:gd name="T24" fmla="*/ 0 w 851"/>
                  <a:gd name="T25" fmla="*/ 137 h 1131"/>
                  <a:gd name="T26" fmla="*/ 0 w 851"/>
                  <a:gd name="T27" fmla="*/ 583 h 1131"/>
                  <a:gd name="T28" fmla="*/ 139 w 851"/>
                  <a:gd name="T29" fmla="*/ 722 h 1131"/>
                  <a:gd name="T30" fmla="*/ 483 w 851"/>
                  <a:gd name="T31" fmla="*/ 722 h 1131"/>
                  <a:gd name="T32" fmla="*/ 666 w 851"/>
                  <a:gd name="T33" fmla="*/ 1081 h 1131"/>
                  <a:gd name="T34" fmla="*/ 747 w 851"/>
                  <a:gd name="T35" fmla="*/ 1131 h 1131"/>
                  <a:gd name="T36" fmla="*/ 788 w 851"/>
                  <a:gd name="T37" fmla="*/ 1121 h 1131"/>
                  <a:gd name="T38" fmla="*/ 828 w 851"/>
                  <a:gd name="T39" fmla="*/ 999 h 1131"/>
                  <a:gd name="T40" fmla="*/ 828 w 851"/>
                  <a:gd name="T41" fmla="*/ 999 h 1131"/>
                  <a:gd name="T42" fmla="*/ 828 w 851"/>
                  <a:gd name="T43" fmla="*/ 99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1" h="1131">
                    <a:moveTo>
                      <a:pt x="828" y="999"/>
                    </a:moveTo>
                    <a:cubicBezTo>
                      <a:pt x="620" y="590"/>
                      <a:pt x="620" y="590"/>
                      <a:pt x="620" y="590"/>
                    </a:cubicBezTo>
                    <a:cubicBezTo>
                      <a:pt x="605" y="559"/>
                      <a:pt x="573" y="540"/>
                      <a:pt x="539" y="540"/>
                    </a:cubicBezTo>
                    <a:cubicBezTo>
                      <a:pt x="273" y="540"/>
                      <a:pt x="273" y="540"/>
                      <a:pt x="273" y="540"/>
                    </a:cubicBezTo>
                    <a:cubicBezTo>
                      <a:pt x="273" y="479"/>
                      <a:pt x="273" y="479"/>
                      <a:pt x="273" y="479"/>
                    </a:cubicBezTo>
                    <a:cubicBezTo>
                      <a:pt x="502" y="479"/>
                      <a:pt x="502" y="479"/>
                      <a:pt x="502" y="479"/>
                    </a:cubicBezTo>
                    <a:cubicBezTo>
                      <a:pt x="525" y="479"/>
                      <a:pt x="544" y="468"/>
                      <a:pt x="557" y="450"/>
                    </a:cubicBezTo>
                    <a:cubicBezTo>
                      <a:pt x="565" y="439"/>
                      <a:pt x="570" y="426"/>
                      <a:pt x="570" y="411"/>
                    </a:cubicBezTo>
                    <a:cubicBezTo>
                      <a:pt x="570" y="373"/>
                      <a:pt x="540" y="343"/>
                      <a:pt x="502" y="343"/>
                    </a:cubicBezTo>
                    <a:cubicBezTo>
                      <a:pt x="273" y="343"/>
                      <a:pt x="273" y="343"/>
                      <a:pt x="273" y="343"/>
                    </a:cubicBezTo>
                    <a:cubicBezTo>
                      <a:pt x="273" y="137"/>
                      <a:pt x="273" y="137"/>
                      <a:pt x="273" y="137"/>
                    </a:cubicBezTo>
                    <a:cubicBezTo>
                      <a:pt x="273" y="80"/>
                      <a:pt x="231" y="0"/>
                      <a:pt x="136" y="0"/>
                    </a:cubicBezTo>
                    <a:cubicBezTo>
                      <a:pt x="61" y="0"/>
                      <a:pt x="0" y="62"/>
                      <a:pt x="0" y="137"/>
                    </a:cubicBezTo>
                    <a:cubicBezTo>
                      <a:pt x="0" y="583"/>
                      <a:pt x="0" y="583"/>
                      <a:pt x="0" y="583"/>
                    </a:cubicBezTo>
                    <a:cubicBezTo>
                      <a:pt x="0" y="660"/>
                      <a:pt x="62" y="722"/>
                      <a:pt x="139" y="722"/>
                    </a:cubicBezTo>
                    <a:cubicBezTo>
                      <a:pt x="483" y="722"/>
                      <a:pt x="483" y="722"/>
                      <a:pt x="483" y="722"/>
                    </a:cubicBezTo>
                    <a:cubicBezTo>
                      <a:pt x="666" y="1081"/>
                      <a:pt x="666" y="1081"/>
                      <a:pt x="666" y="1081"/>
                    </a:cubicBezTo>
                    <a:cubicBezTo>
                      <a:pt x="682" y="1113"/>
                      <a:pt x="714" y="1131"/>
                      <a:pt x="747" y="1131"/>
                    </a:cubicBezTo>
                    <a:cubicBezTo>
                      <a:pt x="761" y="1131"/>
                      <a:pt x="775" y="1128"/>
                      <a:pt x="788" y="1121"/>
                    </a:cubicBezTo>
                    <a:cubicBezTo>
                      <a:pt x="833" y="1098"/>
                      <a:pt x="851" y="1043"/>
                      <a:pt x="828" y="999"/>
                    </a:cubicBezTo>
                    <a:close/>
                    <a:moveTo>
                      <a:pt x="828" y="999"/>
                    </a:moveTo>
                    <a:cubicBezTo>
                      <a:pt x="828" y="999"/>
                      <a:pt x="828" y="999"/>
                      <a:pt x="828" y="9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88" name="Group 87">
              <a:extLst>
                <a:ext uri="{FF2B5EF4-FFF2-40B4-BE49-F238E27FC236}">
                  <a16:creationId xmlns:a16="http://schemas.microsoft.com/office/drawing/2014/main" id="{4B82A9EE-193A-4CD5-9BAB-77416B98F7A1}"/>
                </a:ext>
              </a:extLst>
            </p:cNvPr>
            <p:cNvGrpSpPr/>
            <p:nvPr/>
          </p:nvGrpSpPr>
          <p:grpSpPr>
            <a:xfrm>
              <a:off x="8115469" y="4178403"/>
              <a:ext cx="468313" cy="573088"/>
              <a:chOff x="4749800" y="4140200"/>
              <a:chExt cx="468313" cy="573088"/>
            </a:xfrm>
            <a:solidFill>
              <a:schemeClr val="tx1">
                <a:lumMod val="20000"/>
                <a:lumOff val="80000"/>
              </a:schemeClr>
            </a:solidFill>
          </p:grpSpPr>
          <p:sp>
            <p:nvSpPr>
              <p:cNvPr id="97" name="Freeform 15">
                <a:extLst>
                  <a:ext uri="{FF2B5EF4-FFF2-40B4-BE49-F238E27FC236}">
                    <a16:creationId xmlns:a16="http://schemas.microsoft.com/office/drawing/2014/main" id="{FBD6C37A-B1AF-4A1D-B8A5-A9755FB3FA8A}"/>
                  </a:ext>
                </a:extLst>
              </p:cNvPr>
              <p:cNvSpPr>
                <a:spLocks noEditPoints="1"/>
              </p:cNvSpPr>
              <p:nvPr/>
            </p:nvSpPr>
            <p:spPr bwMode="auto">
              <a:xfrm>
                <a:off x="4900613" y="4140200"/>
                <a:ext cx="112713" cy="112713"/>
              </a:xfrm>
              <a:custGeom>
                <a:avLst/>
                <a:gdLst>
                  <a:gd name="T0" fmla="*/ 155 w 311"/>
                  <a:gd name="T1" fmla="*/ 310 h 310"/>
                  <a:gd name="T2" fmla="*/ 311 w 311"/>
                  <a:gd name="T3" fmla="*/ 155 h 310"/>
                  <a:gd name="T4" fmla="*/ 155 w 311"/>
                  <a:gd name="T5" fmla="*/ 0 h 310"/>
                  <a:gd name="T6" fmla="*/ 0 w 311"/>
                  <a:gd name="T7" fmla="*/ 155 h 310"/>
                  <a:gd name="T8" fmla="*/ 155 w 311"/>
                  <a:gd name="T9" fmla="*/ 310 h 310"/>
                  <a:gd name="T10" fmla="*/ 155 w 311"/>
                  <a:gd name="T11" fmla="*/ 310 h 310"/>
                  <a:gd name="T12" fmla="*/ 155 w 311"/>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311" h="310">
                    <a:moveTo>
                      <a:pt x="155" y="310"/>
                    </a:moveTo>
                    <a:cubicBezTo>
                      <a:pt x="241" y="310"/>
                      <a:pt x="311" y="241"/>
                      <a:pt x="311" y="155"/>
                    </a:cubicBezTo>
                    <a:cubicBezTo>
                      <a:pt x="311" y="69"/>
                      <a:pt x="241" y="0"/>
                      <a:pt x="155" y="0"/>
                    </a:cubicBezTo>
                    <a:cubicBezTo>
                      <a:pt x="70" y="0"/>
                      <a:pt x="0" y="69"/>
                      <a:pt x="0" y="155"/>
                    </a:cubicBezTo>
                    <a:cubicBezTo>
                      <a:pt x="0" y="241"/>
                      <a:pt x="70" y="310"/>
                      <a:pt x="155" y="310"/>
                    </a:cubicBezTo>
                    <a:close/>
                    <a:moveTo>
                      <a:pt x="155" y="310"/>
                    </a:moveTo>
                    <a:cubicBezTo>
                      <a:pt x="155" y="310"/>
                      <a:pt x="155" y="310"/>
                      <a:pt x="155" y="3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8" name="Freeform 16">
                <a:extLst>
                  <a:ext uri="{FF2B5EF4-FFF2-40B4-BE49-F238E27FC236}">
                    <a16:creationId xmlns:a16="http://schemas.microsoft.com/office/drawing/2014/main" id="{3782D9E0-3BA5-4F97-9E67-43C87946A816}"/>
                  </a:ext>
                </a:extLst>
              </p:cNvPr>
              <p:cNvSpPr>
                <a:spLocks noEditPoints="1"/>
              </p:cNvSpPr>
              <p:nvPr/>
            </p:nvSpPr>
            <p:spPr bwMode="auto">
              <a:xfrm>
                <a:off x="4749800" y="4371975"/>
                <a:ext cx="333375" cy="341313"/>
              </a:xfrm>
              <a:custGeom>
                <a:avLst/>
                <a:gdLst>
                  <a:gd name="T0" fmla="*/ 809 w 915"/>
                  <a:gd name="T1" fmla="*/ 554 h 939"/>
                  <a:gd name="T2" fmla="*/ 480 w 915"/>
                  <a:gd name="T3" fmla="*/ 803 h 939"/>
                  <a:gd name="T4" fmla="*/ 137 w 915"/>
                  <a:gd name="T5" fmla="*/ 460 h 939"/>
                  <a:gd name="T6" fmla="*/ 342 w 915"/>
                  <a:gd name="T7" fmla="*/ 146 h 939"/>
                  <a:gd name="T8" fmla="*/ 342 w 915"/>
                  <a:gd name="T9" fmla="*/ 0 h 939"/>
                  <a:gd name="T10" fmla="*/ 0 w 915"/>
                  <a:gd name="T11" fmla="*/ 460 h 939"/>
                  <a:gd name="T12" fmla="*/ 480 w 915"/>
                  <a:gd name="T13" fmla="*/ 939 h 939"/>
                  <a:gd name="T14" fmla="*/ 915 w 915"/>
                  <a:gd name="T15" fmla="*/ 660 h 939"/>
                  <a:gd name="T16" fmla="*/ 861 w 915"/>
                  <a:gd name="T17" fmla="*/ 554 h 939"/>
                  <a:gd name="T18" fmla="*/ 809 w 915"/>
                  <a:gd name="T19" fmla="*/ 554 h 939"/>
                  <a:gd name="T20" fmla="*/ 809 w 915"/>
                  <a:gd name="T21" fmla="*/ 554 h 939"/>
                  <a:gd name="T22" fmla="*/ 809 w 915"/>
                  <a:gd name="T23" fmla="*/ 55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939">
                    <a:moveTo>
                      <a:pt x="809" y="554"/>
                    </a:moveTo>
                    <a:cubicBezTo>
                      <a:pt x="768" y="698"/>
                      <a:pt x="636" y="803"/>
                      <a:pt x="480" y="803"/>
                    </a:cubicBezTo>
                    <a:cubicBezTo>
                      <a:pt x="290" y="803"/>
                      <a:pt x="137" y="649"/>
                      <a:pt x="137" y="460"/>
                    </a:cubicBezTo>
                    <a:cubicBezTo>
                      <a:pt x="137" y="320"/>
                      <a:pt x="221" y="199"/>
                      <a:pt x="342" y="146"/>
                    </a:cubicBezTo>
                    <a:cubicBezTo>
                      <a:pt x="342" y="0"/>
                      <a:pt x="342" y="0"/>
                      <a:pt x="342" y="0"/>
                    </a:cubicBezTo>
                    <a:cubicBezTo>
                      <a:pt x="144" y="60"/>
                      <a:pt x="0" y="243"/>
                      <a:pt x="0" y="460"/>
                    </a:cubicBezTo>
                    <a:cubicBezTo>
                      <a:pt x="0" y="724"/>
                      <a:pt x="215" y="939"/>
                      <a:pt x="480" y="939"/>
                    </a:cubicBezTo>
                    <a:cubicBezTo>
                      <a:pt x="672" y="939"/>
                      <a:pt x="839" y="825"/>
                      <a:pt x="915" y="660"/>
                    </a:cubicBezTo>
                    <a:cubicBezTo>
                      <a:pt x="861" y="554"/>
                      <a:pt x="861" y="554"/>
                      <a:pt x="861" y="554"/>
                    </a:cubicBezTo>
                    <a:cubicBezTo>
                      <a:pt x="845" y="554"/>
                      <a:pt x="828" y="554"/>
                      <a:pt x="809" y="554"/>
                    </a:cubicBezTo>
                    <a:close/>
                    <a:moveTo>
                      <a:pt x="809" y="554"/>
                    </a:moveTo>
                    <a:cubicBezTo>
                      <a:pt x="809" y="554"/>
                      <a:pt x="809" y="554"/>
                      <a:pt x="809"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9" name="Freeform 17">
                <a:extLst>
                  <a:ext uri="{FF2B5EF4-FFF2-40B4-BE49-F238E27FC236}">
                    <a16:creationId xmlns:a16="http://schemas.microsoft.com/office/drawing/2014/main" id="{7B2A353E-7B1C-4114-83F7-0BE4A3C00F04}"/>
                  </a:ext>
                </a:extLst>
              </p:cNvPr>
              <p:cNvSpPr>
                <a:spLocks noEditPoints="1"/>
              </p:cNvSpPr>
              <p:nvPr/>
            </p:nvSpPr>
            <p:spPr bwMode="auto">
              <a:xfrm>
                <a:off x="4906963" y="4276725"/>
                <a:ext cx="311150" cy="412750"/>
              </a:xfrm>
              <a:custGeom>
                <a:avLst/>
                <a:gdLst>
                  <a:gd name="T0" fmla="*/ 828 w 851"/>
                  <a:gd name="T1" fmla="*/ 999 h 1131"/>
                  <a:gd name="T2" fmla="*/ 620 w 851"/>
                  <a:gd name="T3" fmla="*/ 590 h 1131"/>
                  <a:gd name="T4" fmla="*/ 539 w 851"/>
                  <a:gd name="T5" fmla="*/ 540 h 1131"/>
                  <a:gd name="T6" fmla="*/ 273 w 851"/>
                  <a:gd name="T7" fmla="*/ 540 h 1131"/>
                  <a:gd name="T8" fmla="*/ 273 w 851"/>
                  <a:gd name="T9" fmla="*/ 479 h 1131"/>
                  <a:gd name="T10" fmla="*/ 502 w 851"/>
                  <a:gd name="T11" fmla="*/ 479 h 1131"/>
                  <a:gd name="T12" fmla="*/ 557 w 851"/>
                  <a:gd name="T13" fmla="*/ 450 h 1131"/>
                  <a:gd name="T14" fmla="*/ 570 w 851"/>
                  <a:gd name="T15" fmla="*/ 411 h 1131"/>
                  <a:gd name="T16" fmla="*/ 502 w 851"/>
                  <a:gd name="T17" fmla="*/ 343 h 1131"/>
                  <a:gd name="T18" fmla="*/ 273 w 851"/>
                  <a:gd name="T19" fmla="*/ 343 h 1131"/>
                  <a:gd name="T20" fmla="*/ 273 w 851"/>
                  <a:gd name="T21" fmla="*/ 137 h 1131"/>
                  <a:gd name="T22" fmla="*/ 136 w 851"/>
                  <a:gd name="T23" fmla="*/ 0 h 1131"/>
                  <a:gd name="T24" fmla="*/ 0 w 851"/>
                  <a:gd name="T25" fmla="*/ 137 h 1131"/>
                  <a:gd name="T26" fmla="*/ 0 w 851"/>
                  <a:gd name="T27" fmla="*/ 583 h 1131"/>
                  <a:gd name="T28" fmla="*/ 139 w 851"/>
                  <a:gd name="T29" fmla="*/ 722 h 1131"/>
                  <a:gd name="T30" fmla="*/ 483 w 851"/>
                  <a:gd name="T31" fmla="*/ 722 h 1131"/>
                  <a:gd name="T32" fmla="*/ 666 w 851"/>
                  <a:gd name="T33" fmla="*/ 1081 h 1131"/>
                  <a:gd name="T34" fmla="*/ 747 w 851"/>
                  <a:gd name="T35" fmla="*/ 1131 h 1131"/>
                  <a:gd name="T36" fmla="*/ 788 w 851"/>
                  <a:gd name="T37" fmla="*/ 1121 h 1131"/>
                  <a:gd name="T38" fmla="*/ 828 w 851"/>
                  <a:gd name="T39" fmla="*/ 999 h 1131"/>
                  <a:gd name="T40" fmla="*/ 828 w 851"/>
                  <a:gd name="T41" fmla="*/ 999 h 1131"/>
                  <a:gd name="T42" fmla="*/ 828 w 851"/>
                  <a:gd name="T43" fmla="*/ 99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1" h="1131">
                    <a:moveTo>
                      <a:pt x="828" y="999"/>
                    </a:moveTo>
                    <a:cubicBezTo>
                      <a:pt x="620" y="590"/>
                      <a:pt x="620" y="590"/>
                      <a:pt x="620" y="590"/>
                    </a:cubicBezTo>
                    <a:cubicBezTo>
                      <a:pt x="605" y="559"/>
                      <a:pt x="573" y="540"/>
                      <a:pt x="539" y="540"/>
                    </a:cubicBezTo>
                    <a:cubicBezTo>
                      <a:pt x="273" y="540"/>
                      <a:pt x="273" y="540"/>
                      <a:pt x="273" y="540"/>
                    </a:cubicBezTo>
                    <a:cubicBezTo>
                      <a:pt x="273" y="479"/>
                      <a:pt x="273" y="479"/>
                      <a:pt x="273" y="479"/>
                    </a:cubicBezTo>
                    <a:cubicBezTo>
                      <a:pt x="502" y="479"/>
                      <a:pt x="502" y="479"/>
                      <a:pt x="502" y="479"/>
                    </a:cubicBezTo>
                    <a:cubicBezTo>
                      <a:pt x="525" y="479"/>
                      <a:pt x="544" y="468"/>
                      <a:pt x="557" y="450"/>
                    </a:cubicBezTo>
                    <a:cubicBezTo>
                      <a:pt x="565" y="439"/>
                      <a:pt x="570" y="426"/>
                      <a:pt x="570" y="411"/>
                    </a:cubicBezTo>
                    <a:cubicBezTo>
                      <a:pt x="570" y="373"/>
                      <a:pt x="540" y="343"/>
                      <a:pt x="502" y="343"/>
                    </a:cubicBezTo>
                    <a:cubicBezTo>
                      <a:pt x="273" y="343"/>
                      <a:pt x="273" y="343"/>
                      <a:pt x="273" y="343"/>
                    </a:cubicBezTo>
                    <a:cubicBezTo>
                      <a:pt x="273" y="137"/>
                      <a:pt x="273" y="137"/>
                      <a:pt x="273" y="137"/>
                    </a:cubicBezTo>
                    <a:cubicBezTo>
                      <a:pt x="273" y="80"/>
                      <a:pt x="231" y="0"/>
                      <a:pt x="136" y="0"/>
                    </a:cubicBezTo>
                    <a:cubicBezTo>
                      <a:pt x="61" y="0"/>
                      <a:pt x="0" y="62"/>
                      <a:pt x="0" y="137"/>
                    </a:cubicBezTo>
                    <a:cubicBezTo>
                      <a:pt x="0" y="583"/>
                      <a:pt x="0" y="583"/>
                      <a:pt x="0" y="583"/>
                    </a:cubicBezTo>
                    <a:cubicBezTo>
                      <a:pt x="0" y="660"/>
                      <a:pt x="62" y="722"/>
                      <a:pt x="139" y="722"/>
                    </a:cubicBezTo>
                    <a:cubicBezTo>
                      <a:pt x="483" y="722"/>
                      <a:pt x="483" y="722"/>
                      <a:pt x="483" y="722"/>
                    </a:cubicBezTo>
                    <a:cubicBezTo>
                      <a:pt x="666" y="1081"/>
                      <a:pt x="666" y="1081"/>
                      <a:pt x="666" y="1081"/>
                    </a:cubicBezTo>
                    <a:cubicBezTo>
                      <a:pt x="682" y="1113"/>
                      <a:pt x="714" y="1131"/>
                      <a:pt x="747" y="1131"/>
                    </a:cubicBezTo>
                    <a:cubicBezTo>
                      <a:pt x="761" y="1131"/>
                      <a:pt x="775" y="1128"/>
                      <a:pt x="788" y="1121"/>
                    </a:cubicBezTo>
                    <a:cubicBezTo>
                      <a:pt x="833" y="1098"/>
                      <a:pt x="851" y="1043"/>
                      <a:pt x="828" y="999"/>
                    </a:cubicBezTo>
                    <a:close/>
                    <a:moveTo>
                      <a:pt x="828" y="999"/>
                    </a:moveTo>
                    <a:cubicBezTo>
                      <a:pt x="828" y="999"/>
                      <a:pt x="828" y="999"/>
                      <a:pt x="828" y="9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89" name="Group 88">
              <a:extLst>
                <a:ext uri="{FF2B5EF4-FFF2-40B4-BE49-F238E27FC236}">
                  <a16:creationId xmlns:a16="http://schemas.microsoft.com/office/drawing/2014/main" id="{EA373220-288E-44BE-A881-29949FB10337}"/>
                </a:ext>
              </a:extLst>
            </p:cNvPr>
            <p:cNvGrpSpPr/>
            <p:nvPr/>
          </p:nvGrpSpPr>
          <p:grpSpPr>
            <a:xfrm>
              <a:off x="8624362" y="4178403"/>
              <a:ext cx="468313" cy="573088"/>
              <a:chOff x="4749800" y="4140200"/>
              <a:chExt cx="468313" cy="573088"/>
            </a:xfrm>
            <a:solidFill>
              <a:schemeClr val="tx1">
                <a:lumMod val="20000"/>
                <a:lumOff val="80000"/>
              </a:schemeClr>
            </a:solidFill>
          </p:grpSpPr>
          <p:sp>
            <p:nvSpPr>
              <p:cNvPr id="94" name="Freeform 15">
                <a:extLst>
                  <a:ext uri="{FF2B5EF4-FFF2-40B4-BE49-F238E27FC236}">
                    <a16:creationId xmlns:a16="http://schemas.microsoft.com/office/drawing/2014/main" id="{D8DF5ED1-DC2E-4F20-8DEC-F7494F2BC673}"/>
                  </a:ext>
                </a:extLst>
              </p:cNvPr>
              <p:cNvSpPr>
                <a:spLocks noEditPoints="1"/>
              </p:cNvSpPr>
              <p:nvPr/>
            </p:nvSpPr>
            <p:spPr bwMode="auto">
              <a:xfrm>
                <a:off x="4900613" y="4140200"/>
                <a:ext cx="112713" cy="112713"/>
              </a:xfrm>
              <a:custGeom>
                <a:avLst/>
                <a:gdLst>
                  <a:gd name="T0" fmla="*/ 155 w 311"/>
                  <a:gd name="T1" fmla="*/ 310 h 310"/>
                  <a:gd name="T2" fmla="*/ 311 w 311"/>
                  <a:gd name="T3" fmla="*/ 155 h 310"/>
                  <a:gd name="T4" fmla="*/ 155 w 311"/>
                  <a:gd name="T5" fmla="*/ 0 h 310"/>
                  <a:gd name="T6" fmla="*/ 0 w 311"/>
                  <a:gd name="T7" fmla="*/ 155 h 310"/>
                  <a:gd name="T8" fmla="*/ 155 w 311"/>
                  <a:gd name="T9" fmla="*/ 310 h 310"/>
                  <a:gd name="T10" fmla="*/ 155 w 311"/>
                  <a:gd name="T11" fmla="*/ 310 h 310"/>
                  <a:gd name="T12" fmla="*/ 155 w 311"/>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311" h="310">
                    <a:moveTo>
                      <a:pt x="155" y="310"/>
                    </a:moveTo>
                    <a:cubicBezTo>
                      <a:pt x="241" y="310"/>
                      <a:pt x="311" y="241"/>
                      <a:pt x="311" y="155"/>
                    </a:cubicBezTo>
                    <a:cubicBezTo>
                      <a:pt x="311" y="69"/>
                      <a:pt x="241" y="0"/>
                      <a:pt x="155" y="0"/>
                    </a:cubicBezTo>
                    <a:cubicBezTo>
                      <a:pt x="70" y="0"/>
                      <a:pt x="0" y="69"/>
                      <a:pt x="0" y="155"/>
                    </a:cubicBezTo>
                    <a:cubicBezTo>
                      <a:pt x="0" y="241"/>
                      <a:pt x="70" y="310"/>
                      <a:pt x="155" y="310"/>
                    </a:cubicBezTo>
                    <a:close/>
                    <a:moveTo>
                      <a:pt x="155" y="310"/>
                    </a:moveTo>
                    <a:cubicBezTo>
                      <a:pt x="155" y="310"/>
                      <a:pt x="155" y="310"/>
                      <a:pt x="155" y="3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5" name="Freeform 16">
                <a:extLst>
                  <a:ext uri="{FF2B5EF4-FFF2-40B4-BE49-F238E27FC236}">
                    <a16:creationId xmlns:a16="http://schemas.microsoft.com/office/drawing/2014/main" id="{9842F79A-1540-4369-8DF7-308FBBA3C519}"/>
                  </a:ext>
                </a:extLst>
              </p:cNvPr>
              <p:cNvSpPr>
                <a:spLocks noEditPoints="1"/>
              </p:cNvSpPr>
              <p:nvPr/>
            </p:nvSpPr>
            <p:spPr bwMode="auto">
              <a:xfrm>
                <a:off x="4749800" y="4371975"/>
                <a:ext cx="333375" cy="341313"/>
              </a:xfrm>
              <a:custGeom>
                <a:avLst/>
                <a:gdLst>
                  <a:gd name="T0" fmla="*/ 809 w 915"/>
                  <a:gd name="T1" fmla="*/ 554 h 939"/>
                  <a:gd name="T2" fmla="*/ 480 w 915"/>
                  <a:gd name="T3" fmla="*/ 803 h 939"/>
                  <a:gd name="T4" fmla="*/ 137 w 915"/>
                  <a:gd name="T5" fmla="*/ 460 h 939"/>
                  <a:gd name="T6" fmla="*/ 342 w 915"/>
                  <a:gd name="T7" fmla="*/ 146 h 939"/>
                  <a:gd name="T8" fmla="*/ 342 w 915"/>
                  <a:gd name="T9" fmla="*/ 0 h 939"/>
                  <a:gd name="T10" fmla="*/ 0 w 915"/>
                  <a:gd name="T11" fmla="*/ 460 h 939"/>
                  <a:gd name="T12" fmla="*/ 480 w 915"/>
                  <a:gd name="T13" fmla="*/ 939 h 939"/>
                  <a:gd name="T14" fmla="*/ 915 w 915"/>
                  <a:gd name="T15" fmla="*/ 660 h 939"/>
                  <a:gd name="T16" fmla="*/ 861 w 915"/>
                  <a:gd name="T17" fmla="*/ 554 h 939"/>
                  <a:gd name="T18" fmla="*/ 809 w 915"/>
                  <a:gd name="T19" fmla="*/ 554 h 939"/>
                  <a:gd name="T20" fmla="*/ 809 w 915"/>
                  <a:gd name="T21" fmla="*/ 554 h 939"/>
                  <a:gd name="T22" fmla="*/ 809 w 915"/>
                  <a:gd name="T23" fmla="*/ 55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939">
                    <a:moveTo>
                      <a:pt x="809" y="554"/>
                    </a:moveTo>
                    <a:cubicBezTo>
                      <a:pt x="768" y="698"/>
                      <a:pt x="636" y="803"/>
                      <a:pt x="480" y="803"/>
                    </a:cubicBezTo>
                    <a:cubicBezTo>
                      <a:pt x="290" y="803"/>
                      <a:pt x="137" y="649"/>
                      <a:pt x="137" y="460"/>
                    </a:cubicBezTo>
                    <a:cubicBezTo>
                      <a:pt x="137" y="320"/>
                      <a:pt x="221" y="199"/>
                      <a:pt x="342" y="146"/>
                    </a:cubicBezTo>
                    <a:cubicBezTo>
                      <a:pt x="342" y="0"/>
                      <a:pt x="342" y="0"/>
                      <a:pt x="342" y="0"/>
                    </a:cubicBezTo>
                    <a:cubicBezTo>
                      <a:pt x="144" y="60"/>
                      <a:pt x="0" y="243"/>
                      <a:pt x="0" y="460"/>
                    </a:cubicBezTo>
                    <a:cubicBezTo>
                      <a:pt x="0" y="724"/>
                      <a:pt x="215" y="939"/>
                      <a:pt x="480" y="939"/>
                    </a:cubicBezTo>
                    <a:cubicBezTo>
                      <a:pt x="672" y="939"/>
                      <a:pt x="839" y="825"/>
                      <a:pt x="915" y="660"/>
                    </a:cubicBezTo>
                    <a:cubicBezTo>
                      <a:pt x="861" y="554"/>
                      <a:pt x="861" y="554"/>
                      <a:pt x="861" y="554"/>
                    </a:cubicBezTo>
                    <a:cubicBezTo>
                      <a:pt x="845" y="554"/>
                      <a:pt x="828" y="554"/>
                      <a:pt x="809" y="554"/>
                    </a:cubicBezTo>
                    <a:close/>
                    <a:moveTo>
                      <a:pt x="809" y="554"/>
                    </a:moveTo>
                    <a:cubicBezTo>
                      <a:pt x="809" y="554"/>
                      <a:pt x="809" y="554"/>
                      <a:pt x="809"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6" name="Freeform 17">
                <a:extLst>
                  <a:ext uri="{FF2B5EF4-FFF2-40B4-BE49-F238E27FC236}">
                    <a16:creationId xmlns:a16="http://schemas.microsoft.com/office/drawing/2014/main" id="{4C3FBD89-C7A9-442D-B65F-02937ECD482D}"/>
                  </a:ext>
                </a:extLst>
              </p:cNvPr>
              <p:cNvSpPr>
                <a:spLocks noEditPoints="1"/>
              </p:cNvSpPr>
              <p:nvPr/>
            </p:nvSpPr>
            <p:spPr bwMode="auto">
              <a:xfrm>
                <a:off x="4906963" y="4276725"/>
                <a:ext cx="311150" cy="412750"/>
              </a:xfrm>
              <a:custGeom>
                <a:avLst/>
                <a:gdLst>
                  <a:gd name="T0" fmla="*/ 828 w 851"/>
                  <a:gd name="T1" fmla="*/ 999 h 1131"/>
                  <a:gd name="T2" fmla="*/ 620 w 851"/>
                  <a:gd name="T3" fmla="*/ 590 h 1131"/>
                  <a:gd name="T4" fmla="*/ 539 w 851"/>
                  <a:gd name="T5" fmla="*/ 540 h 1131"/>
                  <a:gd name="T6" fmla="*/ 273 w 851"/>
                  <a:gd name="T7" fmla="*/ 540 h 1131"/>
                  <a:gd name="T8" fmla="*/ 273 w 851"/>
                  <a:gd name="T9" fmla="*/ 479 h 1131"/>
                  <a:gd name="T10" fmla="*/ 502 w 851"/>
                  <a:gd name="T11" fmla="*/ 479 h 1131"/>
                  <a:gd name="T12" fmla="*/ 557 w 851"/>
                  <a:gd name="T13" fmla="*/ 450 h 1131"/>
                  <a:gd name="T14" fmla="*/ 570 w 851"/>
                  <a:gd name="T15" fmla="*/ 411 h 1131"/>
                  <a:gd name="T16" fmla="*/ 502 w 851"/>
                  <a:gd name="T17" fmla="*/ 343 h 1131"/>
                  <a:gd name="T18" fmla="*/ 273 w 851"/>
                  <a:gd name="T19" fmla="*/ 343 h 1131"/>
                  <a:gd name="T20" fmla="*/ 273 w 851"/>
                  <a:gd name="T21" fmla="*/ 137 h 1131"/>
                  <a:gd name="T22" fmla="*/ 136 w 851"/>
                  <a:gd name="T23" fmla="*/ 0 h 1131"/>
                  <a:gd name="T24" fmla="*/ 0 w 851"/>
                  <a:gd name="T25" fmla="*/ 137 h 1131"/>
                  <a:gd name="T26" fmla="*/ 0 w 851"/>
                  <a:gd name="T27" fmla="*/ 583 h 1131"/>
                  <a:gd name="T28" fmla="*/ 139 w 851"/>
                  <a:gd name="T29" fmla="*/ 722 h 1131"/>
                  <a:gd name="T30" fmla="*/ 483 w 851"/>
                  <a:gd name="T31" fmla="*/ 722 h 1131"/>
                  <a:gd name="T32" fmla="*/ 666 w 851"/>
                  <a:gd name="T33" fmla="*/ 1081 h 1131"/>
                  <a:gd name="T34" fmla="*/ 747 w 851"/>
                  <a:gd name="T35" fmla="*/ 1131 h 1131"/>
                  <a:gd name="T36" fmla="*/ 788 w 851"/>
                  <a:gd name="T37" fmla="*/ 1121 h 1131"/>
                  <a:gd name="T38" fmla="*/ 828 w 851"/>
                  <a:gd name="T39" fmla="*/ 999 h 1131"/>
                  <a:gd name="T40" fmla="*/ 828 w 851"/>
                  <a:gd name="T41" fmla="*/ 999 h 1131"/>
                  <a:gd name="T42" fmla="*/ 828 w 851"/>
                  <a:gd name="T43" fmla="*/ 99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1" h="1131">
                    <a:moveTo>
                      <a:pt x="828" y="999"/>
                    </a:moveTo>
                    <a:cubicBezTo>
                      <a:pt x="620" y="590"/>
                      <a:pt x="620" y="590"/>
                      <a:pt x="620" y="590"/>
                    </a:cubicBezTo>
                    <a:cubicBezTo>
                      <a:pt x="605" y="559"/>
                      <a:pt x="573" y="540"/>
                      <a:pt x="539" y="540"/>
                    </a:cubicBezTo>
                    <a:cubicBezTo>
                      <a:pt x="273" y="540"/>
                      <a:pt x="273" y="540"/>
                      <a:pt x="273" y="540"/>
                    </a:cubicBezTo>
                    <a:cubicBezTo>
                      <a:pt x="273" y="479"/>
                      <a:pt x="273" y="479"/>
                      <a:pt x="273" y="479"/>
                    </a:cubicBezTo>
                    <a:cubicBezTo>
                      <a:pt x="502" y="479"/>
                      <a:pt x="502" y="479"/>
                      <a:pt x="502" y="479"/>
                    </a:cubicBezTo>
                    <a:cubicBezTo>
                      <a:pt x="525" y="479"/>
                      <a:pt x="544" y="468"/>
                      <a:pt x="557" y="450"/>
                    </a:cubicBezTo>
                    <a:cubicBezTo>
                      <a:pt x="565" y="439"/>
                      <a:pt x="570" y="426"/>
                      <a:pt x="570" y="411"/>
                    </a:cubicBezTo>
                    <a:cubicBezTo>
                      <a:pt x="570" y="373"/>
                      <a:pt x="540" y="343"/>
                      <a:pt x="502" y="343"/>
                    </a:cubicBezTo>
                    <a:cubicBezTo>
                      <a:pt x="273" y="343"/>
                      <a:pt x="273" y="343"/>
                      <a:pt x="273" y="343"/>
                    </a:cubicBezTo>
                    <a:cubicBezTo>
                      <a:pt x="273" y="137"/>
                      <a:pt x="273" y="137"/>
                      <a:pt x="273" y="137"/>
                    </a:cubicBezTo>
                    <a:cubicBezTo>
                      <a:pt x="273" y="80"/>
                      <a:pt x="231" y="0"/>
                      <a:pt x="136" y="0"/>
                    </a:cubicBezTo>
                    <a:cubicBezTo>
                      <a:pt x="61" y="0"/>
                      <a:pt x="0" y="62"/>
                      <a:pt x="0" y="137"/>
                    </a:cubicBezTo>
                    <a:cubicBezTo>
                      <a:pt x="0" y="583"/>
                      <a:pt x="0" y="583"/>
                      <a:pt x="0" y="583"/>
                    </a:cubicBezTo>
                    <a:cubicBezTo>
                      <a:pt x="0" y="660"/>
                      <a:pt x="62" y="722"/>
                      <a:pt x="139" y="722"/>
                    </a:cubicBezTo>
                    <a:cubicBezTo>
                      <a:pt x="483" y="722"/>
                      <a:pt x="483" y="722"/>
                      <a:pt x="483" y="722"/>
                    </a:cubicBezTo>
                    <a:cubicBezTo>
                      <a:pt x="666" y="1081"/>
                      <a:pt x="666" y="1081"/>
                      <a:pt x="666" y="1081"/>
                    </a:cubicBezTo>
                    <a:cubicBezTo>
                      <a:pt x="682" y="1113"/>
                      <a:pt x="714" y="1131"/>
                      <a:pt x="747" y="1131"/>
                    </a:cubicBezTo>
                    <a:cubicBezTo>
                      <a:pt x="761" y="1131"/>
                      <a:pt x="775" y="1128"/>
                      <a:pt x="788" y="1121"/>
                    </a:cubicBezTo>
                    <a:cubicBezTo>
                      <a:pt x="833" y="1098"/>
                      <a:pt x="851" y="1043"/>
                      <a:pt x="828" y="999"/>
                    </a:cubicBezTo>
                    <a:close/>
                    <a:moveTo>
                      <a:pt x="828" y="999"/>
                    </a:moveTo>
                    <a:cubicBezTo>
                      <a:pt x="828" y="999"/>
                      <a:pt x="828" y="999"/>
                      <a:pt x="828" y="9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90" name="Group 89">
              <a:extLst>
                <a:ext uri="{FF2B5EF4-FFF2-40B4-BE49-F238E27FC236}">
                  <a16:creationId xmlns:a16="http://schemas.microsoft.com/office/drawing/2014/main" id="{E95FFC63-7490-4D6D-BC04-BC969B0DBBA6}"/>
                </a:ext>
              </a:extLst>
            </p:cNvPr>
            <p:cNvGrpSpPr/>
            <p:nvPr/>
          </p:nvGrpSpPr>
          <p:grpSpPr>
            <a:xfrm>
              <a:off x="9180879" y="4178403"/>
              <a:ext cx="468313" cy="573088"/>
              <a:chOff x="4749800" y="4140200"/>
              <a:chExt cx="468313" cy="573088"/>
            </a:xfrm>
            <a:solidFill>
              <a:schemeClr val="tx1">
                <a:lumMod val="20000"/>
                <a:lumOff val="80000"/>
              </a:schemeClr>
            </a:solidFill>
          </p:grpSpPr>
          <p:sp>
            <p:nvSpPr>
              <p:cNvPr id="91" name="Freeform 15">
                <a:extLst>
                  <a:ext uri="{FF2B5EF4-FFF2-40B4-BE49-F238E27FC236}">
                    <a16:creationId xmlns:a16="http://schemas.microsoft.com/office/drawing/2014/main" id="{2955E548-1E45-4CAD-AD20-AE433253BEBA}"/>
                  </a:ext>
                </a:extLst>
              </p:cNvPr>
              <p:cNvSpPr>
                <a:spLocks noEditPoints="1"/>
              </p:cNvSpPr>
              <p:nvPr/>
            </p:nvSpPr>
            <p:spPr bwMode="auto">
              <a:xfrm>
                <a:off x="4900613" y="4140200"/>
                <a:ext cx="112713" cy="112713"/>
              </a:xfrm>
              <a:custGeom>
                <a:avLst/>
                <a:gdLst>
                  <a:gd name="T0" fmla="*/ 155 w 311"/>
                  <a:gd name="T1" fmla="*/ 310 h 310"/>
                  <a:gd name="T2" fmla="*/ 311 w 311"/>
                  <a:gd name="T3" fmla="*/ 155 h 310"/>
                  <a:gd name="T4" fmla="*/ 155 w 311"/>
                  <a:gd name="T5" fmla="*/ 0 h 310"/>
                  <a:gd name="T6" fmla="*/ 0 w 311"/>
                  <a:gd name="T7" fmla="*/ 155 h 310"/>
                  <a:gd name="T8" fmla="*/ 155 w 311"/>
                  <a:gd name="T9" fmla="*/ 310 h 310"/>
                  <a:gd name="T10" fmla="*/ 155 w 311"/>
                  <a:gd name="T11" fmla="*/ 310 h 310"/>
                  <a:gd name="T12" fmla="*/ 155 w 311"/>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311" h="310">
                    <a:moveTo>
                      <a:pt x="155" y="310"/>
                    </a:moveTo>
                    <a:cubicBezTo>
                      <a:pt x="241" y="310"/>
                      <a:pt x="311" y="241"/>
                      <a:pt x="311" y="155"/>
                    </a:cubicBezTo>
                    <a:cubicBezTo>
                      <a:pt x="311" y="69"/>
                      <a:pt x="241" y="0"/>
                      <a:pt x="155" y="0"/>
                    </a:cubicBezTo>
                    <a:cubicBezTo>
                      <a:pt x="70" y="0"/>
                      <a:pt x="0" y="69"/>
                      <a:pt x="0" y="155"/>
                    </a:cubicBezTo>
                    <a:cubicBezTo>
                      <a:pt x="0" y="241"/>
                      <a:pt x="70" y="310"/>
                      <a:pt x="155" y="310"/>
                    </a:cubicBezTo>
                    <a:close/>
                    <a:moveTo>
                      <a:pt x="155" y="310"/>
                    </a:moveTo>
                    <a:cubicBezTo>
                      <a:pt x="155" y="310"/>
                      <a:pt x="155" y="310"/>
                      <a:pt x="155" y="3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2" name="Freeform 16">
                <a:extLst>
                  <a:ext uri="{FF2B5EF4-FFF2-40B4-BE49-F238E27FC236}">
                    <a16:creationId xmlns:a16="http://schemas.microsoft.com/office/drawing/2014/main" id="{2784FED3-8F74-4559-A9F1-09D499A82AEF}"/>
                  </a:ext>
                </a:extLst>
              </p:cNvPr>
              <p:cNvSpPr>
                <a:spLocks noEditPoints="1"/>
              </p:cNvSpPr>
              <p:nvPr/>
            </p:nvSpPr>
            <p:spPr bwMode="auto">
              <a:xfrm>
                <a:off x="4749800" y="4371975"/>
                <a:ext cx="333375" cy="341313"/>
              </a:xfrm>
              <a:custGeom>
                <a:avLst/>
                <a:gdLst>
                  <a:gd name="T0" fmla="*/ 809 w 915"/>
                  <a:gd name="T1" fmla="*/ 554 h 939"/>
                  <a:gd name="T2" fmla="*/ 480 w 915"/>
                  <a:gd name="T3" fmla="*/ 803 h 939"/>
                  <a:gd name="T4" fmla="*/ 137 w 915"/>
                  <a:gd name="T5" fmla="*/ 460 h 939"/>
                  <a:gd name="T6" fmla="*/ 342 w 915"/>
                  <a:gd name="T7" fmla="*/ 146 h 939"/>
                  <a:gd name="T8" fmla="*/ 342 w 915"/>
                  <a:gd name="T9" fmla="*/ 0 h 939"/>
                  <a:gd name="T10" fmla="*/ 0 w 915"/>
                  <a:gd name="T11" fmla="*/ 460 h 939"/>
                  <a:gd name="T12" fmla="*/ 480 w 915"/>
                  <a:gd name="T13" fmla="*/ 939 h 939"/>
                  <a:gd name="T14" fmla="*/ 915 w 915"/>
                  <a:gd name="T15" fmla="*/ 660 h 939"/>
                  <a:gd name="T16" fmla="*/ 861 w 915"/>
                  <a:gd name="T17" fmla="*/ 554 h 939"/>
                  <a:gd name="T18" fmla="*/ 809 w 915"/>
                  <a:gd name="T19" fmla="*/ 554 h 939"/>
                  <a:gd name="T20" fmla="*/ 809 w 915"/>
                  <a:gd name="T21" fmla="*/ 554 h 939"/>
                  <a:gd name="T22" fmla="*/ 809 w 915"/>
                  <a:gd name="T23" fmla="*/ 55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939">
                    <a:moveTo>
                      <a:pt x="809" y="554"/>
                    </a:moveTo>
                    <a:cubicBezTo>
                      <a:pt x="768" y="698"/>
                      <a:pt x="636" y="803"/>
                      <a:pt x="480" y="803"/>
                    </a:cubicBezTo>
                    <a:cubicBezTo>
                      <a:pt x="290" y="803"/>
                      <a:pt x="137" y="649"/>
                      <a:pt x="137" y="460"/>
                    </a:cubicBezTo>
                    <a:cubicBezTo>
                      <a:pt x="137" y="320"/>
                      <a:pt x="221" y="199"/>
                      <a:pt x="342" y="146"/>
                    </a:cubicBezTo>
                    <a:cubicBezTo>
                      <a:pt x="342" y="0"/>
                      <a:pt x="342" y="0"/>
                      <a:pt x="342" y="0"/>
                    </a:cubicBezTo>
                    <a:cubicBezTo>
                      <a:pt x="144" y="60"/>
                      <a:pt x="0" y="243"/>
                      <a:pt x="0" y="460"/>
                    </a:cubicBezTo>
                    <a:cubicBezTo>
                      <a:pt x="0" y="724"/>
                      <a:pt x="215" y="939"/>
                      <a:pt x="480" y="939"/>
                    </a:cubicBezTo>
                    <a:cubicBezTo>
                      <a:pt x="672" y="939"/>
                      <a:pt x="839" y="825"/>
                      <a:pt x="915" y="660"/>
                    </a:cubicBezTo>
                    <a:cubicBezTo>
                      <a:pt x="861" y="554"/>
                      <a:pt x="861" y="554"/>
                      <a:pt x="861" y="554"/>
                    </a:cubicBezTo>
                    <a:cubicBezTo>
                      <a:pt x="845" y="554"/>
                      <a:pt x="828" y="554"/>
                      <a:pt x="809" y="554"/>
                    </a:cubicBezTo>
                    <a:close/>
                    <a:moveTo>
                      <a:pt x="809" y="554"/>
                    </a:moveTo>
                    <a:cubicBezTo>
                      <a:pt x="809" y="554"/>
                      <a:pt x="809" y="554"/>
                      <a:pt x="809"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93" name="Freeform 17">
                <a:extLst>
                  <a:ext uri="{FF2B5EF4-FFF2-40B4-BE49-F238E27FC236}">
                    <a16:creationId xmlns:a16="http://schemas.microsoft.com/office/drawing/2014/main" id="{F4B78A02-F250-4E94-AEAE-360149F613A8}"/>
                  </a:ext>
                </a:extLst>
              </p:cNvPr>
              <p:cNvSpPr>
                <a:spLocks noEditPoints="1"/>
              </p:cNvSpPr>
              <p:nvPr/>
            </p:nvSpPr>
            <p:spPr bwMode="auto">
              <a:xfrm>
                <a:off x="4906963" y="4276725"/>
                <a:ext cx="311150" cy="412750"/>
              </a:xfrm>
              <a:custGeom>
                <a:avLst/>
                <a:gdLst>
                  <a:gd name="T0" fmla="*/ 828 w 851"/>
                  <a:gd name="T1" fmla="*/ 999 h 1131"/>
                  <a:gd name="T2" fmla="*/ 620 w 851"/>
                  <a:gd name="T3" fmla="*/ 590 h 1131"/>
                  <a:gd name="T4" fmla="*/ 539 w 851"/>
                  <a:gd name="T5" fmla="*/ 540 h 1131"/>
                  <a:gd name="T6" fmla="*/ 273 w 851"/>
                  <a:gd name="T7" fmla="*/ 540 h 1131"/>
                  <a:gd name="T8" fmla="*/ 273 w 851"/>
                  <a:gd name="T9" fmla="*/ 479 h 1131"/>
                  <a:gd name="T10" fmla="*/ 502 w 851"/>
                  <a:gd name="T11" fmla="*/ 479 h 1131"/>
                  <a:gd name="T12" fmla="*/ 557 w 851"/>
                  <a:gd name="T13" fmla="*/ 450 h 1131"/>
                  <a:gd name="T14" fmla="*/ 570 w 851"/>
                  <a:gd name="T15" fmla="*/ 411 h 1131"/>
                  <a:gd name="T16" fmla="*/ 502 w 851"/>
                  <a:gd name="T17" fmla="*/ 343 h 1131"/>
                  <a:gd name="T18" fmla="*/ 273 w 851"/>
                  <a:gd name="T19" fmla="*/ 343 h 1131"/>
                  <a:gd name="T20" fmla="*/ 273 w 851"/>
                  <a:gd name="T21" fmla="*/ 137 h 1131"/>
                  <a:gd name="T22" fmla="*/ 136 w 851"/>
                  <a:gd name="T23" fmla="*/ 0 h 1131"/>
                  <a:gd name="T24" fmla="*/ 0 w 851"/>
                  <a:gd name="T25" fmla="*/ 137 h 1131"/>
                  <a:gd name="T26" fmla="*/ 0 w 851"/>
                  <a:gd name="T27" fmla="*/ 583 h 1131"/>
                  <a:gd name="T28" fmla="*/ 139 w 851"/>
                  <a:gd name="T29" fmla="*/ 722 h 1131"/>
                  <a:gd name="T30" fmla="*/ 483 w 851"/>
                  <a:gd name="T31" fmla="*/ 722 h 1131"/>
                  <a:gd name="T32" fmla="*/ 666 w 851"/>
                  <a:gd name="T33" fmla="*/ 1081 h 1131"/>
                  <a:gd name="T34" fmla="*/ 747 w 851"/>
                  <a:gd name="T35" fmla="*/ 1131 h 1131"/>
                  <a:gd name="T36" fmla="*/ 788 w 851"/>
                  <a:gd name="T37" fmla="*/ 1121 h 1131"/>
                  <a:gd name="T38" fmla="*/ 828 w 851"/>
                  <a:gd name="T39" fmla="*/ 999 h 1131"/>
                  <a:gd name="T40" fmla="*/ 828 w 851"/>
                  <a:gd name="T41" fmla="*/ 999 h 1131"/>
                  <a:gd name="T42" fmla="*/ 828 w 851"/>
                  <a:gd name="T43" fmla="*/ 99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1" h="1131">
                    <a:moveTo>
                      <a:pt x="828" y="999"/>
                    </a:moveTo>
                    <a:cubicBezTo>
                      <a:pt x="620" y="590"/>
                      <a:pt x="620" y="590"/>
                      <a:pt x="620" y="590"/>
                    </a:cubicBezTo>
                    <a:cubicBezTo>
                      <a:pt x="605" y="559"/>
                      <a:pt x="573" y="540"/>
                      <a:pt x="539" y="540"/>
                    </a:cubicBezTo>
                    <a:cubicBezTo>
                      <a:pt x="273" y="540"/>
                      <a:pt x="273" y="540"/>
                      <a:pt x="273" y="540"/>
                    </a:cubicBezTo>
                    <a:cubicBezTo>
                      <a:pt x="273" y="479"/>
                      <a:pt x="273" y="479"/>
                      <a:pt x="273" y="479"/>
                    </a:cubicBezTo>
                    <a:cubicBezTo>
                      <a:pt x="502" y="479"/>
                      <a:pt x="502" y="479"/>
                      <a:pt x="502" y="479"/>
                    </a:cubicBezTo>
                    <a:cubicBezTo>
                      <a:pt x="525" y="479"/>
                      <a:pt x="544" y="468"/>
                      <a:pt x="557" y="450"/>
                    </a:cubicBezTo>
                    <a:cubicBezTo>
                      <a:pt x="565" y="439"/>
                      <a:pt x="570" y="426"/>
                      <a:pt x="570" y="411"/>
                    </a:cubicBezTo>
                    <a:cubicBezTo>
                      <a:pt x="570" y="373"/>
                      <a:pt x="540" y="343"/>
                      <a:pt x="502" y="343"/>
                    </a:cubicBezTo>
                    <a:cubicBezTo>
                      <a:pt x="273" y="343"/>
                      <a:pt x="273" y="343"/>
                      <a:pt x="273" y="343"/>
                    </a:cubicBezTo>
                    <a:cubicBezTo>
                      <a:pt x="273" y="137"/>
                      <a:pt x="273" y="137"/>
                      <a:pt x="273" y="137"/>
                    </a:cubicBezTo>
                    <a:cubicBezTo>
                      <a:pt x="273" y="80"/>
                      <a:pt x="231" y="0"/>
                      <a:pt x="136" y="0"/>
                    </a:cubicBezTo>
                    <a:cubicBezTo>
                      <a:pt x="61" y="0"/>
                      <a:pt x="0" y="62"/>
                      <a:pt x="0" y="137"/>
                    </a:cubicBezTo>
                    <a:cubicBezTo>
                      <a:pt x="0" y="583"/>
                      <a:pt x="0" y="583"/>
                      <a:pt x="0" y="583"/>
                    </a:cubicBezTo>
                    <a:cubicBezTo>
                      <a:pt x="0" y="660"/>
                      <a:pt x="62" y="722"/>
                      <a:pt x="139" y="722"/>
                    </a:cubicBezTo>
                    <a:cubicBezTo>
                      <a:pt x="483" y="722"/>
                      <a:pt x="483" y="722"/>
                      <a:pt x="483" y="722"/>
                    </a:cubicBezTo>
                    <a:cubicBezTo>
                      <a:pt x="666" y="1081"/>
                      <a:pt x="666" y="1081"/>
                      <a:pt x="666" y="1081"/>
                    </a:cubicBezTo>
                    <a:cubicBezTo>
                      <a:pt x="682" y="1113"/>
                      <a:pt x="714" y="1131"/>
                      <a:pt x="747" y="1131"/>
                    </a:cubicBezTo>
                    <a:cubicBezTo>
                      <a:pt x="761" y="1131"/>
                      <a:pt x="775" y="1128"/>
                      <a:pt x="788" y="1121"/>
                    </a:cubicBezTo>
                    <a:cubicBezTo>
                      <a:pt x="833" y="1098"/>
                      <a:pt x="851" y="1043"/>
                      <a:pt x="828" y="999"/>
                    </a:cubicBezTo>
                    <a:close/>
                    <a:moveTo>
                      <a:pt x="828" y="999"/>
                    </a:moveTo>
                    <a:cubicBezTo>
                      <a:pt x="828" y="999"/>
                      <a:pt x="828" y="999"/>
                      <a:pt x="828" y="9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grpSp>
        <p:nvGrpSpPr>
          <p:cNvPr id="123" name="Group 122">
            <a:extLst>
              <a:ext uri="{FF2B5EF4-FFF2-40B4-BE49-F238E27FC236}">
                <a16:creationId xmlns:a16="http://schemas.microsoft.com/office/drawing/2014/main" id="{A31F6AE8-CF61-4D0A-A0A2-431ABBFC125E}"/>
              </a:ext>
            </a:extLst>
          </p:cNvPr>
          <p:cNvGrpSpPr/>
          <p:nvPr/>
        </p:nvGrpSpPr>
        <p:grpSpPr>
          <a:xfrm>
            <a:off x="1049630" y="6000188"/>
            <a:ext cx="2726319" cy="3267966"/>
            <a:chOff x="855662" y="-279400"/>
            <a:chExt cx="719138" cy="862012"/>
          </a:xfrm>
          <a:solidFill>
            <a:schemeClr val="accent2"/>
          </a:solidFill>
        </p:grpSpPr>
        <p:sp>
          <p:nvSpPr>
            <p:cNvPr id="151" name="Freeform 28">
              <a:extLst>
                <a:ext uri="{FF2B5EF4-FFF2-40B4-BE49-F238E27FC236}">
                  <a16:creationId xmlns:a16="http://schemas.microsoft.com/office/drawing/2014/main" id="{87C4AE51-CE53-4CBC-85AA-9D2A37D1435E}"/>
                </a:ext>
              </a:extLst>
            </p:cNvPr>
            <p:cNvSpPr>
              <a:spLocks noEditPoints="1"/>
            </p:cNvSpPr>
            <p:nvPr/>
          </p:nvSpPr>
          <p:spPr bwMode="auto">
            <a:xfrm>
              <a:off x="1309689" y="-279400"/>
              <a:ext cx="153988" cy="155574"/>
            </a:xfrm>
            <a:custGeom>
              <a:avLst/>
              <a:gdLst>
                <a:gd name="T0" fmla="*/ 0 w 59"/>
                <a:gd name="T1" fmla="*/ 30 h 60"/>
                <a:gd name="T2" fmla="*/ 30 w 59"/>
                <a:gd name="T3" fmla="*/ 0 h 60"/>
                <a:gd name="T4" fmla="*/ 59 w 59"/>
                <a:gd name="T5" fmla="*/ 30 h 60"/>
                <a:gd name="T6" fmla="*/ 30 w 59"/>
                <a:gd name="T7" fmla="*/ 60 h 60"/>
                <a:gd name="T8" fmla="*/ 0 w 59"/>
                <a:gd name="T9" fmla="*/ 30 h 60"/>
                <a:gd name="T10" fmla="*/ 0 w 59"/>
                <a:gd name="T11" fmla="*/ 30 h 60"/>
                <a:gd name="T12" fmla="*/ 0 w 59"/>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30"/>
                  </a:moveTo>
                  <a:cubicBezTo>
                    <a:pt x="0" y="13"/>
                    <a:pt x="13" y="0"/>
                    <a:pt x="30" y="0"/>
                  </a:cubicBezTo>
                  <a:cubicBezTo>
                    <a:pt x="46" y="0"/>
                    <a:pt x="59" y="13"/>
                    <a:pt x="59" y="30"/>
                  </a:cubicBezTo>
                  <a:cubicBezTo>
                    <a:pt x="59" y="46"/>
                    <a:pt x="46" y="60"/>
                    <a:pt x="30" y="60"/>
                  </a:cubicBezTo>
                  <a:cubicBezTo>
                    <a:pt x="13" y="60"/>
                    <a:pt x="0" y="46"/>
                    <a:pt x="0" y="30"/>
                  </a:cubicBezTo>
                  <a:close/>
                  <a:moveTo>
                    <a:pt x="0" y="30"/>
                  </a:move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2" name="Freeform 29">
              <a:extLst>
                <a:ext uri="{FF2B5EF4-FFF2-40B4-BE49-F238E27FC236}">
                  <a16:creationId xmlns:a16="http://schemas.microsoft.com/office/drawing/2014/main" id="{D13FAC5A-5003-40EE-AC29-0920F31AA653}"/>
                </a:ext>
              </a:extLst>
            </p:cNvPr>
            <p:cNvSpPr>
              <a:spLocks noEditPoints="1"/>
            </p:cNvSpPr>
            <p:nvPr/>
          </p:nvSpPr>
          <p:spPr bwMode="auto">
            <a:xfrm>
              <a:off x="855662" y="-131763"/>
              <a:ext cx="719138" cy="714375"/>
            </a:xfrm>
            <a:custGeom>
              <a:avLst/>
              <a:gdLst>
                <a:gd name="T0" fmla="*/ 14 w 274"/>
                <a:gd name="T1" fmla="*/ 230 h 273"/>
                <a:gd name="T2" fmla="*/ 44 w 274"/>
                <a:gd name="T3" fmla="*/ 252 h 273"/>
                <a:gd name="T4" fmla="*/ 115 w 274"/>
                <a:gd name="T5" fmla="*/ 134 h 273"/>
                <a:gd name="T6" fmla="*/ 124 w 274"/>
                <a:gd name="T7" fmla="*/ 143 h 273"/>
                <a:gd name="T8" fmla="*/ 169 w 274"/>
                <a:gd name="T9" fmla="*/ 182 h 273"/>
                <a:gd name="T10" fmla="*/ 154 w 274"/>
                <a:gd name="T11" fmla="*/ 243 h 273"/>
                <a:gd name="T12" fmla="*/ 190 w 274"/>
                <a:gd name="T13" fmla="*/ 250 h 273"/>
                <a:gd name="T14" fmla="*/ 207 w 274"/>
                <a:gd name="T15" fmla="*/ 185 h 273"/>
                <a:gd name="T16" fmla="*/ 207 w 274"/>
                <a:gd name="T17" fmla="*/ 180 h 273"/>
                <a:gd name="T18" fmla="*/ 204 w 274"/>
                <a:gd name="T19" fmla="*/ 166 h 273"/>
                <a:gd name="T20" fmla="*/ 155 w 274"/>
                <a:gd name="T21" fmla="*/ 120 h 273"/>
                <a:gd name="T22" fmla="*/ 181 w 274"/>
                <a:gd name="T23" fmla="*/ 71 h 273"/>
                <a:gd name="T24" fmla="*/ 243 w 274"/>
                <a:gd name="T25" fmla="*/ 115 h 273"/>
                <a:gd name="T26" fmla="*/ 252 w 274"/>
                <a:gd name="T27" fmla="*/ 82 h 273"/>
                <a:gd name="T28" fmla="*/ 197 w 274"/>
                <a:gd name="T29" fmla="*/ 29 h 273"/>
                <a:gd name="T30" fmla="*/ 156 w 274"/>
                <a:gd name="T31" fmla="*/ 5 h 273"/>
                <a:gd name="T32" fmla="*/ 155 w 274"/>
                <a:gd name="T33" fmla="*/ 5 h 273"/>
                <a:gd name="T34" fmla="*/ 88 w 274"/>
                <a:gd name="T35" fmla="*/ 10 h 273"/>
                <a:gd name="T36" fmla="*/ 49 w 274"/>
                <a:gd name="T37" fmla="*/ 64 h 273"/>
                <a:gd name="T38" fmla="*/ 79 w 274"/>
                <a:gd name="T39" fmla="*/ 82 h 273"/>
                <a:gd name="T40" fmla="*/ 98 w 274"/>
                <a:gd name="T41" fmla="*/ 44 h 273"/>
                <a:gd name="T42" fmla="*/ 126 w 274"/>
                <a:gd name="T43" fmla="*/ 42 h 273"/>
                <a:gd name="T44" fmla="*/ 100 w 274"/>
                <a:gd name="T45" fmla="*/ 89 h 273"/>
                <a:gd name="T46" fmla="*/ 98 w 274"/>
                <a:gd name="T47" fmla="*/ 96 h 273"/>
                <a:gd name="T48" fmla="*/ 14 w 274"/>
                <a:gd name="T49" fmla="*/ 230 h 273"/>
                <a:gd name="T50" fmla="*/ 14 w 274"/>
                <a:gd name="T51" fmla="*/ 230 h 273"/>
                <a:gd name="T52" fmla="*/ 14 w 274"/>
                <a:gd name="T53" fmla="*/ 2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273">
                  <a:moveTo>
                    <a:pt x="14" y="230"/>
                  </a:moveTo>
                  <a:cubicBezTo>
                    <a:pt x="0" y="249"/>
                    <a:pt x="29" y="271"/>
                    <a:pt x="44" y="252"/>
                  </a:cubicBezTo>
                  <a:cubicBezTo>
                    <a:pt x="67" y="222"/>
                    <a:pt x="91" y="171"/>
                    <a:pt x="115" y="134"/>
                  </a:cubicBezTo>
                  <a:cubicBezTo>
                    <a:pt x="117" y="138"/>
                    <a:pt x="119" y="141"/>
                    <a:pt x="124" y="143"/>
                  </a:cubicBezTo>
                  <a:cubicBezTo>
                    <a:pt x="141" y="153"/>
                    <a:pt x="156" y="167"/>
                    <a:pt x="169" y="182"/>
                  </a:cubicBezTo>
                  <a:cubicBezTo>
                    <a:pt x="164" y="202"/>
                    <a:pt x="159" y="223"/>
                    <a:pt x="154" y="243"/>
                  </a:cubicBezTo>
                  <a:cubicBezTo>
                    <a:pt x="148" y="267"/>
                    <a:pt x="184" y="273"/>
                    <a:pt x="190" y="250"/>
                  </a:cubicBezTo>
                  <a:cubicBezTo>
                    <a:pt x="196" y="229"/>
                    <a:pt x="201" y="207"/>
                    <a:pt x="207" y="185"/>
                  </a:cubicBezTo>
                  <a:cubicBezTo>
                    <a:pt x="207" y="184"/>
                    <a:pt x="207" y="182"/>
                    <a:pt x="207" y="180"/>
                  </a:cubicBezTo>
                  <a:cubicBezTo>
                    <a:pt x="208" y="176"/>
                    <a:pt x="208" y="171"/>
                    <a:pt x="204" y="166"/>
                  </a:cubicBezTo>
                  <a:cubicBezTo>
                    <a:pt x="190" y="148"/>
                    <a:pt x="173" y="132"/>
                    <a:pt x="155" y="120"/>
                  </a:cubicBezTo>
                  <a:cubicBezTo>
                    <a:pt x="163" y="103"/>
                    <a:pt x="172" y="87"/>
                    <a:pt x="181" y="71"/>
                  </a:cubicBezTo>
                  <a:cubicBezTo>
                    <a:pt x="196" y="92"/>
                    <a:pt x="216" y="107"/>
                    <a:pt x="243" y="115"/>
                  </a:cubicBezTo>
                  <a:cubicBezTo>
                    <a:pt x="264" y="122"/>
                    <a:pt x="274" y="88"/>
                    <a:pt x="252" y="82"/>
                  </a:cubicBezTo>
                  <a:cubicBezTo>
                    <a:pt x="225" y="74"/>
                    <a:pt x="208" y="54"/>
                    <a:pt x="197" y="29"/>
                  </a:cubicBezTo>
                  <a:cubicBezTo>
                    <a:pt x="193" y="12"/>
                    <a:pt x="173" y="0"/>
                    <a:pt x="156" y="5"/>
                  </a:cubicBezTo>
                  <a:cubicBezTo>
                    <a:pt x="156" y="5"/>
                    <a:pt x="155" y="5"/>
                    <a:pt x="155" y="5"/>
                  </a:cubicBezTo>
                  <a:cubicBezTo>
                    <a:pt x="132" y="6"/>
                    <a:pt x="110" y="8"/>
                    <a:pt x="88" y="10"/>
                  </a:cubicBezTo>
                  <a:cubicBezTo>
                    <a:pt x="67" y="12"/>
                    <a:pt x="57" y="48"/>
                    <a:pt x="49" y="64"/>
                  </a:cubicBezTo>
                  <a:cubicBezTo>
                    <a:pt x="39" y="84"/>
                    <a:pt x="69" y="102"/>
                    <a:pt x="79" y="82"/>
                  </a:cubicBezTo>
                  <a:cubicBezTo>
                    <a:pt x="85" y="69"/>
                    <a:pt x="92" y="57"/>
                    <a:pt x="98" y="44"/>
                  </a:cubicBezTo>
                  <a:cubicBezTo>
                    <a:pt x="107" y="43"/>
                    <a:pt x="116" y="43"/>
                    <a:pt x="126" y="42"/>
                  </a:cubicBezTo>
                  <a:cubicBezTo>
                    <a:pt x="117" y="58"/>
                    <a:pt x="108" y="73"/>
                    <a:pt x="100" y="89"/>
                  </a:cubicBezTo>
                  <a:cubicBezTo>
                    <a:pt x="99" y="91"/>
                    <a:pt x="98" y="93"/>
                    <a:pt x="98" y="96"/>
                  </a:cubicBezTo>
                  <a:cubicBezTo>
                    <a:pt x="91" y="107"/>
                    <a:pt x="50" y="177"/>
                    <a:pt x="14" y="230"/>
                  </a:cubicBezTo>
                  <a:close/>
                  <a:moveTo>
                    <a:pt x="14" y="230"/>
                  </a:moveTo>
                  <a:cubicBezTo>
                    <a:pt x="14" y="230"/>
                    <a:pt x="14" y="230"/>
                    <a:pt x="14" y="2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24" name="Group 123">
            <a:extLst>
              <a:ext uri="{FF2B5EF4-FFF2-40B4-BE49-F238E27FC236}">
                <a16:creationId xmlns:a16="http://schemas.microsoft.com/office/drawing/2014/main" id="{02221293-BAFA-4200-8501-E9D9AD19E3FD}"/>
              </a:ext>
            </a:extLst>
          </p:cNvPr>
          <p:cNvGrpSpPr/>
          <p:nvPr/>
        </p:nvGrpSpPr>
        <p:grpSpPr>
          <a:xfrm>
            <a:off x="3750698" y="6000188"/>
            <a:ext cx="2726319" cy="3267966"/>
            <a:chOff x="855662" y="-279400"/>
            <a:chExt cx="719138" cy="862012"/>
          </a:xfrm>
          <a:solidFill>
            <a:schemeClr val="accent2"/>
          </a:solidFill>
        </p:grpSpPr>
        <p:sp>
          <p:nvSpPr>
            <p:cNvPr id="149" name="Freeform 28">
              <a:extLst>
                <a:ext uri="{FF2B5EF4-FFF2-40B4-BE49-F238E27FC236}">
                  <a16:creationId xmlns:a16="http://schemas.microsoft.com/office/drawing/2014/main" id="{331FFCD1-40B8-422F-B1F8-591C814AE961}"/>
                </a:ext>
              </a:extLst>
            </p:cNvPr>
            <p:cNvSpPr>
              <a:spLocks noEditPoints="1"/>
            </p:cNvSpPr>
            <p:nvPr/>
          </p:nvSpPr>
          <p:spPr bwMode="auto">
            <a:xfrm>
              <a:off x="1309689" y="-279400"/>
              <a:ext cx="153988" cy="155574"/>
            </a:xfrm>
            <a:custGeom>
              <a:avLst/>
              <a:gdLst>
                <a:gd name="T0" fmla="*/ 0 w 59"/>
                <a:gd name="T1" fmla="*/ 30 h 60"/>
                <a:gd name="T2" fmla="*/ 30 w 59"/>
                <a:gd name="T3" fmla="*/ 0 h 60"/>
                <a:gd name="T4" fmla="*/ 59 w 59"/>
                <a:gd name="T5" fmla="*/ 30 h 60"/>
                <a:gd name="T6" fmla="*/ 30 w 59"/>
                <a:gd name="T7" fmla="*/ 60 h 60"/>
                <a:gd name="T8" fmla="*/ 0 w 59"/>
                <a:gd name="T9" fmla="*/ 30 h 60"/>
                <a:gd name="T10" fmla="*/ 0 w 59"/>
                <a:gd name="T11" fmla="*/ 30 h 60"/>
                <a:gd name="T12" fmla="*/ 0 w 59"/>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30"/>
                  </a:moveTo>
                  <a:cubicBezTo>
                    <a:pt x="0" y="13"/>
                    <a:pt x="13" y="0"/>
                    <a:pt x="30" y="0"/>
                  </a:cubicBezTo>
                  <a:cubicBezTo>
                    <a:pt x="46" y="0"/>
                    <a:pt x="59" y="13"/>
                    <a:pt x="59" y="30"/>
                  </a:cubicBezTo>
                  <a:cubicBezTo>
                    <a:pt x="59" y="46"/>
                    <a:pt x="46" y="60"/>
                    <a:pt x="30" y="60"/>
                  </a:cubicBezTo>
                  <a:cubicBezTo>
                    <a:pt x="13" y="60"/>
                    <a:pt x="0" y="46"/>
                    <a:pt x="0" y="30"/>
                  </a:cubicBezTo>
                  <a:close/>
                  <a:moveTo>
                    <a:pt x="0" y="30"/>
                  </a:move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50" name="Freeform 29">
              <a:extLst>
                <a:ext uri="{FF2B5EF4-FFF2-40B4-BE49-F238E27FC236}">
                  <a16:creationId xmlns:a16="http://schemas.microsoft.com/office/drawing/2014/main" id="{36D91896-1868-4389-A2F2-4D96B25B7ADA}"/>
                </a:ext>
              </a:extLst>
            </p:cNvPr>
            <p:cNvSpPr>
              <a:spLocks noEditPoints="1"/>
            </p:cNvSpPr>
            <p:nvPr/>
          </p:nvSpPr>
          <p:spPr bwMode="auto">
            <a:xfrm>
              <a:off x="855662" y="-131763"/>
              <a:ext cx="719138" cy="714375"/>
            </a:xfrm>
            <a:custGeom>
              <a:avLst/>
              <a:gdLst>
                <a:gd name="T0" fmla="*/ 14 w 274"/>
                <a:gd name="T1" fmla="*/ 230 h 273"/>
                <a:gd name="T2" fmla="*/ 44 w 274"/>
                <a:gd name="T3" fmla="*/ 252 h 273"/>
                <a:gd name="T4" fmla="*/ 115 w 274"/>
                <a:gd name="T5" fmla="*/ 134 h 273"/>
                <a:gd name="T6" fmla="*/ 124 w 274"/>
                <a:gd name="T7" fmla="*/ 143 h 273"/>
                <a:gd name="T8" fmla="*/ 169 w 274"/>
                <a:gd name="T9" fmla="*/ 182 h 273"/>
                <a:gd name="T10" fmla="*/ 154 w 274"/>
                <a:gd name="T11" fmla="*/ 243 h 273"/>
                <a:gd name="T12" fmla="*/ 190 w 274"/>
                <a:gd name="T13" fmla="*/ 250 h 273"/>
                <a:gd name="T14" fmla="*/ 207 w 274"/>
                <a:gd name="T15" fmla="*/ 185 h 273"/>
                <a:gd name="T16" fmla="*/ 207 w 274"/>
                <a:gd name="T17" fmla="*/ 180 h 273"/>
                <a:gd name="T18" fmla="*/ 204 w 274"/>
                <a:gd name="T19" fmla="*/ 166 h 273"/>
                <a:gd name="T20" fmla="*/ 155 w 274"/>
                <a:gd name="T21" fmla="*/ 120 h 273"/>
                <a:gd name="T22" fmla="*/ 181 w 274"/>
                <a:gd name="T23" fmla="*/ 71 h 273"/>
                <a:gd name="T24" fmla="*/ 243 w 274"/>
                <a:gd name="T25" fmla="*/ 115 h 273"/>
                <a:gd name="T26" fmla="*/ 252 w 274"/>
                <a:gd name="T27" fmla="*/ 82 h 273"/>
                <a:gd name="T28" fmla="*/ 197 w 274"/>
                <a:gd name="T29" fmla="*/ 29 h 273"/>
                <a:gd name="T30" fmla="*/ 156 w 274"/>
                <a:gd name="T31" fmla="*/ 5 h 273"/>
                <a:gd name="T32" fmla="*/ 155 w 274"/>
                <a:gd name="T33" fmla="*/ 5 h 273"/>
                <a:gd name="T34" fmla="*/ 88 w 274"/>
                <a:gd name="T35" fmla="*/ 10 h 273"/>
                <a:gd name="T36" fmla="*/ 49 w 274"/>
                <a:gd name="T37" fmla="*/ 64 h 273"/>
                <a:gd name="T38" fmla="*/ 79 w 274"/>
                <a:gd name="T39" fmla="*/ 82 h 273"/>
                <a:gd name="T40" fmla="*/ 98 w 274"/>
                <a:gd name="T41" fmla="*/ 44 h 273"/>
                <a:gd name="T42" fmla="*/ 126 w 274"/>
                <a:gd name="T43" fmla="*/ 42 h 273"/>
                <a:gd name="T44" fmla="*/ 100 w 274"/>
                <a:gd name="T45" fmla="*/ 89 h 273"/>
                <a:gd name="T46" fmla="*/ 98 w 274"/>
                <a:gd name="T47" fmla="*/ 96 h 273"/>
                <a:gd name="T48" fmla="*/ 14 w 274"/>
                <a:gd name="T49" fmla="*/ 230 h 273"/>
                <a:gd name="T50" fmla="*/ 14 w 274"/>
                <a:gd name="T51" fmla="*/ 230 h 273"/>
                <a:gd name="T52" fmla="*/ 14 w 274"/>
                <a:gd name="T53" fmla="*/ 2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273">
                  <a:moveTo>
                    <a:pt x="14" y="230"/>
                  </a:moveTo>
                  <a:cubicBezTo>
                    <a:pt x="0" y="249"/>
                    <a:pt x="29" y="271"/>
                    <a:pt x="44" y="252"/>
                  </a:cubicBezTo>
                  <a:cubicBezTo>
                    <a:pt x="67" y="222"/>
                    <a:pt x="91" y="171"/>
                    <a:pt x="115" y="134"/>
                  </a:cubicBezTo>
                  <a:cubicBezTo>
                    <a:pt x="117" y="138"/>
                    <a:pt x="119" y="141"/>
                    <a:pt x="124" y="143"/>
                  </a:cubicBezTo>
                  <a:cubicBezTo>
                    <a:pt x="141" y="153"/>
                    <a:pt x="156" y="167"/>
                    <a:pt x="169" y="182"/>
                  </a:cubicBezTo>
                  <a:cubicBezTo>
                    <a:pt x="164" y="202"/>
                    <a:pt x="159" y="223"/>
                    <a:pt x="154" y="243"/>
                  </a:cubicBezTo>
                  <a:cubicBezTo>
                    <a:pt x="148" y="267"/>
                    <a:pt x="184" y="273"/>
                    <a:pt x="190" y="250"/>
                  </a:cubicBezTo>
                  <a:cubicBezTo>
                    <a:pt x="196" y="229"/>
                    <a:pt x="201" y="207"/>
                    <a:pt x="207" y="185"/>
                  </a:cubicBezTo>
                  <a:cubicBezTo>
                    <a:pt x="207" y="184"/>
                    <a:pt x="207" y="182"/>
                    <a:pt x="207" y="180"/>
                  </a:cubicBezTo>
                  <a:cubicBezTo>
                    <a:pt x="208" y="176"/>
                    <a:pt x="208" y="171"/>
                    <a:pt x="204" y="166"/>
                  </a:cubicBezTo>
                  <a:cubicBezTo>
                    <a:pt x="190" y="148"/>
                    <a:pt x="173" y="132"/>
                    <a:pt x="155" y="120"/>
                  </a:cubicBezTo>
                  <a:cubicBezTo>
                    <a:pt x="163" y="103"/>
                    <a:pt x="172" y="87"/>
                    <a:pt x="181" y="71"/>
                  </a:cubicBezTo>
                  <a:cubicBezTo>
                    <a:pt x="196" y="92"/>
                    <a:pt x="216" y="107"/>
                    <a:pt x="243" y="115"/>
                  </a:cubicBezTo>
                  <a:cubicBezTo>
                    <a:pt x="264" y="122"/>
                    <a:pt x="274" y="88"/>
                    <a:pt x="252" y="82"/>
                  </a:cubicBezTo>
                  <a:cubicBezTo>
                    <a:pt x="225" y="74"/>
                    <a:pt x="208" y="54"/>
                    <a:pt x="197" y="29"/>
                  </a:cubicBezTo>
                  <a:cubicBezTo>
                    <a:pt x="193" y="12"/>
                    <a:pt x="173" y="0"/>
                    <a:pt x="156" y="5"/>
                  </a:cubicBezTo>
                  <a:cubicBezTo>
                    <a:pt x="156" y="5"/>
                    <a:pt x="155" y="5"/>
                    <a:pt x="155" y="5"/>
                  </a:cubicBezTo>
                  <a:cubicBezTo>
                    <a:pt x="132" y="6"/>
                    <a:pt x="110" y="8"/>
                    <a:pt x="88" y="10"/>
                  </a:cubicBezTo>
                  <a:cubicBezTo>
                    <a:pt x="67" y="12"/>
                    <a:pt x="57" y="48"/>
                    <a:pt x="49" y="64"/>
                  </a:cubicBezTo>
                  <a:cubicBezTo>
                    <a:pt x="39" y="84"/>
                    <a:pt x="69" y="102"/>
                    <a:pt x="79" y="82"/>
                  </a:cubicBezTo>
                  <a:cubicBezTo>
                    <a:pt x="85" y="69"/>
                    <a:pt x="92" y="57"/>
                    <a:pt x="98" y="44"/>
                  </a:cubicBezTo>
                  <a:cubicBezTo>
                    <a:pt x="107" y="43"/>
                    <a:pt x="116" y="43"/>
                    <a:pt x="126" y="42"/>
                  </a:cubicBezTo>
                  <a:cubicBezTo>
                    <a:pt x="117" y="58"/>
                    <a:pt x="108" y="73"/>
                    <a:pt x="100" y="89"/>
                  </a:cubicBezTo>
                  <a:cubicBezTo>
                    <a:pt x="99" y="91"/>
                    <a:pt x="98" y="93"/>
                    <a:pt x="98" y="96"/>
                  </a:cubicBezTo>
                  <a:cubicBezTo>
                    <a:pt x="91" y="107"/>
                    <a:pt x="50" y="177"/>
                    <a:pt x="14" y="230"/>
                  </a:cubicBezTo>
                  <a:close/>
                  <a:moveTo>
                    <a:pt x="14" y="230"/>
                  </a:moveTo>
                  <a:cubicBezTo>
                    <a:pt x="14" y="230"/>
                    <a:pt x="14" y="230"/>
                    <a:pt x="14" y="2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25" name="Group 124">
            <a:extLst>
              <a:ext uri="{FF2B5EF4-FFF2-40B4-BE49-F238E27FC236}">
                <a16:creationId xmlns:a16="http://schemas.microsoft.com/office/drawing/2014/main" id="{F9AA2D8F-730F-485E-AB0D-74C61236DD85}"/>
              </a:ext>
            </a:extLst>
          </p:cNvPr>
          <p:cNvGrpSpPr/>
          <p:nvPr/>
        </p:nvGrpSpPr>
        <p:grpSpPr>
          <a:xfrm>
            <a:off x="6443821" y="6043907"/>
            <a:ext cx="2726319" cy="3267966"/>
            <a:chOff x="855662" y="-279400"/>
            <a:chExt cx="719138" cy="862012"/>
          </a:xfrm>
          <a:solidFill>
            <a:schemeClr val="accent2"/>
          </a:solidFill>
        </p:grpSpPr>
        <p:sp>
          <p:nvSpPr>
            <p:cNvPr id="147" name="Freeform 28">
              <a:extLst>
                <a:ext uri="{FF2B5EF4-FFF2-40B4-BE49-F238E27FC236}">
                  <a16:creationId xmlns:a16="http://schemas.microsoft.com/office/drawing/2014/main" id="{13BE5209-5F91-46DD-A68A-5ED7A14EE2AA}"/>
                </a:ext>
              </a:extLst>
            </p:cNvPr>
            <p:cNvSpPr>
              <a:spLocks noEditPoints="1"/>
            </p:cNvSpPr>
            <p:nvPr/>
          </p:nvSpPr>
          <p:spPr bwMode="auto">
            <a:xfrm>
              <a:off x="1309689" y="-279400"/>
              <a:ext cx="153988" cy="155574"/>
            </a:xfrm>
            <a:custGeom>
              <a:avLst/>
              <a:gdLst>
                <a:gd name="T0" fmla="*/ 0 w 59"/>
                <a:gd name="T1" fmla="*/ 30 h 60"/>
                <a:gd name="T2" fmla="*/ 30 w 59"/>
                <a:gd name="T3" fmla="*/ 0 h 60"/>
                <a:gd name="T4" fmla="*/ 59 w 59"/>
                <a:gd name="T5" fmla="*/ 30 h 60"/>
                <a:gd name="T6" fmla="*/ 30 w 59"/>
                <a:gd name="T7" fmla="*/ 60 h 60"/>
                <a:gd name="T8" fmla="*/ 0 w 59"/>
                <a:gd name="T9" fmla="*/ 30 h 60"/>
                <a:gd name="T10" fmla="*/ 0 w 59"/>
                <a:gd name="T11" fmla="*/ 30 h 60"/>
                <a:gd name="T12" fmla="*/ 0 w 59"/>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30"/>
                  </a:moveTo>
                  <a:cubicBezTo>
                    <a:pt x="0" y="13"/>
                    <a:pt x="13" y="0"/>
                    <a:pt x="30" y="0"/>
                  </a:cubicBezTo>
                  <a:cubicBezTo>
                    <a:pt x="46" y="0"/>
                    <a:pt x="59" y="13"/>
                    <a:pt x="59" y="30"/>
                  </a:cubicBezTo>
                  <a:cubicBezTo>
                    <a:pt x="59" y="46"/>
                    <a:pt x="46" y="60"/>
                    <a:pt x="30" y="60"/>
                  </a:cubicBezTo>
                  <a:cubicBezTo>
                    <a:pt x="13" y="60"/>
                    <a:pt x="0" y="46"/>
                    <a:pt x="0" y="30"/>
                  </a:cubicBezTo>
                  <a:close/>
                  <a:moveTo>
                    <a:pt x="0" y="30"/>
                  </a:move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8" name="Freeform 29">
              <a:extLst>
                <a:ext uri="{FF2B5EF4-FFF2-40B4-BE49-F238E27FC236}">
                  <a16:creationId xmlns:a16="http://schemas.microsoft.com/office/drawing/2014/main" id="{B3840BBD-479A-4342-BCAA-FFA35F8746AD}"/>
                </a:ext>
              </a:extLst>
            </p:cNvPr>
            <p:cNvSpPr>
              <a:spLocks noEditPoints="1"/>
            </p:cNvSpPr>
            <p:nvPr/>
          </p:nvSpPr>
          <p:spPr bwMode="auto">
            <a:xfrm>
              <a:off x="855662" y="-131763"/>
              <a:ext cx="719138" cy="714375"/>
            </a:xfrm>
            <a:custGeom>
              <a:avLst/>
              <a:gdLst>
                <a:gd name="T0" fmla="*/ 14 w 274"/>
                <a:gd name="T1" fmla="*/ 230 h 273"/>
                <a:gd name="T2" fmla="*/ 44 w 274"/>
                <a:gd name="T3" fmla="*/ 252 h 273"/>
                <a:gd name="T4" fmla="*/ 115 w 274"/>
                <a:gd name="T5" fmla="*/ 134 h 273"/>
                <a:gd name="T6" fmla="*/ 124 w 274"/>
                <a:gd name="T7" fmla="*/ 143 h 273"/>
                <a:gd name="T8" fmla="*/ 169 w 274"/>
                <a:gd name="T9" fmla="*/ 182 h 273"/>
                <a:gd name="T10" fmla="*/ 154 w 274"/>
                <a:gd name="T11" fmla="*/ 243 h 273"/>
                <a:gd name="T12" fmla="*/ 190 w 274"/>
                <a:gd name="T13" fmla="*/ 250 h 273"/>
                <a:gd name="T14" fmla="*/ 207 w 274"/>
                <a:gd name="T15" fmla="*/ 185 h 273"/>
                <a:gd name="T16" fmla="*/ 207 w 274"/>
                <a:gd name="T17" fmla="*/ 180 h 273"/>
                <a:gd name="T18" fmla="*/ 204 w 274"/>
                <a:gd name="T19" fmla="*/ 166 h 273"/>
                <a:gd name="T20" fmla="*/ 155 w 274"/>
                <a:gd name="T21" fmla="*/ 120 h 273"/>
                <a:gd name="T22" fmla="*/ 181 w 274"/>
                <a:gd name="T23" fmla="*/ 71 h 273"/>
                <a:gd name="T24" fmla="*/ 243 w 274"/>
                <a:gd name="T25" fmla="*/ 115 h 273"/>
                <a:gd name="T26" fmla="*/ 252 w 274"/>
                <a:gd name="T27" fmla="*/ 82 h 273"/>
                <a:gd name="T28" fmla="*/ 197 w 274"/>
                <a:gd name="T29" fmla="*/ 29 h 273"/>
                <a:gd name="T30" fmla="*/ 156 w 274"/>
                <a:gd name="T31" fmla="*/ 5 h 273"/>
                <a:gd name="T32" fmla="*/ 155 w 274"/>
                <a:gd name="T33" fmla="*/ 5 h 273"/>
                <a:gd name="T34" fmla="*/ 88 w 274"/>
                <a:gd name="T35" fmla="*/ 10 h 273"/>
                <a:gd name="T36" fmla="*/ 49 w 274"/>
                <a:gd name="T37" fmla="*/ 64 h 273"/>
                <a:gd name="T38" fmla="*/ 79 w 274"/>
                <a:gd name="T39" fmla="*/ 82 h 273"/>
                <a:gd name="T40" fmla="*/ 98 w 274"/>
                <a:gd name="T41" fmla="*/ 44 h 273"/>
                <a:gd name="T42" fmla="*/ 126 w 274"/>
                <a:gd name="T43" fmla="*/ 42 h 273"/>
                <a:gd name="T44" fmla="*/ 100 w 274"/>
                <a:gd name="T45" fmla="*/ 89 h 273"/>
                <a:gd name="T46" fmla="*/ 98 w 274"/>
                <a:gd name="T47" fmla="*/ 96 h 273"/>
                <a:gd name="T48" fmla="*/ 14 w 274"/>
                <a:gd name="T49" fmla="*/ 230 h 273"/>
                <a:gd name="T50" fmla="*/ 14 w 274"/>
                <a:gd name="T51" fmla="*/ 230 h 273"/>
                <a:gd name="T52" fmla="*/ 14 w 274"/>
                <a:gd name="T53" fmla="*/ 2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273">
                  <a:moveTo>
                    <a:pt x="14" y="230"/>
                  </a:moveTo>
                  <a:cubicBezTo>
                    <a:pt x="0" y="249"/>
                    <a:pt x="29" y="271"/>
                    <a:pt x="44" y="252"/>
                  </a:cubicBezTo>
                  <a:cubicBezTo>
                    <a:pt x="67" y="222"/>
                    <a:pt x="91" y="171"/>
                    <a:pt x="115" y="134"/>
                  </a:cubicBezTo>
                  <a:cubicBezTo>
                    <a:pt x="117" y="138"/>
                    <a:pt x="119" y="141"/>
                    <a:pt x="124" y="143"/>
                  </a:cubicBezTo>
                  <a:cubicBezTo>
                    <a:pt x="141" y="153"/>
                    <a:pt x="156" y="167"/>
                    <a:pt x="169" y="182"/>
                  </a:cubicBezTo>
                  <a:cubicBezTo>
                    <a:pt x="164" y="202"/>
                    <a:pt x="159" y="223"/>
                    <a:pt x="154" y="243"/>
                  </a:cubicBezTo>
                  <a:cubicBezTo>
                    <a:pt x="148" y="267"/>
                    <a:pt x="184" y="273"/>
                    <a:pt x="190" y="250"/>
                  </a:cubicBezTo>
                  <a:cubicBezTo>
                    <a:pt x="196" y="229"/>
                    <a:pt x="201" y="207"/>
                    <a:pt x="207" y="185"/>
                  </a:cubicBezTo>
                  <a:cubicBezTo>
                    <a:pt x="207" y="184"/>
                    <a:pt x="207" y="182"/>
                    <a:pt x="207" y="180"/>
                  </a:cubicBezTo>
                  <a:cubicBezTo>
                    <a:pt x="208" y="176"/>
                    <a:pt x="208" y="171"/>
                    <a:pt x="204" y="166"/>
                  </a:cubicBezTo>
                  <a:cubicBezTo>
                    <a:pt x="190" y="148"/>
                    <a:pt x="173" y="132"/>
                    <a:pt x="155" y="120"/>
                  </a:cubicBezTo>
                  <a:cubicBezTo>
                    <a:pt x="163" y="103"/>
                    <a:pt x="172" y="87"/>
                    <a:pt x="181" y="71"/>
                  </a:cubicBezTo>
                  <a:cubicBezTo>
                    <a:pt x="196" y="92"/>
                    <a:pt x="216" y="107"/>
                    <a:pt x="243" y="115"/>
                  </a:cubicBezTo>
                  <a:cubicBezTo>
                    <a:pt x="264" y="122"/>
                    <a:pt x="274" y="88"/>
                    <a:pt x="252" y="82"/>
                  </a:cubicBezTo>
                  <a:cubicBezTo>
                    <a:pt x="225" y="74"/>
                    <a:pt x="208" y="54"/>
                    <a:pt x="197" y="29"/>
                  </a:cubicBezTo>
                  <a:cubicBezTo>
                    <a:pt x="193" y="12"/>
                    <a:pt x="173" y="0"/>
                    <a:pt x="156" y="5"/>
                  </a:cubicBezTo>
                  <a:cubicBezTo>
                    <a:pt x="156" y="5"/>
                    <a:pt x="155" y="5"/>
                    <a:pt x="155" y="5"/>
                  </a:cubicBezTo>
                  <a:cubicBezTo>
                    <a:pt x="132" y="6"/>
                    <a:pt x="110" y="8"/>
                    <a:pt x="88" y="10"/>
                  </a:cubicBezTo>
                  <a:cubicBezTo>
                    <a:pt x="67" y="12"/>
                    <a:pt x="57" y="48"/>
                    <a:pt x="49" y="64"/>
                  </a:cubicBezTo>
                  <a:cubicBezTo>
                    <a:pt x="39" y="84"/>
                    <a:pt x="69" y="102"/>
                    <a:pt x="79" y="82"/>
                  </a:cubicBezTo>
                  <a:cubicBezTo>
                    <a:pt x="85" y="69"/>
                    <a:pt x="92" y="57"/>
                    <a:pt x="98" y="44"/>
                  </a:cubicBezTo>
                  <a:cubicBezTo>
                    <a:pt x="107" y="43"/>
                    <a:pt x="116" y="43"/>
                    <a:pt x="126" y="42"/>
                  </a:cubicBezTo>
                  <a:cubicBezTo>
                    <a:pt x="117" y="58"/>
                    <a:pt x="108" y="73"/>
                    <a:pt x="100" y="89"/>
                  </a:cubicBezTo>
                  <a:cubicBezTo>
                    <a:pt x="99" y="91"/>
                    <a:pt x="98" y="93"/>
                    <a:pt x="98" y="96"/>
                  </a:cubicBezTo>
                  <a:cubicBezTo>
                    <a:pt x="91" y="107"/>
                    <a:pt x="50" y="177"/>
                    <a:pt x="14" y="230"/>
                  </a:cubicBezTo>
                  <a:close/>
                  <a:moveTo>
                    <a:pt x="14" y="230"/>
                  </a:moveTo>
                  <a:cubicBezTo>
                    <a:pt x="14" y="230"/>
                    <a:pt x="14" y="230"/>
                    <a:pt x="14" y="2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26" name="Group 125">
            <a:extLst>
              <a:ext uri="{FF2B5EF4-FFF2-40B4-BE49-F238E27FC236}">
                <a16:creationId xmlns:a16="http://schemas.microsoft.com/office/drawing/2014/main" id="{507913F9-4AF1-41DF-BBDD-C002599EB638}"/>
              </a:ext>
            </a:extLst>
          </p:cNvPr>
          <p:cNvGrpSpPr/>
          <p:nvPr/>
        </p:nvGrpSpPr>
        <p:grpSpPr>
          <a:xfrm>
            <a:off x="9144889" y="6043907"/>
            <a:ext cx="2726319" cy="3267966"/>
            <a:chOff x="855662" y="-279400"/>
            <a:chExt cx="719138" cy="862012"/>
          </a:xfrm>
          <a:solidFill>
            <a:schemeClr val="accent2"/>
          </a:solidFill>
        </p:grpSpPr>
        <p:sp>
          <p:nvSpPr>
            <p:cNvPr id="145" name="Freeform 28">
              <a:extLst>
                <a:ext uri="{FF2B5EF4-FFF2-40B4-BE49-F238E27FC236}">
                  <a16:creationId xmlns:a16="http://schemas.microsoft.com/office/drawing/2014/main" id="{216E286B-94A7-4756-87B3-540B06459D17}"/>
                </a:ext>
              </a:extLst>
            </p:cNvPr>
            <p:cNvSpPr>
              <a:spLocks noEditPoints="1"/>
            </p:cNvSpPr>
            <p:nvPr/>
          </p:nvSpPr>
          <p:spPr bwMode="auto">
            <a:xfrm>
              <a:off x="1309689" y="-279400"/>
              <a:ext cx="153988" cy="155574"/>
            </a:xfrm>
            <a:custGeom>
              <a:avLst/>
              <a:gdLst>
                <a:gd name="T0" fmla="*/ 0 w 59"/>
                <a:gd name="T1" fmla="*/ 30 h 60"/>
                <a:gd name="T2" fmla="*/ 30 w 59"/>
                <a:gd name="T3" fmla="*/ 0 h 60"/>
                <a:gd name="T4" fmla="*/ 59 w 59"/>
                <a:gd name="T5" fmla="*/ 30 h 60"/>
                <a:gd name="T6" fmla="*/ 30 w 59"/>
                <a:gd name="T7" fmla="*/ 60 h 60"/>
                <a:gd name="T8" fmla="*/ 0 w 59"/>
                <a:gd name="T9" fmla="*/ 30 h 60"/>
                <a:gd name="T10" fmla="*/ 0 w 59"/>
                <a:gd name="T11" fmla="*/ 30 h 60"/>
                <a:gd name="T12" fmla="*/ 0 w 59"/>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30"/>
                  </a:moveTo>
                  <a:cubicBezTo>
                    <a:pt x="0" y="13"/>
                    <a:pt x="13" y="0"/>
                    <a:pt x="30" y="0"/>
                  </a:cubicBezTo>
                  <a:cubicBezTo>
                    <a:pt x="46" y="0"/>
                    <a:pt x="59" y="13"/>
                    <a:pt x="59" y="30"/>
                  </a:cubicBezTo>
                  <a:cubicBezTo>
                    <a:pt x="59" y="46"/>
                    <a:pt x="46" y="60"/>
                    <a:pt x="30" y="60"/>
                  </a:cubicBezTo>
                  <a:cubicBezTo>
                    <a:pt x="13" y="60"/>
                    <a:pt x="0" y="46"/>
                    <a:pt x="0" y="30"/>
                  </a:cubicBezTo>
                  <a:close/>
                  <a:moveTo>
                    <a:pt x="0" y="30"/>
                  </a:move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6" name="Freeform 29">
              <a:extLst>
                <a:ext uri="{FF2B5EF4-FFF2-40B4-BE49-F238E27FC236}">
                  <a16:creationId xmlns:a16="http://schemas.microsoft.com/office/drawing/2014/main" id="{9CF6EBD1-4342-41A5-8B47-791DF28AB51B}"/>
                </a:ext>
              </a:extLst>
            </p:cNvPr>
            <p:cNvSpPr>
              <a:spLocks noEditPoints="1"/>
            </p:cNvSpPr>
            <p:nvPr/>
          </p:nvSpPr>
          <p:spPr bwMode="auto">
            <a:xfrm>
              <a:off x="855662" y="-131763"/>
              <a:ext cx="719138" cy="714375"/>
            </a:xfrm>
            <a:custGeom>
              <a:avLst/>
              <a:gdLst>
                <a:gd name="T0" fmla="*/ 14 w 274"/>
                <a:gd name="T1" fmla="*/ 230 h 273"/>
                <a:gd name="T2" fmla="*/ 44 w 274"/>
                <a:gd name="T3" fmla="*/ 252 h 273"/>
                <a:gd name="T4" fmla="*/ 115 w 274"/>
                <a:gd name="T5" fmla="*/ 134 h 273"/>
                <a:gd name="T6" fmla="*/ 124 w 274"/>
                <a:gd name="T7" fmla="*/ 143 h 273"/>
                <a:gd name="T8" fmla="*/ 169 w 274"/>
                <a:gd name="T9" fmla="*/ 182 h 273"/>
                <a:gd name="T10" fmla="*/ 154 w 274"/>
                <a:gd name="T11" fmla="*/ 243 h 273"/>
                <a:gd name="T12" fmla="*/ 190 w 274"/>
                <a:gd name="T13" fmla="*/ 250 h 273"/>
                <a:gd name="T14" fmla="*/ 207 w 274"/>
                <a:gd name="T15" fmla="*/ 185 h 273"/>
                <a:gd name="T16" fmla="*/ 207 w 274"/>
                <a:gd name="T17" fmla="*/ 180 h 273"/>
                <a:gd name="T18" fmla="*/ 204 w 274"/>
                <a:gd name="T19" fmla="*/ 166 h 273"/>
                <a:gd name="T20" fmla="*/ 155 w 274"/>
                <a:gd name="T21" fmla="*/ 120 h 273"/>
                <a:gd name="T22" fmla="*/ 181 w 274"/>
                <a:gd name="T23" fmla="*/ 71 h 273"/>
                <a:gd name="T24" fmla="*/ 243 w 274"/>
                <a:gd name="T25" fmla="*/ 115 h 273"/>
                <a:gd name="T26" fmla="*/ 252 w 274"/>
                <a:gd name="T27" fmla="*/ 82 h 273"/>
                <a:gd name="T28" fmla="*/ 197 w 274"/>
                <a:gd name="T29" fmla="*/ 29 h 273"/>
                <a:gd name="T30" fmla="*/ 156 w 274"/>
                <a:gd name="T31" fmla="*/ 5 h 273"/>
                <a:gd name="T32" fmla="*/ 155 w 274"/>
                <a:gd name="T33" fmla="*/ 5 h 273"/>
                <a:gd name="T34" fmla="*/ 88 w 274"/>
                <a:gd name="T35" fmla="*/ 10 h 273"/>
                <a:gd name="T36" fmla="*/ 49 w 274"/>
                <a:gd name="T37" fmla="*/ 64 h 273"/>
                <a:gd name="T38" fmla="*/ 79 w 274"/>
                <a:gd name="T39" fmla="*/ 82 h 273"/>
                <a:gd name="T40" fmla="*/ 98 w 274"/>
                <a:gd name="T41" fmla="*/ 44 h 273"/>
                <a:gd name="T42" fmla="*/ 126 w 274"/>
                <a:gd name="T43" fmla="*/ 42 h 273"/>
                <a:gd name="T44" fmla="*/ 100 w 274"/>
                <a:gd name="T45" fmla="*/ 89 h 273"/>
                <a:gd name="T46" fmla="*/ 98 w 274"/>
                <a:gd name="T47" fmla="*/ 96 h 273"/>
                <a:gd name="T48" fmla="*/ 14 w 274"/>
                <a:gd name="T49" fmla="*/ 230 h 273"/>
                <a:gd name="T50" fmla="*/ 14 w 274"/>
                <a:gd name="T51" fmla="*/ 230 h 273"/>
                <a:gd name="T52" fmla="*/ 14 w 274"/>
                <a:gd name="T53" fmla="*/ 2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273">
                  <a:moveTo>
                    <a:pt x="14" y="230"/>
                  </a:moveTo>
                  <a:cubicBezTo>
                    <a:pt x="0" y="249"/>
                    <a:pt x="29" y="271"/>
                    <a:pt x="44" y="252"/>
                  </a:cubicBezTo>
                  <a:cubicBezTo>
                    <a:pt x="67" y="222"/>
                    <a:pt x="91" y="171"/>
                    <a:pt x="115" y="134"/>
                  </a:cubicBezTo>
                  <a:cubicBezTo>
                    <a:pt x="117" y="138"/>
                    <a:pt x="119" y="141"/>
                    <a:pt x="124" y="143"/>
                  </a:cubicBezTo>
                  <a:cubicBezTo>
                    <a:pt x="141" y="153"/>
                    <a:pt x="156" y="167"/>
                    <a:pt x="169" y="182"/>
                  </a:cubicBezTo>
                  <a:cubicBezTo>
                    <a:pt x="164" y="202"/>
                    <a:pt x="159" y="223"/>
                    <a:pt x="154" y="243"/>
                  </a:cubicBezTo>
                  <a:cubicBezTo>
                    <a:pt x="148" y="267"/>
                    <a:pt x="184" y="273"/>
                    <a:pt x="190" y="250"/>
                  </a:cubicBezTo>
                  <a:cubicBezTo>
                    <a:pt x="196" y="229"/>
                    <a:pt x="201" y="207"/>
                    <a:pt x="207" y="185"/>
                  </a:cubicBezTo>
                  <a:cubicBezTo>
                    <a:pt x="207" y="184"/>
                    <a:pt x="207" y="182"/>
                    <a:pt x="207" y="180"/>
                  </a:cubicBezTo>
                  <a:cubicBezTo>
                    <a:pt x="208" y="176"/>
                    <a:pt x="208" y="171"/>
                    <a:pt x="204" y="166"/>
                  </a:cubicBezTo>
                  <a:cubicBezTo>
                    <a:pt x="190" y="148"/>
                    <a:pt x="173" y="132"/>
                    <a:pt x="155" y="120"/>
                  </a:cubicBezTo>
                  <a:cubicBezTo>
                    <a:pt x="163" y="103"/>
                    <a:pt x="172" y="87"/>
                    <a:pt x="181" y="71"/>
                  </a:cubicBezTo>
                  <a:cubicBezTo>
                    <a:pt x="196" y="92"/>
                    <a:pt x="216" y="107"/>
                    <a:pt x="243" y="115"/>
                  </a:cubicBezTo>
                  <a:cubicBezTo>
                    <a:pt x="264" y="122"/>
                    <a:pt x="274" y="88"/>
                    <a:pt x="252" y="82"/>
                  </a:cubicBezTo>
                  <a:cubicBezTo>
                    <a:pt x="225" y="74"/>
                    <a:pt x="208" y="54"/>
                    <a:pt x="197" y="29"/>
                  </a:cubicBezTo>
                  <a:cubicBezTo>
                    <a:pt x="193" y="12"/>
                    <a:pt x="173" y="0"/>
                    <a:pt x="156" y="5"/>
                  </a:cubicBezTo>
                  <a:cubicBezTo>
                    <a:pt x="156" y="5"/>
                    <a:pt x="155" y="5"/>
                    <a:pt x="155" y="5"/>
                  </a:cubicBezTo>
                  <a:cubicBezTo>
                    <a:pt x="132" y="6"/>
                    <a:pt x="110" y="8"/>
                    <a:pt x="88" y="10"/>
                  </a:cubicBezTo>
                  <a:cubicBezTo>
                    <a:pt x="67" y="12"/>
                    <a:pt x="57" y="48"/>
                    <a:pt x="49" y="64"/>
                  </a:cubicBezTo>
                  <a:cubicBezTo>
                    <a:pt x="39" y="84"/>
                    <a:pt x="69" y="102"/>
                    <a:pt x="79" y="82"/>
                  </a:cubicBezTo>
                  <a:cubicBezTo>
                    <a:pt x="85" y="69"/>
                    <a:pt x="92" y="57"/>
                    <a:pt x="98" y="44"/>
                  </a:cubicBezTo>
                  <a:cubicBezTo>
                    <a:pt x="107" y="43"/>
                    <a:pt x="116" y="43"/>
                    <a:pt x="126" y="42"/>
                  </a:cubicBezTo>
                  <a:cubicBezTo>
                    <a:pt x="117" y="58"/>
                    <a:pt x="108" y="73"/>
                    <a:pt x="100" y="89"/>
                  </a:cubicBezTo>
                  <a:cubicBezTo>
                    <a:pt x="99" y="91"/>
                    <a:pt x="98" y="93"/>
                    <a:pt x="98" y="96"/>
                  </a:cubicBezTo>
                  <a:cubicBezTo>
                    <a:pt x="91" y="107"/>
                    <a:pt x="50" y="177"/>
                    <a:pt x="14" y="230"/>
                  </a:cubicBezTo>
                  <a:close/>
                  <a:moveTo>
                    <a:pt x="14" y="230"/>
                  </a:moveTo>
                  <a:cubicBezTo>
                    <a:pt x="14" y="230"/>
                    <a:pt x="14" y="230"/>
                    <a:pt x="14" y="2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27" name="Group 126">
            <a:extLst>
              <a:ext uri="{FF2B5EF4-FFF2-40B4-BE49-F238E27FC236}">
                <a16:creationId xmlns:a16="http://schemas.microsoft.com/office/drawing/2014/main" id="{1914D7AC-7C1A-48A6-AC74-EC4E5C232A85}"/>
              </a:ext>
            </a:extLst>
          </p:cNvPr>
          <p:cNvGrpSpPr/>
          <p:nvPr/>
        </p:nvGrpSpPr>
        <p:grpSpPr>
          <a:xfrm>
            <a:off x="11909356" y="6000188"/>
            <a:ext cx="2726319" cy="3267966"/>
            <a:chOff x="855662" y="-279400"/>
            <a:chExt cx="719138" cy="862012"/>
          </a:xfrm>
          <a:solidFill>
            <a:schemeClr val="accent2"/>
          </a:solidFill>
        </p:grpSpPr>
        <p:sp>
          <p:nvSpPr>
            <p:cNvPr id="143" name="Freeform 28">
              <a:extLst>
                <a:ext uri="{FF2B5EF4-FFF2-40B4-BE49-F238E27FC236}">
                  <a16:creationId xmlns:a16="http://schemas.microsoft.com/office/drawing/2014/main" id="{2867283A-80FD-4F8D-B2E4-6769B19199D2}"/>
                </a:ext>
              </a:extLst>
            </p:cNvPr>
            <p:cNvSpPr>
              <a:spLocks noEditPoints="1"/>
            </p:cNvSpPr>
            <p:nvPr/>
          </p:nvSpPr>
          <p:spPr bwMode="auto">
            <a:xfrm>
              <a:off x="1309689" y="-279400"/>
              <a:ext cx="153988" cy="155574"/>
            </a:xfrm>
            <a:custGeom>
              <a:avLst/>
              <a:gdLst>
                <a:gd name="T0" fmla="*/ 0 w 59"/>
                <a:gd name="T1" fmla="*/ 30 h 60"/>
                <a:gd name="T2" fmla="*/ 30 w 59"/>
                <a:gd name="T3" fmla="*/ 0 h 60"/>
                <a:gd name="T4" fmla="*/ 59 w 59"/>
                <a:gd name="T5" fmla="*/ 30 h 60"/>
                <a:gd name="T6" fmla="*/ 30 w 59"/>
                <a:gd name="T7" fmla="*/ 60 h 60"/>
                <a:gd name="T8" fmla="*/ 0 w 59"/>
                <a:gd name="T9" fmla="*/ 30 h 60"/>
                <a:gd name="T10" fmla="*/ 0 w 59"/>
                <a:gd name="T11" fmla="*/ 30 h 60"/>
                <a:gd name="T12" fmla="*/ 0 w 59"/>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30"/>
                  </a:moveTo>
                  <a:cubicBezTo>
                    <a:pt x="0" y="13"/>
                    <a:pt x="13" y="0"/>
                    <a:pt x="30" y="0"/>
                  </a:cubicBezTo>
                  <a:cubicBezTo>
                    <a:pt x="46" y="0"/>
                    <a:pt x="59" y="13"/>
                    <a:pt x="59" y="30"/>
                  </a:cubicBezTo>
                  <a:cubicBezTo>
                    <a:pt x="59" y="46"/>
                    <a:pt x="46" y="60"/>
                    <a:pt x="30" y="60"/>
                  </a:cubicBezTo>
                  <a:cubicBezTo>
                    <a:pt x="13" y="60"/>
                    <a:pt x="0" y="46"/>
                    <a:pt x="0" y="30"/>
                  </a:cubicBezTo>
                  <a:close/>
                  <a:moveTo>
                    <a:pt x="0" y="30"/>
                  </a:move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4" name="Freeform 29">
              <a:extLst>
                <a:ext uri="{FF2B5EF4-FFF2-40B4-BE49-F238E27FC236}">
                  <a16:creationId xmlns:a16="http://schemas.microsoft.com/office/drawing/2014/main" id="{8EAD209E-A792-4096-ADF8-E85C2B05A2B0}"/>
                </a:ext>
              </a:extLst>
            </p:cNvPr>
            <p:cNvSpPr>
              <a:spLocks noEditPoints="1"/>
            </p:cNvSpPr>
            <p:nvPr/>
          </p:nvSpPr>
          <p:spPr bwMode="auto">
            <a:xfrm>
              <a:off x="855662" y="-131763"/>
              <a:ext cx="719138" cy="714375"/>
            </a:xfrm>
            <a:custGeom>
              <a:avLst/>
              <a:gdLst>
                <a:gd name="T0" fmla="*/ 14 w 274"/>
                <a:gd name="T1" fmla="*/ 230 h 273"/>
                <a:gd name="T2" fmla="*/ 44 w 274"/>
                <a:gd name="T3" fmla="*/ 252 h 273"/>
                <a:gd name="T4" fmla="*/ 115 w 274"/>
                <a:gd name="T5" fmla="*/ 134 h 273"/>
                <a:gd name="T6" fmla="*/ 124 w 274"/>
                <a:gd name="T7" fmla="*/ 143 h 273"/>
                <a:gd name="T8" fmla="*/ 169 w 274"/>
                <a:gd name="T9" fmla="*/ 182 h 273"/>
                <a:gd name="T10" fmla="*/ 154 w 274"/>
                <a:gd name="T11" fmla="*/ 243 h 273"/>
                <a:gd name="T12" fmla="*/ 190 w 274"/>
                <a:gd name="T13" fmla="*/ 250 h 273"/>
                <a:gd name="T14" fmla="*/ 207 w 274"/>
                <a:gd name="T15" fmla="*/ 185 h 273"/>
                <a:gd name="T16" fmla="*/ 207 w 274"/>
                <a:gd name="T17" fmla="*/ 180 h 273"/>
                <a:gd name="T18" fmla="*/ 204 w 274"/>
                <a:gd name="T19" fmla="*/ 166 h 273"/>
                <a:gd name="T20" fmla="*/ 155 w 274"/>
                <a:gd name="T21" fmla="*/ 120 h 273"/>
                <a:gd name="T22" fmla="*/ 181 w 274"/>
                <a:gd name="T23" fmla="*/ 71 h 273"/>
                <a:gd name="T24" fmla="*/ 243 w 274"/>
                <a:gd name="T25" fmla="*/ 115 h 273"/>
                <a:gd name="T26" fmla="*/ 252 w 274"/>
                <a:gd name="T27" fmla="*/ 82 h 273"/>
                <a:gd name="T28" fmla="*/ 197 w 274"/>
                <a:gd name="T29" fmla="*/ 29 h 273"/>
                <a:gd name="T30" fmla="*/ 156 w 274"/>
                <a:gd name="T31" fmla="*/ 5 h 273"/>
                <a:gd name="T32" fmla="*/ 155 w 274"/>
                <a:gd name="T33" fmla="*/ 5 h 273"/>
                <a:gd name="T34" fmla="*/ 88 w 274"/>
                <a:gd name="T35" fmla="*/ 10 h 273"/>
                <a:gd name="T36" fmla="*/ 49 w 274"/>
                <a:gd name="T37" fmla="*/ 64 h 273"/>
                <a:gd name="T38" fmla="*/ 79 w 274"/>
                <a:gd name="T39" fmla="*/ 82 h 273"/>
                <a:gd name="T40" fmla="*/ 98 w 274"/>
                <a:gd name="T41" fmla="*/ 44 h 273"/>
                <a:gd name="T42" fmla="*/ 126 w 274"/>
                <a:gd name="T43" fmla="*/ 42 h 273"/>
                <a:gd name="T44" fmla="*/ 100 w 274"/>
                <a:gd name="T45" fmla="*/ 89 h 273"/>
                <a:gd name="T46" fmla="*/ 98 w 274"/>
                <a:gd name="T47" fmla="*/ 96 h 273"/>
                <a:gd name="T48" fmla="*/ 14 w 274"/>
                <a:gd name="T49" fmla="*/ 230 h 273"/>
                <a:gd name="T50" fmla="*/ 14 w 274"/>
                <a:gd name="T51" fmla="*/ 230 h 273"/>
                <a:gd name="T52" fmla="*/ 14 w 274"/>
                <a:gd name="T53" fmla="*/ 2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273">
                  <a:moveTo>
                    <a:pt x="14" y="230"/>
                  </a:moveTo>
                  <a:cubicBezTo>
                    <a:pt x="0" y="249"/>
                    <a:pt x="29" y="271"/>
                    <a:pt x="44" y="252"/>
                  </a:cubicBezTo>
                  <a:cubicBezTo>
                    <a:pt x="67" y="222"/>
                    <a:pt x="91" y="171"/>
                    <a:pt x="115" y="134"/>
                  </a:cubicBezTo>
                  <a:cubicBezTo>
                    <a:pt x="117" y="138"/>
                    <a:pt x="119" y="141"/>
                    <a:pt x="124" y="143"/>
                  </a:cubicBezTo>
                  <a:cubicBezTo>
                    <a:pt x="141" y="153"/>
                    <a:pt x="156" y="167"/>
                    <a:pt x="169" y="182"/>
                  </a:cubicBezTo>
                  <a:cubicBezTo>
                    <a:pt x="164" y="202"/>
                    <a:pt x="159" y="223"/>
                    <a:pt x="154" y="243"/>
                  </a:cubicBezTo>
                  <a:cubicBezTo>
                    <a:pt x="148" y="267"/>
                    <a:pt x="184" y="273"/>
                    <a:pt x="190" y="250"/>
                  </a:cubicBezTo>
                  <a:cubicBezTo>
                    <a:pt x="196" y="229"/>
                    <a:pt x="201" y="207"/>
                    <a:pt x="207" y="185"/>
                  </a:cubicBezTo>
                  <a:cubicBezTo>
                    <a:pt x="207" y="184"/>
                    <a:pt x="207" y="182"/>
                    <a:pt x="207" y="180"/>
                  </a:cubicBezTo>
                  <a:cubicBezTo>
                    <a:pt x="208" y="176"/>
                    <a:pt x="208" y="171"/>
                    <a:pt x="204" y="166"/>
                  </a:cubicBezTo>
                  <a:cubicBezTo>
                    <a:pt x="190" y="148"/>
                    <a:pt x="173" y="132"/>
                    <a:pt x="155" y="120"/>
                  </a:cubicBezTo>
                  <a:cubicBezTo>
                    <a:pt x="163" y="103"/>
                    <a:pt x="172" y="87"/>
                    <a:pt x="181" y="71"/>
                  </a:cubicBezTo>
                  <a:cubicBezTo>
                    <a:pt x="196" y="92"/>
                    <a:pt x="216" y="107"/>
                    <a:pt x="243" y="115"/>
                  </a:cubicBezTo>
                  <a:cubicBezTo>
                    <a:pt x="264" y="122"/>
                    <a:pt x="274" y="88"/>
                    <a:pt x="252" y="82"/>
                  </a:cubicBezTo>
                  <a:cubicBezTo>
                    <a:pt x="225" y="74"/>
                    <a:pt x="208" y="54"/>
                    <a:pt x="197" y="29"/>
                  </a:cubicBezTo>
                  <a:cubicBezTo>
                    <a:pt x="193" y="12"/>
                    <a:pt x="173" y="0"/>
                    <a:pt x="156" y="5"/>
                  </a:cubicBezTo>
                  <a:cubicBezTo>
                    <a:pt x="156" y="5"/>
                    <a:pt x="155" y="5"/>
                    <a:pt x="155" y="5"/>
                  </a:cubicBezTo>
                  <a:cubicBezTo>
                    <a:pt x="132" y="6"/>
                    <a:pt x="110" y="8"/>
                    <a:pt x="88" y="10"/>
                  </a:cubicBezTo>
                  <a:cubicBezTo>
                    <a:pt x="67" y="12"/>
                    <a:pt x="57" y="48"/>
                    <a:pt x="49" y="64"/>
                  </a:cubicBezTo>
                  <a:cubicBezTo>
                    <a:pt x="39" y="84"/>
                    <a:pt x="69" y="102"/>
                    <a:pt x="79" y="82"/>
                  </a:cubicBezTo>
                  <a:cubicBezTo>
                    <a:pt x="85" y="69"/>
                    <a:pt x="92" y="57"/>
                    <a:pt x="98" y="44"/>
                  </a:cubicBezTo>
                  <a:cubicBezTo>
                    <a:pt x="107" y="43"/>
                    <a:pt x="116" y="43"/>
                    <a:pt x="126" y="42"/>
                  </a:cubicBezTo>
                  <a:cubicBezTo>
                    <a:pt x="117" y="58"/>
                    <a:pt x="108" y="73"/>
                    <a:pt x="100" y="89"/>
                  </a:cubicBezTo>
                  <a:cubicBezTo>
                    <a:pt x="99" y="91"/>
                    <a:pt x="98" y="93"/>
                    <a:pt x="98" y="96"/>
                  </a:cubicBezTo>
                  <a:cubicBezTo>
                    <a:pt x="91" y="107"/>
                    <a:pt x="50" y="177"/>
                    <a:pt x="14" y="230"/>
                  </a:cubicBezTo>
                  <a:close/>
                  <a:moveTo>
                    <a:pt x="14" y="230"/>
                  </a:moveTo>
                  <a:cubicBezTo>
                    <a:pt x="14" y="230"/>
                    <a:pt x="14" y="230"/>
                    <a:pt x="14" y="2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28" name="Group 127">
            <a:extLst>
              <a:ext uri="{FF2B5EF4-FFF2-40B4-BE49-F238E27FC236}">
                <a16:creationId xmlns:a16="http://schemas.microsoft.com/office/drawing/2014/main" id="{BF774B31-748F-4C56-99AD-D2F3672D49D8}"/>
              </a:ext>
            </a:extLst>
          </p:cNvPr>
          <p:cNvGrpSpPr/>
          <p:nvPr/>
        </p:nvGrpSpPr>
        <p:grpSpPr>
          <a:xfrm>
            <a:off x="14610424" y="6000188"/>
            <a:ext cx="2726319" cy="3267966"/>
            <a:chOff x="855662" y="-279400"/>
            <a:chExt cx="719138" cy="862012"/>
          </a:xfrm>
          <a:solidFill>
            <a:srgbClr val="1D95BF"/>
          </a:solidFill>
        </p:grpSpPr>
        <p:sp>
          <p:nvSpPr>
            <p:cNvPr id="141" name="Freeform 28">
              <a:extLst>
                <a:ext uri="{FF2B5EF4-FFF2-40B4-BE49-F238E27FC236}">
                  <a16:creationId xmlns:a16="http://schemas.microsoft.com/office/drawing/2014/main" id="{AECBC4D7-1970-4226-8EB5-9216532E8694}"/>
                </a:ext>
              </a:extLst>
            </p:cNvPr>
            <p:cNvSpPr>
              <a:spLocks noEditPoints="1"/>
            </p:cNvSpPr>
            <p:nvPr/>
          </p:nvSpPr>
          <p:spPr bwMode="auto">
            <a:xfrm>
              <a:off x="1309689" y="-279400"/>
              <a:ext cx="153988" cy="155574"/>
            </a:xfrm>
            <a:custGeom>
              <a:avLst/>
              <a:gdLst>
                <a:gd name="T0" fmla="*/ 0 w 59"/>
                <a:gd name="T1" fmla="*/ 30 h 60"/>
                <a:gd name="T2" fmla="*/ 30 w 59"/>
                <a:gd name="T3" fmla="*/ 0 h 60"/>
                <a:gd name="T4" fmla="*/ 59 w 59"/>
                <a:gd name="T5" fmla="*/ 30 h 60"/>
                <a:gd name="T6" fmla="*/ 30 w 59"/>
                <a:gd name="T7" fmla="*/ 60 h 60"/>
                <a:gd name="T8" fmla="*/ 0 w 59"/>
                <a:gd name="T9" fmla="*/ 30 h 60"/>
                <a:gd name="T10" fmla="*/ 0 w 59"/>
                <a:gd name="T11" fmla="*/ 30 h 60"/>
                <a:gd name="T12" fmla="*/ 0 w 59"/>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30"/>
                  </a:moveTo>
                  <a:cubicBezTo>
                    <a:pt x="0" y="13"/>
                    <a:pt x="13" y="0"/>
                    <a:pt x="30" y="0"/>
                  </a:cubicBezTo>
                  <a:cubicBezTo>
                    <a:pt x="46" y="0"/>
                    <a:pt x="59" y="13"/>
                    <a:pt x="59" y="30"/>
                  </a:cubicBezTo>
                  <a:cubicBezTo>
                    <a:pt x="59" y="46"/>
                    <a:pt x="46" y="60"/>
                    <a:pt x="30" y="60"/>
                  </a:cubicBezTo>
                  <a:cubicBezTo>
                    <a:pt x="13" y="60"/>
                    <a:pt x="0" y="46"/>
                    <a:pt x="0" y="30"/>
                  </a:cubicBezTo>
                  <a:close/>
                  <a:moveTo>
                    <a:pt x="0" y="30"/>
                  </a:move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2" name="Freeform 29">
              <a:extLst>
                <a:ext uri="{FF2B5EF4-FFF2-40B4-BE49-F238E27FC236}">
                  <a16:creationId xmlns:a16="http://schemas.microsoft.com/office/drawing/2014/main" id="{5D7C177F-5C4B-4E1F-B3E0-2FCA9809063F}"/>
                </a:ext>
              </a:extLst>
            </p:cNvPr>
            <p:cNvSpPr>
              <a:spLocks noEditPoints="1"/>
            </p:cNvSpPr>
            <p:nvPr/>
          </p:nvSpPr>
          <p:spPr bwMode="auto">
            <a:xfrm>
              <a:off x="855662" y="-131763"/>
              <a:ext cx="719138" cy="714375"/>
            </a:xfrm>
            <a:custGeom>
              <a:avLst/>
              <a:gdLst>
                <a:gd name="T0" fmla="*/ 14 w 274"/>
                <a:gd name="T1" fmla="*/ 230 h 273"/>
                <a:gd name="T2" fmla="*/ 44 w 274"/>
                <a:gd name="T3" fmla="*/ 252 h 273"/>
                <a:gd name="T4" fmla="*/ 115 w 274"/>
                <a:gd name="T5" fmla="*/ 134 h 273"/>
                <a:gd name="T6" fmla="*/ 124 w 274"/>
                <a:gd name="T7" fmla="*/ 143 h 273"/>
                <a:gd name="T8" fmla="*/ 169 w 274"/>
                <a:gd name="T9" fmla="*/ 182 h 273"/>
                <a:gd name="T10" fmla="*/ 154 w 274"/>
                <a:gd name="T11" fmla="*/ 243 h 273"/>
                <a:gd name="T12" fmla="*/ 190 w 274"/>
                <a:gd name="T13" fmla="*/ 250 h 273"/>
                <a:gd name="T14" fmla="*/ 207 w 274"/>
                <a:gd name="T15" fmla="*/ 185 h 273"/>
                <a:gd name="T16" fmla="*/ 207 w 274"/>
                <a:gd name="T17" fmla="*/ 180 h 273"/>
                <a:gd name="T18" fmla="*/ 204 w 274"/>
                <a:gd name="T19" fmla="*/ 166 h 273"/>
                <a:gd name="T20" fmla="*/ 155 w 274"/>
                <a:gd name="T21" fmla="*/ 120 h 273"/>
                <a:gd name="T22" fmla="*/ 181 w 274"/>
                <a:gd name="T23" fmla="*/ 71 h 273"/>
                <a:gd name="T24" fmla="*/ 243 w 274"/>
                <a:gd name="T25" fmla="*/ 115 h 273"/>
                <a:gd name="T26" fmla="*/ 252 w 274"/>
                <a:gd name="T27" fmla="*/ 82 h 273"/>
                <a:gd name="T28" fmla="*/ 197 w 274"/>
                <a:gd name="T29" fmla="*/ 29 h 273"/>
                <a:gd name="T30" fmla="*/ 156 w 274"/>
                <a:gd name="T31" fmla="*/ 5 h 273"/>
                <a:gd name="T32" fmla="*/ 155 w 274"/>
                <a:gd name="T33" fmla="*/ 5 h 273"/>
                <a:gd name="T34" fmla="*/ 88 w 274"/>
                <a:gd name="T35" fmla="*/ 10 h 273"/>
                <a:gd name="T36" fmla="*/ 49 w 274"/>
                <a:gd name="T37" fmla="*/ 64 h 273"/>
                <a:gd name="T38" fmla="*/ 79 w 274"/>
                <a:gd name="T39" fmla="*/ 82 h 273"/>
                <a:gd name="T40" fmla="*/ 98 w 274"/>
                <a:gd name="T41" fmla="*/ 44 h 273"/>
                <a:gd name="T42" fmla="*/ 126 w 274"/>
                <a:gd name="T43" fmla="*/ 42 h 273"/>
                <a:gd name="T44" fmla="*/ 100 w 274"/>
                <a:gd name="T45" fmla="*/ 89 h 273"/>
                <a:gd name="T46" fmla="*/ 98 w 274"/>
                <a:gd name="T47" fmla="*/ 96 h 273"/>
                <a:gd name="T48" fmla="*/ 14 w 274"/>
                <a:gd name="T49" fmla="*/ 230 h 273"/>
                <a:gd name="T50" fmla="*/ 14 w 274"/>
                <a:gd name="T51" fmla="*/ 230 h 273"/>
                <a:gd name="T52" fmla="*/ 14 w 274"/>
                <a:gd name="T53" fmla="*/ 2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273">
                  <a:moveTo>
                    <a:pt x="14" y="230"/>
                  </a:moveTo>
                  <a:cubicBezTo>
                    <a:pt x="0" y="249"/>
                    <a:pt x="29" y="271"/>
                    <a:pt x="44" y="252"/>
                  </a:cubicBezTo>
                  <a:cubicBezTo>
                    <a:pt x="67" y="222"/>
                    <a:pt x="91" y="171"/>
                    <a:pt x="115" y="134"/>
                  </a:cubicBezTo>
                  <a:cubicBezTo>
                    <a:pt x="117" y="138"/>
                    <a:pt x="119" y="141"/>
                    <a:pt x="124" y="143"/>
                  </a:cubicBezTo>
                  <a:cubicBezTo>
                    <a:pt x="141" y="153"/>
                    <a:pt x="156" y="167"/>
                    <a:pt x="169" y="182"/>
                  </a:cubicBezTo>
                  <a:cubicBezTo>
                    <a:pt x="164" y="202"/>
                    <a:pt x="159" y="223"/>
                    <a:pt x="154" y="243"/>
                  </a:cubicBezTo>
                  <a:cubicBezTo>
                    <a:pt x="148" y="267"/>
                    <a:pt x="184" y="273"/>
                    <a:pt x="190" y="250"/>
                  </a:cubicBezTo>
                  <a:cubicBezTo>
                    <a:pt x="196" y="229"/>
                    <a:pt x="201" y="207"/>
                    <a:pt x="207" y="185"/>
                  </a:cubicBezTo>
                  <a:cubicBezTo>
                    <a:pt x="207" y="184"/>
                    <a:pt x="207" y="182"/>
                    <a:pt x="207" y="180"/>
                  </a:cubicBezTo>
                  <a:cubicBezTo>
                    <a:pt x="208" y="176"/>
                    <a:pt x="208" y="171"/>
                    <a:pt x="204" y="166"/>
                  </a:cubicBezTo>
                  <a:cubicBezTo>
                    <a:pt x="190" y="148"/>
                    <a:pt x="173" y="132"/>
                    <a:pt x="155" y="120"/>
                  </a:cubicBezTo>
                  <a:cubicBezTo>
                    <a:pt x="163" y="103"/>
                    <a:pt x="172" y="87"/>
                    <a:pt x="181" y="71"/>
                  </a:cubicBezTo>
                  <a:cubicBezTo>
                    <a:pt x="196" y="92"/>
                    <a:pt x="216" y="107"/>
                    <a:pt x="243" y="115"/>
                  </a:cubicBezTo>
                  <a:cubicBezTo>
                    <a:pt x="264" y="122"/>
                    <a:pt x="274" y="88"/>
                    <a:pt x="252" y="82"/>
                  </a:cubicBezTo>
                  <a:cubicBezTo>
                    <a:pt x="225" y="74"/>
                    <a:pt x="208" y="54"/>
                    <a:pt x="197" y="29"/>
                  </a:cubicBezTo>
                  <a:cubicBezTo>
                    <a:pt x="193" y="12"/>
                    <a:pt x="173" y="0"/>
                    <a:pt x="156" y="5"/>
                  </a:cubicBezTo>
                  <a:cubicBezTo>
                    <a:pt x="156" y="5"/>
                    <a:pt x="155" y="5"/>
                    <a:pt x="155" y="5"/>
                  </a:cubicBezTo>
                  <a:cubicBezTo>
                    <a:pt x="132" y="6"/>
                    <a:pt x="110" y="8"/>
                    <a:pt x="88" y="10"/>
                  </a:cubicBezTo>
                  <a:cubicBezTo>
                    <a:pt x="67" y="12"/>
                    <a:pt x="57" y="48"/>
                    <a:pt x="49" y="64"/>
                  </a:cubicBezTo>
                  <a:cubicBezTo>
                    <a:pt x="39" y="84"/>
                    <a:pt x="69" y="102"/>
                    <a:pt x="79" y="82"/>
                  </a:cubicBezTo>
                  <a:cubicBezTo>
                    <a:pt x="85" y="69"/>
                    <a:pt x="92" y="57"/>
                    <a:pt x="98" y="44"/>
                  </a:cubicBezTo>
                  <a:cubicBezTo>
                    <a:pt x="107" y="43"/>
                    <a:pt x="116" y="43"/>
                    <a:pt x="126" y="42"/>
                  </a:cubicBezTo>
                  <a:cubicBezTo>
                    <a:pt x="117" y="58"/>
                    <a:pt x="108" y="73"/>
                    <a:pt x="100" y="89"/>
                  </a:cubicBezTo>
                  <a:cubicBezTo>
                    <a:pt x="99" y="91"/>
                    <a:pt x="98" y="93"/>
                    <a:pt x="98" y="96"/>
                  </a:cubicBezTo>
                  <a:cubicBezTo>
                    <a:pt x="91" y="107"/>
                    <a:pt x="50" y="177"/>
                    <a:pt x="14" y="230"/>
                  </a:cubicBezTo>
                  <a:close/>
                  <a:moveTo>
                    <a:pt x="14" y="230"/>
                  </a:moveTo>
                  <a:cubicBezTo>
                    <a:pt x="14" y="230"/>
                    <a:pt x="14" y="230"/>
                    <a:pt x="14" y="2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29" name="Group 128">
            <a:extLst>
              <a:ext uri="{FF2B5EF4-FFF2-40B4-BE49-F238E27FC236}">
                <a16:creationId xmlns:a16="http://schemas.microsoft.com/office/drawing/2014/main" id="{2DE99AE6-B915-4BA6-BCF4-2B09E4F999E9}"/>
              </a:ext>
            </a:extLst>
          </p:cNvPr>
          <p:cNvGrpSpPr/>
          <p:nvPr/>
        </p:nvGrpSpPr>
        <p:grpSpPr>
          <a:xfrm>
            <a:off x="17303547" y="6043907"/>
            <a:ext cx="2726319" cy="3267966"/>
            <a:chOff x="855662" y="-279400"/>
            <a:chExt cx="719138" cy="862012"/>
          </a:xfrm>
          <a:solidFill>
            <a:srgbClr val="1D95BF"/>
          </a:solidFill>
        </p:grpSpPr>
        <p:sp>
          <p:nvSpPr>
            <p:cNvPr id="139" name="Freeform 28">
              <a:extLst>
                <a:ext uri="{FF2B5EF4-FFF2-40B4-BE49-F238E27FC236}">
                  <a16:creationId xmlns:a16="http://schemas.microsoft.com/office/drawing/2014/main" id="{B42221C4-04C1-4D50-B88A-0229D86330E7}"/>
                </a:ext>
              </a:extLst>
            </p:cNvPr>
            <p:cNvSpPr>
              <a:spLocks noEditPoints="1"/>
            </p:cNvSpPr>
            <p:nvPr/>
          </p:nvSpPr>
          <p:spPr bwMode="auto">
            <a:xfrm>
              <a:off x="1309689" y="-279400"/>
              <a:ext cx="153988" cy="155574"/>
            </a:xfrm>
            <a:custGeom>
              <a:avLst/>
              <a:gdLst>
                <a:gd name="T0" fmla="*/ 0 w 59"/>
                <a:gd name="T1" fmla="*/ 30 h 60"/>
                <a:gd name="T2" fmla="*/ 30 w 59"/>
                <a:gd name="T3" fmla="*/ 0 h 60"/>
                <a:gd name="T4" fmla="*/ 59 w 59"/>
                <a:gd name="T5" fmla="*/ 30 h 60"/>
                <a:gd name="T6" fmla="*/ 30 w 59"/>
                <a:gd name="T7" fmla="*/ 60 h 60"/>
                <a:gd name="T8" fmla="*/ 0 w 59"/>
                <a:gd name="T9" fmla="*/ 30 h 60"/>
                <a:gd name="T10" fmla="*/ 0 w 59"/>
                <a:gd name="T11" fmla="*/ 30 h 60"/>
                <a:gd name="T12" fmla="*/ 0 w 59"/>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30"/>
                  </a:moveTo>
                  <a:cubicBezTo>
                    <a:pt x="0" y="13"/>
                    <a:pt x="13" y="0"/>
                    <a:pt x="30" y="0"/>
                  </a:cubicBezTo>
                  <a:cubicBezTo>
                    <a:pt x="46" y="0"/>
                    <a:pt x="59" y="13"/>
                    <a:pt x="59" y="30"/>
                  </a:cubicBezTo>
                  <a:cubicBezTo>
                    <a:pt x="59" y="46"/>
                    <a:pt x="46" y="60"/>
                    <a:pt x="30" y="60"/>
                  </a:cubicBezTo>
                  <a:cubicBezTo>
                    <a:pt x="13" y="60"/>
                    <a:pt x="0" y="46"/>
                    <a:pt x="0" y="30"/>
                  </a:cubicBezTo>
                  <a:close/>
                  <a:moveTo>
                    <a:pt x="0" y="30"/>
                  </a:move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40" name="Freeform 29">
              <a:extLst>
                <a:ext uri="{FF2B5EF4-FFF2-40B4-BE49-F238E27FC236}">
                  <a16:creationId xmlns:a16="http://schemas.microsoft.com/office/drawing/2014/main" id="{6F6B8147-D6E3-49F5-82DA-FF2B886F8967}"/>
                </a:ext>
              </a:extLst>
            </p:cNvPr>
            <p:cNvSpPr>
              <a:spLocks noEditPoints="1"/>
            </p:cNvSpPr>
            <p:nvPr/>
          </p:nvSpPr>
          <p:spPr bwMode="auto">
            <a:xfrm>
              <a:off x="855662" y="-131763"/>
              <a:ext cx="719138" cy="714375"/>
            </a:xfrm>
            <a:custGeom>
              <a:avLst/>
              <a:gdLst>
                <a:gd name="T0" fmla="*/ 14 w 274"/>
                <a:gd name="T1" fmla="*/ 230 h 273"/>
                <a:gd name="T2" fmla="*/ 44 w 274"/>
                <a:gd name="T3" fmla="*/ 252 h 273"/>
                <a:gd name="T4" fmla="*/ 115 w 274"/>
                <a:gd name="T5" fmla="*/ 134 h 273"/>
                <a:gd name="T6" fmla="*/ 124 w 274"/>
                <a:gd name="T7" fmla="*/ 143 h 273"/>
                <a:gd name="T8" fmla="*/ 169 w 274"/>
                <a:gd name="T9" fmla="*/ 182 h 273"/>
                <a:gd name="T10" fmla="*/ 154 w 274"/>
                <a:gd name="T11" fmla="*/ 243 h 273"/>
                <a:gd name="T12" fmla="*/ 190 w 274"/>
                <a:gd name="T13" fmla="*/ 250 h 273"/>
                <a:gd name="T14" fmla="*/ 207 w 274"/>
                <a:gd name="T15" fmla="*/ 185 h 273"/>
                <a:gd name="T16" fmla="*/ 207 w 274"/>
                <a:gd name="T17" fmla="*/ 180 h 273"/>
                <a:gd name="T18" fmla="*/ 204 w 274"/>
                <a:gd name="T19" fmla="*/ 166 h 273"/>
                <a:gd name="T20" fmla="*/ 155 w 274"/>
                <a:gd name="T21" fmla="*/ 120 h 273"/>
                <a:gd name="T22" fmla="*/ 181 w 274"/>
                <a:gd name="T23" fmla="*/ 71 h 273"/>
                <a:gd name="T24" fmla="*/ 243 w 274"/>
                <a:gd name="T25" fmla="*/ 115 h 273"/>
                <a:gd name="T26" fmla="*/ 252 w 274"/>
                <a:gd name="T27" fmla="*/ 82 h 273"/>
                <a:gd name="T28" fmla="*/ 197 w 274"/>
                <a:gd name="T29" fmla="*/ 29 h 273"/>
                <a:gd name="T30" fmla="*/ 156 w 274"/>
                <a:gd name="T31" fmla="*/ 5 h 273"/>
                <a:gd name="T32" fmla="*/ 155 w 274"/>
                <a:gd name="T33" fmla="*/ 5 h 273"/>
                <a:gd name="T34" fmla="*/ 88 w 274"/>
                <a:gd name="T35" fmla="*/ 10 h 273"/>
                <a:gd name="T36" fmla="*/ 49 w 274"/>
                <a:gd name="T37" fmla="*/ 64 h 273"/>
                <a:gd name="T38" fmla="*/ 79 w 274"/>
                <a:gd name="T39" fmla="*/ 82 h 273"/>
                <a:gd name="T40" fmla="*/ 98 w 274"/>
                <a:gd name="T41" fmla="*/ 44 h 273"/>
                <a:gd name="T42" fmla="*/ 126 w 274"/>
                <a:gd name="T43" fmla="*/ 42 h 273"/>
                <a:gd name="T44" fmla="*/ 100 w 274"/>
                <a:gd name="T45" fmla="*/ 89 h 273"/>
                <a:gd name="T46" fmla="*/ 98 w 274"/>
                <a:gd name="T47" fmla="*/ 96 h 273"/>
                <a:gd name="T48" fmla="*/ 14 w 274"/>
                <a:gd name="T49" fmla="*/ 230 h 273"/>
                <a:gd name="T50" fmla="*/ 14 w 274"/>
                <a:gd name="T51" fmla="*/ 230 h 273"/>
                <a:gd name="T52" fmla="*/ 14 w 274"/>
                <a:gd name="T53" fmla="*/ 2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273">
                  <a:moveTo>
                    <a:pt x="14" y="230"/>
                  </a:moveTo>
                  <a:cubicBezTo>
                    <a:pt x="0" y="249"/>
                    <a:pt x="29" y="271"/>
                    <a:pt x="44" y="252"/>
                  </a:cubicBezTo>
                  <a:cubicBezTo>
                    <a:pt x="67" y="222"/>
                    <a:pt x="91" y="171"/>
                    <a:pt x="115" y="134"/>
                  </a:cubicBezTo>
                  <a:cubicBezTo>
                    <a:pt x="117" y="138"/>
                    <a:pt x="119" y="141"/>
                    <a:pt x="124" y="143"/>
                  </a:cubicBezTo>
                  <a:cubicBezTo>
                    <a:pt x="141" y="153"/>
                    <a:pt x="156" y="167"/>
                    <a:pt x="169" y="182"/>
                  </a:cubicBezTo>
                  <a:cubicBezTo>
                    <a:pt x="164" y="202"/>
                    <a:pt x="159" y="223"/>
                    <a:pt x="154" y="243"/>
                  </a:cubicBezTo>
                  <a:cubicBezTo>
                    <a:pt x="148" y="267"/>
                    <a:pt x="184" y="273"/>
                    <a:pt x="190" y="250"/>
                  </a:cubicBezTo>
                  <a:cubicBezTo>
                    <a:pt x="196" y="229"/>
                    <a:pt x="201" y="207"/>
                    <a:pt x="207" y="185"/>
                  </a:cubicBezTo>
                  <a:cubicBezTo>
                    <a:pt x="207" y="184"/>
                    <a:pt x="207" y="182"/>
                    <a:pt x="207" y="180"/>
                  </a:cubicBezTo>
                  <a:cubicBezTo>
                    <a:pt x="208" y="176"/>
                    <a:pt x="208" y="171"/>
                    <a:pt x="204" y="166"/>
                  </a:cubicBezTo>
                  <a:cubicBezTo>
                    <a:pt x="190" y="148"/>
                    <a:pt x="173" y="132"/>
                    <a:pt x="155" y="120"/>
                  </a:cubicBezTo>
                  <a:cubicBezTo>
                    <a:pt x="163" y="103"/>
                    <a:pt x="172" y="87"/>
                    <a:pt x="181" y="71"/>
                  </a:cubicBezTo>
                  <a:cubicBezTo>
                    <a:pt x="196" y="92"/>
                    <a:pt x="216" y="107"/>
                    <a:pt x="243" y="115"/>
                  </a:cubicBezTo>
                  <a:cubicBezTo>
                    <a:pt x="264" y="122"/>
                    <a:pt x="274" y="88"/>
                    <a:pt x="252" y="82"/>
                  </a:cubicBezTo>
                  <a:cubicBezTo>
                    <a:pt x="225" y="74"/>
                    <a:pt x="208" y="54"/>
                    <a:pt x="197" y="29"/>
                  </a:cubicBezTo>
                  <a:cubicBezTo>
                    <a:pt x="193" y="12"/>
                    <a:pt x="173" y="0"/>
                    <a:pt x="156" y="5"/>
                  </a:cubicBezTo>
                  <a:cubicBezTo>
                    <a:pt x="156" y="5"/>
                    <a:pt x="155" y="5"/>
                    <a:pt x="155" y="5"/>
                  </a:cubicBezTo>
                  <a:cubicBezTo>
                    <a:pt x="132" y="6"/>
                    <a:pt x="110" y="8"/>
                    <a:pt x="88" y="10"/>
                  </a:cubicBezTo>
                  <a:cubicBezTo>
                    <a:pt x="67" y="12"/>
                    <a:pt x="57" y="48"/>
                    <a:pt x="49" y="64"/>
                  </a:cubicBezTo>
                  <a:cubicBezTo>
                    <a:pt x="39" y="84"/>
                    <a:pt x="69" y="102"/>
                    <a:pt x="79" y="82"/>
                  </a:cubicBezTo>
                  <a:cubicBezTo>
                    <a:pt x="85" y="69"/>
                    <a:pt x="92" y="57"/>
                    <a:pt x="98" y="44"/>
                  </a:cubicBezTo>
                  <a:cubicBezTo>
                    <a:pt x="107" y="43"/>
                    <a:pt x="116" y="43"/>
                    <a:pt x="126" y="42"/>
                  </a:cubicBezTo>
                  <a:cubicBezTo>
                    <a:pt x="117" y="58"/>
                    <a:pt x="108" y="73"/>
                    <a:pt x="100" y="89"/>
                  </a:cubicBezTo>
                  <a:cubicBezTo>
                    <a:pt x="99" y="91"/>
                    <a:pt x="98" y="93"/>
                    <a:pt x="98" y="96"/>
                  </a:cubicBezTo>
                  <a:cubicBezTo>
                    <a:pt x="91" y="107"/>
                    <a:pt x="50" y="177"/>
                    <a:pt x="14" y="230"/>
                  </a:cubicBezTo>
                  <a:close/>
                  <a:moveTo>
                    <a:pt x="14" y="230"/>
                  </a:moveTo>
                  <a:cubicBezTo>
                    <a:pt x="14" y="230"/>
                    <a:pt x="14" y="230"/>
                    <a:pt x="14" y="2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30" name="Group 129">
            <a:extLst>
              <a:ext uri="{FF2B5EF4-FFF2-40B4-BE49-F238E27FC236}">
                <a16:creationId xmlns:a16="http://schemas.microsoft.com/office/drawing/2014/main" id="{4E438855-724B-4520-90B8-A166261FE07C}"/>
              </a:ext>
            </a:extLst>
          </p:cNvPr>
          <p:cNvGrpSpPr/>
          <p:nvPr/>
        </p:nvGrpSpPr>
        <p:grpSpPr>
          <a:xfrm>
            <a:off x="20004615" y="6043907"/>
            <a:ext cx="2726319" cy="3267966"/>
            <a:chOff x="855662" y="-279400"/>
            <a:chExt cx="719138" cy="862012"/>
          </a:xfrm>
          <a:solidFill>
            <a:srgbClr val="D1D1D1"/>
          </a:solidFill>
        </p:grpSpPr>
        <p:sp>
          <p:nvSpPr>
            <p:cNvPr id="137" name="Freeform 28">
              <a:extLst>
                <a:ext uri="{FF2B5EF4-FFF2-40B4-BE49-F238E27FC236}">
                  <a16:creationId xmlns:a16="http://schemas.microsoft.com/office/drawing/2014/main" id="{DCE17251-0904-41C8-A83A-F38B16552DCB}"/>
                </a:ext>
              </a:extLst>
            </p:cNvPr>
            <p:cNvSpPr>
              <a:spLocks noEditPoints="1"/>
            </p:cNvSpPr>
            <p:nvPr/>
          </p:nvSpPr>
          <p:spPr bwMode="auto">
            <a:xfrm>
              <a:off x="1309689" y="-279400"/>
              <a:ext cx="153988" cy="155574"/>
            </a:xfrm>
            <a:custGeom>
              <a:avLst/>
              <a:gdLst>
                <a:gd name="T0" fmla="*/ 0 w 59"/>
                <a:gd name="T1" fmla="*/ 30 h 60"/>
                <a:gd name="T2" fmla="*/ 30 w 59"/>
                <a:gd name="T3" fmla="*/ 0 h 60"/>
                <a:gd name="T4" fmla="*/ 59 w 59"/>
                <a:gd name="T5" fmla="*/ 30 h 60"/>
                <a:gd name="T6" fmla="*/ 30 w 59"/>
                <a:gd name="T7" fmla="*/ 60 h 60"/>
                <a:gd name="T8" fmla="*/ 0 w 59"/>
                <a:gd name="T9" fmla="*/ 30 h 60"/>
                <a:gd name="T10" fmla="*/ 0 w 59"/>
                <a:gd name="T11" fmla="*/ 30 h 60"/>
                <a:gd name="T12" fmla="*/ 0 w 59"/>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30"/>
                  </a:moveTo>
                  <a:cubicBezTo>
                    <a:pt x="0" y="13"/>
                    <a:pt x="13" y="0"/>
                    <a:pt x="30" y="0"/>
                  </a:cubicBezTo>
                  <a:cubicBezTo>
                    <a:pt x="46" y="0"/>
                    <a:pt x="59" y="13"/>
                    <a:pt x="59" y="30"/>
                  </a:cubicBezTo>
                  <a:cubicBezTo>
                    <a:pt x="59" y="46"/>
                    <a:pt x="46" y="60"/>
                    <a:pt x="30" y="60"/>
                  </a:cubicBezTo>
                  <a:cubicBezTo>
                    <a:pt x="13" y="60"/>
                    <a:pt x="0" y="46"/>
                    <a:pt x="0" y="30"/>
                  </a:cubicBezTo>
                  <a:close/>
                  <a:moveTo>
                    <a:pt x="0" y="30"/>
                  </a:move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38" name="Freeform 29">
              <a:extLst>
                <a:ext uri="{FF2B5EF4-FFF2-40B4-BE49-F238E27FC236}">
                  <a16:creationId xmlns:a16="http://schemas.microsoft.com/office/drawing/2014/main" id="{ED9995D8-B4AF-4C75-8A26-0105E6BD456C}"/>
                </a:ext>
              </a:extLst>
            </p:cNvPr>
            <p:cNvSpPr>
              <a:spLocks noEditPoints="1"/>
            </p:cNvSpPr>
            <p:nvPr/>
          </p:nvSpPr>
          <p:spPr bwMode="auto">
            <a:xfrm>
              <a:off x="855662" y="-131763"/>
              <a:ext cx="719138" cy="714375"/>
            </a:xfrm>
            <a:custGeom>
              <a:avLst/>
              <a:gdLst>
                <a:gd name="T0" fmla="*/ 14 w 274"/>
                <a:gd name="T1" fmla="*/ 230 h 273"/>
                <a:gd name="T2" fmla="*/ 44 w 274"/>
                <a:gd name="T3" fmla="*/ 252 h 273"/>
                <a:gd name="T4" fmla="*/ 115 w 274"/>
                <a:gd name="T5" fmla="*/ 134 h 273"/>
                <a:gd name="T6" fmla="*/ 124 w 274"/>
                <a:gd name="T7" fmla="*/ 143 h 273"/>
                <a:gd name="T8" fmla="*/ 169 w 274"/>
                <a:gd name="T9" fmla="*/ 182 h 273"/>
                <a:gd name="T10" fmla="*/ 154 w 274"/>
                <a:gd name="T11" fmla="*/ 243 h 273"/>
                <a:gd name="T12" fmla="*/ 190 w 274"/>
                <a:gd name="T13" fmla="*/ 250 h 273"/>
                <a:gd name="T14" fmla="*/ 207 w 274"/>
                <a:gd name="T15" fmla="*/ 185 h 273"/>
                <a:gd name="T16" fmla="*/ 207 w 274"/>
                <a:gd name="T17" fmla="*/ 180 h 273"/>
                <a:gd name="T18" fmla="*/ 204 w 274"/>
                <a:gd name="T19" fmla="*/ 166 h 273"/>
                <a:gd name="T20" fmla="*/ 155 w 274"/>
                <a:gd name="T21" fmla="*/ 120 h 273"/>
                <a:gd name="T22" fmla="*/ 181 w 274"/>
                <a:gd name="T23" fmla="*/ 71 h 273"/>
                <a:gd name="T24" fmla="*/ 243 w 274"/>
                <a:gd name="T25" fmla="*/ 115 h 273"/>
                <a:gd name="T26" fmla="*/ 252 w 274"/>
                <a:gd name="T27" fmla="*/ 82 h 273"/>
                <a:gd name="T28" fmla="*/ 197 w 274"/>
                <a:gd name="T29" fmla="*/ 29 h 273"/>
                <a:gd name="T30" fmla="*/ 156 w 274"/>
                <a:gd name="T31" fmla="*/ 5 h 273"/>
                <a:gd name="T32" fmla="*/ 155 w 274"/>
                <a:gd name="T33" fmla="*/ 5 h 273"/>
                <a:gd name="T34" fmla="*/ 88 w 274"/>
                <a:gd name="T35" fmla="*/ 10 h 273"/>
                <a:gd name="T36" fmla="*/ 49 w 274"/>
                <a:gd name="T37" fmla="*/ 64 h 273"/>
                <a:gd name="T38" fmla="*/ 79 w 274"/>
                <a:gd name="T39" fmla="*/ 82 h 273"/>
                <a:gd name="T40" fmla="*/ 98 w 274"/>
                <a:gd name="T41" fmla="*/ 44 h 273"/>
                <a:gd name="T42" fmla="*/ 126 w 274"/>
                <a:gd name="T43" fmla="*/ 42 h 273"/>
                <a:gd name="T44" fmla="*/ 100 w 274"/>
                <a:gd name="T45" fmla="*/ 89 h 273"/>
                <a:gd name="T46" fmla="*/ 98 w 274"/>
                <a:gd name="T47" fmla="*/ 96 h 273"/>
                <a:gd name="T48" fmla="*/ 14 w 274"/>
                <a:gd name="T49" fmla="*/ 230 h 273"/>
                <a:gd name="T50" fmla="*/ 14 w 274"/>
                <a:gd name="T51" fmla="*/ 230 h 273"/>
                <a:gd name="T52" fmla="*/ 14 w 274"/>
                <a:gd name="T53" fmla="*/ 2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273">
                  <a:moveTo>
                    <a:pt x="14" y="230"/>
                  </a:moveTo>
                  <a:cubicBezTo>
                    <a:pt x="0" y="249"/>
                    <a:pt x="29" y="271"/>
                    <a:pt x="44" y="252"/>
                  </a:cubicBezTo>
                  <a:cubicBezTo>
                    <a:pt x="67" y="222"/>
                    <a:pt x="91" y="171"/>
                    <a:pt x="115" y="134"/>
                  </a:cubicBezTo>
                  <a:cubicBezTo>
                    <a:pt x="117" y="138"/>
                    <a:pt x="119" y="141"/>
                    <a:pt x="124" y="143"/>
                  </a:cubicBezTo>
                  <a:cubicBezTo>
                    <a:pt x="141" y="153"/>
                    <a:pt x="156" y="167"/>
                    <a:pt x="169" y="182"/>
                  </a:cubicBezTo>
                  <a:cubicBezTo>
                    <a:pt x="164" y="202"/>
                    <a:pt x="159" y="223"/>
                    <a:pt x="154" y="243"/>
                  </a:cubicBezTo>
                  <a:cubicBezTo>
                    <a:pt x="148" y="267"/>
                    <a:pt x="184" y="273"/>
                    <a:pt x="190" y="250"/>
                  </a:cubicBezTo>
                  <a:cubicBezTo>
                    <a:pt x="196" y="229"/>
                    <a:pt x="201" y="207"/>
                    <a:pt x="207" y="185"/>
                  </a:cubicBezTo>
                  <a:cubicBezTo>
                    <a:pt x="207" y="184"/>
                    <a:pt x="207" y="182"/>
                    <a:pt x="207" y="180"/>
                  </a:cubicBezTo>
                  <a:cubicBezTo>
                    <a:pt x="208" y="176"/>
                    <a:pt x="208" y="171"/>
                    <a:pt x="204" y="166"/>
                  </a:cubicBezTo>
                  <a:cubicBezTo>
                    <a:pt x="190" y="148"/>
                    <a:pt x="173" y="132"/>
                    <a:pt x="155" y="120"/>
                  </a:cubicBezTo>
                  <a:cubicBezTo>
                    <a:pt x="163" y="103"/>
                    <a:pt x="172" y="87"/>
                    <a:pt x="181" y="71"/>
                  </a:cubicBezTo>
                  <a:cubicBezTo>
                    <a:pt x="196" y="92"/>
                    <a:pt x="216" y="107"/>
                    <a:pt x="243" y="115"/>
                  </a:cubicBezTo>
                  <a:cubicBezTo>
                    <a:pt x="264" y="122"/>
                    <a:pt x="274" y="88"/>
                    <a:pt x="252" y="82"/>
                  </a:cubicBezTo>
                  <a:cubicBezTo>
                    <a:pt x="225" y="74"/>
                    <a:pt x="208" y="54"/>
                    <a:pt x="197" y="29"/>
                  </a:cubicBezTo>
                  <a:cubicBezTo>
                    <a:pt x="193" y="12"/>
                    <a:pt x="173" y="0"/>
                    <a:pt x="156" y="5"/>
                  </a:cubicBezTo>
                  <a:cubicBezTo>
                    <a:pt x="156" y="5"/>
                    <a:pt x="155" y="5"/>
                    <a:pt x="155" y="5"/>
                  </a:cubicBezTo>
                  <a:cubicBezTo>
                    <a:pt x="132" y="6"/>
                    <a:pt x="110" y="8"/>
                    <a:pt x="88" y="10"/>
                  </a:cubicBezTo>
                  <a:cubicBezTo>
                    <a:pt x="67" y="12"/>
                    <a:pt x="57" y="48"/>
                    <a:pt x="49" y="64"/>
                  </a:cubicBezTo>
                  <a:cubicBezTo>
                    <a:pt x="39" y="84"/>
                    <a:pt x="69" y="102"/>
                    <a:pt x="79" y="82"/>
                  </a:cubicBezTo>
                  <a:cubicBezTo>
                    <a:pt x="85" y="69"/>
                    <a:pt x="92" y="57"/>
                    <a:pt x="98" y="44"/>
                  </a:cubicBezTo>
                  <a:cubicBezTo>
                    <a:pt x="107" y="43"/>
                    <a:pt x="116" y="43"/>
                    <a:pt x="126" y="42"/>
                  </a:cubicBezTo>
                  <a:cubicBezTo>
                    <a:pt x="117" y="58"/>
                    <a:pt x="108" y="73"/>
                    <a:pt x="100" y="89"/>
                  </a:cubicBezTo>
                  <a:cubicBezTo>
                    <a:pt x="99" y="91"/>
                    <a:pt x="98" y="93"/>
                    <a:pt x="98" y="96"/>
                  </a:cubicBezTo>
                  <a:cubicBezTo>
                    <a:pt x="91" y="107"/>
                    <a:pt x="50" y="177"/>
                    <a:pt x="14" y="230"/>
                  </a:cubicBezTo>
                  <a:close/>
                  <a:moveTo>
                    <a:pt x="14" y="230"/>
                  </a:moveTo>
                  <a:cubicBezTo>
                    <a:pt x="14" y="230"/>
                    <a:pt x="14" y="230"/>
                    <a:pt x="14" y="2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31" name="Group 130">
            <a:extLst>
              <a:ext uri="{FF2B5EF4-FFF2-40B4-BE49-F238E27FC236}">
                <a16:creationId xmlns:a16="http://schemas.microsoft.com/office/drawing/2014/main" id="{74BA6C04-886B-419D-BFFF-370B1EF61454}"/>
              </a:ext>
            </a:extLst>
          </p:cNvPr>
          <p:cNvGrpSpPr/>
          <p:nvPr/>
        </p:nvGrpSpPr>
        <p:grpSpPr>
          <a:xfrm>
            <a:off x="22801593" y="6000188"/>
            <a:ext cx="2726319" cy="3267966"/>
            <a:chOff x="855662" y="-279400"/>
            <a:chExt cx="719138" cy="862012"/>
          </a:xfrm>
          <a:solidFill>
            <a:srgbClr val="D1D1D1"/>
          </a:solidFill>
        </p:grpSpPr>
        <p:sp>
          <p:nvSpPr>
            <p:cNvPr id="135" name="Freeform 28">
              <a:extLst>
                <a:ext uri="{FF2B5EF4-FFF2-40B4-BE49-F238E27FC236}">
                  <a16:creationId xmlns:a16="http://schemas.microsoft.com/office/drawing/2014/main" id="{B916F977-3AEC-4C71-971C-EA266EC3BA9A}"/>
                </a:ext>
              </a:extLst>
            </p:cNvPr>
            <p:cNvSpPr>
              <a:spLocks noEditPoints="1"/>
            </p:cNvSpPr>
            <p:nvPr/>
          </p:nvSpPr>
          <p:spPr bwMode="auto">
            <a:xfrm>
              <a:off x="1309689" y="-279400"/>
              <a:ext cx="153988" cy="155574"/>
            </a:xfrm>
            <a:custGeom>
              <a:avLst/>
              <a:gdLst>
                <a:gd name="T0" fmla="*/ 0 w 59"/>
                <a:gd name="T1" fmla="*/ 30 h 60"/>
                <a:gd name="T2" fmla="*/ 30 w 59"/>
                <a:gd name="T3" fmla="*/ 0 h 60"/>
                <a:gd name="T4" fmla="*/ 59 w 59"/>
                <a:gd name="T5" fmla="*/ 30 h 60"/>
                <a:gd name="T6" fmla="*/ 30 w 59"/>
                <a:gd name="T7" fmla="*/ 60 h 60"/>
                <a:gd name="T8" fmla="*/ 0 w 59"/>
                <a:gd name="T9" fmla="*/ 30 h 60"/>
                <a:gd name="T10" fmla="*/ 0 w 59"/>
                <a:gd name="T11" fmla="*/ 30 h 60"/>
                <a:gd name="T12" fmla="*/ 0 w 59"/>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30"/>
                  </a:moveTo>
                  <a:cubicBezTo>
                    <a:pt x="0" y="13"/>
                    <a:pt x="13" y="0"/>
                    <a:pt x="30" y="0"/>
                  </a:cubicBezTo>
                  <a:cubicBezTo>
                    <a:pt x="46" y="0"/>
                    <a:pt x="59" y="13"/>
                    <a:pt x="59" y="30"/>
                  </a:cubicBezTo>
                  <a:cubicBezTo>
                    <a:pt x="59" y="46"/>
                    <a:pt x="46" y="60"/>
                    <a:pt x="30" y="60"/>
                  </a:cubicBezTo>
                  <a:cubicBezTo>
                    <a:pt x="13" y="60"/>
                    <a:pt x="0" y="46"/>
                    <a:pt x="0" y="30"/>
                  </a:cubicBezTo>
                  <a:close/>
                  <a:moveTo>
                    <a:pt x="0" y="30"/>
                  </a:move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36" name="Freeform 29">
              <a:extLst>
                <a:ext uri="{FF2B5EF4-FFF2-40B4-BE49-F238E27FC236}">
                  <a16:creationId xmlns:a16="http://schemas.microsoft.com/office/drawing/2014/main" id="{F13A91F2-1B82-413A-9D2C-B12F7F23F820}"/>
                </a:ext>
              </a:extLst>
            </p:cNvPr>
            <p:cNvSpPr>
              <a:spLocks noEditPoints="1"/>
            </p:cNvSpPr>
            <p:nvPr/>
          </p:nvSpPr>
          <p:spPr bwMode="auto">
            <a:xfrm>
              <a:off x="855662" y="-131763"/>
              <a:ext cx="719138" cy="714375"/>
            </a:xfrm>
            <a:custGeom>
              <a:avLst/>
              <a:gdLst>
                <a:gd name="T0" fmla="*/ 14 w 274"/>
                <a:gd name="T1" fmla="*/ 230 h 273"/>
                <a:gd name="T2" fmla="*/ 44 w 274"/>
                <a:gd name="T3" fmla="*/ 252 h 273"/>
                <a:gd name="T4" fmla="*/ 115 w 274"/>
                <a:gd name="T5" fmla="*/ 134 h 273"/>
                <a:gd name="T6" fmla="*/ 124 w 274"/>
                <a:gd name="T7" fmla="*/ 143 h 273"/>
                <a:gd name="T8" fmla="*/ 169 w 274"/>
                <a:gd name="T9" fmla="*/ 182 h 273"/>
                <a:gd name="T10" fmla="*/ 154 w 274"/>
                <a:gd name="T11" fmla="*/ 243 h 273"/>
                <a:gd name="T12" fmla="*/ 190 w 274"/>
                <a:gd name="T13" fmla="*/ 250 h 273"/>
                <a:gd name="T14" fmla="*/ 207 w 274"/>
                <a:gd name="T15" fmla="*/ 185 h 273"/>
                <a:gd name="T16" fmla="*/ 207 w 274"/>
                <a:gd name="T17" fmla="*/ 180 h 273"/>
                <a:gd name="T18" fmla="*/ 204 w 274"/>
                <a:gd name="T19" fmla="*/ 166 h 273"/>
                <a:gd name="T20" fmla="*/ 155 w 274"/>
                <a:gd name="T21" fmla="*/ 120 h 273"/>
                <a:gd name="T22" fmla="*/ 181 w 274"/>
                <a:gd name="T23" fmla="*/ 71 h 273"/>
                <a:gd name="T24" fmla="*/ 243 w 274"/>
                <a:gd name="T25" fmla="*/ 115 h 273"/>
                <a:gd name="T26" fmla="*/ 252 w 274"/>
                <a:gd name="T27" fmla="*/ 82 h 273"/>
                <a:gd name="T28" fmla="*/ 197 w 274"/>
                <a:gd name="T29" fmla="*/ 29 h 273"/>
                <a:gd name="T30" fmla="*/ 156 w 274"/>
                <a:gd name="T31" fmla="*/ 5 h 273"/>
                <a:gd name="T32" fmla="*/ 155 w 274"/>
                <a:gd name="T33" fmla="*/ 5 h 273"/>
                <a:gd name="T34" fmla="*/ 88 w 274"/>
                <a:gd name="T35" fmla="*/ 10 h 273"/>
                <a:gd name="T36" fmla="*/ 49 w 274"/>
                <a:gd name="T37" fmla="*/ 64 h 273"/>
                <a:gd name="T38" fmla="*/ 79 w 274"/>
                <a:gd name="T39" fmla="*/ 82 h 273"/>
                <a:gd name="T40" fmla="*/ 98 w 274"/>
                <a:gd name="T41" fmla="*/ 44 h 273"/>
                <a:gd name="T42" fmla="*/ 126 w 274"/>
                <a:gd name="T43" fmla="*/ 42 h 273"/>
                <a:gd name="T44" fmla="*/ 100 w 274"/>
                <a:gd name="T45" fmla="*/ 89 h 273"/>
                <a:gd name="T46" fmla="*/ 98 w 274"/>
                <a:gd name="T47" fmla="*/ 96 h 273"/>
                <a:gd name="T48" fmla="*/ 14 w 274"/>
                <a:gd name="T49" fmla="*/ 230 h 273"/>
                <a:gd name="T50" fmla="*/ 14 w 274"/>
                <a:gd name="T51" fmla="*/ 230 h 273"/>
                <a:gd name="T52" fmla="*/ 14 w 274"/>
                <a:gd name="T53" fmla="*/ 2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273">
                  <a:moveTo>
                    <a:pt x="14" y="230"/>
                  </a:moveTo>
                  <a:cubicBezTo>
                    <a:pt x="0" y="249"/>
                    <a:pt x="29" y="271"/>
                    <a:pt x="44" y="252"/>
                  </a:cubicBezTo>
                  <a:cubicBezTo>
                    <a:pt x="67" y="222"/>
                    <a:pt x="91" y="171"/>
                    <a:pt x="115" y="134"/>
                  </a:cubicBezTo>
                  <a:cubicBezTo>
                    <a:pt x="117" y="138"/>
                    <a:pt x="119" y="141"/>
                    <a:pt x="124" y="143"/>
                  </a:cubicBezTo>
                  <a:cubicBezTo>
                    <a:pt x="141" y="153"/>
                    <a:pt x="156" y="167"/>
                    <a:pt x="169" y="182"/>
                  </a:cubicBezTo>
                  <a:cubicBezTo>
                    <a:pt x="164" y="202"/>
                    <a:pt x="159" y="223"/>
                    <a:pt x="154" y="243"/>
                  </a:cubicBezTo>
                  <a:cubicBezTo>
                    <a:pt x="148" y="267"/>
                    <a:pt x="184" y="273"/>
                    <a:pt x="190" y="250"/>
                  </a:cubicBezTo>
                  <a:cubicBezTo>
                    <a:pt x="196" y="229"/>
                    <a:pt x="201" y="207"/>
                    <a:pt x="207" y="185"/>
                  </a:cubicBezTo>
                  <a:cubicBezTo>
                    <a:pt x="207" y="184"/>
                    <a:pt x="207" y="182"/>
                    <a:pt x="207" y="180"/>
                  </a:cubicBezTo>
                  <a:cubicBezTo>
                    <a:pt x="208" y="176"/>
                    <a:pt x="208" y="171"/>
                    <a:pt x="204" y="166"/>
                  </a:cubicBezTo>
                  <a:cubicBezTo>
                    <a:pt x="190" y="148"/>
                    <a:pt x="173" y="132"/>
                    <a:pt x="155" y="120"/>
                  </a:cubicBezTo>
                  <a:cubicBezTo>
                    <a:pt x="163" y="103"/>
                    <a:pt x="172" y="87"/>
                    <a:pt x="181" y="71"/>
                  </a:cubicBezTo>
                  <a:cubicBezTo>
                    <a:pt x="196" y="92"/>
                    <a:pt x="216" y="107"/>
                    <a:pt x="243" y="115"/>
                  </a:cubicBezTo>
                  <a:cubicBezTo>
                    <a:pt x="264" y="122"/>
                    <a:pt x="274" y="88"/>
                    <a:pt x="252" y="82"/>
                  </a:cubicBezTo>
                  <a:cubicBezTo>
                    <a:pt x="225" y="74"/>
                    <a:pt x="208" y="54"/>
                    <a:pt x="197" y="29"/>
                  </a:cubicBezTo>
                  <a:cubicBezTo>
                    <a:pt x="193" y="12"/>
                    <a:pt x="173" y="0"/>
                    <a:pt x="156" y="5"/>
                  </a:cubicBezTo>
                  <a:cubicBezTo>
                    <a:pt x="156" y="5"/>
                    <a:pt x="155" y="5"/>
                    <a:pt x="155" y="5"/>
                  </a:cubicBezTo>
                  <a:cubicBezTo>
                    <a:pt x="132" y="6"/>
                    <a:pt x="110" y="8"/>
                    <a:pt x="88" y="10"/>
                  </a:cubicBezTo>
                  <a:cubicBezTo>
                    <a:pt x="67" y="12"/>
                    <a:pt x="57" y="48"/>
                    <a:pt x="49" y="64"/>
                  </a:cubicBezTo>
                  <a:cubicBezTo>
                    <a:pt x="39" y="84"/>
                    <a:pt x="69" y="102"/>
                    <a:pt x="79" y="82"/>
                  </a:cubicBezTo>
                  <a:cubicBezTo>
                    <a:pt x="85" y="69"/>
                    <a:pt x="92" y="57"/>
                    <a:pt x="98" y="44"/>
                  </a:cubicBezTo>
                  <a:cubicBezTo>
                    <a:pt x="107" y="43"/>
                    <a:pt x="116" y="43"/>
                    <a:pt x="126" y="42"/>
                  </a:cubicBezTo>
                  <a:cubicBezTo>
                    <a:pt x="117" y="58"/>
                    <a:pt x="108" y="73"/>
                    <a:pt x="100" y="89"/>
                  </a:cubicBezTo>
                  <a:cubicBezTo>
                    <a:pt x="99" y="91"/>
                    <a:pt x="98" y="93"/>
                    <a:pt x="98" y="96"/>
                  </a:cubicBezTo>
                  <a:cubicBezTo>
                    <a:pt x="91" y="107"/>
                    <a:pt x="50" y="177"/>
                    <a:pt x="14" y="230"/>
                  </a:cubicBezTo>
                  <a:close/>
                  <a:moveTo>
                    <a:pt x="14" y="230"/>
                  </a:moveTo>
                  <a:cubicBezTo>
                    <a:pt x="14" y="230"/>
                    <a:pt x="14" y="230"/>
                    <a:pt x="14" y="2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grpSp>
        <p:nvGrpSpPr>
          <p:cNvPr id="132" name="Group 131">
            <a:extLst>
              <a:ext uri="{FF2B5EF4-FFF2-40B4-BE49-F238E27FC236}">
                <a16:creationId xmlns:a16="http://schemas.microsoft.com/office/drawing/2014/main" id="{59F35A2D-4AC6-449A-AECD-3BEBFBE733AC}"/>
              </a:ext>
            </a:extLst>
          </p:cNvPr>
          <p:cNvGrpSpPr/>
          <p:nvPr/>
        </p:nvGrpSpPr>
        <p:grpSpPr>
          <a:xfrm>
            <a:off x="25502661" y="6000188"/>
            <a:ext cx="2726319" cy="3267966"/>
            <a:chOff x="855662" y="-279400"/>
            <a:chExt cx="719138" cy="862012"/>
          </a:xfrm>
          <a:solidFill>
            <a:srgbClr val="D1D1D1"/>
          </a:solidFill>
        </p:grpSpPr>
        <p:sp>
          <p:nvSpPr>
            <p:cNvPr id="133" name="Freeform 28">
              <a:extLst>
                <a:ext uri="{FF2B5EF4-FFF2-40B4-BE49-F238E27FC236}">
                  <a16:creationId xmlns:a16="http://schemas.microsoft.com/office/drawing/2014/main" id="{4C69065E-191D-49BE-BB7B-BD79F2A3484C}"/>
                </a:ext>
              </a:extLst>
            </p:cNvPr>
            <p:cNvSpPr>
              <a:spLocks noEditPoints="1"/>
            </p:cNvSpPr>
            <p:nvPr/>
          </p:nvSpPr>
          <p:spPr bwMode="auto">
            <a:xfrm>
              <a:off x="1309689" y="-279400"/>
              <a:ext cx="153988" cy="155574"/>
            </a:xfrm>
            <a:custGeom>
              <a:avLst/>
              <a:gdLst>
                <a:gd name="T0" fmla="*/ 0 w 59"/>
                <a:gd name="T1" fmla="*/ 30 h 60"/>
                <a:gd name="T2" fmla="*/ 30 w 59"/>
                <a:gd name="T3" fmla="*/ 0 h 60"/>
                <a:gd name="T4" fmla="*/ 59 w 59"/>
                <a:gd name="T5" fmla="*/ 30 h 60"/>
                <a:gd name="T6" fmla="*/ 30 w 59"/>
                <a:gd name="T7" fmla="*/ 60 h 60"/>
                <a:gd name="T8" fmla="*/ 0 w 59"/>
                <a:gd name="T9" fmla="*/ 30 h 60"/>
                <a:gd name="T10" fmla="*/ 0 w 59"/>
                <a:gd name="T11" fmla="*/ 30 h 60"/>
                <a:gd name="T12" fmla="*/ 0 w 59"/>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30"/>
                  </a:moveTo>
                  <a:cubicBezTo>
                    <a:pt x="0" y="13"/>
                    <a:pt x="13" y="0"/>
                    <a:pt x="30" y="0"/>
                  </a:cubicBezTo>
                  <a:cubicBezTo>
                    <a:pt x="46" y="0"/>
                    <a:pt x="59" y="13"/>
                    <a:pt x="59" y="30"/>
                  </a:cubicBezTo>
                  <a:cubicBezTo>
                    <a:pt x="59" y="46"/>
                    <a:pt x="46" y="60"/>
                    <a:pt x="30" y="60"/>
                  </a:cubicBezTo>
                  <a:cubicBezTo>
                    <a:pt x="13" y="60"/>
                    <a:pt x="0" y="46"/>
                    <a:pt x="0" y="30"/>
                  </a:cubicBezTo>
                  <a:close/>
                  <a:moveTo>
                    <a:pt x="0" y="30"/>
                  </a:move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sp>
          <p:nvSpPr>
            <p:cNvPr id="134" name="Freeform 29">
              <a:extLst>
                <a:ext uri="{FF2B5EF4-FFF2-40B4-BE49-F238E27FC236}">
                  <a16:creationId xmlns:a16="http://schemas.microsoft.com/office/drawing/2014/main" id="{9B81B8BC-AC41-4D40-BAEF-06FCCB3C078C}"/>
                </a:ext>
              </a:extLst>
            </p:cNvPr>
            <p:cNvSpPr>
              <a:spLocks noEditPoints="1"/>
            </p:cNvSpPr>
            <p:nvPr/>
          </p:nvSpPr>
          <p:spPr bwMode="auto">
            <a:xfrm>
              <a:off x="855662" y="-131763"/>
              <a:ext cx="719138" cy="714375"/>
            </a:xfrm>
            <a:custGeom>
              <a:avLst/>
              <a:gdLst>
                <a:gd name="T0" fmla="*/ 14 w 274"/>
                <a:gd name="T1" fmla="*/ 230 h 273"/>
                <a:gd name="T2" fmla="*/ 44 w 274"/>
                <a:gd name="T3" fmla="*/ 252 h 273"/>
                <a:gd name="T4" fmla="*/ 115 w 274"/>
                <a:gd name="T5" fmla="*/ 134 h 273"/>
                <a:gd name="T6" fmla="*/ 124 w 274"/>
                <a:gd name="T7" fmla="*/ 143 h 273"/>
                <a:gd name="T8" fmla="*/ 169 w 274"/>
                <a:gd name="T9" fmla="*/ 182 h 273"/>
                <a:gd name="T10" fmla="*/ 154 w 274"/>
                <a:gd name="T11" fmla="*/ 243 h 273"/>
                <a:gd name="T12" fmla="*/ 190 w 274"/>
                <a:gd name="T13" fmla="*/ 250 h 273"/>
                <a:gd name="T14" fmla="*/ 207 w 274"/>
                <a:gd name="T15" fmla="*/ 185 h 273"/>
                <a:gd name="T16" fmla="*/ 207 w 274"/>
                <a:gd name="T17" fmla="*/ 180 h 273"/>
                <a:gd name="T18" fmla="*/ 204 w 274"/>
                <a:gd name="T19" fmla="*/ 166 h 273"/>
                <a:gd name="T20" fmla="*/ 155 w 274"/>
                <a:gd name="T21" fmla="*/ 120 h 273"/>
                <a:gd name="T22" fmla="*/ 181 w 274"/>
                <a:gd name="T23" fmla="*/ 71 h 273"/>
                <a:gd name="T24" fmla="*/ 243 w 274"/>
                <a:gd name="T25" fmla="*/ 115 h 273"/>
                <a:gd name="T26" fmla="*/ 252 w 274"/>
                <a:gd name="T27" fmla="*/ 82 h 273"/>
                <a:gd name="T28" fmla="*/ 197 w 274"/>
                <a:gd name="T29" fmla="*/ 29 h 273"/>
                <a:gd name="T30" fmla="*/ 156 w 274"/>
                <a:gd name="T31" fmla="*/ 5 h 273"/>
                <a:gd name="T32" fmla="*/ 155 w 274"/>
                <a:gd name="T33" fmla="*/ 5 h 273"/>
                <a:gd name="T34" fmla="*/ 88 w 274"/>
                <a:gd name="T35" fmla="*/ 10 h 273"/>
                <a:gd name="T36" fmla="*/ 49 w 274"/>
                <a:gd name="T37" fmla="*/ 64 h 273"/>
                <a:gd name="T38" fmla="*/ 79 w 274"/>
                <a:gd name="T39" fmla="*/ 82 h 273"/>
                <a:gd name="T40" fmla="*/ 98 w 274"/>
                <a:gd name="T41" fmla="*/ 44 h 273"/>
                <a:gd name="T42" fmla="*/ 126 w 274"/>
                <a:gd name="T43" fmla="*/ 42 h 273"/>
                <a:gd name="T44" fmla="*/ 100 w 274"/>
                <a:gd name="T45" fmla="*/ 89 h 273"/>
                <a:gd name="T46" fmla="*/ 98 w 274"/>
                <a:gd name="T47" fmla="*/ 96 h 273"/>
                <a:gd name="T48" fmla="*/ 14 w 274"/>
                <a:gd name="T49" fmla="*/ 230 h 273"/>
                <a:gd name="T50" fmla="*/ 14 w 274"/>
                <a:gd name="T51" fmla="*/ 230 h 273"/>
                <a:gd name="T52" fmla="*/ 14 w 274"/>
                <a:gd name="T53" fmla="*/ 2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273">
                  <a:moveTo>
                    <a:pt x="14" y="230"/>
                  </a:moveTo>
                  <a:cubicBezTo>
                    <a:pt x="0" y="249"/>
                    <a:pt x="29" y="271"/>
                    <a:pt x="44" y="252"/>
                  </a:cubicBezTo>
                  <a:cubicBezTo>
                    <a:pt x="67" y="222"/>
                    <a:pt x="91" y="171"/>
                    <a:pt x="115" y="134"/>
                  </a:cubicBezTo>
                  <a:cubicBezTo>
                    <a:pt x="117" y="138"/>
                    <a:pt x="119" y="141"/>
                    <a:pt x="124" y="143"/>
                  </a:cubicBezTo>
                  <a:cubicBezTo>
                    <a:pt x="141" y="153"/>
                    <a:pt x="156" y="167"/>
                    <a:pt x="169" y="182"/>
                  </a:cubicBezTo>
                  <a:cubicBezTo>
                    <a:pt x="164" y="202"/>
                    <a:pt x="159" y="223"/>
                    <a:pt x="154" y="243"/>
                  </a:cubicBezTo>
                  <a:cubicBezTo>
                    <a:pt x="148" y="267"/>
                    <a:pt x="184" y="273"/>
                    <a:pt x="190" y="250"/>
                  </a:cubicBezTo>
                  <a:cubicBezTo>
                    <a:pt x="196" y="229"/>
                    <a:pt x="201" y="207"/>
                    <a:pt x="207" y="185"/>
                  </a:cubicBezTo>
                  <a:cubicBezTo>
                    <a:pt x="207" y="184"/>
                    <a:pt x="207" y="182"/>
                    <a:pt x="207" y="180"/>
                  </a:cubicBezTo>
                  <a:cubicBezTo>
                    <a:pt x="208" y="176"/>
                    <a:pt x="208" y="171"/>
                    <a:pt x="204" y="166"/>
                  </a:cubicBezTo>
                  <a:cubicBezTo>
                    <a:pt x="190" y="148"/>
                    <a:pt x="173" y="132"/>
                    <a:pt x="155" y="120"/>
                  </a:cubicBezTo>
                  <a:cubicBezTo>
                    <a:pt x="163" y="103"/>
                    <a:pt x="172" y="87"/>
                    <a:pt x="181" y="71"/>
                  </a:cubicBezTo>
                  <a:cubicBezTo>
                    <a:pt x="196" y="92"/>
                    <a:pt x="216" y="107"/>
                    <a:pt x="243" y="115"/>
                  </a:cubicBezTo>
                  <a:cubicBezTo>
                    <a:pt x="264" y="122"/>
                    <a:pt x="274" y="88"/>
                    <a:pt x="252" y="82"/>
                  </a:cubicBezTo>
                  <a:cubicBezTo>
                    <a:pt x="225" y="74"/>
                    <a:pt x="208" y="54"/>
                    <a:pt x="197" y="29"/>
                  </a:cubicBezTo>
                  <a:cubicBezTo>
                    <a:pt x="193" y="12"/>
                    <a:pt x="173" y="0"/>
                    <a:pt x="156" y="5"/>
                  </a:cubicBezTo>
                  <a:cubicBezTo>
                    <a:pt x="156" y="5"/>
                    <a:pt x="155" y="5"/>
                    <a:pt x="155" y="5"/>
                  </a:cubicBezTo>
                  <a:cubicBezTo>
                    <a:pt x="132" y="6"/>
                    <a:pt x="110" y="8"/>
                    <a:pt x="88" y="10"/>
                  </a:cubicBezTo>
                  <a:cubicBezTo>
                    <a:pt x="67" y="12"/>
                    <a:pt x="57" y="48"/>
                    <a:pt x="49" y="64"/>
                  </a:cubicBezTo>
                  <a:cubicBezTo>
                    <a:pt x="39" y="84"/>
                    <a:pt x="69" y="102"/>
                    <a:pt x="79" y="82"/>
                  </a:cubicBezTo>
                  <a:cubicBezTo>
                    <a:pt x="85" y="69"/>
                    <a:pt x="92" y="57"/>
                    <a:pt x="98" y="44"/>
                  </a:cubicBezTo>
                  <a:cubicBezTo>
                    <a:pt x="107" y="43"/>
                    <a:pt x="116" y="43"/>
                    <a:pt x="126" y="42"/>
                  </a:cubicBezTo>
                  <a:cubicBezTo>
                    <a:pt x="117" y="58"/>
                    <a:pt x="108" y="73"/>
                    <a:pt x="100" y="89"/>
                  </a:cubicBezTo>
                  <a:cubicBezTo>
                    <a:pt x="99" y="91"/>
                    <a:pt x="98" y="93"/>
                    <a:pt x="98" y="96"/>
                  </a:cubicBezTo>
                  <a:cubicBezTo>
                    <a:pt x="91" y="107"/>
                    <a:pt x="50" y="177"/>
                    <a:pt x="14" y="230"/>
                  </a:cubicBezTo>
                  <a:close/>
                  <a:moveTo>
                    <a:pt x="14" y="230"/>
                  </a:moveTo>
                  <a:cubicBezTo>
                    <a:pt x="14" y="230"/>
                    <a:pt x="14" y="230"/>
                    <a:pt x="14" y="2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4000"/>
            </a:p>
          </p:txBody>
        </p:sp>
      </p:grpSp>
      <p:sp>
        <p:nvSpPr>
          <p:cNvPr id="185" name="Rectangle 184">
            <a:extLst>
              <a:ext uri="{FF2B5EF4-FFF2-40B4-BE49-F238E27FC236}">
                <a16:creationId xmlns:a16="http://schemas.microsoft.com/office/drawing/2014/main" id="{3CEF3A12-8F0E-4E18-9A24-812014167511}"/>
              </a:ext>
            </a:extLst>
          </p:cNvPr>
          <p:cNvSpPr/>
          <p:nvPr/>
        </p:nvSpPr>
        <p:spPr>
          <a:xfrm>
            <a:off x="1069922" y="2808915"/>
            <a:ext cx="27502614" cy="747705"/>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Tree>
    <p:extLst>
      <p:ext uri="{BB962C8B-B14F-4D97-AF65-F5344CB8AC3E}">
        <p14:creationId xmlns:p14="http://schemas.microsoft.com/office/powerpoint/2010/main" val="2209588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pPr/>
              <a:t>19</a:t>
            </a:fld>
            <a:endParaRPr lang="en-US" dirty="0"/>
          </a:p>
        </p:txBody>
      </p:sp>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INFOGRAPHIC</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811DE7D9-0531-4E6D-BF9E-1C8C0AC4A4C1}"/>
              </a:ext>
            </a:extLst>
          </p:cNvPr>
          <p:cNvSpPr>
            <a:spLocks noGrp="1"/>
          </p:cNvSpPr>
          <p:nvPr>
            <p:ph type="ftr" sz="quarter" idx="3"/>
          </p:nvPr>
        </p:nvSpPr>
        <p:spPr/>
        <p:txBody>
          <a:bodyPr/>
          <a:lstStyle/>
          <a:p>
            <a:r>
              <a:rPr lang="en-US"/>
              <a:t>MEDKIT.COM</a:t>
            </a:r>
            <a:endParaRPr lang="en-US" dirty="0"/>
          </a:p>
        </p:txBody>
      </p:sp>
      <p:grpSp>
        <p:nvGrpSpPr>
          <p:cNvPr id="7" name="Group 6">
            <a:extLst>
              <a:ext uri="{FF2B5EF4-FFF2-40B4-BE49-F238E27FC236}">
                <a16:creationId xmlns:a16="http://schemas.microsoft.com/office/drawing/2014/main" id="{3E0AD7EA-582C-48FA-BDB4-D9B4682054CF}"/>
              </a:ext>
            </a:extLst>
          </p:cNvPr>
          <p:cNvGrpSpPr/>
          <p:nvPr/>
        </p:nvGrpSpPr>
        <p:grpSpPr>
          <a:xfrm>
            <a:off x="12561930" y="2680638"/>
            <a:ext cx="14833196" cy="13048740"/>
            <a:chOff x="13566941" y="2264558"/>
            <a:chExt cx="14833196" cy="13048740"/>
          </a:xfrm>
        </p:grpSpPr>
        <p:sp>
          <p:nvSpPr>
            <p:cNvPr id="8" name="Freeform: Shape 7">
              <a:extLst>
                <a:ext uri="{FF2B5EF4-FFF2-40B4-BE49-F238E27FC236}">
                  <a16:creationId xmlns:a16="http://schemas.microsoft.com/office/drawing/2014/main" id="{A7DAEA69-8D8A-4A52-84A5-FBD9BD8EC15A}"/>
                </a:ext>
              </a:extLst>
            </p:cNvPr>
            <p:cNvSpPr/>
            <p:nvPr/>
          </p:nvSpPr>
          <p:spPr>
            <a:xfrm>
              <a:off x="16281213" y="4457416"/>
              <a:ext cx="9449689" cy="9449688"/>
            </a:xfrm>
            <a:custGeom>
              <a:avLst/>
              <a:gdLst>
                <a:gd name="connsiteX0" fmla="*/ 8720655 w 9449688"/>
                <a:gd name="connsiteY0" fmla="*/ 3309000 h 9449688"/>
                <a:gd name="connsiteX1" fmla="*/ 7167287 w 9449688"/>
                <a:gd name="connsiteY1" fmla="*/ 1844097 h 9449688"/>
                <a:gd name="connsiteX2" fmla="*/ 6864897 w 9449688"/>
                <a:gd name="connsiteY2" fmla="*/ 1662743 h 9449688"/>
                <a:gd name="connsiteX3" fmla="*/ 6665449 w 9449688"/>
                <a:gd name="connsiteY3" fmla="*/ 1387697 h 9449688"/>
                <a:gd name="connsiteX4" fmla="*/ 6771607 w 9449688"/>
                <a:gd name="connsiteY4" fmla="*/ 1170153 h 9449688"/>
                <a:gd name="connsiteX5" fmla="*/ 6915564 w 9449688"/>
                <a:gd name="connsiteY5" fmla="*/ 1129137 h 9449688"/>
                <a:gd name="connsiteX6" fmla="*/ 7804639 w 9449688"/>
                <a:gd name="connsiteY6" fmla="*/ 1473749 h 9449688"/>
                <a:gd name="connsiteX7" fmla="*/ 7921252 w 9449688"/>
                <a:gd name="connsiteY7" fmla="*/ 1534469 h 9449688"/>
                <a:gd name="connsiteX8" fmla="*/ 6570550 w 9449688"/>
                <a:gd name="connsiteY8" fmla="*/ 820716 h 9449688"/>
                <a:gd name="connsiteX9" fmla="*/ 6189747 w 9449688"/>
                <a:gd name="connsiteY9" fmla="*/ 679976 h 9449688"/>
                <a:gd name="connsiteX10" fmla="*/ 5911886 w 9449688"/>
                <a:gd name="connsiteY10" fmla="*/ 163259 h 9449688"/>
                <a:gd name="connsiteX11" fmla="*/ 5916712 w 9449688"/>
                <a:gd name="connsiteY11" fmla="*/ 148782 h 9449688"/>
                <a:gd name="connsiteX12" fmla="*/ 4734898 w 9449688"/>
                <a:gd name="connsiteY12" fmla="*/ 0 h 9449688"/>
                <a:gd name="connsiteX13" fmla="*/ 0 w 9449688"/>
                <a:gd name="connsiteY13" fmla="*/ 4734897 h 9449688"/>
                <a:gd name="connsiteX14" fmla="*/ 82835 w 9449688"/>
                <a:gd name="connsiteY14" fmla="*/ 5619951 h 9449688"/>
                <a:gd name="connsiteX15" fmla="*/ 675552 w 9449688"/>
                <a:gd name="connsiteY15" fmla="*/ 6105705 h 9449688"/>
                <a:gd name="connsiteX16" fmla="*/ 2228920 w 9449688"/>
                <a:gd name="connsiteY16" fmla="*/ 7570608 h 9449688"/>
                <a:gd name="connsiteX17" fmla="*/ 2531310 w 9449688"/>
                <a:gd name="connsiteY17" fmla="*/ 7751962 h 9449688"/>
                <a:gd name="connsiteX18" fmla="*/ 2730759 w 9449688"/>
                <a:gd name="connsiteY18" fmla="*/ 8027008 h 9449688"/>
                <a:gd name="connsiteX19" fmla="*/ 2624601 w 9449688"/>
                <a:gd name="connsiteY19" fmla="*/ 8244552 h 9449688"/>
                <a:gd name="connsiteX20" fmla="*/ 2480644 w 9449688"/>
                <a:gd name="connsiteY20" fmla="*/ 8285567 h 9449688"/>
                <a:gd name="connsiteX21" fmla="*/ 1591569 w 9449688"/>
                <a:gd name="connsiteY21" fmla="*/ 7940955 h 9449688"/>
                <a:gd name="connsiteX22" fmla="*/ 1474956 w 9449688"/>
                <a:gd name="connsiteY22" fmla="*/ 7880236 h 9449688"/>
                <a:gd name="connsiteX23" fmla="*/ 2825658 w 9449688"/>
                <a:gd name="connsiteY23" fmla="*/ 8593989 h 9449688"/>
                <a:gd name="connsiteX24" fmla="*/ 3206460 w 9449688"/>
                <a:gd name="connsiteY24" fmla="*/ 8734729 h 9449688"/>
                <a:gd name="connsiteX25" fmla="*/ 3484322 w 9449688"/>
                <a:gd name="connsiteY25" fmla="*/ 9251446 h 9449688"/>
                <a:gd name="connsiteX26" fmla="*/ 3445718 w 9449688"/>
                <a:gd name="connsiteY26" fmla="*/ 9285626 h 9449688"/>
                <a:gd name="connsiteX27" fmla="*/ 3423602 w 9449688"/>
                <a:gd name="connsiteY27" fmla="*/ 9285626 h 9449688"/>
                <a:gd name="connsiteX28" fmla="*/ 4734495 w 9449688"/>
                <a:gd name="connsiteY28" fmla="*/ 9469392 h 9449688"/>
                <a:gd name="connsiteX29" fmla="*/ 9469392 w 9449688"/>
                <a:gd name="connsiteY29" fmla="*/ 4734495 h 9449688"/>
                <a:gd name="connsiteX30" fmla="*/ 9380926 w 9449688"/>
                <a:gd name="connsiteY30" fmla="*/ 3820891 h 9449688"/>
                <a:gd name="connsiteX31" fmla="*/ 8720655 w 9449688"/>
                <a:gd name="connsiteY31" fmla="*/ 3309000 h 944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49688" h="9449688">
                  <a:moveTo>
                    <a:pt x="8720655" y="3309000"/>
                  </a:moveTo>
                  <a:cubicBezTo>
                    <a:pt x="8398561" y="2687331"/>
                    <a:pt x="7754777" y="2219672"/>
                    <a:pt x="7167287" y="1844097"/>
                  </a:cubicBezTo>
                  <a:cubicBezTo>
                    <a:pt x="7051478" y="1770108"/>
                    <a:pt x="6955373" y="1712605"/>
                    <a:pt x="6864897" y="1662743"/>
                  </a:cubicBezTo>
                  <a:cubicBezTo>
                    <a:pt x="6751903" y="1600817"/>
                    <a:pt x="6673491" y="1492649"/>
                    <a:pt x="6665449" y="1387697"/>
                  </a:cubicBezTo>
                  <a:cubicBezTo>
                    <a:pt x="6661025" y="1328988"/>
                    <a:pt x="6675502" y="1243740"/>
                    <a:pt x="6771607" y="1170153"/>
                  </a:cubicBezTo>
                  <a:cubicBezTo>
                    <a:pt x="6808601" y="1142005"/>
                    <a:pt x="6857257" y="1129137"/>
                    <a:pt x="6915564" y="1129137"/>
                  </a:cubicBezTo>
                  <a:cubicBezTo>
                    <a:pt x="7128685" y="1129137"/>
                    <a:pt x="7467667" y="1296417"/>
                    <a:pt x="7804639" y="1473749"/>
                  </a:cubicBezTo>
                  <a:cubicBezTo>
                    <a:pt x="7847263" y="1496268"/>
                    <a:pt x="7887072" y="1517178"/>
                    <a:pt x="7921252" y="1534469"/>
                  </a:cubicBezTo>
                  <a:cubicBezTo>
                    <a:pt x="7762819" y="1224036"/>
                    <a:pt x="7025743" y="974323"/>
                    <a:pt x="6570550" y="820716"/>
                  </a:cubicBezTo>
                  <a:cubicBezTo>
                    <a:pt x="6398847" y="762811"/>
                    <a:pt x="6263334" y="716970"/>
                    <a:pt x="6189747" y="679976"/>
                  </a:cubicBezTo>
                  <a:cubicBezTo>
                    <a:pt x="5875294" y="522749"/>
                    <a:pt x="5911484" y="166878"/>
                    <a:pt x="5911886" y="163259"/>
                  </a:cubicBezTo>
                  <a:cubicBezTo>
                    <a:pt x="5912289" y="158031"/>
                    <a:pt x="5914299" y="153206"/>
                    <a:pt x="5916712" y="148782"/>
                  </a:cubicBezTo>
                  <a:cubicBezTo>
                    <a:pt x="5538724" y="51873"/>
                    <a:pt x="5143044" y="0"/>
                    <a:pt x="4734898" y="0"/>
                  </a:cubicBezTo>
                  <a:cubicBezTo>
                    <a:pt x="2119947" y="0"/>
                    <a:pt x="0" y="2119947"/>
                    <a:pt x="0" y="4734897"/>
                  </a:cubicBezTo>
                  <a:cubicBezTo>
                    <a:pt x="0" y="5037288"/>
                    <a:pt x="28550" y="5333244"/>
                    <a:pt x="82835" y="5619951"/>
                  </a:cubicBezTo>
                  <a:cubicBezTo>
                    <a:pt x="370750" y="5738173"/>
                    <a:pt x="569394" y="5900627"/>
                    <a:pt x="675552" y="6105705"/>
                  </a:cubicBezTo>
                  <a:cubicBezTo>
                    <a:pt x="997646" y="6727374"/>
                    <a:pt x="1641431" y="7195034"/>
                    <a:pt x="2228920" y="7570608"/>
                  </a:cubicBezTo>
                  <a:cubicBezTo>
                    <a:pt x="2344729" y="7644597"/>
                    <a:pt x="2440835" y="7702100"/>
                    <a:pt x="2531310" y="7751962"/>
                  </a:cubicBezTo>
                  <a:cubicBezTo>
                    <a:pt x="2644305" y="7813888"/>
                    <a:pt x="2722717" y="7922056"/>
                    <a:pt x="2730759" y="8027008"/>
                  </a:cubicBezTo>
                  <a:cubicBezTo>
                    <a:pt x="2735182" y="8085717"/>
                    <a:pt x="2720706" y="8170965"/>
                    <a:pt x="2624601" y="8244552"/>
                  </a:cubicBezTo>
                  <a:cubicBezTo>
                    <a:pt x="2587606" y="8272700"/>
                    <a:pt x="2538951" y="8285567"/>
                    <a:pt x="2480644" y="8285567"/>
                  </a:cubicBezTo>
                  <a:cubicBezTo>
                    <a:pt x="2267523" y="8285567"/>
                    <a:pt x="1928541" y="8118288"/>
                    <a:pt x="1591569" y="7940955"/>
                  </a:cubicBezTo>
                  <a:cubicBezTo>
                    <a:pt x="1548945" y="7918437"/>
                    <a:pt x="1509135" y="7897527"/>
                    <a:pt x="1474956" y="7880236"/>
                  </a:cubicBezTo>
                  <a:cubicBezTo>
                    <a:pt x="1633389" y="8190669"/>
                    <a:pt x="2370464" y="8440381"/>
                    <a:pt x="2825658" y="8593989"/>
                  </a:cubicBezTo>
                  <a:cubicBezTo>
                    <a:pt x="2997361" y="8651894"/>
                    <a:pt x="3132873" y="8697734"/>
                    <a:pt x="3206460" y="8734729"/>
                  </a:cubicBezTo>
                  <a:cubicBezTo>
                    <a:pt x="3520914" y="8891956"/>
                    <a:pt x="3484723" y="9247827"/>
                    <a:pt x="3484322" y="9251446"/>
                  </a:cubicBezTo>
                  <a:cubicBezTo>
                    <a:pt x="3482311" y="9271150"/>
                    <a:pt x="3465422" y="9285626"/>
                    <a:pt x="3445718" y="9285626"/>
                  </a:cubicBezTo>
                  <a:lnTo>
                    <a:pt x="3423602" y="9285626"/>
                  </a:lnTo>
                  <a:cubicBezTo>
                    <a:pt x="3839790" y="9405456"/>
                    <a:pt x="4279704" y="9469392"/>
                    <a:pt x="4734495" y="9469392"/>
                  </a:cubicBezTo>
                  <a:cubicBezTo>
                    <a:pt x="7349445" y="9469392"/>
                    <a:pt x="9469392" y="7349445"/>
                    <a:pt x="9469392" y="4734495"/>
                  </a:cubicBezTo>
                  <a:cubicBezTo>
                    <a:pt x="9469392" y="4422052"/>
                    <a:pt x="9438831" y="4116445"/>
                    <a:pt x="9380926" y="3820891"/>
                  </a:cubicBezTo>
                  <a:cubicBezTo>
                    <a:pt x="9056421" y="3701463"/>
                    <a:pt x="8835258" y="3530163"/>
                    <a:pt x="8720655" y="3309000"/>
                  </a:cubicBezTo>
                  <a:close/>
                </a:path>
              </a:pathLst>
            </a:custGeom>
            <a:solidFill>
              <a:schemeClr val="accent1"/>
            </a:solidFill>
            <a:ln w="4021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EC08E60-F6DE-4C00-A631-FEB50ECA61C7}"/>
                </a:ext>
              </a:extLst>
            </p:cNvPr>
            <p:cNvSpPr/>
            <p:nvPr/>
          </p:nvSpPr>
          <p:spPr>
            <a:xfrm>
              <a:off x="17369737" y="12212996"/>
              <a:ext cx="40211" cy="40211"/>
            </a:xfrm>
            <a:custGeom>
              <a:avLst/>
              <a:gdLst>
                <a:gd name="connsiteX0" fmla="*/ 0 w 0"/>
                <a:gd name="connsiteY0" fmla="*/ 0 h 0"/>
                <a:gd name="connsiteX1" fmla="*/ 2413 w 0"/>
                <a:gd name="connsiteY1" fmla="*/ 3217 h 0"/>
                <a:gd name="connsiteX2" fmla="*/ 2413 w 0"/>
                <a:gd name="connsiteY2" fmla="*/ 804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804" y="1206"/>
                    <a:pt x="1608" y="2011"/>
                    <a:pt x="2413" y="3217"/>
                  </a:cubicBezTo>
                  <a:cubicBezTo>
                    <a:pt x="2413" y="2413"/>
                    <a:pt x="2413" y="1609"/>
                    <a:pt x="2413" y="804"/>
                  </a:cubicBezTo>
                  <a:cubicBezTo>
                    <a:pt x="1608" y="403"/>
                    <a:pt x="804" y="403"/>
                    <a:pt x="0" y="0"/>
                  </a:cubicBezTo>
                  <a:close/>
                </a:path>
              </a:pathLst>
            </a:custGeom>
            <a:solidFill>
              <a:srgbClr val="8DE0ED"/>
            </a:solidFill>
            <a:ln w="4021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B260775-3F59-4582-B525-217B9C075506}"/>
                </a:ext>
              </a:extLst>
            </p:cNvPr>
            <p:cNvSpPr/>
            <p:nvPr/>
          </p:nvSpPr>
          <p:spPr>
            <a:xfrm>
              <a:off x="24562759" y="6056223"/>
              <a:ext cx="40211" cy="40211"/>
            </a:xfrm>
            <a:custGeom>
              <a:avLst/>
              <a:gdLst>
                <a:gd name="connsiteX0" fmla="*/ 23725 w 40211"/>
                <a:gd name="connsiteY0" fmla="*/ 59915 h 40211"/>
                <a:gd name="connsiteX1" fmla="*/ 60720 w 40211"/>
                <a:gd name="connsiteY1" fmla="*/ 69968 h 40211"/>
                <a:gd name="connsiteX2" fmla="*/ 0 w 40211"/>
                <a:gd name="connsiteY2" fmla="*/ 0 h 40211"/>
                <a:gd name="connsiteX3" fmla="*/ 19704 w 40211"/>
                <a:gd name="connsiteY3" fmla="*/ 39809 h 40211"/>
                <a:gd name="connsiteX4" fmla="*/ 23725 w 40211"/>
                <a:gd name="connsiteY4" fmla="*/ 59915 h 4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 h="40211">
                  <a:moveTo>
                    <a:pt x="23725" y="59915"/>
                  </a:moveTo>
                  <a:cubicBezTo>
                    <a:pt x="35789" y="63132"/>
                    <a:pt x="48254" y="66349"/>
                    <a:pt x="60720" y="69968"/>
                  </a:cubicBezTo>
                  <a:cubicBezTo>
                    <a:pt x="40614" y="46645"/>
                    <a:pt x="20508" y="23323"/>
                    <a:pt x="0" y="0"/>
                  </a:cubicBezTo>
                  <a:cubicBezTo>
                    <a:pt x="6836" y="13270"/>
                    <a:pt x="13270" y="26539"/>
                    <a:pt x="19704" y="39809"/>
                  </a:cubicBezTo>
                  <a:cubicBezTo>
                    <a:pt x="23323" y="46243"/>
                    <a:pt x="24530" y="53079"/>
                    <a:pt x="23725" y="59915"/>
                  </a:cubicBezTo>
                  <a:close/>
                </a:path>
              </a:pathLst>
            </a:custGeom>
            <a:solidFill>
              <a:srgbClr val="8DE0ED"/>
            </a:solidFill>
            <a:ln w="4021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D215B1F-3135-4D20-B8EA-1DEC5E4C60F6}"/>
                </a:ext>
              </a:extLst>
            </p:cNvPr>
            <p:cNvSpPr/>
            <p:nvPr/>
          </p:nvSpPr>
          <p:spPr>
            <a:xfrm>
              <a:off x="18523001" y="12292213"/>
              <a:ext cx="361903" cy="281480"/>
            </a:xfrm>
            <a:custGeom>
              <a:avLst/>
              <a:gdLst>
                <a:gd name="connsiteX0" fmla="*/ 355067 w 361902"/>
                <a:gd name="connsiteY0" fmla="*/ 250920 h 281480"/>
                <a:gd name="connsiteX1" fmla="*/ 110179 w 361902"/>
                <a:gd name="connsiteY1" fmla="*/ 0 h 281480"/>
                <a:gd name="connsiteX2" fmla="*/ 0 w 361902"/>
                <a:gd name="connsiteY2" fmla="*/ 250920 h 281480"/>
                <a:gd name="connsiteX3" fmla="*/ 355067 w 361902"/>
                <a:gd name="connsiteY3" fmla="*/ 250920 h 281480"/>
              </a:gdLst>
              <a:ahLst/>
              <a:cxnLst>
                <a:cxn ang="0">
                  <a:pos x="connsiteX0" y="connsiteY0"/>
                </a:cxn>
                <a:cxn ang="0">
                  <a:pos x="connsiteX1" y="connsiteY1"/>
                </a:cxn>
                <a:cxn ang="0">
                  <a:pos x="connsiteX2" y="connsiteY2"/>
                </a:cxn>
                <a:cxn ang="0">
                  <a:pos x="connsiteX3" y="connsiteY3"/>
                </a:cxn>
              </a:cxnLst>
              <a:rect l="l" t="t" r="r" b="b"/>
              <a:pathLst>
                <a:path w="361902" h="281480">
                  <a:moveTo>
                    <a:pt x="355067" y="250920"/>
                  </a:moveTo>
                  <a:cubicBezTo>
                    <a:pt x="423829" y="92888"/>
                    <a:pt x="110179" y="0"/>
                    <a:pt x="110179" y="0"/>
                  </a:cubicBezTo>
                  <a:cubicBezTo>
                    <a:pt x="29756" y="93693"/>
                    <a:pt x="0" y="250920"/>
                    <a:pt x="0" y="250920"/>
                  </a:cubicBezTo>
                  <a:cubicBezTo>
                    <a:pt x="0" y="250920"/>
                    <a:pt x="286306" y="408951"/>
                    <a:pt x="355067" y="250920"/>
                  </a:cubicBezTo>
                  <a:close/>
                </a:path>
              </a:pathLst>
            </a:custGeom>
            <a:solidFill>
              <a:schemeClr val="accent6"/>
            </a:solidFill>
            <a:ln w="4021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6D369F9-6E0D-4139-BEA3-8C6D3DB873C0}"/>
                </a:ext>
              </a:extLst>
            </p:cNvPr>
            <p:cNvSpPr/>
            <p:nvPr/>
          </p:nvSpPr>
          <p:spPr>
            <a:xfrm>
              <a:off x="16410212" y="11700703"/>
              <a:ext cx="924863" cy="482537"/>
            </a:xfrm>
            <a:custGeom>
              <a:avLst/>
              <a:gdLst>
                <a:gd name="connsiteX0" fmla="*/ 38683 w 924863"/>
                <a:gd name="connsiteY0" fmla="*/ 23725 h 482537"/>
                <a:gd name="connsiteX1" fmla="*/ 8524 w 924863"/>
                <a:gd name="connsiteY1" fmla="*/ 0 h 482537"/>
                <a:gd name="connsiteX2" fmla="*/ 12143 w 924863"/>
                <a:gd name="connsiteY2" fmla="*/ 51872 h 482537"/>
                <a:gd name="connsiteX3" fmla="*/ 959123 w 924863"/>
                <a:gd name="connsiteY3" fmla="*/ 511891 h 482537"/>
                <a:gd name="connsiteX4" fmla="*/ 917303 w 924863"/>
                <a:gd name="connsiteY4" fmla="*/ 460421 h 482537"/>
                <a:gd name="connsiteX5" fmla="*/ 38683 w 924863"/>
                <a:gd name="connsiteY5" fmla="*/ 23725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863" h="482537">
                  <a:moveTo>
                    <a:pt x="38683" y="23725"/>
                  </a:moveTo>
                  <a:lnTo>
                    <a:pt x="8524" y="0"/>
                  </a:lnTo>
                  <a:cubicBezTo>
                    <a:pt x="-3941" y="15682"/>
                    <a:pt x="-2735" y="38201"/>
                    <a:pt x="12143" y="51872"/>
                  </a:cubicBezTo>
                  <a:cubicBezTo>
                    <a:pt x="303676" y="321289"/>
                    <a:pt x="679251" y="437903"/>
                    <a:pt x="959123" y="511891"/>
                  </a:cubicBezTo>
                  <a:cubicBezTo>
                    <a:pt x="945049" y="495003"/>
                    <a:pt x="931377" y="477712"/>
                    <a:pt x="917303" y="460421"/>
                  </a:cubicBezTo>
                  <a:cubicBezTo>
                    <a:pt x="649897" y="387638"/>
                    <a:pt x="305687" y="270623"/>
                    <a:pt x="38683" y="23725"/>
                  </a:cubicBezTo>
                  <a:close/>
                </a:path>
              </a:pathLst>
            </a:custGeom>
            <a:solidFill>
              <a:srgbClr val="606060"/>
            </a:solidFill>
            <a:ln w="4021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D19CFF5-4CE5-4B69-9CA0-5FB01F8A8517}"/>
                </a:ext>
              </a:extLst>
            </p:cNvPr>
            <p:cNvSpPr/>
            <p:nvPr/>
          </p:nvSpPr>
          <p:spPr>
            <a:xfrm>
              <a:off x="17327917" y="12161525"/>
              <a:ext cx="40211" cy="40211"/>
            </a:xfrm>
            <a:custGeom>
              <a:avLst/>
              <a:gdLst>
                <a:gd name="connsiteX0" fmla="*/ 51471 w 40211"/>
                <a:gd name="connsiteY0" fmla="*/ 32169 h 40211"/>
                <a:gd name="connsiteX1" fmla="*/ 69968 w 40211"/>
                <a:gd name="connsiteY1" fmla="*/ 18899 h 40211"/>
                <a:gd name="connsiteX2" fmla="*/ 0 w 40211"/>
                <a:gd name="connsiteY2" fmla="*/ 0 h 40211"/>
                <a:gd name="connsiteX3" fmla="*/ 41820 w 40211"/>
                <a:gd name="connsiteY3" fmla="*/ 51471 h 40211"/>
                <a:gd name="connsiteX4" fmla="*/ 44233 w 40211"/>
                <a:gd name="connsiteY4" fmla="*/ 52275 h 40211"/>
                <a:gd name="connsiteX5" fmla="*/ 51471 w 40211"/>
                <a:gd name="connsiteY5" fmla="*/ 32169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11" h="40211">
                  <a:moveTo>
                    <a:pt x="51471" y="32169"/>
                  </a:moveTo>
                  <a:cubicBezTo>
                    <a:pt x="56296" y="25735"/>
                    <a:pt x="62730" y="21715"/>
                    <a:pt x="69968" y="18899"/>
                  </a:cubicBezTo>
                  <a:cubicBezTo>
                    <a:pt x="47450" y="12868"/>
                    <a:pt x="23725" y="6434"/>
                    <a:pt x="0" y="0"/>
                  </a:cubicBezTo>
                  <a:cubicBezTo>
                    <a:pt x="13672" y="17291"/>
                    <a:pt x="27746" y="34180"/>
                    <a:pt x="41820" y="51471"/>
                  </a:cubicBezTo>
                  <a:cubicBezTo>
                    <a:pt x="42624" y="51873"/>
                    <a:pt x="43428" y="51873"/>
                    <a:pt x="44233" y="52275"/>
                  </a:cubicBezTo>
                  <a:cubicBezTo>
                    <a:pt x="44635" y="45037"/>
                    <a:pt x="47047" y="38201"/>
                    <a:pt x="51471" y="32169"/>
                  </a:cubicBezTo>
                  <a:close/>
                </a:path>
              </a:pathLst>
            </a:custGeom>
            <a:solidFill>
              <a:srgbClr val="606060"/>
            </a:solidFill>
            <a:ln w="4021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AC7D30F-8597-4C75-A4BC-A050F8545341}"/>
                </a:ext>
              </a:extLst>
            </p:cNvPr>
            <p:cNvSpPr/>
            <p:nvPr/>
          </p:nvSpPr>
          <p:spPr>
            <a:xfrm>
              <a:off x="14106730" y="9843490"/>
              <a:ext cx="2251841" cy="241269"/>
            </a:xfrm>
            <a:custGeom>
              <a:avLst/>
              <a:gdLst>
                <a:gd name="connsiteX0" fmla="*/ 2266165 w 2251840"/>
                <a:gd name="connsiteY0" fmla="*/ 281327 h 241268"/>
                <a:gd name="connsiteX1" fmla="*/ 2257319 w 2251840"/>
                <a:gd name="connsiteY1" fmla="*/ 234279 h 241268"/>
                <a:gd name="connsiteX2" fmla="*/ 1252837 w 2251840"/>
                <a:gd name="connsiteY2" fmla="*/ 21561 h 241268"/>
                <a:gd name="connsiteX3" fmla="*/ 34430 w 2251840"/>
                <a:gd name="connsiteY3" fmla="*/ 30005 h 241268"/>
                <a:gd name="connsiteX4" fmla="*/ 251 w 2251840"/>
                <a:gd name="connsiteY4" fmla="*/ 72629 h 241268"/>
                <a:gd name="connsiteX5" fmla="*/ 42875 w 2251840"/>
                <a:gd name="connsiteY5" fmla="*/ 106809 h 241268"/>
                <a:gd name="connsiteX6" fmla="*/ 83086 w 2251840"/>
                <a:gd name="connsiteY6" fmla="*/ 103190 h 241268"/>
                <a:gd name="connsiteX7" fmla="*/ 38854 w 2251840"/>
                <a:gd name="connsiteY7" fmla="*/ 68608 h 241268"/>
                <a:gd name="connsiteX8" fmla="*/ 2266165 w 2251840"/>
                <a:gd name="connsiteY8" fmla="*/ 281327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840" h="241268">
                  <a:moveTo>
                    <a:pt x="2266165" y="281327"/>
                  </a:moveTo>
                  <a:cubicBezTo>
                    <a:pt x="2262948" y="265644"/>
                    <a:pt x="2260134" y="249962"/>
                    <a:pt x="2257319" y="234279"/>
                  </a:cubicBezTo>
                  <a:cubicBezTo>
                    <a:pt x="1995944" y="126915"/>
                    <a:pt x="1660581" y="55740"/>
                    <a:pt x="1252837" y="21561"/>
                  </a:cubicBezTo>
                  <a:cubicBezTo>
                    <a:pt x="621517" y="-31116"/>
                    <a:pt x="40462" y="29201"/>
                    <a:pt x="34430" y="30005"/>
                  </a:cubicBezTo>
                  <a:cubicBezTo>
                    <a:pt x="13118" y="32418"/>
                    <a:pt x="-2162" y="51317"/>
                    <a:pt x="251" y="72629"/>
                  </a:cubicBezTo>
                  <a:cubicBezTo>
                    <a:pt x="2663" y="93941"/>
                    <a:pt x="21563" y="109222"/>
                    <a:pt x="42875" y="106809"/>
                  </a:cubicBezTo>
                  <a:cubicBezTo>
                    <a:pt x="44483" y="106809"/>
                    <a:pt x="58557" y="105200"/>
                    <a:pt x="83086" y="103190"/>
                  </a:cubicBezTo>
                  <a:lnTo>
                    <a:pt x="38854" y="68608"/>
                  </a:lnTo>
                  <a:cubicBezTo>
                    <a:pt x="38451" y="68206"/>
                    <a:pt x="1423334" y="-78968"/>
                    <a:pt x="2266165" y="281327"/>
                  </a:cubicBezTo>
                  <a:close/>
                </a:path>
              </a:pathLst>
            </a:custGeom>
            <a:solidFill>
              <a:srgbClr val="606060"/>
            </a:solidFill>
            <a:ln w="4021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EA15176-AD8A-4294-9900-6B05F8AF6E77}"/>
                </a:ext>
              </a:extLst>
            </p:cNvPr>
            <p:cNvSpPr/>
            <p:nvPr/>
          </p:nvSpPr>
          <p:spPr>
            <a:xfrm>
              <a:off x="16364451" y="10077366"/>
              <a:ext cx="2613744" cy="2653955"/>
            </a:xfrm>
            <a:custGeom>
              <a:avLst/>
              <a:gdLst>
                <a:gd name="connsiteX0" fmla="*/ 558135 w 2613743"/>
                <a:gd name="connsiteY0" fmla="*/ 503850 h 2653955"/>
                <a:gd name="connsiteX1" fmla="*/ 2125175 w 2613743"/>
                <a:gd name="connsiteY1" fmla="*/ 1983630 h 2653955"/>
                <a:gd name="connsiteX2" fmla="*/ 2429575 w 2613743"/>
                <a:gd name="connsiteY2" fmla="*/ 2166191 h 2653955"/>
                <a:gd name="connsiteX3" fmla="*/ 2518040 w 2613743"/>
                <a:gd name="connsiteY3" fmla="*/ 2594442 h 2653955"/>
                <a:gd name="connsiteX4" fmla="*/ 1370406 w 2613743"/>
                <a:gd name="connsiteY4" fmla="*/ 2206402 h 2653955"/>
                <a:gd name="connsiteX5" fmla="*/ 1392120 w 2613743"/>
                <a:gd name="connsiteY5" fmla="*/ 2260285 h 2653955"/>
                <a:gd name="connsiteX6" fmla="*/ 1508733 w 2613743"/>
                <a:gd name="connsiteY6" fmla="*/ 2321004 h 2653955"/>
                <a:gd name="connsiteX7" fmla="*/ 2397809 w 2613743"/>
                <a:gd name="connsiteY7" fmla="*/ 2665616 h 2653955"/>
                <a:gd name="connsiteX8" fmla="*/ 2541766 w 2613743"/>
                <a:gd name="connsiteY8" fmla="*/ 2624601 h 2653955"/>
                <a:gd name="connsiteX9" fmla="*/ 2647924 w 2613743"/>
                <a:gd name="connsiteY9" fmla="*/ 2407057 h 2653955"/>
                <a:gd name="connsiteX10" fmla="*/ 2448475 w 2613743"/>
                <a:gd name="connsiteY10" fmla="*/ 2132011 h 2653955"/>
                <a:gd name="connsiteX11" fmla="*/ 2146085 w 2613743"/>
                <a:gd name="connsiteY11" fmla="*/ 1950657 h 2653955"/>
                <a:gd name="connsiteX12" fmla="*/ 592717 w 2613743"/>
                <a:gd name="connsiteY12" fmla="*/ 485754 h 2653955"/>
                <a:gd name="connsiteX13" fmla="*/ 0 w 2613743"/>
                <a:gd name="connsiteY13" fmla="*/ 0 h 2653955"/>
                <a:gd name="connsiteX14" fmla="*/ 8847 w 2613743"/>
                <a:gd name="connsiteY14" fmla="*/ 47048 h 2653955"/>
                <a:gd name="connsiteX15" fmla="*/ 558135 w 2613743"/>
                <a:gd name="connsiteY15" fmla="*/ 503850 h 265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3743" h="2653955">
                  <a:moveTo>
                    <a:pt x="558135" y="503850"/>
                  </a:moveTo>
                  <a:cubicBezTo>
                    <a:pt x="887064" y="1138788"/>
                    <a:pt x="1536077" y="1607251"/>
                    <a:pt x="2125175" y="1983630"/>
                  </a:cubicBezTo>
                  <a:cubicBezTo>
                    <a:pt x="2225301" y="2047567"/>
                    <a:pt x="2325428" y="2109091"/>
                    <a:pt x="2429575" y="2166191"/>
                  </a:cubicBezTo>
                  <a:cubicBezTo>
                    <a:pt x="2590421" y="2254656"/>
                    <a:pt x="2693765" y="2458930"/>
                    <a:pt x="2518040" y="2594442"/>
                  </a:cubicBezTo>
                  <a:cubicBezTo>
                    <a:pt x="2319396" y="2747245"/>
                    <a:pt x="1619717" y="2327840"/>
                    <a:pt x="1370406" y="2206402"/>
                  </a:cubicBezTo>
                  <a:cubicBezTo>
                    <a:pt x="1375633" y="2224497"/>
                    <a:pt x="1382871" y="2242592"/>
                    <a:pt x="1392120" y="2260285"/>
                  </a:cubicBezTo>
                  <a:cubicBezTo>
                    <a:pt x="1426300" y="2277576"/>
                    <a:pt x="1466109" y="2298486"/>
                    <a:pt x="1508733" y="2321004"/>
                  </a:cubicBezTo>
                  <a:cubicBezTo>
                    <a:pt x="1845303" y="2498338"/>
                    <a:pt x="2184688" y="2665616"/>
                    <a:pt x="2397809" y="2665616"/>
                  </a:cubicBezTo>
                  <a:cubicBezTo>
                    <a:pt x="2456115" y="2665616"/>
                    <a:pt x="2505173" y="2653151"/>
                    <a:pt x="2541766" y="2624601"/>
                  </a:cubicBezTo>
                  <a:cubicBezTo>
                    <a:pt x="2637468" y="2551015"/>
                    <a:pt x="2652347" y="2465364"/>
                    <a:pt x="2647924" y="2407057"/>
                  </a:cubicBezTo>
                  <a:cubicBezTo>
                    <a:pt x="2639881" y="2302105"/>
                    <a:pt x="2561469" y="2194339"/>
                    <a:pt x="2448475" y="2132011"/>
                  </a:cubicBezTo>
                  <a:cubicBezTo>
                    <a:pt x="2357999" y="2082551"/>
                    <a:pt x="2261894" y="2024646"/>
                    <a:pt x="2146085" y="1950657"/>
                  </a:cubicBezTo>
                  <a:cubicBezTo>
                    <a:pt x="1558596" y="1575083"/>
                    <a:pt x="914810" y="1107423"/>
                    <a:pt x="592717" y="485754"/>
                  </a:cubicBezTo>
                  <a:cubicBezTo>
                    <a:pt x="486156" y="280274"/>
                    <a:pt x="287914" y="118222"/>
                    <a:pt x="0" y="0"/>
                  </a:cubicBezTo>
                  <a:cubicBezTo>
                    <a:pt x="2815" y="15682"/>
                    <a:pt x="6032" y="31365"/>
                    <a:pt x="8847" y="47048"/>
                  </a:cubicBezTo>
                  <a:cubicBezTo>
                    <a:pt x="252930" y="151597"/>
                    <a:pt x="451575" y="298369"/>
                    <a:pt x="558135" y="503850"/>
                  </a:cubicBezTo>
                  <a:close/>
                </a:path>
              </a:pathLst>
            </a:custGeom>
            <a:solidFill>
              <a:srgbClr val="606060"/>
            </a:solidFill>
            <a:ln w="4021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DF98FDB-1041-40EF-AAF3-046F517F0C80}"/>
                </a:ext>
              </a:extLst>
            </p:cNvPr>
            <p:cNvSpPr/>
            <p:nvPr/>
          </p:nvSpPr>
          <p:spPr>
            <a:xfrm>
              <a:off x="16418736" y="11685951"/>
              <a:ext cx="884652" cy="442326"/>
            </a:xfrm>
            <a:custGeom>
              <a:avLst/>
              <a:gdLst>
                <a:gd name="connsiteX0" fmla="*/ 909181 w 884651"/>
                <a:gd name="connsiteY0" fmla="*/ 475977 h 442325"/>
                <a:gd name="connsiteX1" fmla="*/ 867763 w 884651"/>
                <a:gd name="connsiteY1" fmla="*/ 424104 h 442325"/>
                <a:gd name="connsiteX2" fmla="*/ 56296 w 884651"/>
                <a:gd name="connsiteY2" fmla="*/ 10329 h 442325"/>
                <a:gd name="connsiteX3" fmla="*/ 1608 w 884651"/>
                <a:gd name="connsiteY3" fmla="*/ 12339 h 442325"/>
                <a:gd name="connsiteX4" fmla="*/ 0 w 884651"/>
                <a:gd name="connsiteY4" fmla="*/ 15154 h 442325"/>
                <a:gd name="connsiteX5" fmla="*/ 30159 w 884651"/>
                <a:gd name="connsiteY5" fmla="*/ 38879 h 442325"/>
                <a:gd name="connsiteX6" fmla="*/ 909181 w 884651"/>
                <a:gd name="connsiteY6" fmla="*/ 475977 h 44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51" h="442325">
                  <a:moveTo>
                    <a:pt x="909181" y="475977"/>
                  </a:moveTo>
                  <a:cubicBezTo>
                    <a:pt x="895107" y="458686"/>
                    <a:pt x="881435" y="441395"/>
                    <a:pt x="867763" y="424104"/>
                  </a:cubicBezTo>
                  <a:cubicBezTo>
                    <a:pt x="611214" y="350517"/>
                    <a:pt x="300782" y="235915"/>
                    <a:pt x="56296" y="10329"/>
                  </a:cubicBezTo>
                  <a:cubicBezTo>
                    <a:pt x="40614" y="-4147"/>
                    <a:pt x="16085" y="-3343"/>
                    <a:pt x="1608" y="12339"/>
                  </a:cubicBezTo>
                  <a:cubicBezTo>
                    <a:pt x="804" y="13143"/>
                    <a:pt x="804" y="13948"/>
                    <a:pt x="0" y="15154"/>
                  </a:cubicBezTo>
                  <a:lnTo>
                    <a:pt x="30159" y="38879"/>
                  </a:lnTo>
                  <a:cubicBezTo>
                    <a:pt x="297163" y="285375"/>
                    <a:pt x="641373" y="402390"/>
                    <a:pt x="909181" y="475977"/>
                  </a:cubicBezTo>
                  <a:close/>
                </a:path>
              </a:pathLst>
            </a:custGeom>
            <a:solidFill>
              <a:srgbClr val="606060"/>
            </a:solidFill>
            <a:ln w="4021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3DF9B4E-A15B-4DDD-A14F-780F5C3DD88C}"/>
                </a:ext>
              </a:extLst>
            </p:cNvPr>
            <p:cNvSpPr/>
            <p:nvPr/>
          </p:nvSpPr>
          <p:spPr>
            <a:xfrm>
              <a:off x="14145181" y="9881942"/>
              <a:ext cx="2211629" cy="281480"/>
            </a:xfrm>
            <a:custGeom>
              <a:avLst/>
              <a:gdLst>
                <a:gd name="connsiteX0" fmla="*/ 2237365 w 2211629"/>
                <a:gd name="connsiteY0" fmla="*/ 289118 h 281480"/>
                <a:gd name="connsiteX1" fmla="*/ 2227714 w 2211629"/>
                <a:gd name="connsiteY1" fmla="*/ 242875 h 281480"/>
                <a:gd name="connsiteX2" fmla="*/ 0 w 2211629"/>
                <a:gd name="connsiteY2" fmla="*/ 29754 h 281480"/>
                <a:gd name="connsiteX3" fmla="*/ 44233 w 2211629"/>
                <a:gd name="connsiteY3" fmla="*/ 64336 h 281480"/>
                <a:gd name="connsiteX4" fmla="*/ 2237365 w 2211629"/>
                <a:gd name="connsiteY4" fmla="*/ 289118 h 28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629" h="281480">
                  <a:moveTo>
                    <a:pt x="2237365" y="289118"/>
                  </a:moveTo>
                  <a:cubicBezTo>
                    <a:pt x="2234148" y="273838"/>
                    <a:pt x="2230931" y="258155"/>
                    <a:pt x="2227714" y="242875"/>
                  </a:cubicBezTo>
                  <a:cubicBezTo>
                    <a:pt x="1384882" y="-117420"/>
                    <a:pt x="0" y="29754"/>
                    <a:pt x="0" y="29754"/>
                  </a:cubicBezTo>
                  <a:lnTo>
                    <a:pt x="44233" y="64336"/>
                  </a:lnTo>
                  <a:cubicBezTo>
                    <a:pt x="279067" y="44230"/>
                    <a:pt x="1493855" y="-41018"/>
                    <a:pt x="2237365" y="289118"/>
                  </a:cubicBezTo>
                  <a:close/>
                </a:path>
              </a:pathLst>
            </a:custGeom>
            <a:solidFill>
              <a:srgbClr val="606060"/>
            </a:solidFill>
            <a:ln w="4021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7114D55-EECE-42FA-BE14-45F9D4AA077F}"/>
                </a:ext>
              </a:extLst>
            </p:cNvPr>
            <p:cNvSpPr/>
            <p:nvPr/>
          </p:nvSpPr>
          <p:spPr>
            <a:xfrm>
              <a:off x="16372493" y="10125218"/>
              <a:ext cx="2573532" cy="2573532"/>
            </a:xfrm>
            <a:custGeom>
              <a:avLst/>
              <a:gdLst>
                <a:gd name="connsiteX0" fmla="*/ 1044291 w 2573532"/>
                <a:gd name="connsiteY0" fmla="*/ 2053599 h 2573532"/>
                <a:gd name="connsiteX1" fmla="*/ 1323761 w 2573532"/>
                <a:gd name="connsiteY1" fmla="*/ 2100244 h 2573532"/>
                <a:gd name="connsiteX2" fmla="*/ 1355528 w 2573532"/>
                <a:gd name="connsiteY2" fmla="*/ 2132011 h 2573532"/>
                <a:gd name="connsiteX3" fmla="*/ 1361962 w 2573532"/>
                <a:gd name="connsiteY3" fmla="*/ 2158952 h 2573532"/>
                <a:gd name="connsiteX4" fmla="*/ 2509596 w 2573532"/>
                <a:gd name="connsiteY4" fmla="*/ 2546993 h 2573532"/>
                <a:gd name="connsiteX5" fmla="*/ 2421131 w 2573532"/>
                <a:gd name="connsiteY5" fmla="*/ 2118741 h 2573532"/>
                <a:gd name="connsiteX6" fmla="*/ 2116731 w 2573532"/>
                <a:gd name="connsiteY6" fmla="*/ 1936181 h 2573532"/>
                <a:gd name="connsiteX7" fmla="*/ 549691 w 2573532"/>
                <a:gd name="connsiteY7" fmla="*/ 456400 h 2573532"/>
                <a:gd name="connsiteX8" fmla="*/ 0 w 2573532"/>
                <a:gd name="connsiteY8" fmla="*/ 0 h 2573532"/>
                <a:gd name="connsiteX9" fmla="*/ 9651 w 2573532"/>
                <a:gd name="connsiteY9" fmla="*/ 46244 h 2573532"/>
                <a:gd name="connsiteX10" fmla="*/ 515511 w 2573532"/>
                <a:gd name="connsiteY10" fmla="*/ 474495 h 2573532"/>
                <a:gd name="connsiteX11" fmla="*/ 2095820 w 2573532"/>
                <a:gd name="connsiteY11" fmla="*/ 1969154 h 2573532"/>
                <a:gd name="connsiteX12" fmla="*/ 2402634 w 2573532"/>
                <a:gd name="connsiteY12" fmla="*/ 2152921 h 2573532"/>
                <a:gd name="connsiteX13" fmla="*/ 2562273 w 2573532"/>
                <a:gd name="connsiteY13" fmla="*/ 2366042 h 2573532"/>
                <a:gd name="connsiteX14" fmla="*/ 2486274 w 2573532"/>
                <a:gd name="connsiteY14" fmla="*/ 2516432 h 2573532"/>
                <a:gd name="connsiteX15" fmla="*/ 1536479 w 2573532"/>
                <a:gd name="connsiteY15" fmla="*/ 2205598 h 2573532"/>
                <a:gd name="connsiteX16" fmla="*/ 1332607 w 2573532"/>
                <a:gd name="connsiteY16" fmla="*/ 2103059 h 2573532"/>
                <a:gd name="connsiteX17" fmla="*/ 1111042 w 2573532"/>
                <a:gd name="connsiteY17" fmla="*/ 2037916 h 2573532"/>
                <a:gd name="connsiteX18" fmla="*/ 914408 w 2573532"/>
                <a:gd name="connsiteY18" fmla="*/ 1985239 h 2573532"/>
                <a:gd name="connsiteX19" fmla="*/ 955826 w 2573532"/>
                <a:gd name="connsiteY19" fmla="*/ 2037112 h 2573532"/>
                <a:gd name="connsiteX20" fmla="*/ 1025794 w 2573532"/>
                <a:gd name="connsiteY20" fmla="*/ 2056011 h 2573532"/>
                <a:gd name="connsiteX21" fmla="*/ 1044291 w 2573532"/>
                <a:gd name="connsiteY21" fmla="*/ 2053599 h 25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73532" h="2573532">
                  <a:moveTo>
                    <a:pt x="1044291" y="2053599"/>
                  </a:moveTo>
                  <a:lnTo>
                    <a:pt x="1323761" y="2100244"/>
                  </a:lnTo>
                  <a:cubicBezTo>
                    <a:pt x="1340247" y="2103059"/>
                    <a:pt x="1352713" y="2115927"/>
                    <a:pt x="1355528" y="2132011"/>
                  </a:cubicBezTo>
                  <a:cubicBezTo>
                    <a:pt x="1357136" y="2140857"/>
                    <a:pt x="1359549" y="2149704"/>
                    <a:pt x="1361962" y="2158952"/>
                  </a:cubicBezTo>
                  <a:cubicBezTo>
                    <a:pt x="1611273" y="2279989"/>
                    <a:pt x="2310952" y="2699796"/>
                    <a:pt x="2509596" y="2546993"/>
                  </a:cubicBezTo>
                  <a:cubicBezTo>
                    <a:pt x="2685320" y="2411883"/>
                    <a:pt x="2581977" y="2207206"/>
                    <a:pt x="2421131" y="2118741"/>
                  </a:cubicBezTo>
                  <a:cubicBezTo>
                    <a:pt x="2316983" y="2061641"/>
                    <a:pt x="2216857" y="2000117"/>
                    <a:pt x="2116731" y="1936181"/>
                  </a:cubicBezTo>
                  <a:cubicBezTo>
                    <a:pt x="1527633" y="1559802"/>
                    <a:pt x="878620" y="1091339"/>
                    <a:pt x="549691" y="456400"/>
                  </a:cubicBezTo>
                  <a:cubicBezTo>
                    <a:pt x="443130" y="250920"/>
                    <a:pt x="244486" y="104148"/>
                    <a:pt x="0" y="0"/>
                  </a:cubicBezTo>
                  <a:cubicBezTo>
                    <a:pt x="3217" y="15281"/>
                    <a:pt x="6434" y="30963"/>
                    <a:pt x="9651" y="46244"/>
                  </a:cubicBezTo>
                  <a:cubicBezTo>
                    <a:pt x="234835" y="146370"/>
                    <a:pt x="416993" y="284697"/>
                    <a:pt x="515511" y="474495"/>
                  </a:cubicBezTo>
                  <a:cubicBezTo>
                    <a:pt x="846049" y="1112651"/>
                    <a:pt x="1499887" y="1587950"/>
                    <a:pt x="2095820" y="1969154"/>
                  </a:cubicBezTo>
                  <a:cubicBezTo>
                    <a:pt x="2213238" y="2044350"/>
                    <a:pt x="2310550" y="2102657"/>
                    <a:pt x="2402634" y="2152921"/>
                  </a:cubicBezTo>
                  <a:cubicBezTo>
                    <a:pt x="2491903" y="2201979"/>
                    <a:pt x="2556242" y="2287629"/>
                    <a:pt x="2562273" y="2366042"/>
                  </a:cubicBezTo>
                  <a:cubicBezTo>
                    <a:pt x="2566696" y="2423544"/>
                    <a:pt x="2540961" y="2474211"/>
                    <a:pt x="2486274" y="2516432"/>
                  </a:cubicBezTo>
                  <a:cubicBezTo>
                    <a:pt x="2339904" y="2629024"/>
                    <a:pt x="1817155" y="2353576"/>
                    <a:pt x="1536479" y="2205598"/>
                  </a:cubicBezTo>
                  <a:cubicBezTo>
                    <a:pt x="1447210" y="2158551"/>
                    <a:pt x="1376840" y="2121556"/>
                    <a:pt x="1332607" y="2103059"/>
                  </a:cubicBezTo>
                  <a:cubicBezTo>
                    <a:pt x="1281137" y="2081746"/>
                    <a:pt x="1205941" y="2062445"/>
                    <a:pt x="1111042" y="2037916"/>
                  </a:cubicBezTo>
                  <a:cubicBezTo>
                    <a:pt x="1051127" y="2022636"/>
                    <a:pt x="984778" y="2005345"/>
                    <a:pt x="914408" y="1985239"/>
                  </a:cubicBezTo>
                  <a:cubicBezTo>
                    <a:pt x="928080" y="2002530"/>
                    <a:pt x="942154" y="2019821"/>
                    <a:pt x="955826" y="2037112"/>
                  </a:cubicBezTo>
                  <a:cubicBezTo>
                    <a:pt x="979551" y="2043546"/>
                    <a:pt x="1003276" y="2049980"/>
                    <a:pt x="1025794" y="2056011"/>
                  </a:cubicBezTo>
                  <a:cubicBezTo>
                    <a:pt x="1031424" y="2053196"/>
                    <a:pt x="1037858" y="2052392"/>
                    <a:pt x="1044291" y="2053599"/>
                  </a:cubicBezTo>
                  <a:close/>
                </a:path>
              </a:pathLst>
            </a:custGeom>
            <a:solidFill>
              <a:srgbClr val="606060"/>
            </a:solidFill>
            <a:ln w="4021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DFB5DEF-1E91-4841-BF63-719903C437FA}"/>
                </a:ext>
              </a:extLst>
            </p:cNvPr>
            <p:cNvSpPr/>
            <p:nvPr/>
          </p:nvSpPr>
          <p:spPr>
            <a:xfrm>
              <a:off x="19243187" y="13878554"/>
              <a:ext cx="361903" cy="281480"/>
            </a:xfrm>
            <a:custGeom>
              <a:avLst/>
              <a:gdLst>
                <a:gd name="connsiteX0" fmla="*/ 131090 w 361902"/>
                <a:gd name="connsiteY0" fmla="*/ 0 h 281480"/>
                <a:gd name="connsiteX1" fmla="*/ 0 w 361902"/>
                <a:gd name="connsiteY1" fmla="*/ 137925 h 281480"/>
                <a:gd name="connsiteX2" fmla="*/ 389649 w 361902"/>
                <a:gd name="connsiteY2" fmla="*/ 283893 h 281480"/>
                <a:gd name="connsiteX3" fmla="*/ 131090 w 361902"/>
                <a:gd name="connsiteY3" fmla="*/ 0 h 281480"/>
              </a:gdLst>
              <a:ahLst/>
              <a:cxnLst>
                <a:cxn ang="0">
                  <a:pos x="connsiteX0" y="connsiteY0"/>
                </a:cxn>
                <a:cxn ang="0">
                  <a:pos x="connsiteX1" y="connsiteY1"/>
                </a:cxn>
                <a:cxn ang="0">
                  <a:pos x="connsiteX2" y="connsiteY2"/>
                </a:cxn>
                <a:cxn ang="0">
                  <a:pos x="connsiteX3" y="connsiteY3"/>
                </a:cxn>
              </a:cxnLst>
              <a:rect l="l" t="t" r="r" b="b"/>
              <a:pathLst>
                <a:path w="361902" h="281480">
                  <a:moveTo>
                    <a:pt x="131090" y="0"/>
                  </a:moveTo>
                  <a:cubicBezTo>
                    <a:pt x="131090" y="0"/>
                    <a:pt x="48254" y="50666"/>
                    <a:pt x="0" y="137925"/>
                  </a:cubicBezTo>
                  <a:cubicBezTo>
                    <a:pt x="164465" y="204676"/>
                    <a:pt x="307618" y="260168"/>
                    <a:pt x="389649" y="283893"/>
                  </a:cubicBezTo>
                  <a:cubicBezTo>
                    <a:pt x="368739" y="222369"/>
                    <a:pt x="307618" y="103344"/>
                    <a:pt x="131090" y="0"/>
                  </a:cubicBezTo>
                  <a:close/>
                </a:path>
              </a:pathLst>
            </a:custGeom>
            <a:solidFill>
              <a:schemeClr val="accent6"/>
            </a:solidFill>
            <a:ln w="4021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044D8C2-8252-482F-A9C8-1C8BBC3EFC90}"/>
                </a:ext>
              </a:extLst>
            </p:cNvPr>
            <p:cNvSpPr/>
            <p:nvPr/>
          </p:nvSpPr>
          <p:spPr>
            <a:xfrm>
              <a:off x="19479229" y="13553645"/>
              <a:ext cx="160846" cy="80423"/>
            </a:xfrm>
            <a:custGeom>
              <a:avLst/>
              <a:gdLst>
                <a:gd name="connsiteX0" fmla="*/ 43830 w 160845"/>
                <a:gd name="connsiteY0" fmla="*/ 0 h 80422"/>
                <a:gd name="connsiteX1" fmla="*/ 0 w 160845"/>
                <a:gd name="connsiteY1" fmla="*/ 95301 h 80422"/>
                <a:gd name="connsiteX2" fmla="*/ 16889 w 160845"/>
                <a:gd name="connsiteY2" fmla="*/ 112593 h 80422"/>
                <a:gd name="connsiteX3" fmla="*/ 182560 w 160845"/>
                <a:gd name="connsiteY3" fmla="*/ 112593 h 80422"/>
                <a:gd name="connsiteX4" fmla="*/ 43830 w 160845"/>
                <a:gd name="connsiteY4" fmla="*/ 0 h 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5" h="80422">
                  <a:moveTo>
                    <a:pt x="43830" y="0"/>
                  </a:moveTo>
                  <a:lnTo>
                    <a:pt x="0" y="95301"/>
                  </a:lnTo>
                  <a:cubicBezTo>
                    <a:pt x="5630" y="100931"/>
                    <a:pt x="11259" y="106963"/>
                    <a:pt x="16889" y="112593"/>
                  </a:cubicBezTo>
                  <a:lnTo>
                    <a:pt x="182560" y="112593"/>
                  </a:lnTo>
                  <a:cubicBezTo>
                    <a:pt x="167682" y="88868"/>
                    <a:pt x="127872" y="36995"/>
                    <a:pt x="43830" y="0"/>
                  </a:cubicBezTo>
                  <a:close/>
                </a:path>
              </a:pathLst>
            </a:custGeom>
            <a:solidFill>
              <a:schemeClr val="accent6"/>
            </a:solidFill>
            <a:ln w="4021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E5C8546-E0FD-43B4-B7F5-E18D0EB8BAB7}"/>
                </a:ext>
              </a:extLst>
            </p:cNvPr>
            <p:cNvSpPr/>
            <p:nvPr/>
          </p:nvSpPr>
          <p:spPr>
            <a:xfrm>
              <a:off x="14106401" y="11397100"/>
              <a:ext cx="2493109" cy="1085709"/>
            </a:xfrm>
            <a:custGeom>
              <a:avLst/>
              <a:gdLst>
                <a:gd name="connsiteX0" fmla="*/ 1836232 w 2493109"/>
                <a:gd name="connsiteY0" fmla="*/ 311243 h 1085708"/>
                <a:gd name="connsiteX1" fmla="*/ 2443425 w 2493109"/>
                <a:gd name="connsiteY1" fmla="*/ 1076064 h 1085708"/>
                <a:gd name="connsiteX2" fmla="*/ 2520229 w 2493109"/>
                <a:gd name="connsiteY2" fmla="*/ 1108233 h 1085708"/>
                <a:gd name="connsiteX3" fmla="*/ 2153500 w 2493109"/>
                <a:gd name="connsiteY3" fmla="*/ 646606 h 1085708"/>
                <a:gd name="connsiteX4" fmla="*/ 1865184 w 2493109"/>
                <a:gd name="connsiteY4" fmla="*/ 285909 h 1085708"/>
                <a:gd name="connsiteX5" fmla="*/ 34759 w 2493109"/>
                <a:gd name="connsiteY5" fmla="*/ 27752 h 1085708"/>
                <a:gd name="connsiteX6" fmla="*/ 178 w 2493109"/>
                <a:gd name="connsiteY6" fmla="*/ 69974 h 1085708"/>
                <a:gd name="connsiteX7" fmla="*/ 42400 w 2493109"/>
                <a:gd name="connsiteY7" fmla="*/ 104556 h 1085708"/>
                <a:gd name="connsiteX8" fmla="*/ 115182 w 2493109"/>
                <a:gd name="connsiteY8" fmla="*/ 98122 h 1085708"/>
                <a:gd name="connsiteX9" fmla="*/ 38378 w 2493109"/>
                <a:gd name="connsiteY9" fmla="*/ 65953 h 1085708"/>
                <a:gd name="connsiteX10" fmla="*/ 1836232 w 2493109"/>
                <a:gd name="connsiteY10" fmla="*/ 311243 h 108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109" h="1085708">
                  <a:moveTo>
                    <a:pt x="1836232" y="311243"/>
                  </a:moveTo>
                  <a:cubicBezTo>
                    <a:pt x="1980189" y="476109"/>
                    <a:pt x="2196527" y="773272"/>
                    <a:pt x="2443425" y="1076064"/>
                  </a:cubicBezTo>
                  <a:lnTo>
                    <a:pt x="2520229" y="1108233"/>
                  </a:lnTo>
                  <a:cubicBezTo>
                    <a:pt x="2386727" y="947387"/>
                    <a:pt x="2262071" y="786542"/>
                    <a:pt x="2153500" y="646606"/>
                  </a:cubicBezTo>
                  <a:cubicBezTo>
                    <a:pt x="2040506" y="500638"/>
                    <a:pt x="1942792" y="374776"/>
                    <a:pt x="1865184" y="285909"/>
                  </a:cubicBezTo>
                  <a:cubicBezTo>
                    <a:pt x="1513334" y="-116607"/>
                    <a:pt x="95077" y="21720"/>
                    <a:pt x="34759" y="27752"/>
                  </a:cubicBezTo>
                  <a:cubicBezTo>
                    <a:pt x="13447" y="29763"/>
                    <a:pt x="-1833" y="48662"/>
                    <a:pt x="178" y="69974"/>
                  </a:cubicBezTo>
                  <a:cubicBezTo>
                    <a:pt x="2188" y="91286"/>
                    <a:pt x="21892" y="106969"/>
                    <a:pt x="42400" y="104556"/>
                  </a:cubicBezTo>
                  <a:cubicBezTo>
                    <a:pt x="43204" y="104556"/>
                    <a:pt x="69743" y="101741"/>
                    <a:pt x="115182" y="98122"/>
                  </a:cubicBezTo>
                  <a:lnTo>
                    <a:pt x="38378" y="65953"/>
                  </a:lnTo>
                  <a:cubicBezTo>
                    <a:pt x="38781" y="66355"/>
                    <a:pt x="1493228" y="-80819"/>
                    <a:pt x="1836232" y="311243"/>
                  </a:cubicBezTo>
                  <a:close/>
                </a:path>
              </a:pathLst>
            </a:custGeom>
            <a:solidFill>
              <a:srgbClr val="606060"/>
            </a:solidFill>
            <a:ln w="4021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1251AC2-C9B0-49AD-8E0B-EC6202870056}"/>
                </a:ext>
              </a:extLst>
            </p:cNvPr>
            <p:cNvSpPr/>
            <p:nvPr/>
          </p:nvSpPr>
          <p:spPr>
            <a:xfrm>
              <a:off x="19458721" y="13685539"/>
              <a:ext cx="40211" cy="40211"/>
            </a:xfrm>
            <a:custGeom>
              <a:avLst/>
              <a:gdLst>
                <a:gd name="connsiteX0" fmla="*/ 0 w 0"/>
                <a:gd name="connsiteY0" fmla="*/ 8445 h 0"/>
                <a:gd name="connsiteX1" fmla="*/ 19302 w 0"/>
                <a:gd name="connsiteY1" fmla="*/ 16487 h 0"/>
                <a:gd name="connsiteX2" fmla="*/ 3619 w 0"/>
                <a:gd name="connsiteY2" fmla="*/ 0 h 0"/>
                <a:gd name="connsiteX3" fmla="*/ 0 w 0"/>
                <a:gd name="connsiteY3" fmla="*/ 8445 h 0"/>
              </a:gdLst>
              <a:ahLst/>
              <a:cxnLst>
                <a:cxn ang="0">
                  <a:pos x="connsiteX0" y="connsiteY0"/>
                </a:cxn>
                <a:cxn ang="0">
                  <a:pos x="connsiteX1" y="connsiteY1"/>
                </a:cxn>
                <a:cxn ang="0">
                  <a:pos x="connsiteX2" y="connsiteY2"/>
                </a:cxn>
                <a:cxn ang="0">
                  <a:pos x="connsiteX3" y="connsiteY3"/>
                </a:cxn>
              </a:cxnLst>
              <a:rect l="l" t="t" r="r" b="b"/>
              <a:pathLst>
                <a:path>
                  <a:moveTo>
                    <a:pt x="0" y="8445"/>
                  </a:moveTo>
                  <a:lnTo>
                    <a:pt x="19302" y="16487"/>
                  </a:lnTo>
                  <a:cubicBezTo>
                    <a:pt x="14074" y="10858"/>
                    <a:pt x="8847" y="5630"/>
                    <a:pt x="3619" y="0"/>
                  </a:cubicBezTo>
                  <a:lnTo>
                    <a:pt x="0" y="8445"/>
                  </a:lnTo>
                  <a:close/>
                </a:path>
              </a:pathLst>
            </a:custGeom>
            <a:solidFill>
              <a:schemeClr val="accent6"/>
            </a:solidFill>
            <a:ln w="4021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62916AD-68EB-43E3-BA71-2390045C2004}"/>
                </a:ext>
              </a:extLst>
            </p:cNvPr>
            <p:cNvSpPr/>
            <p:nvPr/>
          </p:nvSpPr>
          <p:spPr>
            <a:xfrm>
              <a:off x="17372149" y="12215811"/>
              <a:ext cx="603172" cy="643383"/>
            </a:xfrm>
            <a:custGeom>
              <a:avLst/>
              <a:gdLst>
                <a:gd name="connsiteX0" fmla="*/ 95703 w 603171"/>
                <a:gd name="connsiteY0" fmla="*/ 111788 h 643383"/>
                <a:gd name="connsiteX1" fmla="*/ 0 w 603171"/>
                <a:gd name="connsiteY1" fmla="*/ 0 h 643383"/>
                <a:gd name="connsiteX2" fmla="*/ 3619 w 603171"/>
                <a:gd name="connsiteY2" fmla="*/ 17693 h 643383"/>
                <a:gd name="connsiteX3" fmla="*/ 622875 w 603171"/>
                <a:gd name="connsiteY3" fmla="*/ 669923 h 643383"/>
                <a:gd name="connsiteX4" fmla="*/ 622875 w 603171"/>
                <a:gd name="connsiteY4" fmla="*/ 623277 h 643383"/>
                <a:gd name="connsiteX5" fmla="*/ 95703 w 603171"/>
                <a:gd name="connsiteY5" fmla="*/ 111788 h 6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171" h="643383">
                  <a:moveTo>
                    <a:pt x="95703" y="111788"/>
                  </a:moveTo>
                  <a:cubicBezTo>
                    <a:pt x="63132" y="75195"/>
                    <a:pt x="31365" y="37799"/>
                    <a:pt x="0" y="0"/>
                  </a:cubicBezTo>
                  <a:cubicBezTo>
                    <a:pt x="0" y="6031"/>
                    <a:pt x="804" y="12064"/>
                    <a:pt x="3619" y="17693"/>
                  </a:cubicBezTo>
                  <a:cubicBezTo>
                    <a:pt x="124656" y="269015"/>
                    <a:pt x="269417" y="456801"/>
                    <a:pt x="622875" y="669923"/>
                  </a:cubicBezTo>
                  <a:lnTo>
                    <a:pt x="622875" y="623277"/>
                  </a:lnTo>
                  <a:cubicBezTo>
                    <a:pt x="327321" y="441522"/>
                    <a:pt x="193819" y="285903"/>
                    <a:pt x="95703" y="111788"/>
                  </a:cubicBezTo>
                  <a:close/>
                </a:path>
              </a:pathLst>
            </a:custGeom>
            <a:solidFill>
              <a:srgbClr val="606060"/>
            </a:solidFill>
            <a:ln w="4021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1DFD524-0C3A-474A-924C-CCCB323427E3}"/>
                </a:ext>
              </a:extLst>
            </p:cNvPr>
            <p:cNvSpPr/>
            <p:nvPr/>
          </p:nvSpPr>
          <p:spPr>
            <a:xfrm>
              <a:off x="17372149" y="12213399"/>
              <a:ext cx="80423" cy="80423"/>
            </a:xfrm>
            <a:custGeom>
              <a:avLst/>
              <a:gdLst>
                <a:gd name="connsiteX0" fmla="*/ 42222 w 80422"/>
                <a:gd name="connsiteY0" fmla="*/ 11259 h 80422"/>
                <a:gd name="connsiteX1" fmla="*/ 0 w 80422"/>
                <a:gd name="connsiteY1" fmla="*/ 0 h 80422"/>
                <a:gd name="connsiteX2" fmla="*/ 0 w 80422"/>
                <a:gd name="connsiteY2" fmla="*/ 2413 h 80422"/>
                <a:gd name="connsiteX3" fmla="*/ 95703 w 80422"/>
                <a:gd name="connsiteY3" fmla="*/ 114200 h 80422"/>
                <a:gd name="connsiteX4" fmla="*/ 42222 w 80422"/>
                <a:gd name="connsiteY4" fmla="*/ 11259 h 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 h="80422">
                  <a:moveTo>
                    <a:pt x="42222" y="11259"/>
                  </a:moveTo>
                  <a:cubicBezTo>
                    <a:pt x="28550" y="7640"/>
                    <a:pt x="14074" y="4021"/>
                    <a:pt x="0" y="0"/>
                  </a:cubicBezTo>
                  <a:cubicBezTo>
                    <a:pt x="0" y="804"/>
                    <a:pt x="0" y="1608"/>
                    <a:pt x="0" y="2413"/>
                  </a:cubicBezTo>
                  <a:cubicBezTo>
                    <a:pt x="31365" y="40211"/>
                    <a:pt x="63534" y="77206"/>
                    <a:pt x="95703" y="114200"/>
                  </a:cubicBezTo>
                  <a:cubicBezTo>
                    <a:pt x="77206" y="80825"/>
                    <a:pt x="59513" y="46645"/>
                    <a:pt x="42222" y="11259"/>
                  </a:cubicBezTo>
                  <a:close/>
                </a:path>
              </a:pathLst>
            </a:custGeom>
            <a:solidFill>
              <a:srgbClr val="606060"/>
            </a:solidFill>
            <a:ln w="4021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B515668-1C72-43F8-B3E6-6D137D29087A}"/>
                </a:ext>
              </a:extLst>
            </p:cNvPr>
            <p:cNvSpPr/>
            <p:nvPr/>
          </p:nvSpPr>
          <p:spPr>
            <a:xfrm>
              <a:off x="16473826" y="12440995"/>
              <a:ext cx="3257127" cy="1809515"/>
            </a:xfrm>
            <a:custGeom>
              <a:avLst/>
              <a:gdLst>
                <a:gd name="connsiteX0" fmla="*/ 3010229 w 3257126"/>
                <a:gd name="connsiteY0" fmla="*/ 1263845 h 1809514"/>
                <a:gd name="connsiteX1" fmla="*/ 3004197 w 3257126"/>
                <a:gd name="connsiteY1" fmla="*/ 1261433 h 1809514"/>
                <a:gd name="connsiteX2" fmla="*/ 3241444 w 3257126"/>
                <a:gd name="connsiteY2" fmla="*/ 1766086 h 1809514"/>
                <a:gd name="connsiteX3" fmla="*/ 3169466 w 3257126"/>
                <a:gd name="connsiteY3" fmla="*/ 1763673 h 1809514"/>
                <a:gd name="connsiteX4" fmla="*/ 2753278 w 3257126"/>
                <a:gd name="connsiteY4" fmla="*/ 1610870 h 1809514"/>
                <a:gd name="connsiteX5" fmla="*/ 2752876 w 3257126"/>
                <a:gd name="connsiteY5" fmla="*/ 1610468 h 1809514"/>
                <a:gd name="connsiteX6" fmla="*/ 2752876 w 3257126"/>
                <a:gd name="connsiteY6" fmla="*/ 1610468 h 1809514"/>
                <a:gd name="connsiteX7" fmla="*/ 1167338 w 3257126"/>
                <a:gd name="connsiteY7" fmla="*/ 981963 h 1809514"/>
                <a:gd name="connsiteX8" fmla="*/ 76000 w 3257126"/>
                <a:gd name="connsiteY8" fmla="*/ 31767 h 1809514"/>
                <a:gd name="connsiteX9" fmla="*/ 0 w 3257126"/>
                <a:gd name="connsiteY9" fmla="*/ 0 h 1809514"/>
                <a:gd name="connsiteX10" fmla="*/ 1156079 w 3257126"/>
                <a:gd name="connsiteY10" fmla="*/ 1018958 h 1809514"/>
                <a:gd name="connsiteX11" fmla="*/ 2317386 w 3257126"/>
                <a:gd name="connsiteY11" fmla="*/ 1471337 h 1809514"/>
                <a:gd name="connsiteX12" fmla="*/ 3224153 w 3257126"/>
                <a:gd name="connsiteY12" fmla="*/ 1810721 h 1809514"/>
                <a:gd name="connsiteX13" fmla="*/ 3251095 w 3257126"/>
                <a:gd name="connsiteY13" fmla="*/ 1806297 h 1809514"/>
                <a:gd name="connsiteX14" fmla="*/ 3277233 w 3257126"/>
                <a:gd name="connsiteY14" fmla="*/ 1780160 h 1809514"/>
                <a:gd name="connsiteX15" fmla="*/ 3090651 w 3257126"/>
                <a:gd name="connsiteY15" fmla="*/ 1302047 h 1809514"/>
                <a:gd name="connsiteX16" fmla="*/ 3231392 w 3257126"/>
                <a:gd name="connsiteY16" fmla="*/ 1302047 h 1809514"/>
                <a:gd name="connsiteX17" fmla="*/ 3103921 w 3257126"/>
                <a:gd name="connsiteY17" fmla="*/ 1263443 h 1809514"/>
                <a:gd name="connsiteX18" fmla="*/ 3010229 w 3257126"/>
                <a:gd name="connsiteY18" fmla="*/ 1263443 h 180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7126" h="1809514">
                  <a:moveTo>
                    <a:pt x="3010229" y="1263845"/>
                  </a:moveTo>
                  <a:lnTo>
                    <a:pt x="3004197" y="1261433"/>
                  </a:lnTo>
                  <a:cubicBezTo>
                    <a:pt x="3234206" y="1508733"/>
                    <a:pt x="3261148" y="1717028"/>
                    <a:pt x="3241444" y="1766086"/>
                  </a:cubicBezTo>
                  <a:cubicBezTo>
                    <a:pt x="3237423" y="1776139"/>
                    <a:pt x="3212090" y="1774531"/>
                    <a:pt x="3169466" y="1763673"/>
                  </a:cubicBezTo>
                  <a:cubicBezTo>
                    <a:pt x="3086228" y="1742361"/>
                    <a:pt x="2936642" y="1685262"/>
                    <a:pt x="2753278" y="1610870"/>
                  </a:cubicBezTo>
                  <a:lnTo>
                    <a:pt x="2752876" y="1610468"/>
                  </a:lnTo>
                  <a:lnTo>
                    <a:pt x="2752876" y="1610468"/>
                  </a:lnTo>
                  <a:cubicBezTo>
                    <a:pt x="2270338" y="1414236"/>
                    <a:pt x="1550955" y="1096163"/>
                    <a:pt x="1167338" y="981963"/>
                  </a:cubicBezTo>
                  <a:cubicBezTo>
                    <a:pt x="817096" y="877815"/>
                    <a:pt x="416993" y="449564"/>
                    <a:pt x="76000" y="31767"/>
                  </a:cubicBezTo>
                  <a:lnTo>
                    <a:pt x="0" y="0"/>
                  </a:lnTo>
                  <a:cubicBezTo>
                    <a:pt x="357480" y="444336"/>
                    <a:pt x="778091" y="906768"/>
                    <a:pt x="1156079" y="1018958"/>
                  </a:cubicBezTo>
                  <a:cubicBezTo>
                    <a:pt x="1436755" y="1102196"/>
                    <a:pt x="1904414" y="1298427"/>
                    <a:pt x="2317386" y="1471337"/>
                  </a:cubicBezTo>
                  <a:cubicBezTo>
                    <a:pt x="2919351" y="1723462"/>
                    <a:pt x="3140111" y="1810721"/>
                    <a:pt x="3224153" y="1810721"/>
                  </a:cubicBezTo>
                  <a:cubicBezTo>
                    <a:pt x="3235413" y="1810721"/>
                    <a:pt x="3243857" y="1809112"/>
                    <a:pt x="3251095" y="1806297"/>
                  </a:cubicBezTo>
                  <a:cubicBezTo>
                    <a:pt x="3263158" y="1801070"/>
                    <a:pt x="3272407" y="1791822"/>
                    <a:pt x="3277233" y="1780160"/>
                  </a:cubicBezTo>
                  <a:cubicBezTo>
                    <a:pt x="3302566" y="1716627"/>
                    <a:pt x="3274417" y="1527230"/>
                    <a:pt x="3090651" y="1302047"/>
                  </a:cubicBezTo>
                  <a:lnTo>
                    <a:pt x="3231392" y="1302047"/>
                  </a:lnTo>
                  <a:cubicBezTo>
                    <a:pt x="3188767" y="1289581"/>
                    <a:pt x="3146143" y="1276713"/>
                    <a:pt x="3103921" y="1263443"/>
                  </a:cubicBezTo>
                  <a:lnTo>
                    <a:pt x="3010229" y="1263443"/>
                  </a:lnTo>
                  <a:close/>
                </a:path>
              </a:pathLst>
            </a:custGeom>
            <a:solidFill>
              <a:srgbClr val="606060"/>
            </a:solidFill>
            <a:ln w="4021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82DDBF-6A99-443F-8036-65F0A6C1BF94}"/>
                </a:ext>
              </a:extLst>
            </p:cNvPr>
            <p:cNvSpPr/>
            <p:nvPr/>
          </p:nvSpPr>
          <p:spPr>
            <a:xfrm>
              <a:off x="17702687" y="12311515"/>
              <a:ext cx="2050783" cy="1407400"/>
            </a:xfrm>
            <a:custGeom>
              <a:avLst/>
              <a:gdLst>
                <a:gd name="connsiteX0" fmla="*/ 2062847 w 2050783"/>
                <a:gd name="connsiteY0" fmla="*/ 1397749 h 1407400"/>
                <a:gd name="connsiteX1" fmla="*/ 1784986 w 2050783"/>
                <a:gd name="connsiteY1" fmla="*/ 881033 h 1407400"/>
                <a:gd name="connsiteX2" fmla="*/ 1404183 w 2050783"/>
                <a:gd name="connsiteY2" fmla="*/ 740293 h 1407400"/>
                <a:gd name="connsiteX3" fmla="*/ 53481 w 2050783"/>
                <a:gd name="connsiteY3" fmla="*/ 26539 h 1407400"/>
                <a:gd name="connsiteX4" fmla="*/ 0 w 2050783"/>
                <a:gd name="connsiteY4" fmla="*/ 0 h 1407400"/>
                <a:gd name="connsiteX5" fmla="*/ 1767695 w 2050783"/>
                <a:gd name="connsiteY5" fmla="*/ 915614 h 1407400"/>
                <a:gd name="connsiteX6" fmla="*/ 2024646 w 2050783"/>
                <a:gd name="connsiteY6" fmla="*/ 1393326 h 1407400"/>
                <a:gd name="connsiteX7" fmla="*/ 1875462 w 2050783"/>
                <a:gd name="connsiteY7" fmla="*/ 1393326 h 1407400"/>
                <a:gd name="connsiteX8" fmla="*/ 2002932 w 2050783"/>
                <a:gd name="connsiteY8" fmla="*/ 1431929 h 1407400"/>
                <a:gd name="connsiteX9" fmla="*/ 2025048 w 2050783"/>
                <a:gd name="connsiteY9" fmla="*/ 1431929 h 1407400"/>
                <a:gd name="connsiteX10" fmla="*/ 2062847 w 2050783"/>
                <a:gd name="connsiteY10" fmla="*/ 1397749 h 140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0783" h="1407400">
                  <a:moveTo>
                    <a:pt x="2062847" y="1397749"/>
                  </a:moveTo>
                  <a:cubicBezTo>
                    <a:pt x="2063249" y="1394130"/>
                    <a:pt x="2099440" y="1038260"/>
                    <a:pt x="1784986" y="881033"/>
                  </a:cubicBezTo>
                  <a:cubicBezTo>
                    <a:pt x="1710997" y="844038"/>
                    <a:pt x="1575887" y="798197"/>
                    <a:pt x="1404183" y="740293"/>
                  </a:cubicBezTo>
                  <a:cubicBezTo>
                    <a:pt x="948990" y="586282"/>
                    <a:pt x="211914" y="336972"/>
                    <a:pt x="53481" y="26539"/>
                  </a:cubicBezTo>
                  <a:cubicBezTo>
                    <a:pt x="33376" y="16486"/>
                    <a:pt x="15682" y="7640"/>
                    <a:pt x="0" y="0"/>
                  </a:cubicBezTo>
                  <a:cubicBezTo>
                    <a:pt x="160846" y="463235"/>
                    <a:pt x="1483400" y="773668"/>
                    <a:pt x="1767695" y="915614"/>
                  </a:cubicBezTo>
                  <a:cubicBezTo>
                    <a:pt x="2061641" y="1062788"/>
                    <a:pt x="2024646" y="1393326"/>
                    <a:pt x="2024646" y="1393326"/>
                  </a:cubicBezTo>
                  <a:lnTo>
                    <a:pt x="1875462" y="1393326"/>
                  </a:lnTo>
                  <a:cubicBezTo>
                    <a:pt x="1917684" y="1406595"/>
                    <a:pt x="1959906" y="1419866"/>
                    <a:pt x="2002932" y="1431929"/>
                  </a:cubicBezTo>
                  <a:lnTo>
                    <a:pt x="2025048" y="1431929"/>
                  </a:lnTo>
                  <a:cubicBezTo>
                    <a:pt x="2044350" y="1431929"/>
                    <a:pt x="2060836" y="1417051"/>
                    <a:pt x="2062847" y="1397749"/>
                  </a:cubicBezTo>
                  <a:close/>
                </a:path>
              </a:pathLst>
            </a:custGeom>
            <a:solidFill>
              <a:srgbClr val="606060"/>
            </a:solidFill>
            <a:ln w="4021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2111AE7-0811-43BB-A28B-E664A3949BB1}"/>
                </a:ext>
              </a:extLst>
            </p:cNvPr>
            <p:cNvSpPr/>
            <p:nvPr/>
          </p:nvSpPr>
          <p:spPr>
            <a:xfrm>
              <a:off x="17690222" y="12263663"/>
              <a:ext cx="40211" cy="40211"/>
            </a:xfrm>
            <a:custGeom>
              <a:avLst/>
              <a:gdLst>
                <a:gd name="connsiteX0" fmla="*/ 0 w 40211"/>
                <a:gd name="connsiteY0" fmla="*/ 0 h 40211"/>
                <a:gd name="connsiteX1" fmla="*/ 12465 w 40211"/>
                <a:gd name="connsiteY1" fmla="*/ 47852 h 40211"/>
                <a:gd name="connsiteX2" fmla="*/ 65947 w 40211"/>
                <a:gd name="connsiteY2" fmla="*/ 74391 h 40211"/>
                <a:gd name="connsiteX3" fmla="*/ 44233 w 40211"/>
                <a:gd name="connsiteY3" fmla="*/ 20508 h 40211"/>
                <a:gd name="connsiteX4" fmla="*/ 0 w 40211"/>
                <a:gd name="connsiteY4" fmla="*/ 0 h 4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 h="40211">
                  <a:moveTo>
                    <a:pt x="0" y="0"/>
                  </a:moveTo>
                  <a:cubicBezTo>
                    <a:pt x="2815" y="16084"/>
                    <a:pt x="6836" y="32169"/>
                    <a:pt x="12465" y="47852"/>
                  </a:cubicBezTo>
                  <a:cubicBezTo>
                    <a:pt x="28148" y="55089"/>
                    <a:pt x="45841" y="63936"/>
                    <a:pt x="65947" y="74391"/>
                  </a:cubicBezTo>
                  <a:cubicBezTo>
                    <a:pt x="56698" y="56698"/>
                    <a:pt x="49460" y="38603"/>
                    <a:pt x="44233" y="20508"/>
                  </a:cubicBezTo>
                  <a:cubicBezTo>
                    <a:pt x="27344" y="12064"/>
                    <a:pt x="12465" y="5227"/>
                    <a:pt x="0" y="0"/>
                  </a:cubicBezTo>
                  <a:close/>
                </a:path>
              </a:pathLst>
            </a:custGeom>
            <a:solidFill>
              <a:srgbClr val="606060"/>
            </a:solidFill>
            <a:ln w="4021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17A5B0B-D969-4873-B075-6A6F3ED5D282}"/>
                </a:ext>
              </a:extLst>
            </p:cNvPr>
            <p:cNvSpPr/>
            <p:nvPr/>
          </p:nvSpPr>
          <p:spPr>
            <a:xfrm>
              <a:off x="17371747" y="12180827"/>
              <a:ext cx="281480" cy="80423"/>
            </a:xfrm>
            <a:custGeom>
              <a:avLst/>
              <a:gdLst>
                <a:gd name="connsiteX0" fmla="*/ 318475 w 281480"/>
                <a:gd name="connsiteY0" fmla="*/ 82835 h 80422"/>
                <a:gd name="connsiteX1" fmla="*/ 26137 w 281480"/>
                <a:gd name="connsiteY1" fmla="*/ 0 h 80422"/>
                <a:gd name="connsiteX2" fmla="*/ 7640 w 281480"/>
                <a:gd name="connsiteY2" fmla="*/ 13269 h 80422"/>
                <a:gd name="connsiteX3" fmla="*/ 0 w 281480"/>
                <a:gd name="connsiteY3" fmla="*/ 33375 h 80422"/>
                <a:gd name="connsiteX4" fmla="*/ 42222 w 281480"/>
                <a:gd name="connsiteY4" fmla="*/ 44635 h 80422"/>
                <a:gd name="connsiteX5" fmla="*/ 38201 w 281480"/>
                <a:gd name="connsiteY5" fmla="*/ 36592 h 80422"/>
                <a:gd name="connsiteX6" fmla="*/ 318475 w 281480"/>
                <a:gd name="connsiteY6" fmla="*/ 82835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80" h="80422">
                  <a:moveTo>
                    <a:pt x="318475" y="82835"/>
                  </a:moveTo>
                  <a:cubicBezTo>
                    <a:pt x="256951" y="57100"/>
                    <a:pt x="152803" y="32973"/>
                    <a:pt x="26137" y="0"/>
                  </a:cubicBezTo>
                  <a:cubicBezTo>
                    <a:pt x="18899" y="2413"/>
                    <a:pt x="12465" y="6836"/>
                    <a:pt x="7640" y="13269"/>
                  </a:cubicBezTo>
                  <a:cubicBezTo>
                    <a:pt x="3217" y="19301"/>
                    <a:pt x="804" y="26137"/>
                    <a:pt x="0" y="33375"/>
                  </a:cubicBezTo>
                  <a:cubicBezTo>
                    <a:pt x="14476" y="36994"/>
                    <a:pt x="28550" y="41015"/>
                    <a:pt x="42222" y="44635"/>
                  </a:cubicBezTo>
                  <a:cubicBezTo>
                    <a:pt x="41016" y="41820"/>
                    <a:pt x="39809" y="39407"/>
                    <a:pt x="38201" y="36592"/>
                  </a:cubicBezTo>
                  <a:lnTo>
                    <a:pt x="318475" y="82835"/>
                  </a:lnTo>
                  <a:close/>
                </a:path>
              </a:pathLst>
            </a:custGeom>
            <a:solidFill>
              <a:srgbClr val="606060"/>
            </a:solidFill>
            <a:ln w="4021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31905E6-A6F8-4FF1-AB2E-B10EE7D5E87C}"/>
                </a:ext>
              </a:extLst>
            </p:cNvPr>
            <p:cNvSpPr/>
            <p:nvPr/>
          </p:nvSpPr>
          <p:spPr>
            <a:xfrm>
              <a:off x="17397884" y="12177860"/>
              <a:ext cx="321692" cy="80423"/>
            </a:xfrm>
            <a:custGeom>
              <a:avLst/>
              <a:gdLst>
                <a:gd name="connsiteX0" fmla="*/ 336570 w 321691"/>
                <a:gd name="connsiteY0" fmla="*/ 105909 h 80422"/>
                <a:gd name="connsiteX1" fmla="*/ 330136 w 321691"/>
                <a:gd name="connsiteY1" fmla="*/ 78967 h 80422"/>
                <a:gd name="connsiteX2" fmla="*/ 298369 w 321691"/>
                <a:gd name="connsiteY2" fmla="*/ 47200 h 80422"/>
                <a:gd name="connsiteX3" fmla="*/ 18899 w 321691"/>
                <a:gd name="connsiteY3" fmla="*/ 554 h 80422"/>
                <a:gd name="connsiteX4" fmla="*/ 0 w 321691"/>
                <a:gd name="connsiteY4" fmla="*/ 2565 h 80422"/>
                <a:gd name="connsiteX5" fmla="*/ 292337 w 321691"/>
                <a:gd name="connsiteY5" fmla="*/ 85400 h 80422"/>
                <a:gd name="connsiteX6" fmla="*/ 336570 w 321691"/>
                <a:gd name="connsiteY6" fmla="*/ 105909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691" h="80422">
                  <a:moveTo>
                    <a:pt x="336570" y="105909"/>
                  </a:moveTo>
                  <a:cubicBezTo>
                    <a:pt x="334157" y="97062"/>
                    <a:pt x="331744" y="88215"/>
                    <a:pt x="330136" y="78967"/>
                  </a:cubicBezTo>
                  <a:cubicBezTo>
                    <a:pt x="327321" y="62480"/>
                    <a:pt x="314454" y="50015"/>
                    <a:pt x="298369" y="47200"/>
                  </a:cubicBezTo>
                  <a:lnTo>
                    <a:pt x="18899" y="554"/>
                  </a:lnTo>
                  <a:cubicBezTo>
                    <a:pt x="12466" y="-652"/>
                    <a:pt x="6032" y="152"/>
                    <a:pt x="0" y="2565"/>
                  </a:cubicBezTo>
                  <a:cubicBezTo>
                    <a:pt x="126666" y="35940"/>
                    <a:pt x="230412" y="60068"/>
                    <a:pt x="292337" y="85400"/>
                  </a:cubicBezTo>
                  <a:cubicBezTo>
                    <a:pt x="304803" y="91030"/>
                    <a:pt x="319681" y="97866"/>
                    <a:pt x="336570" y="105909"/>
                  </a:cubicBezTo>
                  <a:close/>
                </a:path>
              </a:pathLst>
            </a:custGeom>
            <a:solidFill>
              <a:srgbClr val="606060"/>
            </a:solidFill>
            <a:ln w="4021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F57C65A-6C80-4AD8-A104-D429DDBE23BA}"/>
                </a:ext>
              </a:extLst>
            </p:cNvPr>
            <p:cNvSpPr/>
            <p:nvPr/>
          </p:nvSpPr>
          <p:spPr>
            <a:xfrm>
              <a:off x="17995426" y="12839088"/>
              <a:ext cx="201057" cy="160846"/>
            </a:xfrm>
            <a:custGeom>
              <a:avLst/>
              <a:gdLst>
                <a:gd name="connsiteX0" fmla="*/ 2815 w 201057"/>
                <a:gd name="connsiteY0" fmla="*/ 2010 h 160845"/>
                <a:gd name="connsiteX1" fmla="*/ 0 w 201057"/>
                <a:gd name="connsiteY1" fmla="*/ 0 h 160845"/>
                <a:gd name="connsiteX2" fmla="*/ 0 w 201057"/>
                <a:gd name="connsiteY2" fmla="*/ 46645 h 160845"/>
                <a:gd name="connsiteX3" fmla="*/ 209904 w 201057"/>
                <a:gd name="connsiteY3" fmla="*/ 163661 h 160845"/>
                <a:gd name="connsiteX4" fmla="*/ 2815 w 201057"/>
                <a:gd name="connsiteY4" fmla="*/ 2010 h 160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57" h="160845">
                  <a:moveTo>
                    <a:pt x="2815" y="2010"/>
                  </a:moveTo>
                  <a:cubicBezTo>
                    <a:pt x="2011" y="1609"/>
                    <a:pt x="804" y="804"/>
                    <a:pt x="0" y="0"/>
                  </a:cubicBezTo>
                  <a:lnTo>
                    <a:pt x="0" y="46645"/>
                  </a:lnTo>
                  <a:cubicBezTo>
                    <a:pt x="63132" y="84444"/>
                    <a:pt x="132698" y="123449"/>
                    <a:pt x="209904" y="163661"/>
                  </a:cubicBezTo>
                  <a:cubicBezTo>
                    <a:pt x="139132" y="111788"/>
                    <a:pt x="69968" y="57905"/>
                    <a:pt x="2815" y="2010"/>
                  </a:cubicBezTo>
                  <a:close/>
                </a:path>
              </a:pathLst>
            </a:custGeom>
            <a:solidFill>
              <a:srgbClr val="606060"/>
            </a:solidFill>
            <a:ln w="4021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45001FB-891A-4881-8D14-51A3F9A97FE8}"/>
                </a:ext>
              </a:extLst>
            </p:cNvPr>
            <p:cNvSpPr/>
            <p:nvPr/>
          </p:nvSpPr>
          <p:spPr>
            <a:xfrm>
              <a:off x="19341705" y="13622809"/>
              <a:ext cx="120634" cy="40211"/>
            </a:xfrm>
            <a:custGeom>
              <a:avLst/>
              <a:gdLst>
                <a:gd name="connsiteX0" fmla="*/ 120634 w 120634"/>
                <a:gd name="connsiteY0" fmla="*/ 63132 h 40211"/>
                <a:gd name="connsiteX1" fmla="*/ 90878 w 120634"/>
                <a:gd name="connsiteY1" fmla="*/ 33376 h 40211"/>
                <a:gd name="connsiteX2" fmla="*/ 0 w 120634"/>
                <a:gd name="connsiteY2" fmla="*/ 0 h 40211"/>
                <a:gd name="connsiteX3" fmla="*/ 46244 w 120634"/>
                <a:gd name="connsiteY3" fmla="*/ 41820 h 40211"/>
                <a:gd name="connsiteX4" fmla="*/ 116614 w 120634"/>
                <a:gd name="connsiteY4" fmla="*/ 71175 h 40211"/>
                <a:gd name="connsiteX5" fmla="*/ 120634 w 120634"/>
                <a:gd name="connsiteY5" fmla="*/ 63132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34" h="40211">
                  <a:moveTo>
                    <a:pt x="120634" y="63132"/>
                  </a:moveTo>
                  <a:cubicBezTo>
                    <a:pt x="110984" y="53079"/>
                    <a:pt x="101333" y="43027"/>
                    <a:pt x="90878" y="33376"/>
                  </a:cubicBezTo>
                  <a:cubicBezTo>
                    <a:pt x="60317" y="22518"/>
                    <a:pt x="30159" y="11662"/>
                    <a:pt x="0" y="0"/>
                  </a:cubicBezTo>
                  <a:cubicBezTo>
                    <a:pt x="16085" y="14074"/>
                    <a:pt x="31767" y="28148"/>
                    <a:pt x="46244" y="41820"/>
                  </a:cubicBezTo>
                  <a:lnTo>
                    <a:pt x="116614" y="71175"/>
                  </a:lnTo>
                  <a:lnTo>
                    <a:pt x="120634" y="63132"/>
                  </a:lnTo>
                  <a:close/>
                </a:path>
              </a:pathLst>
            </a:custGeom>
            <a:solidFill>
              <a:schemeClr val="accent6"/>
            </a:solidFill>
            <a:ln w="4021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8EDAC2-BDAA-4BC7-93D4-723787D7897B}"/>
                </a:ext>
              </a:extLst>
            </p:cNvPr>
            <p:cNvSpPr/>
            <p:nvPr/>
          </p:nvSpPr>
          <p:spPr>
            <a:xfrm>
              <a:off x="17998241" y="12841099"/>
              <a:ext cx="1407400" cy="804229"/>
            </a:xfrm>
            <a:custGeom>
              <a:avLst/>
              <a:gdLst>
                <a:gd name="connsiteX0" fmla="*/ 707319 w 1407400"/>
                <a:gd name="connsiteY0" fmla="*/ 353459 h 804228"/>
                <a:gd name="connsiteX1" fmla="*/ 0 w 1407400"/>
                <a:gd name="connsiteY1" fmla="*/ 0 h 804228"/>
                <a:gd name="connsiteX2" fmla="*/ 206687 w 1407400"/>
                <a:gd name="connsiteY2" fmla="*/ 161651 h 804228"/>
                <a:gd name="connsiteX3" fmla="*/ 692039 w 1407400"/>
                <a:gd name="connsiteY3" fmla="*/ 388845 h 804228"/>
                <a:gd name="connsiteX4" fmla="*/ 1343464 w 1407400"/>
                <a:gd name="connsiteY4" fmla="*/ 781309 h 804228"/>
                <a:gd name="connsiteX5" fmla="*/ 1434342 w 1407400"/>
                <a:gd name="connsiteY5" fmla="*/ 814684 h 804228"/>
                <a:gd name="connsiteX6" fmla="*/ 707319 w 1407400"/>
                <a:gd name="connsiteY6" fmla="*/ 353459 h 80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0" h="804228">
                  <a:moveTo>
                    <a:pt x="707319" y="353459"/>
                  </a:moveTo>
                  <a:cubicBezTo>
                    <a:pt x="399702" y="220762"/>
                    <a:pt x="172507" y="106159"/>
                    <a:pt x="0" y="0"/>
                  </a:cubicBezTo>
                  <a:cubicBezTo>
                    <a:pt x="67555" y="55894"/>
                    <a:pt x="136317" y="109778"/>
                    <a:pt x="206687" y="161651"/>
                  </a:cubicBezTo>
                  <a:cubicBezTo>
                    <a:pt x="342602" y="232422"/>
                    <a:pt x="502643" y="307216"/>
                    <a:pt x="692039" y="388845"/>
                  </a:cubicBezTo>
                  <a:cubicBezTo>
                    <a:pt x="986789" y="515913"/>
                    <a:pt x="1195888" y="652230"/>
                    <a:pt x="1343464" y="781309"/>
                  </a:cubicBezTo>
                  <a:cubicBezTo>
                    <a:pt x="1373623" y="792568"/>
                    <a:pt x="1403781" y="803828"/>
                    <a:pt x="1434342" y="814684"/>
                  </a:cubicBezTo>
                  <a:cubicBezTo>
                    <a:pt x="1280734" y="663489"/>
                    <a:pt x="1049921" y="501035"/>
                    <a:pt x="707319" y="353459"/>
                  </a:cubicBezTo>
                  <a:close/>
                </a:path>
              </a:pathLst>
            </a:custGeom>
            <a:solidFill>
              <a:srgbClr val="606060"/>
            </a:solidFill>
            <a:ln w="4021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882DF58-E347-451B-8166-1C8CA925E53A}"/>
                </a:ext>
              </a:extLst>
            </p:cNvPr>
            <p:cNvSpPr/>
            <p:nvPr/>
          </p:nvSpPr>
          <p:spPr>
            <a:xfrm>
              <a:off x="19462340" y="13669052"/>
              <a:ext cx="80423" cy="40211"/>
            </a:xfrm>
            <a:custGeom>
              <a:avLst/>
              <a:gdLst>
                <a:gd name="connsiteX0" fmla="*/ 0 w 80422"/>
                <a:gd name="connsiteY0" fmla="*/ 16889 h 0"/>
                <a:gd name="connsiteX1" fmla="*/ 15683 w 80422"/>
                <a:gd name="connsiteY1" fmla="*/ 33376 h 0"/>
                <a:gd name="connsiteX2" fmla="*/ 21715 w 80422"/>
                <a:gd name="connsiteY2" fmla="*/ 35789 h 0"/>
                <a:gd name="connsiteX3" fmla="*/ 115407 w 80422"/>
                <a:gd name="connsiteY3" fmla="*/ 35789 h 0"/>
                <a:gd name="connsiteX4" fmla="*/ 7640 w 80422"/>
                <a:gd name="connsiteY4" fmla="*/ 0 h 0"/>
                <a:gd name="connsiteX5" fmla="*/ 0 w 80422"/>
                <a:gd name="connsiteY5" fmla="*/ 1688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2">
                  <a:moveTo>
                    <a:pt x="0" y="16889"/>
                  </a:moveTo>
                  <a:cubicBezTo>
                    <a:pt x="5228" y="22520"/>
                    <a:pt x="10455" y="27746"/>
                    <a:pt x="15683" y="33376"/>
                  </a:cubicBezTo>
                  <a:lnTo>
                    <a:pt x="21715" y="35789"/>
                  </a:lnTo>
                  <a:lnTo>
                    <a:pt x="115407" y="35789"/>
                  </a:lnTo>
                  <a:cubicBezTo>
                    <a:pt x="79217" y="24127"/>
                    <a:pt x="43428" y="12467"/>
                    <a:pt x="7640" y="0"/>
                  </a:cubicBezTo>
                  <a:lnTo>
                    <a:pt x="0" y="16889"/>
                  </a:lnTo>
                  <a:close/>
                </a:path>
              </a:pathLst>
            </a:custGeom>
            <a:solidFill>
              <a:schemeClr val="accent6"/>
            </a:solidFill>
            <a:ln w="4021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01286D-A895-4096-9404-401EC2BF7C97}"/>
                </a:ext>
              </a:extLst>
            </p:cNvPr>
            <p:cNvSpPr/>
            <p:nvPr/>
          </p:nvSpPr>
          <p:spPr>
            <a:xfrm>
              <a:off x="17467853" y="12327599"/>
              <a:ext cx="522749" cy="482537"/>
            </a:xfrm>
            <a:custGeom>
              <a:avLst/>
              <a:gdLst>
                <a:gd name="connsiteX0" fmla="*/ 0 w 522748"/>
                <a:gd name="connsiteY0" fmla="*/ 0 h 482537"/>
                <a:gd name="connsiteX1" fmla="*/ 527172 w 522748"/>
                <a:gd name="connsiteY1" fmla="*/ 511490 h 482537"/>
                <a:gd name="connsiteX2" fmla="*/ 527172 w 522748"/>
                <a:gd name="connsiteY2" fmla="*/ 510686 h 482537"/>
                <a:gd name="connsiteX3" fmla="*/ 0 w 522748"/>
                <a:gd name="connsiteY3" fmla="*/ 0 h 482537"/>
              </a:gdLst>
              <a:ahLst/>
              <a:cxnLst>
                <a:cxn ang="0">
                  <a:pos x="connsiteX0" y="connsiteY0"/>
                </a:cxn>
                <a:cxn ang="0">
                  <a:pos x="connsiteX1" y="connsiteY1"/>
                </a:cxn>
                <a:cxn ang="0">
                  <a:pos x="connsiteX2" y="connsiteY2"/>
                </a:cxn>
                <a:cxn ang="0">
                  <a:pos x="connsiteX3" y="connsiteY3"/>
                </a:cxn>
              </a:cxnLst>
              <a:rect l="l" t="t" r="r" b="b"/>
              <a:pathLst>
                <a:path w="522748" h="482537">
                  <a:moveTo>
                    <a:pt x="0" y="0"/>
                  </a:moveTo>
                  <a:cubicBezTo>
                    <a:pt x="97714" y="174116"/>
                    <a:pt x="231618" y="329734"/>
                    <a:pt x="527172" y="511490"/>
                  </a:cubicBezTo>
                  <a:lnTo>
                    <a:pt x="527172" y="510686"/>
                  </a:lnTo>
                  <a:cubicBezTo>
                    <a:pt x="338580" y="354665"/>
                    <a:pt x="162454" y="183767"/>
                    <a:pt x="0" y="0"/>
                  </a:cubicBezTo>
                  <a:close/>
                </a:path>
              </a:pathLst>
            </a:custGeom>
            <a:solidFill>
              <a:srgbClr val="606060"/>
            </a:solidFill>
            <a:ln w="4021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9CD556F-5DFC-4687-9B71-5B739DDFDCB4}"/>
                </a:ext>
              </a:extLst>
            </p:cNvPr>
            <p:cNvSpPr/>
            <p:nvPr/>
          </p:nvSpPr>
          <p:spPr>
            <a:xfrm>
              <a:off x="17414371" y="12224658"/>
              <a:ext cx="2292052" cy="1447612"/>
            </a:xfrm>
            <a:custGeom>
              <a:avLst/>
              <a:gdLst>
                <a:gd name="connsiteX0" fmla="*/ 49460 w 2292052"/>
                <a:gd name="connsiteY0" fmla="*/ 12867 h 1447611"/>
                <a:gd name="connsiteX1" fmla="*/ 0 w 2292052"/>
                <a:gd name="connsiteY1" fmla="*/ 0 h 1447611"/>
                <a:gd name="connsiteX2" fmla="*/ 53481 w 2292052"/>
                <a:gd name="connsiteY2" fmla="*/ 102941 h 1447611"/>
                <a:gd name="connsiteX3" fmla="*/ 580653 w 2292052"/>
                <a:gd name="connsiteY3" fmla="*/ 614028 h 1447611"/>
                <a:gd name="connsiteX4" fmla="*/ 580653 w 2292052"/>
                <a:gd name="connsiteY4" fmla="*/ 569394 h 1447611"/>
                <a:gd name="connsiteX5" fmla="*/ 64740 w 2292052"/>
                <a:gd name="connsiteY5" fmla="*/ 43026 h 1447611"/>
                <a:gd name="connsiteX6" fmla="*/ 243681 w 2292052"/>
                <a:gd name="connsiteY6" fmla="*/ 72783 h 1447611"/>
                <a:gd name="connsiteX7" fmla="*/ 1667970 w 2292052"/>
                <a:gd name="connsiteY7" fmla="*/ 900334 h 1447611"/>
                <a:gd name="connsiteX8" fmla="*/ 2039122 w 2292052"/>
                <a:gd name="connsiteY8" fmla="*/ 1037053 h 1447611"/>
                <a:gd name="connsiteX9" fmla="*/ 2276370 w 2292052"/>
                <a:gd name="connsiteY9" fmla="*/ 1441580 h 1447611"/>
                <a:gd name="connsiteX10" fmla="*/ 2248222 w 2292052"/>
                <a:gd name="connsiteY10" fmla="*/ 1441580 h 1447611"/>
                <a:gd name="connsiteX11" fmla="*/ 2255460 w 2292052"/>
                <a:gd name="connsiteY11" fmla="*/ 1454447 h 1447611"/>
                <a:gd name="connsiteX12" fmla="*/ 2083355 w 2292052"/>
                <a:gd name="connsiteY12" fmla="*/ 1444394 h 1447611"/>
                <a:gd name="connsiteX13" fmla="*/ 2064455 w 2292052"/>
                <a:gd name="connsiteY13" fmla="*/ 1427104 h 1447611"/>
                <a:gd name="connsiteX14" fmla="*/ 2056413 w 2292052"/>
                <a:gd name="connsiteY14" fmla="*/ 1444394 h 1447611"/>
                <a:gd name="connsiteX15" fmla="*/ 2164180 w 2292052"/>
                <a:gd name="connsiteY15" fmla="*/ 1480183 h 1447611"/>
                <a:gd name="connsiteX16" fmla="*/ 2313364 w 2292052"/>
                <a:gd name="connsiteY16" fmla="*/ 1480183 h 1447611"/>
                <a:gd name="connsiteX17" fmla="*/ 2056413 w 2292052"/>
                <a:gd name="connsiteY17" fmla="*/ 1002471 h 1447611"/>
                <a:gd name="connsiteX18" fmla="*/ 288718 w 2292052"/>
                <a:gd name="connsiteY18" fmla="*/ 86857 h 1447611"/>
                <a:gd name="connsiteX19" fmla="*/ 261374 w 2292052"/>
                <a:gd name="connsiteY19" fmla="*/ 74391 h 1447611"/>
                <a:gd name="connsiteX20" fmla="*/ 49460 w 2292052"/>
                <a:gd name="connsiteY20" fmla="*/ 12867 h 14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2052" h="1447611">
                  <a:moveTo>
                    <a:pt x="49460" y="12867"/>
                  </a:moveTo>
                  <a:cubicBezTo>
                    <a:pt x="33376" y="8847"/>
                    <a:pt x="16889" y="4423"/>
                    <a:pt x="0" y="0"/>
                  </a:cubicBezTo>
                  <a:cubicBezTo>
                    <a:pt x="16889" y="35386"/>
                    <a:pt x="34582" y="69164"/>
                    <a:pt x="53481" y="102941"/>
                  </a:cubicBezTo>
                  <a:cubicBezTo>
                    <a:pt x="215936" y="286305"/>
                    <a:pt x="392062" y="457204"/>
                    <a:pt x="580653" y="614028"/>
                  </a:cubicBezTo>
                  <a:lnTo>
                    <a:pt x="580653" y="569394"/>
                  </a:lnTo>
                  <a:cubicBezTo>
                    <a:pt x="277057" y="379194"/>
                    <a:pt x="157629" y="221163"/>
                    <a:pt x="64740" y="43026"/>
                  </a:cubicBezTo>
                  <a:lnTo>
                    <a:pt x="243681" y="72783"/>
                  </a:lnTo>
                  <a:cubicBezTo>
                    <a:pt x="341797" y="451976"/>
                    <a:pt x="1137180" y="720991"/>
                    <a:pt x="1667970" y="900334"/>
                  </a:cubicBezTo>
                  <a:cubicBezTo>
                    <a:pt x="1830023" y="955022"/>
                    <a:pt x="1969959" y="1002471"/>
                    <a:pt x="2039122" y="1037053"/>
                  </a:cubicBezTo>
                  <a:cubicBezTo>
                    <a:pt x="2254253" y="1144820"/>
                    <a:pt x="2276370" y="1357940"/>
                    <a:pt x="2276370" y="1441580"/>
                  </a:cubicBezTo>
                  <a:lnTo>
                    <a:pt x="2248222" y="1441580"/>
                  </a:lnTo>
                  <a:cubicBezTo>
                    <a:pt x="2253047" y="1449622"/>
                    <a:pt x="2255460" y="1454447"/>
                    <a:pt x="2255460" y="1454447"/>
                  </a:cubicBezTo>
                  <a:lnTo>
                    <a:pt x="2083355" y="1444394"/>
                  </a:lnTo>
                  <a:lnTo>
                    <a:pt x="2064455" y="1427104"/>
                  </a:lnTo>
                  <a:lnTo>
                    <a:pt x="2056413" y="1444394"/>
                  </a:lnTo>
                  <a:cubicBezTo>
                    <a:pt x="2092201" y="1456861"/>
                    <a:pt x="2127989" y="1468521"/>
                    <a:pt x="2164180" y="1480183"/>
                  </a:cubicBezTo>
                  <a:lnTo>
                    <a:pt x="2313364" y="1480183"/>
                  </a:lnTo>
                  <a:cubicBezTo>
                    <a:pt x="2313364" y="1480183"/>
                    <a:pt x="2350359" y="1149645"/>
                    <a:pt x="2056413" y="1002471"/>
                  </a:cubicBezTo>
                  <a:cubicBezTo>
                    <a:pt x="1772119" y="860525"/>
                    <a:pt x="449564" y="550092"/>
                    <a:pt x="288718" y="86857"/>
                  </a:cubicBezTo>
                  <a:cubicBezTo>
                    <a:pt x="278665" y="82031"/>
                    <a:pt x="269417" y="78010"/>
                    <a:pt x="261374" y="74391"/>
                  </a:cubicBezTo>
                  <a:cubicBezTo>
                    <a:pt x="214327" y="55492"/>
                    <a:pt x="137925" y="35788"/>
                    <a:pt x="49460" y="12867"/>
                  </a:cubicBezTo>
                  <a:close/>
                </a:path>
              </a:pathLst>
            </a:custGeom>
            <a:solidFill>
              <a:srgbClr val="606060"/>
            </a:solidFill>
            <a:ln w="4021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13D2119-5454-49F5-9C80-C5CDC9913C36}"/>
                </a:ext>
              </a:extLst>
            </p:cNvPr>
            <p:cNvSpPr/>
            <p:nvPr/>
          </p:nvSpPr>
          <p:spPr>
            <a:xfrm>
              <a:off x="19227103" y="14051866"/>
              <a:ext cx="402114" cy="120634"/>
            </a:xfrm>
            <a:custGeom>
              <a:avLst/>
              <a:gdLst>
                <a:gd name="connsiteX0" fmla="*/ 416188 w 402114"/>
                <a:gd name="connsiteY0" fmla="*/ 152803 h 120634"/>
                <a:gd name="connsiteX1" fmla="*/ 0 w 402114"/>
                <a:gd name="connsiteY1" fmla="*/ 0 h 120634"/>
                <a:gd name="connsiteX2" fmla="*/ 416188 w 402114"/>
                <a:gd name="connsiteY2" fmla="*/ 152803 h 120634"/>
              </a:gdLst>
              <a:ahLst/>
              <a:cxnLst>
                <a:cxn ang="0">
                  <a:pos x="connsiteX0" y="connsiteY0"/>
                </a:cxn>
                <a:cxn ang="0">
                  <a:pos x="connsiteX1" y="connsiteY1"/>
                </a:cxn>
                <a:cxn ang="0">
                  <a:pos x="connsiteX2" y="connsiteY2"/>
                </a:cxn>
              </a:cxnLst>
              <a:rect l="l" t="t" r="r" b="b"/>
              <a:pathLst>
                <a:path w="402114" h="120634">
                  <a:moveTo>
                    <a:pt x="416188" y="152803"/>
                  </a:moveTo>
                  <a:lnTo>
                    <a:pt x="0" y="0"/>
                  </a:lnTo>
                  <a:cubicBezTo>
                    <a:pt x="183766" y="74391"/>
                    <a:pt x="332951" y="131491"/>
                    <a:pt x="416188" y="152803"/>
                  </a:cubicBezTo>
                  <a:close/>
                </a:path>
              </a:pathLst>
            </a:custGeom>
            <a:solidFill>
              <a:schemeClr val="accent6"/>
            </a:solidFill>
            <a:ln w="4021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F46E8F3-BD3E-42C8-BBF6-20643A073229}"/>
                </a:ext>
              </a:extLst>
            </p:cNvPr>
            <p:cNvSpPr/>
            <p:nvPr/>
          </p:nvSpPr>
          <p:spPr>
            <a:xfrm>
              <a:off x="16549825" y="12473164"/>
              <a:ext cx="2653955" cy="1568246"/>
            </a:xfrm>
            <a:custGeom>
              <a:avLst/>
              <a:gdLst>
                <a:gd name="connsiteX0" fmla="*/ 1091339 w 2653955"/>
                <a:gd name="connsiteY0" fmla="*/ 949794 h 1568246"/>
                <a:gd name="connsiteX1" fmla="*/ 2676876 w 2653955"/>
                <a:gd name="connsiteY1" fmla="*/ 1578299 h 1568246"/>
                <a:gd name="connsiteX2" fmla="*/ 2693362 w 2653955"/>
                <a:gd name="connsiteY2" fmla="*/ 1543315 h 1568246"/>
                <a:gd name="connsiteX3" fmla="*/ 2271545 w 2653955"/>
                <a:gd name="connsiteY3" fmla="*/ 1368395 h 1568246"/>
                <a:gd name="connsiteX4" fmla="*/ 1102196 w 2653955"/>
                <a:gd name="connsiteY4" fmla="*/ 913201 h 1568246"/>
                <a:gd name="connsiteX5" fmla="*/ 76804 w 2653955"/>
                <a:gd name="connsiteY5" fmla="*/ 32169 h 1568246"/>
                <a:gd name="connsiteX6" fmla="*/ 0 w 2653955"/>
                <a:gd name="connsiteY6" fmla="*/ 0 h 1568246"/>
                <a:gd name="connsiteX7" fmla="*/ 1091339 w 2653955"/>
                <a:gd name="connsiteY7" fmla="*/ 949794 h 156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3955" h="1568246">
                  <a:moveTo>
                    <a:pt x="1091339" y="949794"/>
                  </a:moveTo>
                  <a:cubicBezTo>
                    <a:pt x="1474956" y="1063994"/>
                    <a:pt x="2194339" y="1382067"/>
                    <a:pt x="2676876" y="1578299"/>
                  </a:cubicBezTo>
                  <a:cubicBezTo>
                    <a:pt x="2681701" y="1565834"/>
                    <a:pt x="2687331" y="1554172"/>
                    <a:pt x="2693362" y="1543315"/>
                  </a:cubicBezTo>
                  <a:cubicBezTo>
                    <a:pt x="2559861" y="1489030"/>
                    <a:pt x="2412285" y="1427104"/>
                    <a:pt x="2271545" y="1368395"/>
                  </a:cubicBezTo>
                  <a:cubicBezTo>
                    <a:pt x="1856964" y="1194682"/>
                    <a:pt x="1386893" y="997646"/>
                    <a:pt x="1102196" y="913201"/>
                  </a:cubicBezTo>
                  <a:cubicBezTo>
                    <a:pt x="778494" y="817097"/>
                    <a:pt x="401712" y="424231"/>
                    <a:pt x="76804" y="32169"/>
                  </a:cubicBezTo>
                  <a:lnTo>
                    <a:pt x="0" y="0"/>
                  </a:lnTo>
                  <a:cubicBezTo>
                    <a:pt x="340993" y="417797"/>
                    <a:pt x="740695" y="845647"/>
                    <a:pt x="1091339" y="949794"/>
                  </a:cubicBezTo>
                  <a:close/>
                </a:path>
              </a:pathLst>
            </a:custGeom>
            <a:solidFill>
              <a:srgbClr val="606060"/>
            </a:solidFill>
            <a:ln w="4021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FE2FA3D-F22C-448F-B606-D550B59024FD}"/>
                </a:ext>
              </a:extLst>
            </p:cNvPr>
            <p:cNvSpPr/>
            <p:nvPr/>
          </p:nvSpPr>
          <p:spPr>
            <a:xfrm>
              <a:off x="19445853" y="13694385"/>
              <a:ext cx="241269" cy="482537"/>
            </a:xfrm>
            <a:custGeom>
              <a:avLst/>
              <a:gdLst>
                <a:gd name="connsiteX0" fmla="*/ 0 w 241268"/>
                <a:gd name="connsiteY0" fmla="*/ 27746 h 482537"/>
                <a:gd name="connsiteX1" fmla="*/ 236845 w 241268"/>
                <a:gd name="connsiteY1" fmla="*/ 479723 h 482537"/>
                <a:gd name="connsiteX2" fmla="*/ 187385 w 241268"/>
                <a:gd name="connsiteY2" fmla="*/ 468062 h 482537"/>
                <a:gd name="connsiteX3" fmla="*/ 197840 w 241268"/>
                <a:gd name="connsiteY3" fmla="*/ 510283 h 482537"/>
                <a:gd name="connsiteX4" fmla="*/ 269818 w 241268"/>
                <a:gd name="connsiteY4" fmla="*/ 512696 h 482537"/>
                <a:gd name="connsiteX5" fmla="*/ 32571 w 241268"/>
                <a:gd name="connsiteY5" fmla="*/ 8043 h 482537"/>
                <a:gd name="connsiteX6" fmla="*/ 13270 w 241268"/>
                <a:gd name="connsiteY6" fmla="*/ 0 h 482537"/>
                <a:gd name="connsiteX7" fmla="*/ 0 w 241268"/>
                <a:gd name="connsiteY7" fmla="*/ 27746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68" h="482537">
                  <a:moveTo>
                    <a:pt x="0" y="27746"/>
                  </a:moveTo>
                  <a:cubicBezTo>
                    <a:pt x="199851" y="239259"/>
                    <a:pt x="239660" y="417395"/>
                    <a:pt x="236845" y="479723"/>
                  </a:cubicBezTo>
                  <a:cubicBezTo>
                    <a:pt x="224380" y="478115"/>
                    <a:pt x="207893" y="473691"/>
                    <a:pt x="187385" y="468062"/>
                  </a:cubicBezTo>
                  <a:cubicBezTo>
                    <a:pt x="196231" y="494199"/>
                    <a:pt x="197840" y="510283"/>
                    <a:pt x="197840" y="510283"/>
                  </a:cubicBezTo>
                  <a:cubicBezTo>
                    <a:pt x="240464" y="521141"/>
                    <a:pt x="265798" y="522749"/>
                    <a:pt x="269818" y="512696"/>
                  </a:cubicBezTo>
                  <a:cubicBezTo>
                    <a:pt x="289522" y="463638"/>
                    <a:pt x="262581" y="254940"/>
                    <a:pt x="32571" y="8043"/>
                  </a:cubicBezTo>
                  <a:lnTo>
                    <a:pt x="13270" y="0"/>
                  </a:lnTo>
                  <a:lnTo>
                    <a:pt x="0" y="27746"/>
                  </a:lnTo>
                  <a:close/>
                </a:path>
              </a:pathLst>
            </a:custGeom>
            <a:solidFill>
              <a:schemeClr val="accent6"/>
            </a:solidFill>
            <a:ln w="4021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1D01496-FFA7-40D3-BDD5-16E16D4A91AE}"/>
                </a:ext>
              </a:extLst>
            </p:cNvPr>
            <p:cNvSpPr/>
            <p:nvPr/>
          </p:nvSpPr>
          <p:spPr>
            <a:xfrm>
              <a:off x="14145181" y="11436391"/>
              <a:ext cx="2372475" cy="1005286"/>
            </a:xfrm>
            <a:custGeom>
              <a:avLst/>
              <a:gdLst>
                <a:gd name="connsiteX0" fmla="*/ 1797452 w 2372474"/>
                <a:gd name="connsiteY0" fmla="*/ 271952 h 1005286"/>
                <a:gd name="connsiteX1" fmla="*/ 0 w 2372474"/>
                <a:gd name="connsiteY1" fmla="*/ 27063 h 1005286"/>
                <a:gd name="connsiteX2" fmla="*/ 76804 w 2372474"/>
                <a:gd name="connsiteY2" fmla="*/ 59233 h 1005286"/>
                <a:gd name="connsiteX3" fmla="*/ 769647 w 2372474"/>
                <a:gd name="connsiteY3" fmla="*/ 41138 h 1005286"/>
                <a:gd name="connsiteX4" fmla="*/ 1768097 w 2372474"/>
                <a:gd name="connsiteY4" fmla="*/ 297284 h 1005286"/>
                <a:gd name="connsiteX5" fmla="*/ 2053598 w 2372474"/>
                <a:gd name="connsiteY5" fmla="*/ 654362 h 1005286"/>
                <a:gd name="connsiteX6" fmla="*/ 2328645 w 2372474"/>
                <a:gd name="connsiteY6" fmla="*/ 1004604 h 1005286"/>
                <a:gd name="connsiteX7" fmla="*/ 2404644 w 2372474"/>
                <a:gd name="connsiteY7" fmla="*/ 1036371 h 1005286"/>
                <a:gd name="connsiteX8" fmla="*/ 1797452 w 2372474"/>
                <a:gd name="connsiteY8" fmla="*/ 271952 h 100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474" h="1005286">
                  <a:moveTo>
                    <a:pt x="1797452" y="271952"/>
                  </a:moveTo>
                  <a:cubicBezTo>
                    <a:pt x="1454448" y="-120110"/>
                    <a:pt x="0" y="27063"/>
                    <a:pt x="0" y="27063"/>
                  </a:cubicBezTo>
                  <a:lnTo>
                    <a:pt x="76804" y="59233"/>
                  </a:lnTo>
                  <a:cubicBezTo>
                    <a:pt x="202666" y="49582"/>
                    <a:pt x="476104" y="32291"/>
                    <a:pt x="769647" y="41138"/>
                  </a:cubicBezTo>
                  <a:cubicBezTo>
                    <a:pt x="1289983" y="56820"/>
                    <a:pt x="1635399" y="145688"/>
                    <a:pt x="1768097" y="297284"/>
                  </a:cubicBezTo>
                  <a:cubicBezTo>
                    <a:pt x="1844499" y="384543"/>
                    <a:pt x="1941408" y="509601"/>
                    <a:pt x="2053598" y="654362"/>
                  </a:cubicBezTo>
                  <a:cubicBezTo>
                    <a:pt x="2139249" y="764944"/>
                    <a:pt x="2231735" y="883970"/>
                    <a:pt x="2328645" y="1004604"/>
                  </a:cubicBezTo>
                  <a:lnTo>
                    <a:pt x="2404644" y="1036371"/>
                  </a:lnTo>
                  <a:cubicBezTo>
                    <a:pt x="2157746" y="733981"/>
                    <a:pt x="1941408" y="436416"/>
                    <a:pt x="1797452" y="271952"/>
                  </a:cubicBezTo>
                  <a:close/>
                </a:path>
              </a:pathLst>
            </a:custGeom>
            <a:solidFill>
              <a:srgbClr val="606060"/>
            </a:solidFill>
            <a:ln w="4021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49B1562-AD67-4831-A0DC-6708FCB000AE}"/>
                </a:ext>
              </a:extLst>
            </p:cNvPr>
            <p:cNvSpPr/>
            <p:nvPr/>
          </p:nvSpPr>
          <p:spPr>
            <a:xfrm>
              <a:off x="19226701" y="14016479"/>
              <a:ext cx="402114" cy="160846"/>
            </a:xfrm>
            <a:custGeom>
              <a:avLst/>
              <a:gdLst>
                <a:gd name="connsiteX0" fmla="*/ 16486 w 402114"/>
                <a:gd name="connsiteY0" fmla="*/ 0 h 160845"/>
                <a:gd name="connsiteX1" fmla="*/ 0 w 402114"/>
                <a:gd name="connsiteY1" fmla="*/ 34984 h 160845"/>
                <a:gd name="connsiteX2" fmla="*/ 402 w 402114"/>
                <a:gd name="connsiteY2" fmla="*/ 35386 h 160845"/>
                <a:gd name="connsiteX3" fmla="*/ 416590 w 402114"/>
                <a:gd name="connsiteY3" fmla="*/ 188189 h 160845"/>
                <a:gd name="connsiteX4" fmla="*/ 406135 w 402114"/>
                <a:gd name="connsiteY4" fmla="*/ 145968 h 160845"/>
                <a:gd name="connsiteX5" fmla="*/ 16486 w 402114"/>
                <a:gd name="connsiteY5" fmla="*/ 0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114" h="160845">
                  <a:moveTo>
                    <a:pt x="16486" y="0"/>
                  </a:moveTo>
                  <a:cubicBezTo>
                    <a:pt x="10455" y="11259"/>
                    <a:pt x="4825" y="22921"/>
                    <a:pt x="0" y="34984"/>
                  </a:cubicBezTo>
                  <a:cubicBezTo>
                    <a:pt x="0" y="34984"/>
                    <a:pt x="402" y="34984"/>
                    <a:pt x="402" y="35386"/>
                  </a:cubicBezTo>
                  <a:lnTo>
                    <a:pt x="416590" y="188189"/>
                  </a:lnTo>
                  <a:cubicBezTo>
                    <a:pt x="416590" y="188189"/>
                    <a:pt x="414982" y="172105"/>
                    <a:pt x="406135" y="145968"/>
                  </a:cubicBezTo>
                  <a:cubicBezTo>
                    <a:pt x="324104" y="122243"/>
                    <a:pt x="180951" y="66751"/>
                    <a:pt x="16486" y="0"/>
                  </a:cubicBezTo>
                  <a:close/>
                </a:path>
              </a:pathLst>
            </a:custGeom>
            <a:solidFill>
              <a:schemeClr val="accent6"/>
            </a:solidFill>
            <a:ln w="4021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19401F1-AF0A-46B5-8225-296837C4B1A3}"/>
                </a:ext>
              </a:extLst>
            </p:cNvPr>
            <p:cNvSpPr/>
            <p:nvPr/>
          </p:nvSpPr>
          <p:spPr>
            <a:xfrm>
              <a:off x="19226701" y="14051463"/>
              <a:ext cx="40211" cy="40211"/>
            </a:xfrm>
            <a:custGeom>
              <a:avLst/>
              <a:gdLst>
                <a:gd name="connsiteX0" fmla="*/ 0 w 0"/>
                <a:gd name="connsiteY0" fmla="*/ 0 h 0"/>
                <a:gd name="connsiteX1" fmla="*/ 402 w 0"/>
                <a:gd name="connsiteY1" fmla="*/ 403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402" y="403"/>
                  </a:lnTo>
                  <a:cubicBezTo>
                    <a:pt x="402" y="403"/>
                    <a:pt x="0" y="0"/>
                    <a:pt x="0" y="0"/>
                  </a:cubicBezTo>
                  <a:lnTo>
                    <a:pt x="0" y="0"/>
                  </a:lnTo>
                  <a:close/>
                </a:path>
              </a:pathLst>
            </a:custGeom>
            <a:solidFill>
              <a:schemeClr val="accent6"/>
            </a:solidFill>
            <a:ln w="4021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B71D74C-9B13-4DE6-A9BB-0A27D1ED128A}"/>
                </a:ext>
              </a:extLst>
            </p:cNvPr>
            <p:cNvSpPr/>
            <p:nvPr/>
          </p:nvSpPr>
          <p:spPr>
            <a:xfrm>
              <a:off x="19478023" y="13648946"/>
              <a:ext cx="160846" cy="40211"/>
            </a:xfrm>
            <a:custGeom>
              <a:avLst/>
              <a:gdLst>
                <a:gd name="connsiteX0" fmla="*/ 1206 w 160845"/>
                <a:gd name="connsiteY0" fmla="*/ 0 h 0"/>
                <a:gd name="connsiteX1" fmla="*/ 0 w 160845"/>
                <a:gd name="connsiteY1" fmla="*/ 2815 h 0"/>
                <a:gd name="connsiteX2" fmla="*/ 18899 w 160845"/>
                <a:gd name="connsiteY2" fmla="*/ 20106 h 0"/>
                <a:gd name="connsiteX3" fmla="*/ 191004 w 160845"/>
                <a:gd name="connsiteY3" fmla="*/ 30159 h 0"/>
                <a:gd name="connsiteX4" fmla="*/ 183766 w 160845"/>
                <a:gd name="connsiteY4" fmla="*/ 17292 h 0"/>
                <a:gd name="connsiteX5" fmla="*/ 18095 w 160845"/>
                <a:gd name="connsiteY5" fmla="*/ 17292 h 0"/>
                <a:gd name="connsiteX6" fmla="*/ 1206 w 160845"/>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a:moveTo>
                    <a:pt x="1206" y="0"/>
                  </a:moveTo>
                  <a:lnTo>
                    <a:pt x="0" y="2815"/>
                  </a:lnTo>
                  <a:lnTo>
                    <a:pt x="18899" y="20106"/>
                  </a:lnTo>
                  <a:lnTo>
                    <a:pt x="191004" y="30159"/>
                  </a:lnTo>
                  <a:cubicBezTo>
                    <a:pt x="191004" y="30159"/>
                    <a:pt x="188591" y="25333"/>
                    <a:pt x="183766" y="17292"/>
                  </a:cubicBezTo>
                  <a:lnTo>
                    <a:pt x="18095" y="17292"/>
                  </a:lnTo>
                  <a:cubicBezTo>
                    <a:pt x="12867" y="11662"/>
                    <a:pt x="6836" y="5630"/>
                    <a:pt x="1206" y="0"/>
                  </a:cubicBezTo>
                  <a:close/>
                </a:path>
              </a:pathLst>
            </a:custGeom>
            <a:solidFill>
              <a:schemeClr val="accent6"/>
            </a:solidFill>
            <a:ln w="4021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8368D30-0917-4DD1-BAA1-0237B1094D45}"/>
                </a:ext>
              </a:extLst>
            </p:cNvPr>
            <p:cNvSpPr/>
            <p:nvPr/>
          </p:nvSpPr>
          <p:spPr>
            <a:xfrm>
              <a:off x="17410350" y="12217017"/>
              <a:ext cx="281480" cy="80423"/>
            </a:xfrm>
            <a:custGeom>
              <a:avLst/>
              <a:gdLst>
                <a:gd name="connsiteX0" fmla="*/ 0 w 281480"/>
                <a:gd name="connsiteY0" fmla="*/ 0 h 80422"/>
                <a:gd name="connsiteX1" fmla="*/ 4021 w 281480"/>
                <a:gd name="connsiteY1" fmla="*/ 8042 h 80422"/>
                <a:gd name="connsiteX2" fmla="*/ 53481 w 281480"/>
                <a:gd name="connsiteY2" fmla="*/ 20910 h 80422"/>
                <a:gd name="connsiteX3" fmla="*/ 264591 w 281480"/>
                <a:gd name="connsiteY3" fmla="*/ 82434 h 80422"/>
                <a:gd name="connsiteX4" fmla="*/ 291935 w 281480"/>
                <a:gd name="connsiteY4" fmla="*/ 94899 h 80422"/>
                <a:gd name="connsiteX5" fmla="*/ 279469 w 281480"/>
                <a:gd name="connsiteY5" fmla="*/ 47047 h 80422"/>
                <a:gd name="connsiteX6" fmla="*/ 0 w 281480"/>
                <a:gd name="connsiteY6" fmla="*/ 0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80" h="80422">
                  <a:moveTo>
                    <a:pt x="0" y="0"/>
                  </a:moveTo>
                  <a:cubicBezTo>
                    <a:pt x="1206" y="2815"/>
                    <a:pt x="2413" y="5228"/>
                    <a:pt x="4021" y="8042"/>
                  </a:cubicBezTo>
                  <a:cubicBezTo>
                    <a:pt x="20910" y="12465"/>
                    <a:pt x="37397" y="16889"/>
                    <a:pt x="53481" y="20910"/>
                  </a:cubicBezTo>
                  <a:cubicBezTo>
                    <a:pt x="141946" y="43830"/>
                    <a:pt x="218348" y="63132"/>
                    <a:pt x="264591" y="82434"/>
                  </a:cubicBezTo>
                  <a:cubicBezTo>
                    <a:pt x="272634" y="85651"/>
                    <a:pt x="281882" y="90074"/>
                    <a:pt x="291935" y="94899"/>
                  </a:cubicBezTo>
                  <a:cubicBezTo>
                    <a:pt x="286305" y="79217"/>
                    <a:pt x="282284" y="63132"/>
                    <a:pt x="279469" y="47047"/>
                  </a:cubicBezTo>
                  <a:lnTo>
                    <a:pt x="0" y="0"/>
                  </a:lnTo>
                  <a:close/>
                </a:path>
              </a:pathLst>
            </a:custGeom>
            <a:solidFill>
              <a:srgbClr val="606060"/>
            </a:solidFill>
            <a:ln w="4021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8A5B1A4-C76A-42D5-918B-03EB0C87626F}"/>
                </a:ext>
              </a:extLst>
            </p:cNvPr>
            <p:cNvSpPr/>
            <p:nvPr/>
          </p:nvSpPr>
          <p:spPr>
            <a:xfrm>
              <a:off x="19388351" y="13664629"/>
              <a:ext cx="40211" cy="40211"/>
            </a:xfrm>
            <a:custGeom>
              <a:avLst/>
              <a:gdLst>
                <a:gd name="connsiteX0" fmla="*/ 0 w 40211"/>
                <a:gd name="connsiteY0" fmla="*/ 0 h 40211"/>
                <a:gd name="connsiteX1" fmla="*/ 57503 w 40211"/>
                <a:gd name="connsiteY1" fmla="*/ 57502 h 40211"/>
                <a:gd name="connsiteX2" fmla="*/ 70370 w 40211"/>
                <a:gd name="connsiteY2" fmla="*/ 29355 h 40211"/>
                <a:gd name="connsiteX3" fmla="*/ 0 w 40211"/>
                <a:gd name="connsiteY3" fmla="*/ 0 h 40211"/>
              </a:gdLst>
              <a:ahLst/>
              <a:cxnLst>
                <a:cxn ang="0">
                  <a:pos x="connsiteX0" y="connsiteY0"/>
                </a:cxn>
                <a:cxn ang="0">
                  <a:pos x="connsiteX1" y="connsiteY1"/>
                </a:cxn>
                <a:cxn ang="0">
                  <a:pos x="connsiteX2" y="connsiteY2"/>
                </a:cxn>
                <a:cxn ang="0">
                  <a:pos x="connsiteX3" y="connsiteY3"/>
                </a:cxn>
              </a:cxnLst>
              <a:rect l="l" t="t" r="r" b="b"/>
              <a:pathLst>
                <a:path w="40211" h="40211">
                  <a:moveTo>
                    <a:pt x="0" y="0"/>
                  </a:moveTo>
                  <a:cubicBezTo>
                    <a:pt x="20508" y="19302"/>
                    <a:pt x="39408" y="38603"/>
                    <a:pt x="57503" y="57502"/>
                  </a:cubicBezTo>
                  <a:lnTo>
                    <a:pt x="70370" y="29355"/>
                  </a:lnTo>
                  <a:lnTo>
                    <a:pt x="0" y="0"/>
                  </a:lnTo>
                  <a:close/>
                </a:path>
              </a:pathLst>
            </a:custGeom>
            <a:solidFill>
              <a:schemeClr val="accent6"/>
            </a:solidFill>
            <a:ln w="4021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167D2E1-089B-475B-9598-1445029381D6}"/>
                </a:ext>
              </a:extLst>
            </p:cNvPr>
            <p:cNvSpPr/>
            <p:nvPr/>
          </p:nvSpPr>
          <p:spPr>
            <a:xfrm>
              <a:off x="17995025" y="12839088"/>
              <a:ext cx="40211" cy="40211"/>
            </a:xfrm>
            <a:custGeom>
              <a:avLst/>
              <a:gdLst>
                <a:gd name="connsiteX0" fmla="*/ 0 w 0"/>
                <a:gd name="connsiteY0" fmla="*/ 403 h 0"/>
                <a:gd name="connsiteX1" fmla="*/ 2815 w 0"/>
                <a:gd name="connsiteY1" fmla="*/ 2413 h 0"/>
                <a:gd name="connsiteX2" fmla="*/ 0 w 0"/>
                <a:gd name="connsiteY2" fmla="*/ 0 h 0"/>
                <a:gd name="connsiteX3" fmla="*/ 0 w 0"/>
                <a:gd name="connsiteY3" fmla="*/ 403 h 0"/>
              </a:gdLst>
              <a:ahLst/>
              <a:cxnLst>
                <a:cxn ang="0">
                  <a:pos x="connsiteX0" y="connsiteY0"/>
                </a:cxn>
                <a:cxn ang="0">
                  <a:pos x="connsiteX1" y="connsiteY1"/>
                </a:cxn>
                <a:cxn ang="0">
                  <a:pos x="connsiteX2" y="connsiteY2"/>
                </a:cxn>
                <a:cxn ang="0">
                  <a:pos x="connsiteX3" y="connsiteY3"/>
                </a:cxn>
              </a:cxnLst>
              <a:rect l="l" t="t" r="r" b="b"/>
              <a:pathLst>
                <a:path>
                  <a:moveTo>
                    <a:pt x="0" y="403"/>
                  </a:moveTo>
                  <a:cubicBezTo>
                    <a:pt x="804" y="804"/>
                    <a:pt x="2010" y="1609"/>
                    <a:pt x="2815" y="2413"/>
                  </a:cubicBezTo>
                  <a:cubicBezTo>
                    <a:pt x="1608" y="1609"/>
                    <a:pt x="804" y="804"/>
                    <a:pt x="0" y="0"/>
                  </a:cubicBezTo>
                  <a:lnTo>
                    <a:pt x="0" y="403"/>
                  </a:lnTo>
                  <a:close/>
                </a:path>
              </a:pathLst>
            </a:custGeom>
            <a:solidFill>
              <a:srgbClr val="606060"/>
            </a:solidFill>
            <a:ln w="4021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2D42593-E17C-44D1-BCC7-7DE7C4423BEC}"/>
                </a:ext>
              </a:extLst>
            </p:cNvPr>
            <p:cNvSpPr/>
            <p:nvPr/>
          </p:nvSpPr>
          <p:spPr>
            <a:xfrm>
              <a:off x="19432584" y="13655783"/>
              <a:ext cx="40211" cy="40211"/>
            </a:xfrm>
            <a:custGeom>
              <a:avLst/>
              <a:gdLst>
                <a:gd name="connsiteX0" fmla="*/ 29756 w 0"/>
                <a:gd name="connsiteY0" fmla="*/ 30159 h 0"/>
                <a:gd name="connsiteX1" fmla="*/ 37396 w 0"/>
                <a:gd name="connsiteY1" fmla="*/ 13269 h 0"/>
                <a:gd name="connsiteX2" fmla="*/ 0 w 0"/>
                <a:gd name="connsiteY2" fmla="*/ 0 h 0"/>
                <a:gd name="connsiteX3" fmla="*/ 29756 w 0"/>
                <a:gd name="connsiteY3" fmla="*/ 30159 h 0"/>
              </a:gdLst>
              <a:ahLst/>
              <a:cxnLst>
                <a:cxn ang="0">
                  <a:pos x="connsiteX0" y="connsiteY0"/>
                </a:cxn>
                <a:cxn ang="0">
                  <a:pos x="connsiteX1" y="connsiteY1"/>
                </a:cxn>
                <a:cxn ang="0">
                  <a:pos x="connsiteX2" y="connsiteY2"/>
                </a:cxn>
                <a:cxn ang="0">
                  <a:pos x="connsiteX3" y="connsiteY3"/>
                </a:cxn>
              </a:cxnLst>
              <a:rect l="l" t="t" r="r" b="b"/>
              <a:pathLst>
                <a:path>
                  <a:moveTo>
                    <a:pt x="29756" y="30159"/>
                  </a:moveTo>
                  <a:lnTo>
                    <a:pt x="37396" y="13269"/>
                  </a:lnTo>
                  <a:cubicBezTo>
                    <a:pt x="24931" y="8847"/>
                    <a:pt x="12465" y="4424"/>
                    <a:pt x="0" y="0"/>
                  </a:cubicBezTo>
                  <a:cubicBezTo>
                    <a:pt x="10455" y="10053"/>
                    <a:pt x="20106" y="20106"/>
                    <a:pt x="29756" y="30159"/>
                  </a:cubicBezTo>
                  <a:close/>
                </a:path>
              </a:pathLst>
            </a:custGeom>
            <a:solidFill>
              <a:schemeClr val="accent6"/>
            </a:solidFill>
            <a:ln w="4021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2A41203-3284-438F-AA55-6CE2235CA41C}"/>
                </a:ext>
              </a:extLst>
            </p:cNvPr>
            <p:cNvSpPr/>
            <p:nvPr/>
          </p:nvSpPr>
          <p:spPr>
            <a:xfrm>
              <a:off x="17995025" y="12794052"/>
              <a:ext cx="1447612" cy="844440"/>
            </a:xfrm>
            <a:custGeom>
              <a:avLst/>
              <a:gdLst>
                <a:gd name="connsiteX0" fmla="*/ 1437559 w 1447611"/>
                <a:gd name="connsiteY0" fmla="*/ 861731 h 844440"/>
                <a:gd name="connsiteX1" fmla="*/ 1474955 w 1447611"/>
                <a:gd name="connsiteY1" fmla="*/ 875000 h 844440"/>
                <a:gd name="connsiteX2" fmla="*/ 1482998 w 1447611"/>
                <a:gd name="connsiteY2" fmla="*/ 857710 h 844440"/>
                <a:gd name="connsiteX3" fmla="*/ 1329792 w 1447611"/>
                <a:gd name="connsiteY3" fmla="*/ 718176 h 844440"/>
                <a:gd name="connsiteX4" fmla="*/ 1332607 w 1447611"/>
                <a:gd name="connsiteY4" fmla="*/ 718176 h 844440"/>
                <a:gd name="connsiteX5" fmla="*/ 725817 w 1447611"/>
                <a:gd name="connsiteY5" fmla="*/ 364718 h 844440"/>
                <a:gd name="connsiteX6" fmla="*/ 0 w 1447611"/>
                <a:gd name="connsiteY6" fmla="*/ 0 h 844440"/>
                <a:gd name="connsiteX7" fmla="*/ 0 w 1447611"/>
                <a:gd name="connsiteY7" fmla="*/ 44634 h 844440"/>
                <a:gd name="connsiteX8" fmla="*/ 2815 w 1447611"/>
                <a:gd name="connsiteY8" fmla="*/ 47047 h 844440"/>
                <a:gd name="connsiteX9" fmla="*/ 710134 w 1447611"/>
                <a:gd name="connsiteY9" fmla="*/ 400506 h 844440"/>
                <a:gd name="connsiteX10" fmla="*/ 1437559 w 1447611"/>
                <a:gd name="connsiteY10" fmla="*/ 861731 h 84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611" h="844440">
                  <a:moveTo>
                    <a:pt x="1437559" y="861731"/>
                  </a:moveTo>
                  <a:cubicBezTo>
                    <a:pt x="1450025" y="866155"/>
                    <a:pt x="1462490" y="870577"/>
                    <a:pt x="1474955" y="875000"/>
                  </a:cubicBezTo>
                  <a:lnTo>
                    <a:pt x="1482998" y="857710"/>
                  </a:lnTo>
                  <a:lnTo>
                    <a:pt x="1329792" y="718176"/>
                  </a:lnTo>
                  <a:cubicBezTo>
                    <a:pt x="1330596" y="718176"/>
                    <a:pt x="1331803" y="718176"/>
                    <a:pt x="1332607" y="718176"/>
                  </a:cubicBezTo>
                  <a:cubicBezTo>
                    <a:pt x="1182619" y="597944"/>
                    <a:pt x="984778" y="476506"/>
                    <a:pt x="725817" y="364718"/>
                  </a:cubicBezTo>
                  <a:cubicBezTo>
                    <a:pt x="404929" y="226391"/>
                    <a:pt x="172909" y="107766"/>
                    <a:pt x="0" y="0"/>
                  </a:cubicBezTo>
                  <a:lnTo>
                    <a:pt x="0" y="44634"/>
                  </a:lnTo>
                  <a:cubicBezTo>
                    <a:pt x="1206" y="45439"/>
                    <a:pt x="2010" y="46243"/>
                    <a:pt x="2815" y="47047"/>
                  </a:cubicBezTo>
                  <a:cubicBezTo>
                    <a:pt x="175322" y="153205"/>
                    <a:pt x="402919" y="267808"/>
                    <a:pt x="710134" y="400506"/>
                  </a:cubicBezTo>
                  <a:cubicBezTo>
                    <a:pt x="1053138" y="548082"/>
                    <a:pt x="1283951" y="710535"/>
                    <a:pt x="1437559" y="861731"/>
                  </a:cubicBezTo>
                  <a:close/>
                </a:path>
              </a:pathLst>
            </a:custGeom>
            <a:solidFill>
              <a:srgbClr val="606060"/>
            </a:solidFill>
            <a:ln w="4021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E517BE3-8309-4009-8123-05DD45BBB891}"/>
                </a:ext>
              </a:extLst>
            </p:cNvPr>
            <p:cNvSpPr/>
            <p:nvPr/>
          </p:nvSpPr>
          <p:spPr>
            <a:xfrm>
              <a:off x="19324817" y="13512228"/>
              <a:ext cx="120634" cy="120634"/>
            </a:xfrm>
            <a:custGeom>
              <a:avLst/>
              <a:gdLst>
                <a:gd name="connsiteX0" fmla="*/ 2815 w 120634"/>
                <a:gd name="connsiteY0" fmla="*/ 0 h 120634"/>
                <a:gd name="connsiteX1" fmla="*/ 0 w 120634"/>
                <a:gd name="connsiteY1" fmla="*/ 0 h 120634"/>
                <a:gd name="connsiteX2" fmla="*/ 153206 w 120634"/>
                <a:gd name="connsiteY2" fmla="*/ 139534 h 120634"/>
                <a:gd name="connsiteX3" fmla="*/ 154412 w 120634"/>
                <a:gd name="connsiteY3" fmla="*/ 136719 h 120634"/>
                <a:gd name="connsiteX4" fmla="*/ 2815 w 120634"/>
                <a:gd name="connsiteY4" fmla="*/ 0 h 12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4" h="120634">
                  <a:moveTo>
                    <a:pt x="2815" y="0"/>
                  </a:moveTo>
                  <a:cubicBezTo>
                    <a:pt x="2011" y="0"/>
                    <a:pt x="804" y="0"/>
                    <a:pt x="0" y="0"/>
                  </a:cubicBezTo>
                  <a:lnTo>
                    <a:pt x="153206" y="139534"/>
                  </a:lnTo>
                  <a:lnTo>
                    <a:pt x="154412" y="136719"/>
                  </a:lnTo>
                  <a:cubicBezTo>
                    <a:pt x="110581" y="91682"/>
                    <a:pt x="60317" y="46243"/>
                    <a:pt x="2815" y="0"/>
                  </a:cubicBezTo>
                  <a:close/>
                </a:path>
              </a:pathLst>
            </a:custGeom>
            <a:solidFill>
              <a:schemeClr val="accent6"/>
            </a:solidFill>
            <a:ln w="40211"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4F21AF1-3B1A-460A-8559-67AA684F9714}"/>
                </a:ext>
              </a:extLst>
            </p:cNvPr>
            <p:cNvSpPr/>
            <p:nvPr/>
          </p:nvSpPr>
          <p:spPr>
            <a:xfrm>
              <a:off x="23070712" y="5716391"/>
              <a:ext cx="361903" cy="281480"/>
            </a:xfrm>
            <a:custGeom>
              <a:avLst/>
              <a:gdLst>
                <a:gd name="connsiteX0" fmla="*/ 9854 w 361902"/>
                <a:gd name="connsiteY0" fmla="*/ 70415 h 281480"/>
                <a:gd name="connsiteX1" fmla="*/ 254741 w 361902"/>
                <a:gd name="connsiteY1" fmla="*/ 321334 h 281480"/>
                <a:gd name="connsiteX2" fmla="*/ 364921 w 361902"/>
                <a:gd name="connsiteY2" fmla="*/ 70415 h 281480"/>
                <a:gd name="connsiteX3" fmla="*/ 9854 w 361902"/>
                <a:gd name="connsiteY3" fmla="*/ 70415 h 281480"/>
              </a:gdLst>
              <a:ahLst/>
              <a:cxnLst>
                <a:cxn ang="0">
                  <a:pos x="connsiteX0" y="connsiteY0"/>
                </a:cxn>
                <a:cxn ang="0">
                  <a:pos x="connsiteX1" y="connsiteY1"/>
                </a:cxn>
                <a:cxn ang="0">
                  <a:pos x="connsiteX2" y="connsiteY2"/>
                </a:cxn>
                <a:cxn ang="0">
                  <a:pos x="connsiteX3" y="connsiteY3"/>
                </a:cxn>
              </a:cxnLst>
              <a:rect l="l" t="t" r="r" b="b"/>
              <a:pathLst>
                <a:path w="361902" h="281480">
                  <a:moveTo>
                    <a:pt x="9854" y="70415"/>
                  </a:moveTo>
                  <a:cubicBezTo>
                    <a:pt x="-58908" y="228446"/>
                    <a:pt x="254741" y="321334"/>
                    <a:pt x="254741" y="321334"/>
                  </a:cubicBezTo>
                  <a:cubicBezTo>
                    <a:pt x="335164" y="227641"/>
                    <a:pt x="364921" y="70415"/>
                    <a:pt x="364921" y="70415"/>
                  </a:cubicBezTo>
                  <a:cubicBezTo>
                    <a:pt x="364921" y="70415"/>
                    <a:pt x="78615" y="-88018"/>
                    <a:pt x="9854" y="70415"/>
                  </a:cubicBezTo>
                  <a:close/>
                </a:path>
              </a:pathLst>
            </a:custGeom>
            <a:solidFill>
              <a:schemeClr val="accent6"/>
            </a:solidFill>
            <a:ln w="40211"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1AAB848-9267-427C-84D3-0D8A2CD1080B}"/>
                </a:ext>
              </a:extLst>
            </p:cNvPr>
            <p:cNvSpPr/>
            <p:nvPr/>
          </p:nvSpPr>
          <p:spPr>
            <a:xfrm>
              <a:off x="24623881" y="6126191"/>
              <a:ext cx="884652" cy="482537"/>
            </a:xfrm>
            <a:custGeom>
              <a:avLst/>
              <a:gdLst>
                <a:gd name="connsiteX0" fmla="*/ 885858 w 884651"/>
                <a:gd name="connsiteY0" fmla="*/ 478918 h 482537"/>
                <a:gd name="connsiteX1" fmla="*/ 916017 w 884651"/>
                <a:gd name="connsiteY1" fmla="*/ 502643 h 482537"/>
                <a:gd name="connsiteX2" fmla="*/ 912398 w 884651"/>
                <a:gd name="connsiteY2" fmla="*/ 450770 h 482537"/>
                <a:gd name="connsiteX3" fmla="*/ 0 w 884651"/>
                <a:gd name="connsiteY3" fmla="*/ 0 h 482537"/>
                <a:gd name="connsiteX4" fmla="*/ 44233 w 884651"/>
                <a:gd name="connsiteY4" fmla="*/ 52275 h 482537"/>
                <a:gd name="connsiteX5" fmla="*/ 885858 w 884651"/>
                <a:gd name="connsiteY5" fmla="*/ 478918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651" h="482537">
                  <a:moveTo>
                    <a:pt x="885858" y="478918"/>
                  </a:moveTo>
                  <a:lnTo>
                    <a:pt x="916017" y="502643"/>
                  </a:lnTo>
                  <a:cubicBezTo>
                    <a:pt x="928482" y="486961"/>
                    <a:pt x="927276" y="464442"/>
                    <a:pt x="912398" y="450770"/>
                  </a:cubicBezTo>
                  <a:cubicBezTo>
                    <a:pt x="632525" y="192613"/>
                    <a:pt x="275850" y="74793"/>
                    <a:pt x="0" y="0"/>
                  </a:cubicBezTo>
                  <a:cubicBezTo>
                    <a:pt x="14878" y="17291"/>
                    <a:pt x="29756" y="34582"/>
                    <a:pt x="44233" y="52275"/>
                  </a:cubicBezTo>
                  <a:cubicBezTo>
                    <a:pt x="306008" y="126264"/>
                    <a:pt x="631319" y="244083"/>
                    <a:pt x="885858" y="478918"/>
                  </a:cubicBezTo>
                  <a:close/>
                </a:path>
              </a:pathLst>
            </a:custGeom>
            <a:solidFill>
              <a:srgbClr val="606060"/>
            </a:solidFill>
            <a:ln w="4021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DEFF633-FADE-4DAD-8596-48BFB8EA8DD0}"/>
                </a:ext>
              </a:extLst>
            </p:cNvPr>
            <p:cNvSpPr/>
            <p:nvPr/>
          </p:nvSpPr>
          <p:spPr>
            <a:xfrm>
              <a:off x="24560749" y="6116138"/>
              <a:ext cx="80423" cy="40211"/>
            </a:xfrm>
            <a:custGeom>
              <a:avLst/>
              <a:gdLst>
                <a:gd name="connsiteX0" fmla="*/ 18497 w 80422"/>
                <a:gd name="connsiteY0" fmla="*/ 20106 h 40211"/>
                <a:gd name="connsiteX1" fmla="*/ 0 w 80422"/>
                <a:gd name="connsiteY1" fmla="*/ 33376 h 40211"/>
                <a:gd name="connsiteX2" fmla="*/ 107365 w 80422"/>
                <a:gd name="connsiteY2" fmla="*/ 62328 h 40211"/>
                <a:gd name="connsiteX3" fmla="*/ 63132 w 80422"/>
                <a:gd name="connsiteY3" fmla="*/ 10053 h 40211"/>
                <a:gd name="connsiteX4" fmla="*/ 26137 w 80422"/>
                <a:gd name="connsiteY4" fmla="*/ 0 h 40211"/>
                <a:gd name="connsiteX5" fmla="*/ 18497 w 80422"/>
                <a:gd name="connsiteY5" fmla="*/ 20106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2" h="40211">
                  <a:moveTo>
                    <a:pt x="18497" y="20106"/>
                  </a:moveTo>
                  <a:cubicBezTo>
                    <a:pt x="13672" y="26540"/>
                    <a:pt x="7238" y="30561"/>
                    <a:pt x="0" y="33376"/>
                  </a:cubicBezTo>
                  <a:cubicBezTo>
                    <a:pt x="34180" y="42222"/>
                    <a:pt x="69968" y="51873"/>
                    <a:pt x="107365" y="62328"/>
                  </a:cubicBezTo>
                  <a:cubicBezTo>
                    <a:pt x="92888" y="44635"/>
                    <a:pt x="78010" y="27344"/>
                    <a:pt x="63132" y="10053"/>
                  </a:cubicBezTo>
                  <a:cubicBezTo>
                    <a:pt x="50667" y="6836"/>
                    <a:pt x="38201" y="3217"/>
                    <a:pt x="26137" y="0"/>
                  </a:cubicBezTo>
                  <a:cubicBezTo>
                    <a:pt x="25333" y="7238"/>
                    <a:pt x="22921" y="14074"/>
                    <a:pt x="18497" y="20106"/>
                  </a:cubicBezTo>
                  <a:close/>
                </a:path>
              </a:pathLst>
            </a:custGeom>
            <a:solidFill>
              <a:srgbClr val="606060"/>
            </a:solidFill>
            <a:ln w="4021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8593862-D191-4AAA-8109-7F6A81FB3667}"/>
                </a:ext>
              </a:extLst>
            </p:cNvPr>
            <p:cNvSpPr/>
            <p:nvPr/>
          </p:nvSpPr>
          <p:spPr>
            <a:xfrm>
              <a:off x="25653294" y="8232466"/>
              <a:ext cx="2171418" cy="241269"/>
            </a:xfrm>
            <a:custGeom>
              <a:avLst/>
              <a:gdLst>
                <a:gd name="connsiteX0" fmla="*/ 2198359 w 2171417"/>
                <a:gd name="connsiteY0" fmla="*/ 181353 h 241268"/>
                <a:gd name="connsiteX1" fmla="*/ 2155735 w 2171417"/>
                <a:gd name="connsiteY1" fmla="*/ 147174 h 241268"/>
                <a:gd name="connsiteX2" fmla="*/ 2115523 w 2171417"/>
                <a:gd name="connsiteY2" fmla="*/ 150793 h 241268"/>
                <a:gd name="connsiteX3" fmla="*/ 2159756 w 2171417"/>
                <a:gd name="connsiteY3" fmla="*/ 185375 h 241268"/>
                <a:gd name="connsiteX4" fmla="*/ 0 w 2171417"/>
                <a:gd name="connsiteY4" fmla="*/ 0 h 241268"/>
                <a:gd name="connsiteX5" fmla="*/ 8845 w 2171417"/>
                <a:gd name="connsiteY5" fmla="*/ 46243 h 241268"/>
                <a:gd name="connsiteX6" fmla="*/ 945370 w 2171417"/>
                <a:gd name="connsiteY6" fmla="*/ 232422 h 241268"/>
                <a:gd name="connsiteX7" fmla="*/ 2163778 w 2171417"/>
                <a:gd name="connsiteY7" fmla="*/ 223977 h 241268"/>
                <a:gd name="connsiteX8" fmla="*/ 2198359 w 2171417"/>
                <a:gd name="connsiteY8" fmla="*/ 181353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417" h="241268">
                  <a:moveTo>
                    <a:pt x="2198359" y="181353"/>
                  </a:moveTo>
                  <a:cubicBezTo>
                    <a:pt x="2195946" y="160041"/>
                    <a:pt x="2177047" y="144761"/>
                    <a:pt x="2155735" y="147174"/>
                  </a:cubicBezTo>
                  <a:cubicBezTo>
                    <a:pt x="2154126" y="147174"/>
                    <a:pt x="2140052" y="148782"/>
                    <a:pt x="2115523" y="150793"/>
                  </a:cubicBezTo>
                  <a:lnTo>
                    <a:pt x="2159756" y="185375"/>
                  </a:lnTo>
                  <a:cubicBezTo>
                    <a:pt x="2159756" y="185375"/>
                    <a:pt x="847254" y="324909"/>
                    <a:pt x="0" y="0"/>
                  </a:cubicBezTo>
                  <a:cubicBezTo>
                    <a:pt x="3216" y="15280"/>
                    <a:pt x="6031" y="30962"/>
                    <a:pt x="8845" y="46243"/>
                  </a:cubicBezTo>
                  <a:cubicBezTo>
                    <a:pt x="259766" y="138729"/>
                    <a:pt x="572208" y="201057"/>
                    <a:pt x="945370" y="232422"/>
                  </a:cubicBezTo>
                  <a:cubicBezTo>
                    <a:pt x="1576690" y="285099"/>
                    <a:pt x="2157745" y="224782"/>
                    <a:pt x="2163778" y="223977"/>
                  </a:cubicBezTo>
                  <a:cubicBezTo>
                    <a:pt x="2185491" y="221967"/>
                    <a:pt x="2200771" y="202665"/>
                    <a:pt x="2198359" y="181353"/>
                  </a:cubicBezTo>
                  <a:close/>
                </a:path>
              </a:pathLst>
            </a:custGeom>
            <a:solidFill>
              <a:srgbClr val="606060"/>
            </a:solidFill>
            <a:ln w="40211"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11CBAC2-0EA6-48FC-9C7E-120F49EA73C1}"/>
                </a:ext>
              </a:extLst>
            </p:cNvPr>
            <p:cNvSpPr/>
            <p:nvPr/>
          </p:nvSpPr>
          <p:spPr>
            <a:xfrm>
              <a:off x="22945573" y="5586553"/>
              <a:ext cx="2694167" cy="2653955"/>
            </a:xfrm>
            <a:custGeom>
              <a:avLst/>
              <a:gdLst>
                <a:gd name="connsiteX0" fmla="*/ 2090475 w 2694166"/>
                <a:gd name="connsiteY0" fmla="*/ 2161767 h 2653955"/>
                <a:gd name="connsiteX1" fmla="*/ 523435 w 2694166"/>
                <a:gd name="connsiteY1" fmla="*/ 681986 h 2653955"/>
                <a:gd name="connsiteX2" fmla="*/ 219034 w 2694166"/>
                <a:gd name="connsiteY2" fmla="*/ 499426 h 2653955"/>
                <a:gd name="connsiteX3" fmla="*/ 130569 w 2694166"/>
                <a:gd name="connsiteY3" fmla="*/ 71174 h 2653955"/>
                <a:gd name="connsiteX4" fmla="*/ 1278204 w 2694166"/>
                <a:gd name="connsiteY4" fmla="*/ 459215 h 2653955"/>
                <a:gd name="connsiteX5" fmla="*/ 1256489 w 2694166"/>
                <a:gd name="connsiteY5" fmla="*/ 405331 h 2653955"/>
                <a:gd name="connsiteX6" fmla="*/ 1139876 w 2694166"/>
                <a:gd name="connsiteY6" fmla="*/ 344612 h 2653955"/>
                <a:gd name="connsiteX7" fmla="*/ 250801 w 2694166"/>
                <a:gd name="connsiteY7" fmla="*/ 0 h 2653955"/>
                <a:gd name="connsiteX8" fmla="*/ 106845 w 2694166"/>
                <a:gd name="connsiteY8" fmla="*/ 41016 h 2653955"/>
                <a:gd name="connsiteX9" fmla="*/ 687 w 2694166"/>
                <a:gd name="connsiteY9" fmla="*/ 258560 h 2653955"/>
                <a:gd name="connsiteX10" fmla="*/ 200135 w 2694166"/>
                <a:gd name="connsiteY10" fmla="*/ 533606 h 2653955"/>
                <a:gd name="connsiteX11" fmla="*/ 502525 w 2694166"/>
                <a:gd name="connsiteY11" fmla="*/ 714959 h 2653955"/>
                <a:gd name="connsiteX12" fmla="*/ 2055893 w 2694166"/>
                <a:gd name="connsiteY12" fmla="*/ 2179863 h 2653955"/>
                <a:gd name="connsiteX13" fmla="*/ 2716566 w 2694166"/>
                <a:gd name="connsiteY13" fmla="*/ 2692156 h 2653955"/>
                <a:gd name="connsiteX14" fmla="*/ 2707721 w 2694166"/>
                <a:gd name="connsiteY14" fmla="*/ 2645913 h 2653955"/>
                <a:gd name="connsiteX15" fmla="*/ 2090475 w 2694166"/>
                <a:gd name="connsiteY15" fmla="*/ 2161767 h 265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4166" h="2653955">
                  <a:moveTo>
                    <a:pt x="2090475" y="2161767"/>
                  </a:moveTo>
                  <a:cubicBezTo>
                    <a:pt x="1761545" y="1526828"/>
                    <a:pt x="1112533" y="1058365"/>
                    <a:pt x="523435" y="681986"/>
                  </a:cubicBezTo>
                  <a:cubicBezTo>
                    <a:pt x="423309" y="618050"/>
                    <a:pt x="323182" y="556526"/>
                    <a:pt x="219034" y="499426"/>
                  </a:cubicBezTo>
                  <a:cubicBezTo>
                    <a:pt x="58189" y="410961"/>
                    <a:pt x="-45155" y="206687"/>
                    <a:pt x="130569" y="71174"/>
                  </a:cubicBezTo>
                  <a:cubicBezTo>
                    <a:pt x="329214" y="-81629"/>
                    <a:pt x="1028893" y="337776"/>
                    <a:pt x="1278204" y="459215"/>
                  </a:cubicBezTo>
                  <a:cubicBezTo>
                    <a:pt x="1272976" y="441120"/>
                    <a:pt x="1265738" y="423024"/>
                    <a:pt x="1256489" y="405331"/>
                  </a:cubicBezTo>
                  <a:cubicBezTo>
                    <a:pt x="1222310" y="388040"/>
                    <a:pt x="1182500" y="367130"/>
                    <a:pt x="1139876" y="344612"/>
                  </a:cubicBezTo>
                  <a:cubicBezTo>
                    <a:pt x="803307" y="167279"/>
                    <a:pt x="463922" y="0"/>
                    <a:pt x="250801" y="0"/>
                  </a:cubicBezTo>
                  <a:cubicBezTo>
                    <a:pt x="192495" y="0"/>
                    <a:pt x="143437" y="12465"/>
                    <a:pt x="106845" y="41016"/>
                  </a:cubicBezTo>
                  <a:cubicBezTo>
                    <a:pt x="11141" y="114603"/>
                    <a:pt x="-3737" y="200253"/>
                    <a:pt x="687" y="258560"/>
                  </a:cubicBezTo>
                  <a:cubicBezTo>
                    <a:pt x="8729" y="363511"/>
                    <a:pt x="87141" y="471278"/>
                    <a:pt x="200135" y="533606"/>
                  </a:cubicBezTo>
                  <a:cubicBezTo>
                    <a:pt x="290611" y="583066"/>
                    <a:pt x="386716" y="640970"/>
                    <a:pt x="502525" y="714959"/>
                  </a:cubicBezTo>
                  <a:cubicBezTo>
                    <a:pt x="1090014" y="1090534"/>
                    <a:pt x="1733800" y="1558193"/>
                    <a:pt x="2055893" y="2179863"/>
                  </a:cubicBezTo>
                  <a:cubicBezTo>
                    <a:pt x="2170496" y="2401025"/>
                    <a:pt x="2391659" y="2572326"/>
                    <a:pt x="2716566" y="2692156"/>
                  </a:cubicBezTo>
                  <a:cubicBezTo>
                    <a:pt x="2713753" y="2676875"/>
                    <a:pt x="2710535" y="2661193"/>
                    <a:pt x="2707721" y="2645913"/>
                  </a:cubicBezTo>
                  <a:cubicBezTo>
                    <a:pt x="2433076" y="2540559"/>
                    <a:pt x="2206686" y="2386147"/>
                    <a:pt x="2090475" y="2161767"/>
                  </a:cubicBezTo>
                  <a:close/>
                </a:path>
              </a:pathLst>
            </a:custGeom>
            <a:solidFill>
              <a:srgbClr val="606060"/>
            </a:solidFill>
            <a:ln w="4021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ACF2B42-E37E-4A4B-A2AA-44DFADBA9E06}"/>
                </a:ext>
              </a:extLst>
            </p:cNvPr>
            <p:cNvSpPr/>
            <p:nvPr/>
          </p:nvSpPr>
          <p:spPr>
            <a:xfrm>
              <a:off x="25643642" y="8187027"/>
              <a:ext cx="2131206" cy="241269"/>
            </a:xfrm>
            <a:custGeom>
              <a:avLst/>
              <a:gdLst>
                <a:gd name="connsiteX0" fmla="*/ 0 w 2131206"/>
                <a:gd name="connsiteY0" fmla="*/ 0 h 241268"/>
                <a:gd name="connsiteX1" fmla="*/ 10053 w 2131206"/>
                <a:gd name="connsiteY1" fmla="*/ 45439 h 241268"/>
                <a:gd name="connsiteX2" fmla="*/ 2169809 w 2131206"/>
                <a:gd name="connsiteY2" fmla="*/ 230814 h 241268"/>
                <a:gd name="connsiteX3" fmla="*/ 2125578 w 2131206"/>
                <a:gd name="connsiteY3" fmla="*/ 196232 h 241268"/>
                <a:gd name="connsiteX4" fmla="*/ 0 w 2131206"/>
                <a:gd name="connsiteY4" fmla="*/ 0 h 241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206" h="241268">
                  <a:moveTo>
                    <a:pt x="0" y="0"/>
                  </a:moveTo>
                  <a:cubicBezTo>
                    <a:pt x="3218" y="15281"/>
                    <a:pt x="6836" y="30159"/>
                    <a:pt x="10053" y="45439"/>
                  </a:cubicBezTo>
                  <a:cubicBezTo>
                    <a:pt x="857308" y="370348"/>
                    <a:pt x="2169809" y="230814"/>
                    <a:pt x="2169809" y="230814"/>
                  </a:cubicBezTo>
                  <a:lnTo>
                    <a:pt x="2125578" y="196232"/>
                  </a:lnTo>
                  <a:cubicBezTo>
                    <a:pt x="1897578" y="215935"/>
                    <a:pt x="747531" y="296761"/>
                    <a:pt x="0" y="0"/>
                  </a:cubicBezTo>
                  <a:close/>
                </a:path>
              </a:pathLst>
            </a:custGeom>
            <a:solidFill>
              <a:srgbClr val="606060"/>
            </a:solidFill>
            <a:ln w="4021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E01B613-7A0E-456E-B8E3-C75DD467E27D}"/>
                </a:ext>
              </a:extLst>
            </p:cNvPr>
            <p:cNvSpPr/>
            <p:nvPr/>
          </p:nvSpPr>
          <p:spPr>
            <a:xfrm>
              <a:off x="24668114" y="6178466"/>
              <a:ext cx="844440" cy="442326"/>
            </a:xfrm>
            <a:custGeom>
              <a:avLst/>
              <a:gdLst>
                <a:gd name="connsiteX0" fmla="*/ 0 w 844440"/>
                <a:gd name="connsiteY0" fmla="*/ 0 h 442325"/>
                <a:gd name="connsiteX1" fmla="*/ 42222 w 844440"/>
                <a:gd name="connsiteY1" fmla="*/ 52677 h 442325"/>
                <a:gd name="connsiteX2" fmla="*/ 815488 w 844440"/>
                <a:gd name="connsiteY2" fmla="*/ 455194 h 442325"/>
                <a:gd name="connsiteX3" fmla="*/ 870175 w 844440"/>
                <a:gd name="connsiteY3" fmla="*/ 453183 h 442325"/>
                <a:gd name="connsiteX4" fmla="*/ 871784 w 844440"/>
                <a:gd name="connsiteY4" fmla="*/ 450368 h 442325"/>
                <a:gd name="connsiteX5" fmla="*/ 841625 w 844440"/>
                <a:gd name="connsiteY5" fmla="*/ 426643 h 442325"/>
                <a:gd name="connsiteX6" fmla="*/ 0 w 844440"/>
                <a:gd name="connsiteY6" fmla="*/ 0 h 44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440" h="442325">
                  <a:moveTo>
                    <a:pt x="0" y="0"/>
                  </a:moveTo>
                  <a:cubicBezTo>
                    <a:pt x="14476" y="17291"/>
                    <a:pt x="28147" y="34984"/>
                    <a:pt x="42222" y="52677"/>
                  </a:cubicBezTo>
                  <a:cubicBezTo>
                    <a:pt x="290728" y="126666"/>
                    <a:pt x="583066" y="240866"/>
                    <a:pt x="815488" y="455194"/>
                  </a:cubicBezTo>
                  <a:cubicBezTo>
                    <a:pt x="831170" y="469670"/>
                    <a:pt x="855699" y="468865"/>
                    <a:pt x="870175" y="453183"/>
                  </a:cubicBezTo>
                  <a:cubicBezTo>
                    <a:pt x="870979" y="452379"/>
                    <a:pt x="870979" y="451574"/>
                    <a:pt x="871784" y="450368"/>
                  </a:cubicBezTo>
                  <a:lnTo>
                    <a:pt x="841625" y="426643"/>
                  </a:lnTo>
                  <a:cubicBezTo>
                    <a:pt x="587086" y="191808"/>
                    <a:pt x="261776" y="73989"/>
                    <a:pt x="0" y="0"/>
                  </a:cubicBezTo>
                  <a:close/>
                </a:path>
              </a:pathLst>
            </a:custGeom>
            <a:solidFill>
              <a:srgbClr val="606060"/>
            </a:solidFill>
            <a:ln w="4021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FF49DD5-4306-4A2F-A1B6-AE437B66202A}"/>
                </a:ext>
              </a:extLst>
            </p:cNvPr>
            <p:cNvSpPr/>
            <p:nvPr/>
          </p:nvSpPr>
          <p:spPr>
            <a:xfrm>
              <a:off x="22984478" y="5625077"/>
              <a:ext cx="2653955" cy="2573532"/>
            </a:xfrm>
            <a:custGeom>
              <a:avLst/>
              <a:gdLst>
                <a:gd name="connsiteX0" fmla="*/ 2086152 w 2653955"/>
                <a:gd name="connsiteY0" fmla="*/ 2105549 h 2573532"/>
                <a:gd name="connsiteX1" fmla="*/ 505843 w 2653955"/>
                <a:gd name="connsiteY1" fmla="*/ 610890 h 2573532"/>
                <a:gd name="connsiteX2" fmla="*/ 199029 w 2653955"/>
                <a:gd name="connsiteY2" fmla="*/ 427124 h 2573532"/>
                <a:gd name="connsiteX3" fmla="*/ 39390 w 2653955"/>
                <a:gd name="connsiteY3" fmla="*/ 214003 h 2573532"/>
                <a:gd name="connsiteX4" fmla="*/ 115389 w 2653955"/>
                <a:gd name="connsiteY4" fmla="*/ 63613 h 2573532"/>
                <a:gd name="connsiteX5" fmla="*/ 1065184 w 2653955"/>
                <a:gd name="connsiteY5" fmla="*/ 374447 h 2573532"/>
                <a:gd name="connsiteX6" fmla="*/ 1269055 w 2653955"/>
                <a:gd name="connsiteY6" fmla="*/ 476986 h 2573532"/>
                <a:gd name="connsiteX7" fmla="*/ 1490620 w 2653955"/>
                <a:gd name="connsiteY7" fmla="*/ 542129 h 2573532"/>
                <a:gd name="connsiteX8" fmla="*/ 1725455 w 2653955"/>
                <a:gd name="connsiteY8" fmla="*/ 606065 h 2573532"/>
                <a:gd name="connsiteX9" fmla="*/ 1683234 w 2653955"/>
                <a:gd name="connsiteY9" fmla="*/ 553388 h 2573532"/>
                <a:gd name="connsiteX10" fmla="*/ 1575868 w 2653955"/>
                <a:gd name="connsiteY10" fmla="*/ 524436 h 2573532"/>
                <a:gd name="connsiteX11" fmla="*/ 1556969 w 2653955"/>
                <a:gd name="connsiteY11" fmla="*/ 526447 h 2573532"/>
                <a:gd name="connsiteX12" fmla="*/ 1277500 w 2653955"/>
                <a:gd name="connsiteY12" fmla="*/ 479801 h 2573532"/>
                <a:gd name="connsiteX13" fmla="*/ 1245733 w 2653955"/>
                <a:gd name="connsiteY13" fmla="*/ 448034 h 2573532"/>
                <a:gd name="connsiteX14" fmla="*/ 1239299 w 2653955"/>
                <a:gd name="connsiteY14" fmla="*/ 421092 h 2573532"/>
                <a:gd name="connsiteX15" fmla="*/ 91665 w 2653955"/>
                <a:gd name="connsiteY15" fmla="*/ 33052 h 2573532"/>
                <a:gd name="connsiteX16" fmla="*/ 180130 w 2653955"/>
                <a:gd name="connsiteY16" fmla="*/ 461304 h 2573532"/>
                <a:gd name="connsiteX17" fmla="*/ 484531 w 2653955"/>
                <a:gd name="connsiteY17" fmla="*/ 643864 h 2573532"/>
                <a:gd name="connsiteX18" fmla="*/ 2051570 w 2653955"/>
                <a:gd name="connsiteY18" fmla="*/ 2123645 h 2573532"/>
                <a:gd name="connsiteX19" fmla="*/ 2669218 w 2653955"/>
                <a:gd name="connsiteY19" fmla="*/ 2607791 h 2573532"/>
                <a:gd name="connsiteX20" fmla="*/ 2659165 w 2653955"/>
                <a:gd name="connsiteY20" fmla="*/ 2562351 h 2573532"/>
                <a:gd name="connsiteX21" fmla="*/ 2086152 w 2653955"/>
                <a:gd name="connsiteY21" fmla="*/ 2105549 h 25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53955" h="2573532">
                  <a:moveTo>
                    <a:pt x="2086152" y="2105549"/>
                  </a:moveTo>
                  <a:cubicBezTo>
                    <a:pt x="1755614" y="1467394"/>
                    <a:pt x="1101776" y="992095"/>
                    <a:pt x="505843" y="610890"/>
                  </a:cubicBezTo>
                  <a:cubicBezTo>
                    <a:pt x="388425" y="535695"/>
                    <a:pt x="291113" y="477388"/>
                    <a:pt x="199029" y="427124"/>
                  </a:cubicBezTo>
                  <a:cubicBezTo>
                    <a:pt x="109760" y="378066"/>
                    <a:pt x="45421" y="292416"/>
                    <a:pt x="39390" y="214003"/>
                  </a:cubicBezTo>
                  <a:cubicBezTo>
                    <a:pt x="34966" y="156501"/>
                    <a:pt x="60702" y="105835"/>
                    <a:pt x="115389" y="63613"/>
                  </a:cubicBezTo>
                  <a:cubicBezTo>
                    <a:pt x="261759" y="-48979"/>
                    <a:pt x="784508" y="226469"/>
                    <a:pt x="1065184" y="374447"/>
                  </a:cubicBezTo>
                  <a:cubicBezTo>
                    <a:pt x="1154453" y="421495"/>
                    <a:pt x="1224823" y="458489"/>
                    <a:pt x="1269055" y="476986"/>
                  </a:cubicBezTo>
                  <a:cubicBezTo>
                    <a:pt x="1320526" y="498298"/>
                    <a:pt x="1395722" y="517600"/>
                    <a:pt x="1490620" y="542129"/>
                  </a:cubicBezTo>
                  <a:cubicBezTo>
                    <a:pt x="1560990" y="560224"/>
                    <a:pt x="1641011" y="580732"/>
                    <a:pt x="1725455" y="606065"/>
                  </a:cubicBezTo>
                  <a:cubicBezTo>
                    <a:pt x="1711381" y="588372"/>
                    <a:pt x="1697308" y="570679"/>
                    <a:pt x="1683234" y="553388"/>
                  </a:cubicBezTo>
                  <a:cubicBezTo>
                    <a:pt x="1646238" y="542933"/>
                    <a:pt x="1610048" y="533282"/>
                    <a:pt x="1575868" y="524436"/>
                  </a:cubicBezTo>
                  <a:cubicBezTo>
                    <a:pt x="1569837" y="526447"/>
                    <a:pt x="1563403" y="527251"/>
                    <a:pt x="1556969" y="526447"/>
                  </a:cubicBezTo>
                  <a:lnTo>
                    <a:pt x="1277500" y="479801"/>
                  </a:lnTo>
                  <a:cubicBezTo>
                    <a:pt x="1261013" y="476986"/>
                    <a:pt x="1248548" y="464119"/>
                    <a:pt x="1245733" y="448034"/>
                  </a:cubicBezTo>
                  <a:cubicBezTo>
                    <a:pt x="1244124" y="439187"/>
                    <a:pt x="1241711" y="430341"/>
                    <a:pt x="1239299" y="421092"/>
                  </a:cubicBezTo>
                  <a:cubicBezTo>
                    <a:pt x="989989" y="300056"/>
                    <a:pt x="290309" y="-119752"/>
                    <a:pt x="91665" y="33052"/>
                  </a:cubicBezTo>
                  <a:cubicBezTo>
                    <a:pt x="-84060" y="168162"/>
                    <a:pt x="19284" y="372839"/>
                    <a:pt x="180130" y="461304"/>
                  </a:cubicBezTo>
                  <a:cubicBezTo>
                    <a:pt x="284277" y="518404"/>
                    <a:pt x="384404" y="579928"/>
                    <a:pt x="484531" y="643864"/>
                  </a:cubicBezTo>
                  <a:cubicBezTo>
                    <a:pt x="1073628" y="1020243"/>
                    <a:pt x="1722640" y="1488706"/>
                    <a:pt x="2051570" y="2123645"/>
                  </a:cubicBezTo>
                  <a:cubicBezTo>
                    <a:pt x="2167781" y="2348025"/>
                    <a:pt x="2393769" y="2502437"/>
                    <a:pt x="2669218" y="2607791"/>
                  </a:cubicBezTo>
                  <a:cubicBezTo>
                    <a:pt x="2666001" y="2592510"/>
                    <a:pt x="2662784" y="2577632"/>
                    <a:pt x="2659165" y="2562351"/>
                  </a:cubicBezTo>
                  <a:cubicBezTo>
                    <a:pt x="2403018" y="2460215"/>
                    <a:pt x="2193918" y="2314247"/>
                    <a:pt x="2086152" y="2105549"/>
                  </a:cubicBezTo>
                  <a:close/>
                </a:path>
              </a:pathLst>
            </a:custGeom>
            <a:solidFill>
              <a:srgbClr val="606060"/>
            </a:solidFill>
            <a:ln w="4021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9266746-50F1-4369-B53F-79E9E3376F4C}"/>
                </a:ext>
              </a:extLst>
            </p:cNvPr>
            <p:cNvSpPr/>
            <p:nvPr/>
          </p:nvSpPr>
          <p:spPr>
            <a:xfrm>
              <a:off x="22325797" y="4167491"/>
              <a:ext cx="361903" cy="281480"/>
            </a:xfrm>
            <a:custGeom>
              <a:avLst/>
              <a:gdLst>
                <a:gd name="connsiteX0" fmla="*/ 258560 w 361902"/>
                <a:gd name="connsiteY0" fmla="*/ 283893 h 281480"/>
                <a:gd name="connsiteX1" fmla="*/ 389649 w 361902"/>
                <a:gd name="connsiteY1" fmla="*/ 145968 h 281480"/>
                <a:gd name="connsiteX2" fmla="*/ 0 w 361902"/>
                <a:gd name="connsiteY2" fmla="*/ 0 h 281480"/>
                <a:gd name="connsiteX3" fmla="*/ 258560 w 361902"/>
                <a:gd name="connsiteY3" fmla="*/ 283893 h 281480"/>
              </a:gdLst>
              <a:ahLst/>
              <a:cxnLst>
                <a:cxn ang="0">
                  <a:pos x="connsiteX0" y="connsiteY0"/>
                </a:cxn>
                <a:cxn ang="0">
                  <a:pos x="connsiteX1" y="connsiteY1"/>
                </a:cxn>
                <a:cxn ang="0">
                  <a:pos x="connsiteX2" y="connsiteY2"/>
                </a:cxn>
                <a:cxn ang="0">
                  <a:pos x="connsiteX3" y="connsiteY3"/>
                </a:cxn>
              </a:cxnLst>
              <a:rect l="l" t="t" r="r" b="b"/>
              <a:pathLst>
                <a:path w="361902" h="281480">
                  <a:moveTo>
                    <a:pt x="258560" y="283893"/>
                  </a:moveTo>
                  <a:cubicBezTo>
                    <a:pt x="258560" y="283893"/>
                    <a:pt x="341395" y="233226"/>
                    <a:pt x="389649" y="145968"/>
                  </a:cubicBezTo>
                  <a:cubicBezTo>
                    <a:pt x="225184" y="79217"/>
                    <a:pt x="82031" y="23725"/>
                    <a:pt x="0" y="0"/>
                  </a:cubicBezTo>
                  <a:cubicBezTo>
                    <a:pt x="20910" y="61523"/>
                    <a:pt x="82031" y="180549"/>
                    <a:pt x="258560" y="283893"/>
                  </a:cubicBezTo>
                  <a:close/>
                </a:path>
              </a:pathLst>
            </a:custGeom>
            <a:solidFill>
              <a:schemeClr val="accent6"/>
            </a:solidFill>
            <a:ln w="4021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0BBC971-0F13-485A-AF6E-BA02B02254C3}"/>
                </a:ext>
              </a:extLst>
            </p:cNvPr>
            <p:cNvSpPr/>
            <p:nvPr/>
          </p:nvSpPr>
          <p:spPr>
            <a:xfrm>
              <a:off x="22401796" y="4663701"/>
              <a:ext cx="40211" cy="40211"/>
            </a:xfrm>
            <a:custGeom>
              <a:avLst/>
              <a:gdLst>
                <a:gd name="connsiteX0" fmla="*/ 60719 w 40211"/>
                <a:gd name="connsiteY0" fmla="*/ 0 h 0"/>
                <a:gd name="connsiteX1" fmla="*/ 0 w 40211"/>
                <a:gd name="connsiteY1" fmla="*/ 0 h 0"/>
                <a:gd name="connsiteX2" fmla="*/ 74793 w 40211"/>
                <a:gd name="connsiteY2" fmla="*/ 23725 h 0"/>
                <a:gd name="connsiteX3" fmla="*/ 77608 w 40211"/>
                <a:gd name="connsiteY3" fmla="*/ 17291 h 0"/>
                <a:gd name="connsiteX4" fmla="*/ 60719 w 40211"/>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
                  <a:moveTo>
                    <a:pt x="60719" y="0"/>
                  </a:moveTo>
                  <a:lnTo>
                    <a:pt x="0" y="0"/>
                  </a:lnTo>
                  <a:cubicBezTo>
                    <a:pt x="24931" y="7640"/>
                    <a:pt x="49862" y="15682"/>
                    <a:pt x="74793" y="23725"/>
                  </a:cubicBezTo>
                  <a:lnTo>
                    <a:pt x="77608" y="17291"/>
                  </a:lnTo>
                  <a:cubicBezTo>
                    <a:pt x="71979" y="11661"/>
                    <a:pt x="65947" y="5630"/>
                    <a:pt x="60719" y="0"/>
                  </a:cubicBezTo>
                  <a:close/>
                </a:path>
              </a:pathLst>
            </a:custGeom>
            <a:solidFill>
              <a:schemeClr val="accent6"/>
            </a:solidFill>
            <a:ln w="4021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E407B84-F128-400F-B41C-D4DA0EC4D529}"/>
                </a:ext>
              </a:extLst>
            </p:cNvPr>
            <p:cNvSpPr/>
            <p:nvPr/>
          </p:nvSpPr>
          <p:spPr>
            <a:xfrm>
              <a:off x="22296442" y="4663298"/>
              <a:ext cx="160846" cy="80423"/>
            </a:xfrm>
            <a:custGeom>
              <a:avLst/>
              <a:gdLst>
                <a:gd name="connsiteX0" fmla="*/ 139131 w 160845"/>
                <a:gd name="connsiteY0" fmla="*/ 112994 h 80422"/>
                <a:gd name="connsiteX1" fmla="*/ 179745 w 160845"/>
                <a:gd name="connsiteY1" fmla="*/ 23725 h 80422"/>
                <a:gd name="connsiteX2" fmla="*/ 104952 w 160845"/>
                <a:gd name="connsiteY2" fmla="*/ 0 h 80422"/>
                <a:gd name="connsiteX3" fmla="*/ 0 w 160845"/>
                <a:gd name="connsiteY3" fmla="*/ 0 h 80422"/>
                <a:gd name="connsiteX4" fmla="*/ 139131 w 160845"/>
                <a:gd name="connsiteY4" fmla="*/ 112994 h 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5" h="80422">
                  <a:moveTo>
                    <a:pt x="139131" y="112994"/>
                  </a:moveTo>
                  <a:lnTo>
                    <a:pt x="179745" y="23725"/>
                  </a:lnTo>
                  <a:cubicBezTo>
                    <a:pt x="154814" y="15682"/>
                    <a:pt x="130285" y="7640"/>
                    <a:pt x="104952" y="0"/>
                  </a:cubicBezTo>
                  <a:lnTo>
                    <a:pt x="0" y="0"/>
                  </a:lnTo>
                  <a:cubicBezTo>
                    <a:pt x="15280" y="24127"/>
                    <a:pt x="55089" y="76000"/>
                    <a:pt x="139131" y="112994"/>
                  </a:cubicBezTo>
                  <a:close/>
                </a:path>
              </a:pathLst>
            </a:custGeom>
            <a:solidFill>
              <a:schemeClr val="accent6"/>
            </a:solidFill>
            <a:ln w="4021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E8BA0B3-C71E-47FA-A2EA-2D23DD528A08}"/>
                </a:ext>
              </a:extLst>
            </p:cNvPr>
            <p:cNvSpPr/>
            <p:nvPr/>
          </p:nvSpPr>
          <p:spPr>
            <a:xfrm>
              <a:off x="25332004" y="5824605"/>
              <a:ext cx="2493109" cy="1085709"/>
            </a:xfrm>
            <a:custGeom>
              <a:avLst/>
              <a:gdLst>
                <a:gd name="connsiteX0" fmla="*/ 683997 w 2493109"/>
                <a:gd name="connsiteY0" fmla="*/ 796991 h 1085708"/>
                <a:gd name="connsiteX1" fmla="*/ 76804 w 2493109"/>
                <a:gd name="connsiteY1" fmla="*/ 32169 h 1085708"/>
                <a:gd name="connsiteX2" fmla="*/ 0 w 2493109"/>
                <a:gd name="connsiteY2" fmla="*/ 0 h 1085708"/>
                <a:gd name="connsiteX3" fmla="*/ 366728 w 2493109"/>
                <a:gd name="connsiteY3" fmla="*/ 461627 h 1085708"/>
                <a:gd name="connsiteX4" fmla="*/ 655045 w 2493109"/>
                <a:gd name="connsiteY4" fmla="*/ 822324 h 1085708"/>
                <a:gd name="connsiteX5" fmla="*/ 2485469 w 2493109"/>
                <a:gd name="connsiteY5" fmla="*/ 1080482 h 1085708"/>
                <a:gd name="connsiteX6" fmla="*/ 2520052 w 2493109"/>
                <a:gd name="connsiteY6" fmla="*/ 1038259 h 1085708"/>
                <a:gd name="connsiteX7" fmla="*/ 2477829 w 2493109"/>
                <a:gd name="connsiteY7" fmla="*/ 1003678 h 1085708"/>
                <a:gd name="connsiteX8" fmla="*/ 2405046 w 2493109"/>
                <a:gd name="connsiteY8" fmla="*/ 1010112 h 1085708"/>
                <a:gd name="connsiteX9" fmla="*/ 2481850 w 2493109"/>
                <a:gd name="connsiteY9" fmla="*/ 1042280 h 1085708"/>
                <a:gd name="connsiteX10" fmla="*/ 683997 w 2493109"/>
                <a:gd name="connsiteY10" fmla="*/ 796991 h 108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109" h="1085708">
                  <a:moveTo>
                    <a:pt x="683997" y="796991"/>
                  </a:moveTo>
                  <a:cubicBezTo>
                    <a:pt x="540039" y="632526"/>
                    <a:pt x="323703" y="334961"/>
                    <a:pt x="76804" y="32169"/>
                  </a:cubicBezTo>
                  <a:lnTo>
                    <a:pt x="0" y="0"/>
                  </a:lnTo>
                  <a:cubicBezTo>
                    <a:pt x="133502" y="160846"/>
                    <a:pt x="258158" y="321692"/>
                    <a:pt x="366728" y="461627"/>
                  </a:cubicBezTo>
                  <a:cubicBezTo>
                    <a:pt x="479722" y="607595"/>
                    <a:pt x="577437" y="733457"/>
                    <a:pt x="655045" y="822324"/>
                  </a:cubicBezTo>
                  <a:cubicBezTo>
                    <a:pt x="1006895" y="1224840"/>
                    <a:pt x="2425152" y="1086513"/>
                    <a:pt x="2485469" y="1080482"/>
                  </a:cubicBezTo>
                  <a:cubicBezTo>
                    <a:pt x="2506781" y="1078471"/>
                    <a:pt x="2522062" y="1059170"/>
                    <a:pt x="2520052" y="1038259"/>
                  </a:cubicBezTo>
                  <a:cubicBezTo>
                    <a:pt x="2518040" y="1016947"/>
                    <a:pt x="2498337" y="1001265"/>
                    <a:pt x="2477829" y="1003678"/>
                  </a:cubicBezTo>
                  <a:cubicBezTo>
                    <a:pt x="2477025" y="1003678"/>
                    <a:pt x="2450485" y="1006492"/>
                    <a:pt x="2405046" y="1010112"/>
                  </a:cubicBezTo>
                  <a:lnTo>
                    <a:pt x="2481850" y="1042280"/>
                  </a:lnTo>
                  <a:cubicBezTo>
                    <a:pt x="2481448" y="1041879"/>
                    <a:pt x="1027001" y="1189052"/>
                    <a:pt x="683997" y="796991"/>
                  </a:cubicBezTo>
                  <a:close/>
                </a:path>
              </a:pathLst>
            </a:custGeom>
            <a:solidFill>
              <a:srgbClr val="606060"/>
            </a:solidFill>
            <a:ln w="4021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67175D5-2572-47EA-B752-60CE3FFB46CC}"/>
                </a:ext>
              </a:extLst>
            </p:cNvPr>
            <p:cNvSpPr/>
            <p:nvPr/>
          </p:nvSpPr>
          <p:spPr>
            <a:xfrm>
              <a:off x="22480611" y="4627510"/>
              <a:ext cx="40211" cy="40211"/>
            </a:xfrm>
            <a:custGeom>
              <a:avLst/>
              <a:gdLst>
                <a:gd name="connsiteX0" fmla="*/ 19301 w 0"/>
                <a:gd name="connsiteY0" fmla="*/ 8042 h 0"/>
                <a:gd name="connsiteX1" fmla="*/ 0 w 0"/>
                <a:gd name="connsiteY1" fmla="*/ 0 h 0"/>
                <a:gd name="connsiteX2" fmla="*/ 15682 w 0"/>
                <a:gd name="connsiteY2" fmla="*/ 16487 h 0"/>
                <a:gd name="connsiteX3" fmla="*/ 19301 w 0"/>
                <a:gd name="connsiteY3" fmla="*/ 8042 h 0"/>
              </a:gdLst>
              <a:ahLst/>
              <a:cxnLst>
                <a:cxn ang="0">
                  <a:pos x="connsiteX0" y="connsiteY0"/>
                </a:cxn>
                <a:cxn ang="0">
                  <a:pos x="connsiteX1" y="connsiteY1"/>
                </a:cxn>
                <a:cxn ang="0">
                  <a:pos x="connsiteX2" y="connsiteY2"/>
                </a:cxn>
                <a:cxn ang="0">
                  <a:pos x="connsiteX3" y="connsiteY3"/>
                </a:cxn>
              </a:cxnLst>
              <a:rect l="l" t="t" r="r" b="b"/>
              <a:pathLst>
                <a:path>
                  <a:moveTo>
                    <a:pt x="19301" y="8042"/>
                  </a:moveTo>
                  <a:lnTo>
                    <a:pt x="0" y="0"/>
                  </a:lnTo>
                  <a:cubicBezTo>
                    <a:pt x="5227" y="5630"/>
                    <a:pt x="10455" y="10857"/>
                    <a:pt x="15682" y="16487"/>
                  </a:cubicBezTo>
                  <a:lnTo>
                    <a:pt x="19301" y="8042"/>
                  </a:lnTo>
                  <a:close/>
                </a:path>
              </a:pathLst>
            </a:custGeom>
            <a:solidFill>
              <a:schemeClr val="accent6"/>
            </a:solidFill>
            <a:ln w="4021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616CE20-4463-409B-BC03-F3DE54AFC750}"/>
                </a:ext>
              </a:extLst>
            </p:cNvPr>
            <p:cNvSpPr/>
            <p:nvPr/>
          </p:nvSpPr>
          <p:spPr>
            <a:xfrm>
              <a:off x="23963608" y="5444205"/>
              <a:ext cx="562960" cy="603172"/>
            </a:xfrm>
            <a:custGeom>
              <a:avLst/>
              <a:gdLst>
                <a:gd name="connsiteX0" fmla="*/ 21312 w 562960"/>
                <a:gd name="connsiteY0" fmla="*/ 59915 h 603171"/>
                <a:gd name="connsiteX1" fmla="*/ 481734 w 562960"/>
                <a:gd name="connsiteY1" fmla="*/ 483341 h 603171"/>
                <a:gd name="connsiteX2" fmla="*/ 599553 w 562960"/>
                <a:gd name="connsiteY2" fmla="*/ 612420 h 603171"/>
                <a:gd name="connsiteX3" fmla="*/ 0 w 562960"/>
                <a:gd name="connsiteY3" fmla="*/ 0 h 603171"/>
                <a:gd name="connsiteX4" fmla="*/ 0 w 562960"/>
                <a:gd name="connsiteY4" fmla="*/ 43026 h 603171"/>
                <a:gd name="connsiteX5" fmla="*/ 21312 w 562960"/>
                <a:gd name="connsiteY5" fmla="*/ 59915 h 60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960" h="603171">
                  <a:moveTo>
                    <a:pt x="21312" y="59915"/>
                  </a:moveTo>
                  <a:cubicBezTo>
                    <a:pt x="259766" y="209904"/>
                    <a:pt x="389649" y="342601"/>
                    <a:pt x="481734" y="483341"/>
                  </a:cubicBezTo>
                  <a:cubicBezTo>
                    <a:pt x="521945" y="525564"/>
                    <a:pt x="560950" y="568590"/>
                    <a:pt x="599553" y="612420"/>
                  </a:cubicBezTo>
                  <a:cubicBezTo>
                    <a:pt x="482135" y="380802"/>
                    <a:pt x="334559" y="201861"/>
                    <a:pt x="0" y="0"/>
                  </a:cubicBezTo>
                  <a:lnTo>
                    <a:pt x="0" y="43026"/>
                  </a:lnTo>
                  <a:cubicBezTo>
                    <a:pt x="7238" y="48254"/>
                    <a:pt x="14477" y="54285"/>
                    <a:pt x="21312" y="59915"/>
                  </a:cubicBezTo>
                  <a:close/>
                </a:path>
              </a:pathLst>
            </a:custGeom>
            <a:solidFill>
              <a:srgbClr val="606060"/>
            </a:solidFill>
            <a:ln w="4021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9E691BC-DEDE-4D84-ACE3-0C9F51486C84}"/>
                </a:ext>
              </a:extLst>
            </p:cNvPr>
            <p:cNvSpPr/>
            <p:nvPr/>
          </p:nvSpPr>
          <p:spPr>
            <a:xfrm>
              <a:off x="24445342" y="5927144"/>
              <a:ext cx="120634" cy="160846"/>
            </a:xfrm>
            <a:custGeom>
              <a:avLst/>
              <a:gdLst>
                <a:gd name="connsiteX0" fmla="*/ 98920 w 120634"/>
                <a:gd name="connsiteY0" fmla="*/ 177734 h 160845"/>
                <a:gd name="connsiteX1" fmla="*/ 141141 w 120634"/>
                <a:gd name="connsiteY1" fmla="*/ 188994 h 160845"/>
                <a:gd name="connsiteX2" fmla="*/ 137522 w 120634"/>
                <a:gd name="connsiteY2" fmla="*/ 168888 h 160845"/>
                <a:gd name="connsiteX3" fmla="*/ 117819 w 120634"/>
                <a:gd name="connsiteY3" fmla="*/ 129079 h 160845"/>
                <a:gd name="connsiteX4" fmla="*/ 0 w 120634"/>
                <a:gd name="connsiteY4" fmla="*/ 0 h 160845"/>
                <a:gd name="connsiteX5" fmla="*/ 98920 w 120634"/>
                <a:gd name="connsiteY5" fmla="*/ 177734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34" h="160845">
                  <a:moveTo>
                    <a:pt x="98920" y="177734"/>
                  </a:moveTo>
                  <a:cubicBezTo>
                    <a:pt x="112592" y="181353"/>
                    <a:pt x="127068" y="184973"/>
                    <a:pt x="141141" y="188994"/>
                  </a:cubicBezTo>
                  <a:cubicBezTo>
                    <a:pt x="141544" y="182158"/>
                    <a:pt x="140740" y="175322"/>
                    <a:pt x="137522" y="168888"/>
                  </a:cubicBezTo>
                  <a:cubicBezTo>
                    <a:pt x="131088" y="155216"/>
                    <a:pt x="124253" y="142349"/>
                    <a:pt x="117819" y="129079"/>
                  </a:cubicBezTo>
                  <a:cubicBezTo>
                    <a:pt x="79217" y="85650"/>
                    <a:pt x="40211" y="42222"/>
                    <a:pt x="0" y="0"/>
                  </a:cubicBezTo>
                  <a:cubicBezTo>
                    <a:pt x="37396" y="57502"/>
                    <a:pt x="68761" y="116211"/>
                    <a:pt x="98920" y="177734"/>
                  </a:cubicBezTo>
                  <a:close/>
                </a:path>
              </a:pathLst>
            </a:custGeom>
            <a:solidFill>
              <a:srgbClr val="606060"/>
            </a:solidFill>
            <a:ln w="4021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D00E6C1-497B-4475-8ED5-8BF8C8C7E1E7}"/>
                </a:ext>
              </a:extLst>
            </p:cNvPr>
            <p:cNvSpPr/>
            <p:nvPr/>
          </p:nvSpPr>
          <p:spPr>
            <a:xfrm>
              <a:off x="23963608" y="5486829"/>
              <a:ext cx="40211" cy="40211"/>
            </a:xfrm>
            <a:custGeom>
              <a:avLst/>
              <a:gdLst>
                <a:gd name="connsiteX0" fmla="*/ 21312 w 0"/>
                <a:gd name="connsiteY0" fmla="*/ 17291 h 0"/>
                <a:gd name="connsiteX1" fmla="*/ 0 w 0"/>
                <a:gd name="connsiteY1" fmla="*/ 0 h 0"/>
                <a:gd name="connsiteX2" fmla="*/ 0 w 0"/>
                <a:gd name="connsiteY2" fmla="*/ 3619 h 0"/>
                <a:gd name="connsiteX3" fmla="*/ 21312 w 0"/>
                <a:gd name="connsiteY3" fmla="*/ 17291 h 0"/>
              </a:gdLst>
              <a:ahLst/>
              <a:cxnLst>
                <a:cxn ang="0">
                  <a:pos x="connsiteX0" y="connsiteY0"/>
                </a:cxn>
                <a:cxn ang="0">
                  <a:pos x="connsiteX1" y="connsiteY1"/>
                </a:cxn>
                <a:cxn ang="0">
                  <a:pos x="connsiteX2" y="connsiteY2"/>
                </a:cxn>
                <a:cxn ang="0">
                  <a:pos x="connsiteX3" y="connsiteY3"/>
                </a:cxn>
              </a:cxnLst>
              <a:rect l="l" t="t" r="r" b="b"/>
              <a:pathLst>
                <a:path>
                  <a:moveTo>
                    <a:pt x="21312" y="17291"/>
                  </a:moveTo>
                  <a:cubicBezTo>
                    <a:pt x="14074" y="11661"/>
                    <a:pt x="6836" y="5630"/>
                    <a:pt x="0" y="0"/>
                  </a:cubicBezTo>
                  <a:lnTo>
                    <a:pt x="0" y="3619"/>
                  </a:lnTo>
                  <a:cubicBezTo>
                    <a:pt x="7640" y="8444"/>
                    <a:pt x="14074" y="12868"/>
                    <a:pt x="21312" y="17291"/>
                  </a:cubicBezTo>
                  <a:close/>
                </a:path>
              </a:pathLst>
            </a:custGeom>
            <a:solidFill>
              <a:srgbClr val="606060"/>
            </a:solidFill>
            <a:ln w="4021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EFF680A-3F5C-4AD8-A4E1-2A8338154D83}"/>
                </a:ext>
              </a:extLst>
            </p:cNvPr>
            <p:cNvSpPr/>
            <p:nvPr/>
          </p:nvSpPr>
          <p:spPr>
            <a:xfrm>
              <a:off x="22197925" y="4077820"/>
              <a:ext cx="3257127" cy="1809515"/>
            </a:xfrm>
            <a:custGeom>
              <a:avLst/>
              <a:gdLst>
                <a:gd name="connsiteX0" fmla="*/ 276654 w 3257126"/>
                <a:gd name="connsiteY0" fmla="*/ 547278 h 1809514"/>
                <a:gd name="connsiteX1" fmla="*/ 282686 w 3257126"/>
                <a:gd name="connsiteY1" fmla="*/ 549690 h 1809514"/>
                <a:gd name="connsiteX2" fmla="*/ 45439 w 3257126"/>
                <a:gd name="connsiteY2" fmla="*/ 45037 h 1809514"/>
                <a:gd name="connsiteX3" fmla="*/ 117417 w 3257126"/>
                <a:gd name="connsiteY3" fmla="*/ 47450 h 1809514"/>
                <a:gd name="connsiteX4" fmla="*/ 533605 w 3257126"/>
                <a:gd name="connsiteY4" fmla="*/ 200253 h 1809514"/>
                <a:gd name="connsiteX5" fmla="*/ 534008 w 3257126"/>
                <a:gd name="connsiteY5" fmla="*/ 200253 h 1809514"/>
                <a:gd name="connsiteX6" fmla="*/ 534008 w 3257126"/>
                <a:gd name="connsiteY6" fmla="*/ 200253 h 1809514"/>
                <a:gd name="connsiteX7" fmla="*/ 2119545 w 3257126"/>
                <a:gd name="connsiteY7" fmla="*/ 828758 h 1809514"/>
                <a:gd name="connsiteX8" fmla="*/ 3210883 w 3257126"/>
                <a:gd name="connsiteY8" fmla="*/ 1778954 h 1809514"/>
                <a:gd name="connsiteX9" fmla="*/ 3286883 w 3257126"/>
                <a:gd name="connsiteY9" fmla="*/ 1810721 h 1809514"/>
                <a:gd name="connsiteX10" fmla="*/ 2130805 w 3257126"/>
                <a:gd name="connsiteY10" fmla="*/ 791763 h 1809514"/>
                <a:gd name="connsiteX11" fmla="*/ 969498 w 3257126"/>
                <a:gd name="connsiteY11" fmla="*/ 339385 h 1809514"/>
                <a:gd name="connsiteX12" fmla="*/ 62730 w 3257126"/>
                <a:gd name="connsiteY12" fmla="*/ 0 h 1809514"/>
                <a:gd name="connsiteX13" fmla="*/ 35788 w 3257126"/>
                <a:gd name="connsiteY13" fmla="*/ 4423 h 1809514"/>
                <a:gd name="connsiteX14" fmla="*/ 9650 w 3257126"/>
                <a:gd name="connsiteY14" fmla="*/ 30561 h 1809514"/>
                <a:gd name="connsiteX15" fmla="*/ 196231 w 3257126"/>
                <a:gd name="connsiteY15" fmla="*/ 508675 h 1809514"/>
                <a:gd name="connsiteX16" fmla="*/ 33375 w 3257126"/>
                <a:gd name="connsiteY16" fmla="*/ 508675 h 1809514"/>
                <a:gd name="connsiteX17" fmla="*/ 0 w 3257126"/>
                <a:gd name="connsiteY17" fmla="*/ 528378 h 1809514"/>
                <a:gd name="connsiteX18" fmla="*/ 69968 w 3257126"/>
                <a:gd name="connsiteY18" fmla="*/ 547278 h 1809514"/>
                <a:gd name="connsiteX19" fmla="*/ 276654 w 3257126"/>
                <a:gd name="connsiteY19" fmla="*/ 547278 h 180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7126" h="1809514">
                  <a:moveTo>
                    <a:pt x="276654" y="547278"/>
                  </a:moveTo>
                  <a:lnTo>
                    <a:pt x="282686" y="549690"/>
                  </a:lnTo>
                  <a:cubicBezTo>
                    <a:pt x="52677" y="302390"/>
                    <a:pt x="25735" y="94095"/>
                    <a:pt x="45439" y="45037"/>
                  </a:cubicBezTo>
                  <a:cubicBezTo>
                    <a:pt x="49460" y="34984"/>
                    <a:pt x="74793" y="36592"/>
                    <a:pt x="117417" y="47450"/>
                  </a:cubicBezTo>
                  <a:cubicBezTo>
                    <a:pt x="200655" y="68762"/>
                    <a:pt x="350241" y="125862"/>
                    <a:pt x="533605" y="200253"/>
                  </a:cubicBezTo>
                  <a:lnTo>
                    <a:pt x="534008" y="200253"/>
                  </a:lnTo>
                  <a:lnTo>
                    <a:pt x="534008" y="200253"/>
                  </a:lnTo>
                  <a:cubicBezTo>
                    <a:pt x="1016545" y="396485"/>
                    <a:pt x="1735928" y="714557"/>
                    <a:pt x="2119545" y="828758"/>
                  </a:cubicBezTo>
                  <a:cubicBezTo>
                    <a:pt x="2469787" y="932905"/>
                    <a:pt x="2869890" y="1361157"/>
                    <a:pt x="3210883" y="1778954"/>
                  </a:cubicBezTo>
                  <a:lnTo>
                    <a:pt x="3286883" y="1810721"/>
                  </a:lnTo>
                  <a:cubicBezTo>
                    <a:pt x="2929403" y="1366385"/>
                    <a:pt x="2508792" y="903953"/>
                    <a:pt x="2130805" y="791763"/>
                  </a:cubicBezTo>
                  <a:cubicBezTo>
                    <a:pt x="1850128" y="708526"/>
                    <a:pt x="1382469" y="512294"/>
                    <a:pt x="969498" y="339385"/>
                  </a:cubicBezTo>
                  <a:cubicBezTo>
                    <a:pt x="367533" y="87259"/>
                    <a:pt x="146772" y="0"/>
                    <a:pt x="62730" y="0"/>
                  </a:cubicBezTo>
                  <a:cubicBezTo>
                    <a:pt x="51471" y="0"/>
                    <a:pt x="43026" y="1608"/>
                    <a:pt x="35788" y="4423"/>
                  </a:cubicBezTo>
                  <a:cubicBezTo>
                    <a:pt x="23725" y="9651"/>
                    <a:pt x="14476" y="18899"/>
                    <a:pt x="9650" y="30561"/>
                  </a:cubicBezTo>
                  <a:cubicBezTo>
                    <a:pt x="-15682" y="94095"/>
                    <a:pt x="12465" y="283491"/>
                    <a:pt x="196231" y="508675"/>
                  </a:cubicBezTo>
                  <a:lnTo>
                    <a:pt x="33375" y="508675"/>
                  </a:lnTo>
                  <a:cubicBezTo>
                    <a:pt x="18899" y="508675"/>
                    <a:pt x="6433" y="516717"/>
                    <a:pt x="0" y="528378"/>
                  </a:cubicBezTo>
                  <a:cubicBezTo>
                    <a:pt x="23322" y="534410"/>
                    <a:pt x="46645" y="540844"/>
                    <a:pt x="69968" y="547278"/>
                  </a:cubicBezTo>
                  <a:lnTo>
                    <a:pt x="276654" y="547278"/>
                  </a:lnTo>
                  <a:close/>
                </a:path>
              </a:pathLst>
            </a:custGeom>
            <a:solidFill>
              <a:srgbClr val="606060"/>
            </a:solidFill>
            <a:ln w="4021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C0ECA4E-722B-44A7-9A01-851E80F7D7E1}"/>
                </a:ext>
              </a:extLst>
            </p:cNvPr>
            <p:cNvSpPr/>
            <p:nvPr/>
          </p:nvSpPr>
          <p:spPr>
            <a:xfrm>
              <a:off x="22191430" y="4606198"/>
              <a:ext cx="2050783" cy="1407400"/>
            </a:xfrm>
            <a:custGeom>
              <a:avLst/>
              <a:gdLst>
                <a:gd name="connsiteX0" fmla="*/ 279530 w 2050783"/>
                <a:gd name="connsiteY0" fmla="*/ 531193 h 1407400"/>
                <a:gd name="connsiteX1" fmla="*/ 660333 w 2050783"/>
                <a:gd name="connsiteY1" fmla="*/ 671933 h 1407400"/>
                <a:gd name="connsiteX2" fmla="*/ 2011035 w 2050783"/>
                <a:gd name="connsiteY2" fmla="*/ 1385686 h 1407400"/>
                <a:gd name="connsiteX3" fmla="*/ 2064517 w 2050783"/>
                <a:gd name="connsiteY3" fmla="*/ 1412226 h 1407400"/>
                <a:gd name="connsiteX4" fmla="*/ 296821 w 2050783"/>
                <a:gd name="connsiteY4" fmla="*/ 496611 h 1407400"/>
                <a:gd name="connsiteX5" fmla="*/ 39870 w 2050783"/>
                <a:gd name="connsiteY5" fmla="*/ 18899 h 1407400"/>
                <a:gd name="connsiteX6" fmla="*/ 76060 w 2050783"/>
                <a:gd name="connsiteY6" fmla="*/ 18899 h 1407400"/>
                <a:gd name="connsiteX7" fmla="*/ 6092 w 2050783"/>
                <a:gd name="connsiteY7" fmla="*/ 0 h 1407400"/>
                <a:gd name="connsiteX8" fmla="*/ 1267 w 2050783"/>
                <a:gd name="connsiteY8" fmla="*/ 14476 h 1407400"/>
                <a:gd name="connsiteX9" fmla="*/ 279530 w 2050783"/>
                <a:gd name="connsiteY9" fmla="*/ 531193 h 140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0783" h="1407400">
                  <a:moveTo>
                    <a:pt x="279530" y="531193"/>
                  </a:moveTo>
                  <a:cubicBezTo>
                    <a:pt x="353519" y="568188"/>
                    <a:pt x="488630" y="614029"/>
                    <a:pt x="660333" y="671933"/>
                  </a:cubicBezTo>
                  <a:cubicBezTo>
                    <a:pt x="1115526" y="825943"/>
                    <a:pt x="1852602" y="1075254"/>
                    <a:pt x="2011035" y="1385686"/>
                  </a:cubicBezTo>
                  <a:cubicBezTo>
                    <a:pt x="2031140" y="1395739"/>
                    <a:pt x="2048834" y="1404586"/>
                    <a:pt x="2064517" y="1412226"/>
                  </a:cubicBezTo>
                  <a:cubicBezTo>
                    <a:pt x="1903671" y="948990"/>
                    <a:pt x="581116" y="638558"/>
                    <a:pt x="296821" y="496611"/>
                  </a:cubicBezTo>
                  <a:cubicBezTo>
                    <a:pt x="2875" y="349437"/>
                    <a:pt x="39870" y="18899"/>
                    <a:pt x="39870" y="18899"/>
                  </a:cubicBezTo>
                  <a:lnTo>
                    <a:pt x="76060" y="18899"/>
                  </a:lnTo>
                  <a:cubicBezTo>
                    <a:pt x="52738" y="12466"/>
                    <a:pt x="29415" y="6032"/>
                    <a:pt x="6092" y="0"/>
                  </a:cubicBezTo>
                  <a:cubicBezTo>
                    <a:pt x="3680" y="4423"/>
                    <a:pt x="1669" y="9249"/>
                    <a:pt x="1267" y="14476"/>
                  </a:cubicBezTo>
                  <a:cubicBezTo>
                    <a:pt x="1267" y="18095"/>
                    <a:pt x="-34924" y="373966"/>
                    <a:pt x="279530" y="531193"/>
                  </a:cubicBezTo>
                  <a:close/>
                </a:path>
              </a:pathLst>
            </a:custGeom>
            <a:solidFill>
              <a:srgbClr val="606060"/>
            </a:solidFill>
            <a:ln w="4021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8999CE1-A99C-4B90-84A1-D56128950B65}"/>
                </a:ext>
              </a:extLst>
            </p:cNvPr>
            <p:cNvSpPr/>
            <p:nvPr/>
          </p:nvSpPr>
          <p:spPr>
            <a:xfrm>
              <a:off x="24202464" y="5991884"/>
              <a:ext cx="40211" cy="40211"/>
            </a:xfrm>
            <a:custGeom>
              <a:avLst/>
              <a:gdLst>
                <a:gd name="connsiteX0" fmla="*/ 53482 w 40211"/>
                <a:gd name="connsiteY0" fmla="*/ 26539 h 40211"/>
                <a:gd name="connsiteX1" fmla="*/ 0 w 40211"/>
                <a:gd name="connsiteY1" fmla="*/ 0 h 40211"/>
                <a:gd name="connsiteX2" fmla="*/ 21715 w 40211"/>
                <a:gd name="connsiteY2" fmla="*/ 53883 h 40211"/>
                <a:gd name="connsiteX3" fmla="*/ 66349 w 40211"/>
                <a:gd name="connsiteY3" fmla="*/ 74391 h 40211"/>
                <a:gd name="connsiteX4" fmla="*/ 53482 w 40211"/>
                <a:gd name="connsiteY4" fmla="*/ 26539 h 4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 h="40211">
                  <a:moveTo>
                    <a:pt x="53482" y="26539"/>
                  </a:moveTo>
                  <a:cubicBezTo>
                    <a:pt x="37799" y="19301"/>
                    <a:pt x="20106" y="10455"/>
                    <a:pt x="0" y="0"/>
                  </a:cubicBezTo>
                  <a:cubicBezTo>
                    <a:pt x="9249" y="17693"/>
                    <a:pt x="16487" y="35788"/>
                    <a:pt x="21715" y="53883"/>
                  </a:cubicBezTo>
                  <a:cubicBezTo>
                    <a:pt x="38603" y="62328"/>
                    <a:pt x="53482" y="69164"/>
                    <a:pt x="66349" y="74391"/>
                  </a:cubicBezTo>
                  <a:cubicBezTo>
                    <a:pt x="63535" y="58306"/>
                    <a:pt x="59111" y="42222"/>
                    <a:pt x="53482" y="26539"/>
                  </a:cubicBezTo>
                  <a:close/>
                </a:path>
              </a:pathLst>
            </a:custGeom>
            <a:solidFill>
              <a:srgbClr val="606060"/>
            </a:solidFill>
            <a:ln w="4021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B6B3AEE-8498-465E-98E9-756B5E0AB6F9}"/>
                </a:ext>
              </a:extLst>
            </p:cNvPr>
            <p:cNvSpPr/>
            <p:nvPr/>
          </p:nvSpPr>
          <p:spPr>
            <a:xfrm>
              <a:off x="24268412" y="6066276"/>
              <a:ext cx="281480" cy="80423"/>
            </a:xfrm>
            <a:custGeom>
              <a:avLst/>
              <a:gdLst>
                <a:gd name="connsiteX0" fmla="*/ 0 w 281480"/>
                <a:gd name="connsiteY0" fmla="*/ 0 h 80422"/>
                <a:gd name="connsiteX1" fmla="*/ 292337 w 281480"/>
                <a:gd name="connsiteY1" fmla="*/ 82835 h 80422"/>
                <a:gd name="connsiteX2" fmla="*/ 310834 w 281480"/>
                <a:gd name="connsiteY2" fmla="*/ 69566 h 80422"/>
                <a:gd name="connsiteX3" fmla="*/ 318474 w 281480"/>
                <a:gd name="connsiteY3" fmla="*/ 49460 h 80422"/>
                <a:gd name="connsiteX4" fmla="*/ 276252 w 281480"/>
                <a:gd name="connsiteY4" fmla="*/ 38201 h 80422"/>
                <a:gd name="connsiteX5" fmla="*/ 280274 w 281480"/>
                <a:gd name="connsiteY5" fmla="*/ 46243 h 80422"/>
                <a:gd name="connsiteX6" fmla="*/ 0 w 281480"/>
                <a:gd name="connsiteY6" fmla="*/ 0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80" h="80422">
                  <a:moveTo>
                    <a:pt x="0" y="0"/>
                  </a:moveTo>
                  <a:cubicBezTo>
                    <a:pt x="61925" y="25735"/>
                    <a:pt x="165671" y="49862"/>
                    <a:pt x="292337" y="82835"/>
                  </a:cubicBezTo>
                  <a:cubicBezTo>
                    <a:pt x="299575" y="80423"/>
                    <a:pt x="306008" y="76000"/>
                    <a:pt x="310834" y="69566"/>
                  </a:cubicBezTo>
                  <a:cubicBezTo>
                    <a:pt x="315258" y="63534"/>
                    <a:pt x="317670" y="56698"/>
                    <a:pt x="318474" y="49460"/>
                  </a:cubicBezTo>
                  <a:cubicBezTo>
                    <a:pt x="303998" y="45841"/>
                    <a:pt x="289924" y="41820"/>
                    <a:pt x="276252" y="38201"/>
                  </a:cubicBezTo>
                  <a:cubicBezTo>
                    <a:pt x="277459" y="41016"/>
                    <a:pt x="278665" y="43428"/>
                    <a:pt x="280274" y="46243"/>
                  </a:cubicBezTo>
                  <a:lnTo>
                    <a:pt x="0" y="0"/>
                  </a:lnTo>
                  <a:close/>
                </a:path>
              </a:pathLst>
            </a:custGeom>
            <a:solidFill>
              <a:srgbClr val="606060"/>
            </a:solidFill>
            <a:ln w="4021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CCDACDD-B6E6-4CE6-B9E5-96048AFE1CDB}"/>
                </a:ext>
              </a:extLst>
            </p:cNvPr>
            <p:cNvSpPr/>
            <p:nvPr/>
          </p:nvSpPr>
          <p:spPr>
            <a:xfrm>
              <a:off x="24223776" y="6045768"/>
              <a:ext cx="321692" cy="80423"/>
            </a:xfrm>
            <a:custGeom>
              <a:avLst/>
              <a:gdLst>
                <a:gd name="connsiteX0" fmla="*/ 38603 w 321691"/>
                <a:gd name="connsiteY0" fmla="*/ 58709 h 80422"/>
                <a:gd name="connsiteX1" fmla="*/ 318073 w 321691"/>
                <a:gd name="connsiteY1" fmla="*/ 105354 h 80422"/>
                <a:gd name="connsiteX2" fmla="*/ 336972 w 321691"/>
                <a:gd name="connsiteY2" fmla="*/ 103343 h 80422"/>
                <a:gd name="connsiteX3" fmla="*/ 44635 w 321691"/>
                <a:gd name="connsiteY3" fmla="*/ 20508 h 80422"/>
                <a:gd name="connsiteX4" fmla="*/ 0 w 321691"/>
                <a:gd name="connsiteY4" fmla="*/ 0 h 80422"/>
                <a:gd name="connsiteX5" fmla="*/ 6434 w 321691"/>
                <a:gd name="connsiteY5" fmla="*/ 26942 h 80422"/>
                <a:gd name="connsiteX6" fmla="*/ 38603 w 321691"/>
                <a:gd name="connsiteY6" fmla="*/ 58709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691" h="80422">
                  <a:moveTo>
                    <a:pt x="38603" y="58709"/>
                  </a:moveTo>
                  <a:lnTo>
                    <a:pt x="318073" y="105354"/>
                  </a:lnTo>
                  <a:cubicBezTo>
                    <a:pt x="324507" y="106560"/>
                    <a:pt x="330941" y="105756"/>
                    <a:pt x="336972" y="103343"/>
                  </a:cubicBezTo>
                  <a:cubicBezTo>
                    <a:pt x="210306" y="69968"/>
                    <a:pt x="106560" y="45841"/>
                    <a:pt x="44635" y="20508"/>
                  </a:cubicBezTo>
                  <a:cubicBezTo>
                    <a:pt x="32170" y="15281"/>
                    <a:pt x="17291" y="8444"/>
                    <a:pt x="0" y="0"/>
                  </a:cubicBezTo>
                  <a:cubicBezTo>
                    <a:pt x="2413" y="8847"/>
                    <a:pt x="4825" y="17693"/>
                    <a:pt x="6434" y="26942"/>
                  </a:cubicBezTo>
                  <a:cubicBezTo>
                    <a:pt x="9249" y="43026"/>
                    <a:pt x="22117" y="55894"/>
                    <a:pt x="38603" y="58709"/>
                  </a:cubicBezTo>
                  <a:close/>
                </a:path>
              </a:pathLst>
            </a:custGeom>
            <a:solidFill>
              <a:srgbClr val="606060"/>
            </a:solidFill>
            <a:ln w="4021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C3E6F64-4FA3-4C22-8532-FA8E2BF979A9}"/>
                </a:ext>
              </a:extLst>
            </p:cNvPr>
            <p:cNvSpPr/>
            <p:nvPr/>
          </p:nvSpPr>
          <p:spPr>
            <a:xfrm>
              <a:off x="23744054" y="5321962"/>
              <a:ext cx="201057" cy="160846"/>
            </a:xfrm>
            <a:custGeom>
              <a:avLst/>
              <a:gdLst>
                <a:gd name="connsiteX0" fmla="*/ 219554 w 201057"/>
                <a:gd name="connsiteY0" fmla="*/ 164867 h 160845"/>
                <a:gd name="connsiteX1" fmla="*/ 219554 w 201057"/>
                <a:gd name="connsiteY1" fmla="*/ 121841 h 160845"/>
                <a:gd name="connsiteX2" fmla="*/ 0 w 201057"/>
                <a:gd name="connsiteY2" fmla="*/ 0 h 160845"/>
                <a:gd name="connsiteX3" fmla="*/ 219554 w 201057"/>
                <a:gd name="connsiteY3" fmla="*/ 164867 h 160845"/>
              </a:gdLst>
              <a:ahLst/>
              <a:cxnLst>
                <a:cxn ang="0">
                  <a:pos x="connsiteX0" y="connsiteY0"/>
                </a:cxn>
                <a:cxn ang="0">
                  <a:pos x="connsiteX1" y="connsiteY1"/>
                </a:cxn>
                <a:cxn ang="0">
                  <a:pos x="connsiteX2" y="connsiteY2"/>
                </a:cxn>
                <a:cxn ang="0">
                  <a:pos x="connsiteX3" y="connsiteY3"/>
                </a:cxn>
              </a:cxnLst>
              <a:rect l="l" t="t" r="r" b="b"/>
              <a:pathLst>
                <a:path w="201057" h="160845">
                  <a:moveTo>
                    <a:pt x="219554" y="164867"/>
                  </a:moveTo>
                  <a:lnTo>
                    <a:pt x="219554" y="121841"/>
                  </a:lnTo>
                  <a:cubicBezTo>
                    <a:pt x="154009" y="82434"/>
                    <a:pt x="81227" y="41820"/>
                    <a:pt x="0" y="0"/>
                  </a:cubicBezTo>
                  <a:cubicBezTo>
                    <a:pt x="74793" y="52677"/>
                    <a:pt x="147978" y="107767"/>
                    <a:pt x="219554" y="164867"/>
                  </a:cubicBezTo>
                  <a:close/>
                </a:path>
              </a:pathLst>
            </a:custGeom>
            <a:solidFill>
              <a:srgbClr val="606060"/>
            </a:solidFill>
            <a:ln w="40211"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96A8C52-868E-4F13-8E40-D5EAAF53EE98}"/>
                </a:ext>
              </a:extLst>
            </p:cNvPr>
            <p:cNvSpPr/>
            <p:nvPr/>
          </p:nvSpPr>
          <p:spPr>
            <a:xfrm>
              <a:off x="22496293" y="4636357"/>
              <a:ext cx="160846" cy="120634"/>
            </a:xfrm>
            <a:custGeom>
              <a:avLst/>
              <a:gdLst>
                <a:gd name="connsiteX0" fmla="*/ 0 w 160845"/>
                <a:gd name="connsiteY0" fmla="*/ 7640 h 120634"/>
                <a:gd name="connsiteX1" fmla="*/ 79618 w 160845"/>
                <a:gd name="connsiteY1" fmla="*/ 84444 h 120634"/>
                <a:gd name="connsiteX2" fmla="*/ 180549 w 160845"/>
                <a:gd name="connsiteY2" fmla="*/ 121037 h 120634"/>
                <a:gd name="connsiteX3" fmla="*/ 74391 w 160845"/>
                <a:gd name="connsiteY3" fmla="*/ 29354 h 120634"/>
                <a:gd name="connsiteX4" fmla="*/ 4021 w 160845"/>
                <a:gd name="connsiteY4" fmla="*/ 0 h 120634"/>
                <a:gd name="connsiteX5" fmla="*/ 0 w 160845"/>
                <a:gd name="connsiteY5" fmla="*/ 7640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20634">
                  <a:moveTo>
                    <a:pt x="0" y="7640"/>
                  </a:moveTo>
                  <a:cubicBezTo>
                    <a:pt x="24126" y="32973"/>
                    <a:pt x="51068" y="58709"/>
                    <a:pt x="79618" y="84444"/>
                  </a:cubicBezTo>
                  <a:cubicBezTo>
                    <a:pt x="113396" y="96105"/>
                    <a:pt x="146772" y="108169"/>
                    <a:pt x="180549" y="121037"/>
                  </a:cubicBezTo>
                  <a:cubicBezTo>
                    <a:pt x="141544" y="90074"/>
                    <a:pt x="106158" y="59513"/>
                    <a:pt x="74391" y="29354"/>
                  </a:cubicBezTo>
                  <a:lnTo>
                    <a:pt x="4021" y="0"/>
                  </a:lnTo>
                  <a:lnTo>
                    <a:pt x="0" y="7640"/>
                  </a:lnTo>
                  <a:close/>
                </a:path>
              </a:pathLst>
            </a:custGeom>
            <a:solidFill>
              <a:schemeClr val="accent6"/>
            </a:solidFill>
            <a:ln w="40211"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9CAF256-0B1B-4774-A7FA-4856A08E019E}"/>
                </a:ext>
              </a:extLst>
            </p:cNvPr>
            <p:cNvSpPr/>
            <p:nvPr/>
          </p:nvSpPr>
          <p:spPr>
            <a:xfrm>
              <a:off x="22575510" y="4720801"/>
              <a:ext cx="1367189" cy="764017"/>
            </a:xfrm>
            <a:custGeom>
              <a:avLst/>
              <a:gdLst>
                <a:gd name="connsiteX0" fmla="*/ 677562 w 1367188"/>
                <a:gd name="connsiteY0" fmla="*/ 414580 h 764017"/>
                <a:gd name="connsiteX1" fmla="*/ 1388099 w 1367188"/>
                <a:gd name="connsiteY1" fmla="*/ 769647 h 764017"/>
                <a:gd name="connsiteX2" fmla="*/ 1388099 w 1367188"/>
                <a:gd name="connsiteY2" fmla="*/ 766028 h 764017"/>
                <a:gd name="connsiteX3" fmla="*/ 1168544 w 1367188"/>
                <a:gd name="connsiteY3" fmla="*/ 601161 h 764017"/>
                <a:gd name="connsiteX4" fmla="*/ 692843 w 1367188"/>
                <a:gd name="connsiteY4" fmla="*/ 379194 h 764017"/>
                <a:gd name="connsiteX5" fmla="*/ 100930 w 1367188"/>
                <a:gd name="connsiteY5" fmla="*/ 36592 h 764017"/>
                <a:gd name="connsiteX6" fmla="*/ 0 w 1367188"/>
                <a:gd name="connsiteY6" fmla="*/ 0 h 764017"/>
                <a:gd name="connsiteX7" fmla="*/ 677562 w 1367188"/>
                <a:gd name="connsiteY7" fmla="*/ 414580 h 76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188" h="764017">
                  <a:moveTo>
                    <a:pt x="677562" y="414580"/>
                  </a:moveTo>
                  <a:cubicBezTo>
                    <a:pt x="986789" y="548082"/>
                    <a:pt x="1215190" y="663489"/>
                    <a:pt x="1388099" y="769647"/>
                  </a:cubicBezTo>
                  <a:lnTo>
                    <a:pt x="1388099" y="766028"/>
                  </a:lnTo>
                  <a:cubicBezTo>
                    <a:pt x="1316522" y="708928"/>
                    <a:pt x="1243338" y="653838"/>
                    <a:pt x="1168544" y="601161"/>
                  </a:cubicBezTo>
                  <a:cubicBezTo>
                    <a:pt x="1034640" y="531997"/>
                    <a:pt x="877815" y="458812"/>
                    <a:pt x="692843" y="379194"/>
                  </a:cubicBezTo>
                  <a:cubicBezTo>
                    <a:pt x="435892" y="268612"/>
                    <a:pt x="244083" y="150391"/>
                    <a:pt x="100930" y="36592"/>
                  </a:cubicBezTo>
                  <a:cubicBezTo>
                    <a:pt x="67555" y="24127"/>
                    <a:pt x="33777" y="12063"/>
                    <a:pt x="0" y="0"/>
                  </a:cubicBezTo>
                  <a:cubicBezTo>
                    <a:pt x="152803" y="137523"/>
                    <a:pt x="369945" y="281882"/>
                    <a:pt x="677562" y="414580"/>
                  </a:cubicBezTo>
                  <a:close/>
                </a:path>
              </a:pathLst>
            </a:custGeom>
            <a:solidFill>
              <a:srgbClr val="606060"/>
            </a:solidFill>
            <a:ln w="40211"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6923DE1-24F4-4DAF-8BD5-F42CE2646F3D}"/>
                </a:ext>
              </a:extLst>
            </p:cNvPr>
            <p:cNvSpPr/>
            <p:nvPr/>
          </p:nvSpPr>
          <p:spPr>
            <a:xfrm>
              <a:off x="23984920" y="5504120"/>
              <a:ext cx="442326" cy="402114"/>
            </a:xfrm>
            <a:custGeom>
              <a:avLst/>
              <a:gdLst>
                <a:gd name="connsiteX0" fmla="*/ 460422 w 442325"/>
                <a:gd name="connsiteY0" fmla="*/ 423426 h 402114"/>
                <a:gd name="connsiteX1" fmla="*/ 0 w 442325"/>
                <a:gd name="connsiteY1" fmla="*/ 0 h 402114"/>
                <a:gd name="connsiteX2" fmla="*/ 460422 w 442325"/>
                <a:gd name="connsiteY2" fmla="*/ 423426 h 402114"/>
              </a:gdLst>
              <a:ahLst/>
              <a:cxnLst>
                <a:cxn ang="0">
                  <a:pos x="connsiteX0" y="connsiteY0"/>
                </a:cxn>
                <a:cxn ang="0">
                  <a:pos x="connsiteX1" y="connsiteY1"/>
                </a:cxn>
                <a:cxn ang="0">
                  <a:pos x="connsiteX2" y="connsiteY2"/>
                </a:cxn>
              </a:cxnLst>
              <a:rect l="l" t="t" r="r" b="b"/>
              <a:pathLst>
                <a:path w="442325" h="402114">
                  <a:moveTo>
                    <a:pt x="460422" y="423426"/>
                  </a:moveTo>
                  <a:cubicBezTo>
                    <a:pt x="368337" y="282686"/>
                    <a:pt x="238856" y="149989"/>
                    <a:pt x="0" y="0"/>
                  </a:cubicBezTo>
                  <a:cubicBezTo>
                    <a:pt x="162857" y="131089"/>
                    <a:pt x="316464" y="272232"/>
                    <a:pt x="460422" y="423426"/>
                  </a:cubicBezTo>
                  <a:close/>
                </a:path>
              </a:pathLst>
            </a:custGeom>
            <a:solidFill>
              <a:srgbClr val="606060"/>
            </a:solidFill>
            <a:ln w="4021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F733953-3136-4D63-BB79-64DEA5173733}"/>
                </a:ext>
              </a:extLst>
            </p:cNvPr>
            <p:cNvSpPr/>
            <p:nvPr/>
          </p:nvSpPr>
          <p:spPr>
            <a:xfrm>
              <a:off x="22267892" y="4625098"/>
              <a:ext cx="201057" cy="40211"/>
            </a:xfrm>
            <a:custGeom>
              <a:avLst/>
              <a:gdLst>
                <a:gd name="connsiteX0" fmla="*/ 193819 w 201057"/>
                <a:gd name="connsiteY0" fmla="*/ 35788 h 40211"/>
                <a:gd name="connsiteX1" fmla="*/ 212719 w 201057"/>
                <a:gd name="connsiteY1" fmla="*/ 53079 h 40211"/>
                <a:gd name="connsiteX2" fmla="*/ 228401 w 201057"/>
                <a:gd name="connsiteY2" fmla="*/ 18899 h 40211"/>
                <a:gd name="connsiteX3" fmla="*/ 212719 w 201057"/>
                <a:gd name="connsiteY3" fmla="*/ 2413 h 40211"/>
                <a:gd name="connsiteX4" fmla="*/ 206687 w 201057"/>
                <a:gd name="connsiteY4" fmla="*/ 0 h 40211"/>
                <a:gd name="connsiteX5" fmla="*/ 0 w 201057"/>
                <a:gd name="connsiteY5" fmla="*/ 0 h 40211"/>
                <a:gd name="connsiteX6" fmla="*/ 107364 w 201057"/>
                <a:gd name="connsiteY6" fmla="*/ 30963 h 40211"/>
                <a:gd name="connsiteX7" fmla="*/ 193819 w 201057"/>
                <a:gd name="connsiteY7" fmla="*/ 35788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057" h="40211">
                  <a:moveTo>
                    <a:pt x="193819" y="35788"/>
                  </a:moveTo>
                  <a:lnTo>
                    <a:pt x="212719" y="53079"/>
                  </a:lnTo>
                  <a:lnTo>
                    <a:pt x="228401" y="18899"/>
                  </a:lnTo>
                  <a:cubicBezTo>
                    <a:pt x="223174" y="13270"/>
                    <a:pt x="217946" y="8042"/>
                    <a:pt x="212719" y="2413"/>
                  </a:cubicBezTo>
                  <a:lnTo>
                    <a:pt x="206687" y="0"/>
                  </a:lnTo>
                  <a:lnTo>
                    <a:pt x="0" y="0"/>
                  </a:lnTo>
                  <a:cubicBezTo>
                    <a:pt x="36191" y="9651"/>
                    <a:pt x="71979" y="20106"/>
                    <a:pt x="107364" y="30963"/>
                  </a:cubicBezTo>
                  <a:lnTo>
                    <a:pt x="193819" y="35788"/>
                  </a:lnTo>
                  <a:close/>
                </a:path>
              </a:pathLst>
            </a:custGeom>
            <a:solidFill>
              <a:schemeClr val="accent6"/>
            </a:solidFill>
            <a:ln w="4021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AD4111F-0E61-4F02-8BB0-6976C02DB56A}"/>
                </a:ext>
              </a:extLst>
            </p:cNvPr>
            <p:cNvSpPr/>
            <p:nvPr/>
          </p:nvSpPr>
          <p:spPr>
            <a:xfrm>
              <a:off x="22229803" y="4624695"/>
              <a:ext cx="2292052" cy="1447612"/>
            </a:xfrm>
            <a:custGeom>
              <a:avLst/>
              <a:gdLst>
                <a:gd name="connsiteX0" fmla="*/ 2264998 w 2292052"/>
                <a:gd name="connsiteY0" fmla="*/ 1467718 h 1447611"/>
                <a:gd name="connsiteX1" fmla="*/ 2314458 w 2292052"/>
                <a:gd name="connsiteY1" fmla="*/ 1480585 h 1447611"/>
                <a:gd name="connsiteX2" fmla="*/ 2215539 w 2292052"/>
                <a:gd name="connsiteY2" fmla="*/ 1302851 h 1447611"/>
                <a:gd name="connsiteX3" fmla="*/ 1755117 w 2292052"/>
                <a:gd name="connsiteY3" fmla="*/ 879424 h 1447611"/>
                <a:gd name="connsiteX4" fmla="*/ 1733805 w 2292052"/>
                <a:gd name="connsiteY4" fmla="*/ 865752 h 1447611"/>
                <a:gd name="connsiteX5" fmla="*/ 1733805 w 2292052"/>
                <a:gd name="connsiteY5" fmla="*/ 911191 h 1447611"/>
                <a:gd name="connsiteX6" fmla="*/ 2249719 w 2292052"/>
                <a:gd name="connsiteY6" fmla="*/ 1437559 h 1447611"/>
                <a:gd name="connsiteX7" fmla="*/ 2070777 w 2292052"/>
                <a:gd name="connsiteY7" fmla="*/ 1407803 h 1447611"/>
                <a:gd name="connsiteX8" fmla="*/ 646488 w 2292052"/>
                <a:gd name="connsiteY8" fmla="*/ 580251 h 1447611"/>
                <a:gd name="connsiteX9" fmla="*/ 275336 w 2292052"/>
                <a:gd name="connsiteY9" fmla="*/ 443532 h 1447611"/>
                <a:gd name="connsiteX10" fmla="*/ 38089 w 2292052"/>
                <a:gd name="connsiteY10" fmla="*/ 39005 h 1447611"/>
                <a:gd name="connsiteX11" fmla="*/ 66236 w 2292052"/>
                <a:gd name="connsiteY11" fmla="*/ 39005 h 1447611"/>
                <a:gd name="connsiteX12" fmla="*/ 58999 w 2292052"/>
                <a:gd name="connsiteY12" fmla="*/ 26137 h 1447611"/>
                <a:gd name="connsiteX13" fmla="*/ 145051 w 2292052"/>
                <a:gd name="connsiteY13" fmla="*/ 30963 h 1447611"/>
                <a:gd name="connsiteX14" fmla="*/ 37687 w 2292052"/>
                <a:gd name="connsiteY14" fmla="*/ 0 h 1447611"/>
                <a:gd name="connsiteX15" fmla="*/ 1496 w 2292052"/>
                <a:gd name="connsiteY15" fmla="*/ 0 h 1447611"/>
                <a:gd name="connsiteX16" fmla="*/ 258447 w 2292052"/>
                <a:gd name="connsiteY16" fmla="*/ 477712 h 1447611"/>
                <a:gd name="connsiteX17" fmla="*/ 2026143 w 2292052"/>
                <a:gd name="connsiteY17" fmla="*/ 1393326 h 1447611"/>
                <a:gd name="connsiteX18" fmla="*/ 2053486 w 2292052"/>
                <a:gd name="connsiteY18" fmla="*/ 1405792 h 1447611"/>
                <a:gd name="connsiteX19" fmla="*/ 2264998 w 2292052"/>
                <a:gd name="connsiteY19" fmla="*/ 1467718 h 14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2052" h="1447611">
                  <a:moveTo>
                    <a:pt x="2264998" y="1467718"/>
                  </a:moveTo>
                  <a:cubicBezTo>
                    <a:pt x="2281083" y="1471739"/>
                    <a:pt x="2297570" y="1476162"/>
                    <a:pt x="2314458" y="1480585"/>
                  </a:cubicBezTo>
                  <a:cubicBezTo>
                    <a:pt x="2284702" y="1419062"/>
                    <a:pt x="2252935" y="1360353"/>
                    <a:pt x="2215539" y="1302851"/>
                  </a:cubicBezTo>
                  <a:cubicBezTo>
                    <a:pt x="2071581" y="1151656"/>
                    <a:pt x="1917974" y="1010514"/>
                    <a:pt x="1755117" y="879424"/>
                  </a:cubicBezTo>
                  <a:cubicBezTo>
                    <a:pt x="1747879" y="875001"/>
                    <a:pt x="1741043" y="870176"/>
                    <a:pt x="1733805" y="865752"/>
                  </a:cubicBezTo>
                  <a:lnTo>
                    <a:pt x="1733805" y="911191"/>
                  </a:lnTo>
                  <a:cubicBezTo>
                    <a:pt x="2037402" y="1101392"/>
                    <a:pt x="2156830" y="1259423"/>
                    <a:pt x="2249719" y="1437559"/>
                  </a:cubicBezTo>
                  <a:lnTo>
                    <a:pt x="2070777" y="1407803"/>
                  </a:lnTo>
                  <a:cubicBezTo>
                    <a:pt x="1972661" y="1028609"/>
                    <a:pt x="1177279" y="759594"/>
                    <a:pt x="646488" y="580251"/>
                  </a:cubicBezTo>
                  <a:cubicBezTo>
                    <a:pt x="484436" y="525564"/>
                    <a:pt x="344500" y="478114"/>
                    <a:pt x="275336" y="443532"/>
                  </a:cubicBezTo>
                  <a:cubicBezTo>
                    <a:pt x="60205" y="335766"/>
                    <a:pt x="38089" y="122645"/>
                    <a:pt x="38089" y="39005"/>
                  </a:cubicBezTo>
                  <a:lnTo>
                    <a:pt x="66236" y="39005"/>
                  </a:lnTo>
                  <a:cubicBezTo>
                    <a:pt x="61411" y="30963"/>
                    <a:pt x="58999" y="26137"/>
                    <a:pt x="58999" y="26137"/>
                  </a:cubicBezTo>
                  <a:lnTo>
                    <a:pt x="145051" y="30963"/>
                  </a:lnTo>
                  <a:cubicBezTo>
                    <a:pt x="109263" y="20106"/>
                    <a:pt x="73475" y="10053"/>
                    <a:pt x="37687" y="0"/>
                  </a:cubicBezTo>
                  <a:lnTo>
                    <a:pt x="1496" y="0"/>
                  </a:lnTo>
                  <a:cubicBezTo>
                    <a:pt x="1496" y="0"/>
                    <a:pt x="-35498" y="330538"/>
                    <a:pt x="258447" y="477712"/>
                  </a:cubicBezTo>
                  <a:cubicBezTo>
                    <a:pt x="542742" y="619658"/>
                    <a:pt x="1865297" y="930091"/>
                    <a:pt x="2026143" y="1393326"/>
                  </a:cubicBezTo>
                  <a:cubicBezTo>
                    <a:pt x="2036196" y="1398152"/>
                    <a:pt x="2045444" y="1402173"/>
                    <a:pt x="2053486" y="1405792"/>
                  </a:cubicBezTo>
                  <a:cubicBezTo>
                    <a:pt x="2100132" y="1425093"/>
                    <a:pt x="2176533" y="1444797"/>
                    <a:pt x="2264998" y="1467718"/>
                  </a:cubicBezTo>
                  <a:close/>
                </a:path>
              </a:pathLst>
            </a:custGeom>
            <a:solidFill>
              <a:srgbClr val="606060"/>
            </a:solidFill>
            <a:ln w="4021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F0B897F-5CE5-4CEF-A4F6-97E09A5FA870}"/>
                </a:ext>
              </a:extLst>
            </p:cNvPr>
            <p:cNvSpPr/>
            <p:nvPr/>
          </p:nvSpPr>
          <p:spPr>
            <a:xfrm>
              <a:off x="22315342" y="4125269"/>
              <a:ext cx="402114" cy="120634"/>
            </a:xfrm>
            <a:custGeom>
              <a:avLst/>
              <a:gdLst>
                <a:gd name="connsiteX0" fmla="*/ 0 w 402114"/>
                <a:gd name="connsiteY0" fmla="*/ 0 h 120634"/>
                <a:gd name="connsiteX1" fmla="*/ 416188 w 402114"/>
                <a:gd name="connsiteY1" fmla="*/ 152803 h 120634"/>
                <a:gd name="connsiteX2" fmla="*/ 0 w 402114"/>
                <a:gd name="connsiteY2" fmla="*/ 0 h 120634"/>
              </a:gdLst>
              <a:ahLst/>
              <a:cxnLst>
                <a:cxn ang="0">
                  <a:pos x="connsiteX0" y="connsiteY0"/>
                </a:cxn>
                <a:cxn ang="0">
                  <a:pos x="connsiteX1" y="connsiteY1"/>
                </a:cxn>
                <a:cxn ang="0">
                  <a:pos x="connsiteX2" y="connsiteY2"/>
                </a:cxn>
              </a:cxnLst>
              <a:rect l="l" t="t" r="r" b="b"/>
              <a:pathLst>
                <a:path w="402114" h="120634">
                  <a:moveTo>
                    <a:pt x="0" y="0"/>
                  </a:moveTo>
                  <a:lnTo>
                    <a:pt x="416188" y="152803"/>
                  </a:lnTo>
                  <a:cubicBezTo>
                    <a:pt x="232422" y="78412"/>
                    <a:pt x="83237" y="21312"/>
                    <a:pt x="0" y="0"/>
                  </a:cubicBezTo>
                  <a:close/>
                </a:path>
              </a:pathLst>
            </a:custGeom>
            <a:solidFill>
              <a:schemeClr val="accent6"/>
            </a:solidFill>
            <a:ln w="40211"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6AFCBF2-5D4D-40BF-9AE5-3EF532E7F477}"/>
                </a:ext>
              </a:extLst>
            </p:cNvPr>
            <p:cNvSpPr/>
            <p:nvPr/>
          </p:nvSpPr>
          <p:spPr>
            <a:xfrm>
              <a:off x="22715446" y="4278073"/>
              <a:ext cx="2653955" cy="1568246"/>
            </a:xfrm>
            <a:custGeom>
              <a:avLst/>
              <a:gdLst>
                <a:gd name="connsiteX0" fmla="*/ 1602024 w 2653955"/>
                <a:gd name="connsiteY0" fmla="*/ 628505 h 1568246"/>
                <a:gd name="connsiteX1" fmla="*/ 16487 w 2653955"/>
                <a:gd name="connsiteY1" fmla="*/ 0 h 1568246"/>
                <a:gd name="connsiteX2" fmla="*/ 0 w 2653955"/>
                <a:gd name="connsiteY2" fmla="*/ 34984 h 1568246"/>
                <a:gd name="connsiteX3" fmla="*/ 421818 w 2653955"/>
                <a:gd name="connsiteY3" fmla="*/ 209904 h 1568246"/>
                <a:gd name="connsiteX4" fmla="*/ 1591166 w 2653955"/>
                <a:gd name="connsiteY4" fmla="*/ 665097 h 1568246"/>
                <a:gd name="connsiteX5" fmla="*/ 2616558 w 2653955"/>
                <a:gd name="connsiteY5" fmla="*/ 1546130 h 1568246"/>
                <a:gd name="connsiteX6" fmla="*/ 2693362 w 2653955"/>
                <a:gd name="connsiteY6" fmla="*/ 1578299 h 1568246"/>
                <a:gd name="connsiteX7" fmla="*/ 1602024 w 2653955"/>
                <a:gd name="connsiteY7" fmla="*/ 628505 h 156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3955" h="1568246">
                  <a:moveTo>
                    <a:pt x="1602024" y="628505"/>
                  </a:moveTo>
                  <a:cubicBezTo>
                    <a:pt x="1218407" y="514304"/>
                    <a:pt x="499024" y="196232"/>
                    <a:pt x="16487" y="0"/>
                  </a:cubicBezTo>
                  <a:cubicBezTo>
                    <a:pt x="11661" y="12466"/>
                    <a:pt x="6031" y="24127"/>
                    <a:pt x="0" y="34984"/>
                  </a:cubicBezTo>
                  <a:cubicBezTo>
                    <a:pt x="133502" y="89269"/>
                    <a:pt x="281078" y="151195"/>
                    <a:pt x="421818" y="209904"/>
                  </a:cubicBezTo>
                  <a:cubicBezTo>
                    <a:pt x="836398" y="383617"/>
                    <a:pt x="1306470" y="580653"/>
                    <a:pt x="1591166" y="665097"/>
                  </a:cubicBezTo>
                  <a:cubicBezTo>
                    <a:pt x="1914869" y="761203"/>
                    <a:pt x="2291650" y="1154068"/>
                    <a:pt x="2616558" y="1546130"/>
                  </a:cubicBezTo>
                  <a:lnTo>
                    <a:pt x="2693362" y="1578299"/>
                  </a:lnTo>
                  <a:cubicBezTo>
                    <a:pt x="2352369" y="1160904"/>
                    <a:pt x="1952668" y="732653"/>
                    <a:pt x="1602024" y="628505"/>
                  </a:cubicBezTo>
                  <a:close/>
                </a:path>
              </a:pathLst>
            </a:custGeom>
            <a:solidFill>
              <a:srgbClr val="606060"/>
            </a:solidFill>
            <a:ln w="4021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54C5492-9166-4FF0-8A3E-D84941FBF4A6}"/>
                </a:ext>
              </a:extLst>
            </p:cNvPr>
            <p:cNvSpPr/>
            <p:nvPr/>
          </p:nvSpPr>
          <p:spPr>
            <a:xfrm>
              <a:off x="22237720" y="4115747"/>
              <a:ext cx="241269" cy="482537"/>
            </a:xfrm>
            <a:custGeom>
              <a:avLst/>
              <a:gdLst>
                <a:gd name="connsiteX0" fmla="*/ 275059 w 241268"/>
                <a:gd name="connsiteY0" fmla="*/ 491657 h 482537"/>
                <a:gd name="connsiteX1" fmla="*/ 38214 w 241268"/>
                <a:gd name="connsiteY1" fmla="*/ 39680 h 482537"/>
                <a:gd name="connsiteX2" fmla="*/ 87675 w 241268"/>
                <a:gd name="connsiteY2" fmla="*/ 51342 h 482537"/>
                <a:gd name="connsiteX3" fmla="*/ 77219 w 241268"/>
                <a:gd name="connsiteY3" fmla="*/ 9120 h 482537"/>
                <a:gd name="connsiteX4" fmla="*/ 5241 w 241268"/>
                <a:gd name="connsiteY4" fmla="*/ 6707 h 482537"/>
                <a:gd name="connsiteX5" fmla="*/ 242488 w 241268"/>
                <a:gd name="connsiteY5" fmla="*/ 511361 h 482537"/>
                <a:gd name="connsiteX6" fmla="*/ 261790 w 241268"/>
                <a:gd name="connsiteY6" fmla="*/ 519403 h 482537"/>
                <a:gd name="connsiteX7" fmla="*/ 275059 w 241268"/>
                <a:gd name="connsiteY7" fmla="*/ 491657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68" h="482537">
                  <a:moveTo>
                    <a:pt x="275059" y="491657"/>
                  </a:moveTo>
                  <a:cubicBezTo>
                    <a:pt x="75209" y="280145"/>
                    <a:pt x="35400" y="102008"/>
                    <a:pt x="38214" y="39680"/>
                  </a:cubicBezTo>
                  <a:cubicBezTo>
                    <a:pt x="50680" y="41289"/>
                    <a:pt x="67166" y="45712"/>
                    <a:pt x="87675" y="51342"/>
                  </a:cubicBezTo>
                  <a:cubicBezTo>
                    <a:pt x="78828" y="25204"/>
                    <a:pt x="77219" y="9120"/>
                    <a:pt x="77219" y="9120"/>
                  </a:cubicBezTo>
                  <a:cubicBezTo>
                    <a:pt x="34595" y="-1737"/>
                    <a:pt x="9262" y="-3346"/>
                    <a:pt x="5241" y="6707"/>
                  </a:cubicBezTo>
                  <a:cubicBezTo>
                    <a:pt x="-14463" y="55765"/>
                    <a:pt x="12479" y="264462"/>
                    <a:pt x="242488" y="511361"/>
                  </a:cubicBezTo>
                  <a:lnTo>
                    <a:pt x="261790" y="519403"/>
                  </a:lnTo>
                  <a:lnTo>
                    <a:pt x="275059" y="491657"/>
                  </a:lnTo>
                  <a:close/>
                </a:path>
              </a:pathLst>
            </a:custGeom>
            <a:solidFill>
              <a:schemeClr val="accent6"/>
            </a:solidFill>
            <a:ln w="4021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0010B07-B751-472D-BE1C-C206B0FEF21A}"/>
                </a:ext>
              </a:extLst>
            </p:cNvPr>
            <p:cNvSpPr/>
            <p:nvPr/>
          </p:nvSpPr>
          <p:spPr>
            <a:xfrm>
              <a:off x="25408808" y="5857176"/>
              <a:ext cx="2372475" cy="1005286"/>
            </a:xfrm>
            <a:custGeom>
              <a:avLst/>
              <a:gdLst>
                <a:gd name="connsiteX0" fmla="*/ 607193 w 2372474"/>
                <a:gd name="connsiteY0" fmla="*/ 764420 h 1005286"/>
                <a:gd name="connsiteX1" fmla="*/ 2404644 w 2372474"/>
                <a:gd name="connsiteY1" fmla="*/ 1009307 h 1005286"/>
                <a:gd name="connsiteX2" fmla="*/ 2327841 w 2372474"/>
                <a:gd name="connsiteY2" fmla="*/ 977138 h 1005286"/>
                <a:gd name="connsiteX3" fmla="*/ 1634997 w 2372474"/>
                <a:gd name="connsiteY3" fmla="*/ 995233 h 1005286"/>
                <a:gd name="connsiteX4" fmla="*/ 636548 w 2372474"/>
                <a:gd name="connsiteY4" fmla="*/ 739086 h 1005286"/>
                <a:gd name="connsiteX5" fmla="*/ 351046 w 2372474"/>
                <a:gd name="connsiteY5" fmla="*/ 382009 h 1005286"/>
                <a:gd name="connsiteX6" fmla="*/ 76000 w 2372474"/>
                <a:gd name="connsiteY6" fmla="*/ 31767 h 1005286"/>
                <a:gd name="connsiteX7" fmla="*/ 0 w 2372474"/>
                <a:gd name="connsiteY7" fmla="*/ 0 h 1005286"/>
                <a:gd name="connsiteX8" fmla="*/ 607193 w 2372474"/>
                <a:gd name="connsiteY8" fmla="*/ 764420 h 100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474" h="1005286">
                  <a:moveTo>
                    <a:pt x="607193" y="764420"/>
                  </a:moveTo>
                  <a:cubicBezTo>
                    <a:pt x="950197" y="1156481"/>
                    <a:pt x="2404644" y="1009307"/>
                    <a:pt x="2404644" y="1009307"/>
                  </a:cubicBezTo>
                  <a:lnTo>
                    <a:pt x="2327841" y="977138"/>
                  </a:lnTo>
                  <a:cubicBezTo>
                    <a:pt x="2201979" y="986789"/>
                    <a:pt x="1928540" y="1004080"/>
                    <a:pt x="1634997" y="995233"/>
                  </a:cubicBezTo>
                  <a:cubicBezTo>
                    <a:pt x="1114661" y="979551"/>
                    <a:pt x="769245" y="890683"/>
                    <a:pt x="636548" y="739086"/>
                  </a:cubicBezTo>
                  <a:cubicBezTo>
                    <a:pt x="560145" y="651828"/>
                    <a:pt x="463235" y="526770"/>
                    <a:pt x="351046" y="382009"/>
                  </a:cubicBezTo>
                  <a:cubicBezTo>
                    <a:pt x="265396" y="271427"/>
                    <a:pt x="172909" y="152401"/>
                    <a:pt x="76000" y="31767"/>
                  </a:cubicBezTo>
                  <a:lnTo>
                    <a:pt x="0" y="0"/>
                  </a:lnTo>
                  <a:cubicBezTo>
                    <a:pt x="246899" y="302390"/>
                    <a:pt x="463235" y="599553"/>
                    <a:pt x="607193" y="764420"/>
                  </a:cubicBezTo>
                  <a:close/>
                </a:path>
              </a:pathLst>
            </a:custGeom>
            <a:solidFill>
              <a:srgbClr val="606060"/>
            </a:solidFill>
            <a:ln w="4021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7E78A160-0FD9-42F4-92AC-46F4A123BA2B}"/>
                </a:ext>
              </a:extLst>
            </p:cNvPr>
            <p:cNvSpPr/>
            <p:nvPr/>
          </p:nvSpPr>
          <p:spPr>
            <a:xfrm>
              <a:off x="22315342" y="4125269"/>
              <a:ext cx="402114" cy="160846"/>
            </a:xfrm>
            <a:custGeom>
              <a:avLst/>
              <a:gdLst>
                <a:gd name="connsiteX0" fmla="*/ 400104 w 402114"/>
                <a:gd name="connsiteY0" fmla="*/ 188190 h 160845"/>
                <a:gd name="connsiteX1" fmla="*/ 416591 w 402114"/>
                <a:gd name="connsiteY1" fmla="*/ 153206 h 160845"/>
                <a:gd name="connsiteX2" fmla="*/ 416188 w 402114"/>
                <a:gd name="connsiteY2" fmla="*/ 152803 h 160845"/>
                <a:gd name="connsiteX3" fmla="*/ 0 w 402114"/>
                <a:gd name="connsiteY3" fmla="*/ 0 h 160845"/>
                <a:gd name="connsiteX4" fmla="*/ 10455 w 402114"/>
                <a:gd name="connsiteY4" fmla="*/ 42222 h 160845"/>
                <a:gd name="connsiteX5" fmla="*/ 400104 w 402114"/>
                <a:gd name="connsiteY5" fmla="*/ 188190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114" h="160845">
                  <a:moveTo>
                    <a:pt x="400104" y="188190"/>
                  </a:moveTo>
                  <a:cubicBezTo>
                    <a:pt x="406135" y="176930"/>
                    <a:pt x="411765" y="165269"/>
                    <a:pt x="416591" y="153206"/>
                  </a:cubicBezTo>
                  <a:cubicBezTo>
                    <a:pt x="416591" y="153206"/>
                    <a:pt x="416188" y="153206"/>
                    <a:pt x="416188" y="152803"/>
                  </a:cubicBezTo>
                  <a:lnTo>
                    <a:pt x="0" y="0"/>
                  </a:lnTo>
                  <a:cubicBezTo>
                    <a:pt x="0" y="0"/>
                    <a:pt x="1608" y="16084"/>
                    <a:pt x="10455" y="42222"/>
                  </a:cubicBezTo>
                  <a:cubicBezTo>
                    <a:pt x="92486" y="65947"/>
                    <a:pt x="235639" y="121439"/>
                    <a:pt x="400104" y="188190"/>
                  </a:cubicBezTo>
                  <a:close/>
                </a:path>
              </a:pathLst>
            </a:custGeom>
            <a:solidFill>
              <a:schemeClr val="accent6"/>
            </a:solidFill>
            <a:ln w="40211"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362D185-826C-465B-8517-BC3AA0CFEDB3}"/>
                </a:ext>
              </a:extLst>
            </p:cNvPr>
            <p:cNvSpPr/>
            <p:nvPr/>
          </p:nvSpPr>
          <p:spPr>
            <a:xfrm>
              <a:off x="22731530" y="4278296"/>
              <a:ext cx="40211" cy="40211"/>
            </a:xfrm>
            <a:custGeom>
              <a:avLst/>
              <a:gdLst>
                <a:gd name="connsiteX0" fmla="*/ 403 w 0"/>
                <a:gd name="connsiteY0" fmla="*/ 179 h 0"/>
                <a:gd name="connsiteX1" fmla="*/ 0 w 0"/>
                <a:gd name="connsiteY1" fmla="*/ 179 h 0"/>
                <a:gd name="connsiteX2" fmla="*/ 403 w 0"/>
                <a:gd name="connsiteY2" fmla="*/ 179 h 0"/>
                <a:gd name="connsiteX3" fmla="*/ 403 w 0"/>
                <a:gd name="connsiteY3" fmla="*/ 179 h 0"/>
              </a:gdLst>
              <a:ahLst/>
              <a:cxnLst>
                <a:cxn ang="0">
                  <a:pos x="connsiteX0" y="connsiteY0"/>
                </a:cxn>
                <a:cxn ang="0">
                  <a:pos x="connsiteX1" y="connsiteY1"/>
                </a:cxn>
                <a:cxn ang="0">
                  <a:pos x="connsiteX2" y="connsiteY2"/>
                </a:cxn>
                <a:cxn ang="0">
                  <a:pos x="connsiteX3" y="connsiteY3"/>
                </a:cxn>
              </a:cxnLst>
              <a:rect l="l" t="t" r="r" b="b"/>
              <a:pathLst>
                <a:path>
                  <a:moveTo>
                    <a:pt x="403" y="179"/>
                  </a:moveTo>
                  <a:lnTo>
                    <a:pt x="0" y="179"/>
                  </a:lnTo>
                  <a:cubicBezTo>
                    <a:pt x="0" y="-223"/>
                    <a:pt x="403" y="179"/>
                    <a:pt x="403" y="179"/>
                  </a:cubicBezTo>
                  <a:lnTo>
                    <a:pt x="403" y="179"/>
                  </a:lnTo>
                  <a:close/>
                </a:path>
              </a:pathLst>
            </a:custGeom>
            <a:solidFill>
              <a:schemeClr val="accent6"/>
            </a:solidFill>
            <a:ln w="40211"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4E9809A-BDAE-4054-A182-C70016BE20E4}"/>
                </a:ext>
              </a:extLst>
            </p:cNvPr>
            <p:cNvSpPr/>
            <p:nvPr/>
          </p:nvSpPr>
          <p:spPr>
            <a:xfrm>
              <a:off x="22375257" y="4655658"/>
              <a:ext cx="80423" cy="40211"/>
            </a:xfrm>
            <a:custGeom>
              <a:avLst/>
              <a:gdLst>
                <a:gd name="connsiteX0" fmla="*/ 87259 w 80422"/>
                <a:gd name="connsiteY0" fmla="*/ 8042 h 0"/>
                <a:gd name="connsiteX1" fmla="*/ 104148 w 80422"/>
                <a:gd name="connsiteY1" fmla="*/ 25333 h 0"/>
                <a:gd name="connsiteX2" fmla="*/ 105354 w 80422"/>
                <a:gd name="connsiteY2" fmla="*/ 22518 h 0"/>
                <a:gd name="connsiteX3" fmla="*/ 86455 w 80422"/>
                <a:gd name="connsiteY3" fmla="*/ 5228 h 0"/>
                <a:gd name="connsiteX4" fmla="*/ 0 w 80422"/>
                <a:gd name="connsiteY4" fmla="*/ 0 h 0"/>
                <a:gd name="connsiteX5" fmla="*/ 26540 w 80422"/>
                <a:gd name="connsiteY5" fmla="*/ 8042 h 0"/>
                <a:gd name="connsiteX6" fmla="*/ 87259 w 80422"/>
                <a:gd name="connsiteY6" fmla="*/ 804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22">
                  <a:moveTo>
                    <a:pt x="87259" y="8042"/>
                  </a:moveTo>
                  <a:cubicBezTo>
                    <a:pt x="92888" y="13672"/>
                    <a:pt x="98519" y="19704"/>
                    <a:pt x="104148" y="25333"/>
                  </a:cubicBezTo>
                  <a:lnTo>
                    <a:pt x="105354" y="22518"/>
                  </a:lnTo>
                  <a:lnTo>
                    <a:pt x="86455" y="5228"/>
                  </a:lnTo>
                  <a:lnTo>
                    <a:pt x="0" y="0"/>
                  </a:lnTo>
                  <a:cubicBezTo>
                    <a:pt x="8847" y="2815"/>
                    <a:pt x="17693" y="5228"/>
                    <a:pt x="26540" y="8042"/>
                  </a:cubicBezTo>
                  <a:lnTo>
                    <a:pt x="87259" y="8042"/>
                  </a:lnTo>
                  <a:close/>
                </a:path>
              </a:pathLst>
            </a:custGeom>
            <a:solidFill>
              <a:schemeClr val="accent6"/>
            </a:solidFill>
            <a:ln w="40211"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A4C1B4B-406B-49E3-9AD2-1DDC0FA9BF83}"/>
                </a:ext>
              </a:extLst>
            </p:cNvPr>
            <p:cNvSpPr/>
            <p:nvPr/>
          </p:nvSpPr>
          <p:spPr>
            <a:xfrm>
              <a:off x="22289204" y="4650833"/>
              <a:ext cx="80423" cy="40211"/>
            </a:xfrm>
            <a:custGeom>
              <a:avLst/>
              <a:gdLst>
                <a:gd name="connsiteX0" fmla="*/ 86052 w 80422"/>
                <a:gd name="connsiteY0" fmla="*/ 4825 h 0"/>
                <a:gd name="connsiteX1" fmla="*/ 0 w 80422"/>
                <a:gd name="connsiteY1" fmla="*/ 0 h 0"/>
                <a:gd name="connsiteX2" fmla="*/ 7238 w 80422"/>
                <a:gd name="connsiteY2" fmla="*/ 12868 h 0"/>
                <a:gd name="connsiteX3" fmla="*/ 112190 w 80422"/>
                <a:gd name="connsiteY3" fmla="*/ 12868 h 0"/>
                <a:gd name="connsiteX4" fmla="*/ 86052 w 80422"/>
                <a:gd name="connsiteY4" fmla="*/ 482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
                  <a:moveTo>
                    <a:pt x="86052" y="4825"/>
                  </a:moveTo>
                  <a:lnTo>
                    <a:pt x="0" y="0"/>
                  </a:lnTo>
                  <a:cubicBezTo>
                    <a:pt x="0" y="0"/>
                    <a:pt x="2413" y="4825"/>
                    <a:pt x="7238" y="12868"/>
                  </a:cubicBezTo>
                  <a:lnTo>
                    <a:pt x="112190" y="12868"/>
                  </a:lnTo>
                  <a:cubicBezTo>
                    <a:pt x="103746" y="10053"/>
                    <a:pt x="94899" y="7640"/>
                    <a:pt x="86052" y="4825"/>
                  </a:cubicBezTo>
                  <a:close/>
                </a:path>
              </a:pathLst>
            </a:custGeom>
            <a:solidFill>
              <a:schemeClr val="accent6"/>
            </a:solidFill>
            <a:ln w="40211"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CFDEF4F-DA9F-495A-8FE7-66BCCA0B47C4}"/>
                </a:ext>
              </a:extLst>
            </p:cNvPr>
            <p:cNvSpPr/>
            <p:nvPr/>
          </p:nvSpPr>
          <p:spPr>
            <a:xfrm>
              <a:off x="24256348" y="6018022"/>
              <a:ext cx="281480" cy="80423"/>
            </a:xfrm>
            <a:custGeom>
              <a:avLst/>
              <a:gdLst>
                <a:gd name="connsiteX0" fmla="*/ 291935 w 281480"/>
                <a:gd name="connsiteY0" fmla="*/ 94899 h 80422"/>
                <a:gd name="connsiteX1" fmla="*/ 287914 w 281480"/>
                <a:gd name="connsiteY1" fmla="*/ 86857 h 80422"/>
                <a:gd name="connsiteX2" fmla="*/ 238454 w 281480"/>
                <a:gd name="connsiteY2" fmla="*/ 73989 h 80422"/>
                <a:gd name="connsiteX3" fmla="*/ 27343 w 281480"/>
                <a:gd name="connsiteY3" fmla="*/ 12466 h 80422"/>
                <a:gd name="connsiteX4" fmla="*/ 0 w 281480"/>
                <a:gd name="connsiteY4" fmla="*/ 0 h 80422"/>
                <a:gd name="connsiteX5" fmla="*/ 12465 w 281480"/>
                <a:gd name="connsiteY5" fmla="*/ 47852 h 80422"/>
                <a:gd name="connsiteX6" fmla="*/ 291935 w 281480"/>
                <a:gd name="connsiteY6" fmla="*/ 94899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80" h="80422">
                  <a:moveTo>
                    <a:pt x="291935" y="94899"/>
                  </a:moveTo>
                  <a:cubicBezTo>
                    <a:pt x="290729" y="92084"/>
                    <a:pt x="289523" y="89672"/>
                    <a:pt x="287914" y="86857"/>
                  </a:cubicBezTo>
                  <a:cubicBezTo>
                    <a:pt x="271026" y="82434"/>
                    <a:pt x="254539" y="78010"/>
                    <a:pt x="238454" y="73989"/>
                  </a:cubicBezTo>
                  <a:cubicBezTo>
                    <a:pt x="149989" y="51069"/>
                    <a:pt x="73588" y="31767"/>
                    <a:pt x="27343" y="12466"/>
                  </a:cubicBezTo>
                  <a:cubicBezTo>
                    <a:pt x="19302" y="9249"/>
                    <a:pt x="10053" y="4825"/>
                    <a:pt x="0" y="0"/>
                  </a:cubicBezTo>
                  <a:cubicBezTo>
                    <a:pt x="5630" y="15683"/>
                    <a:pt x="9652" y="31767"/>
                    <a:pt x="12465" y="47852"/>
                  </a:cubicBezTo>
                  <a:lnTo>
                    <a:pt x="291935" y="94899"/>
                  </a:lnTo>
                  <a:close/>
                </a:path>
              </a:pathLst>
            </a:custGeom>
            <a:solidFill>
              <a:srgbClr val="606060"/>
            </a:solidFill>
            <a:ln w="40211"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D2C5843-9911-4E61-B319-E6D4CDD67820}"/>
                </a:ext>
              </a:extLst>
            </p:cNvPr>
            <p:cNvSpPr/>
            <p:nvPr/>
          </p:nvSpPr>
          <p:spPr>
            <a:xfrm>
              <a:off x="22499912" y="4607807"/>
              <a:ext cx="40211" cy="40211"/>
            </a:xfrm>
            <a:custGeom>
              <a:avLst/>
              <a:gdLst>
                <a:gd name="connsiteX0" fmla="*/ 70370 w 40211"/>
                <a:gd name="connsiteY0" fmla="*/ 57502 h 40211"/>
                <a:gd name="connsiteX1" fmla="*/ 12867 w 40211"/>
                <a:gd name="connsiteY1" fmla="*/ 0 h 40211"/>
                <a:gd name="connsiteX2" fmla="*/ 0 w 40211"/>
                <a:gd name="connsiteY2" fmla="*/ 28148 h 40211"/>
                <a:gd name="connsiteX3" fmla="*/ 70370 w 40211"/>
                <a:gd name="connsiteY3" fmla="*/ 57502 h 40211"/>
              </a:gdLst>
              <a:ahLst/>
              <a:cxnLst>
                <a:cxn ang="0">
                  <a:pos x="connsiteX0" y="connsiteY0"/>
                </a:cxn>
                <a:cxn ang="0">
                  <a:pos x="connsiteX1" y="connsiteY1"/>
                </a:cxn>
                <a:cxn ang="0">
                  <a:pos x="connsiteX2" y="connsiteY2"/>
                </a:cxn>
                <a:cxn ang="0">
                  <a:pos x="connsiteX3" y="connsiteY3"/>
                </a:cxn>
              </a:cxnLst>
              <a:rect l="l" t="t" r="r" b="b"/>
              <a:pathLst>
                <a:path w="40211" h="40211">
                  <a:moveTo>
                    <a:pt x="70370" y="57502"/>
                  </a:moveTo>
                  <a:cubicBezTo>
                    <a:pt x="49862" y="38201"/>
                    <a:pt x="30963" y="18899"/>
                    <a:pt x="12867" y="0"/>
                  </a:cubicBezTo>
                  <a:lnTo>
                    <a:pt x="0" y="28148"/>
                  </a:lnTo>
                  <a:lnTo>
                    <a:pt x="70370" y="57502"/>
                  </a:lnTo>
                  <a:close/>
                </a:path>
              </a:pathLst>
            </a:custGeom>
            <a:solidFill>
              <a:schemeClr val="accent6"/>
            </a:solidFill>
            <a:ln w="40211"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841E7F0-300D-44F8-8DAD-22E7B8AEA2AA}"/>
                </a:ext>
              </a:extLst>
            </p:cNvPr>
            <p:cNvSpPr/>
            <p:nvPr/>
          </p:nvSpPr>
          <p:spPr>
            <a:xfrm>
              <a:off x="22480611" y="4643997"/>
              <a:ext cx="80423" cy="40211"/>
            </a:xfrm>
            <a:custGeom>
              <a:avLst/>
              <a:gdLst>
                <a:gd name="connsiteX0" fmla="*/ 95301 w 80422"/>
                <a:gd name="connsiteY0" fmla="*/ 76804 h 40211"/>
                <a:gd name="connsiteX1" fmla="*/ 15682 w 80422"/>
                <a:gd name="connsiteY1" fmla="*/ 0 h 40211"/>
                <a:gd name="connsiteX2" fmla="*/ 0 w 80422"/>
                <a:gd name="connsiteY2" fmla="*/ 34180 h 40211"/>
                <a:gd name="connsiteX3" fmla="*/ 18095 w 80422"/>
                <a:gd name="connsiteY3" fmla="*/ 50667 h 40211"/>
                <a:gd name="connsiteX4" fmla="*/ 95301 w 80422"/>
                <a:gd name="connsiteY4" fmla="*/ 76804 h 4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 h="40211">
                  <a:moveTo>
                    <a:pt x="95301" y="76804"/>
                  </a:moveTo>
                  <a:cubicBezTo>
                    <a:pt x="66751" y="51069"/>
                    <a:pt x="39809" y="25333"/>
                    <a:pt x="15682" y="0"/>
                  </a:cubicBezTo>
                  <a:lnTo>
                    <a:pt x="0" y="34180"/>
                  </a:lnTo>
                  <a:lnTo>
                    <a:pt x="18095" y="50667"/>
                  </a:lnTo>
                  <a:cubicBezTo>
                    <a:pt x="43830" y="59111"/>
                    <a:pt x="69566" y="67957"/>
                    <a:pt x="95301" y="76804"/>
                  </a:cubicBezTo>
                  <a:close/>
                </a:path>
              </a:pathLst>
            </a:custGeom>
            <a:solidFill>
              <a:schemeClr val="accent6"/>
            </a:solidFill>
            <a:ln w="40211"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E1931A8-5430-4260-A5B2-B0710003DE86}"/>
                </a:ext>
              </a:extLst>
            </p:cNvPr>
            <p:cNvSpPr/>
            <p:nvPr/>
          </p:nvSpPr>
          <p:spPr>
            <a:xfrm>
              <a:off x="22498706" y="4694663"/>
              <a:ext cx="1447612" cy="804229"/>
            </a:xfrm>
            <a:custGeom>
              <a:avLst/>
              <a:gdLst>
                <a:gd name="connsiteX0" fmla="*/ 77206 w 1447611"/>
                <a:gd name="connsiteY0" fmla="*/ 26137 h 804228"/>
                <a:gd name="connsiteX1" fmla="*/ 0 w 1447611"/>
                <a:gd name="connsiteY1" fmla="*/ 0 h 804228"/>
                <a:gd name="connsiteX2" fmla="*/ 135110 w 1447611"/>
                <a:gd name="connsiteY2" fmla="*/ 123047 h 804228"/>
                <a:gd name="connsiteX3" fmla="*/ 132295 w 1447611"/>
                <a:gd name="connsiteY3" fmla="*/ 123047 h 804228"/>
                <a:gd name="connsiteX4" fmla="*/ 739087 w 1447611"/>
                <a:gd name="connsiteY4" fmla="*/ 476506 h 804228"/>
                <a:gd name="connsiteX5" fmla="*/ 1464903 w 1447611"/>
                <a:gd name="connsiteY5" fmla="*/ 841223 h 804228"/>
                <a:gd name="connsiteX6" fmla="*/ 1464903 w 1447611"/>
                <a:gd name="connsiteY6" fmla="*/ 795784 h 804228"/>
                <a:gd name="connsiteX7" fmla="*/ 754366 w 1447611"/>
                <a:gd name="connsiteY7" fmla="*/ 440717 h 804228"/>
                <a:gd name="connsiteX8" fmla="*/ 77206 w 1447611"/>
                <a:gd name="connsiteY8" fmla="*/ 26137 h 80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611" h="804228">
                  <a:moveTo>
                    <a:pt x="77206" y="26137"/>
                  </a:moveTo>
                  <a:cubicBezTo>
                    <a:pt x="51471" y="17291"/>
                    <a:pt x="25735" y="8444"/>
                    <a:pt x="0" y="0"/>
                  </a:cubicBezTo>
                  <a:lnTo>
                    <a:pt x="135110" y="123047"/>
                  </a:lnTo>
                  <a:cubicBezTo>
                    <a:pt x="134306" y="123047"/>
                    <a:pt x="133100" y="123047"/>
                    <a:pt x="132295" y="123047"/>
                  </a:cubicBezTo>
                  <a:cubicBezTo>
                    <a:pt x="282285" y="243279"/>
                    <a:pt x="480125" y="364718"/>
                    <a:pt x="739087" y="476506"/>
                  </a:cubicBezTo>
                  <a:cubicBezTo>
                    <a:pt x="1059974" y="614833"/>
                    <a:pt x="1291994" y="733457"/>
                    <a:pt x="1464903" y="841223"/>
                  </a:cubicBezTo>
                  <a:lnTo>
                    <a:pt x="1464903" y="795784"/>
                  </a:lnTo>
                  <a:cubicBezTo>
                    <a:pt x="1291994" y="689224"/>
                    <a:pt x="1063593" y="573817"/>
                    <a:pt x="754366" y="440717"/>
                  </a:cubicBezTo>
                  <a:cubicBezTo>
                    <a:pt x="446749" y="308019"/>
                    <a:pt x="229607" y="163661"/>
                    <a:pt x="77206" y="26137"/>
                  </a:cubicBezTo>
                  <a:close/>
                </a:path>
              </a:pathLst>
            </a:custGeom>
            <a:solidFill>
              <a:srgbClr val="606060"/>
            </a:solidFill>
            <a:ln w="40211"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74872E7-4D76-440F-A3A1-AF54D385BDCA}"/>
                </a:ext>
              </a:extLst>
            </p:cNvPr>
            <p:cNvSpPr/>
            <p:nvPr/>
          </p:nvSpPr>
          <p:spPr>
            <a:xfrm>
              <a:off x="22479405" y="4678177"/>
              <a:ext cx="40211" cy="40211"/>
            </a:xfrm>
            <a:custGeom>
              <a:avLst/>
              <a:gdLst>
                <a:gd name="connsiteX0" fmla="*/ 10857 w 0"/>
                <a:gd name="connsiteY0" fmla="*/ 13672 h 0"/>
                <a:gd name="connsiteX1" fmla="*/ 19301 w 0"/>
                <a:gd name="connsiteY1" fmla="*/ 16487 h 0"/>
                <a:gd name="connsiteX2" fmla="*/ 1206 w 0"/>
                <a:gd name="connsiteY2" fmla="*/ 0 h 0"/>
                <a:gd name="connsiteX3" fmla="*/ 0 w 0"/>
                <a:gd name="connsiteY3" fmla="*/ 2815 h 0"/>
                <a:gd name="connsiteX4" fmla="*/ 10857 w 0"/>
                <a:gd name="connsiteY4" fmla="*/ 136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0857" y="13672"/>
                  </a:moveTo>
                  <a:cubicBezTo>
                    <a:pt x="13672" y="14476"/>
                    <a:pt x="16486" y="15280"/>
                    <a:pt x="19301" y="16487"/>
                  </a:cubicBezTo>
                  <a:lnTo>
                    <a:pt x="1206" y="0"/>
                  </a:lnTo>
                  <a:lnTo>
                    <a:pt x="0" y="2815"/>
                  </a:lnTo>
                  <a:cubicBezTo>
                    <a:pt x="3619" y="6434"/>
                    <a:pt x="7238" y="10053"/>
                    <a:pt x="10857" y="13672"/>
                  </a:cubicBezTo>
                  <a:close/>
                </a:path>
              </a:pathLst>
            </a:custGeom>
            <a:solidFill>
              <a:schemeClr val="accent6"/>
            </a:solidFill>
            <a:ln w="40211"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0ECC2EB-AB35-48E2-A3D5-71AA2724E6FB}"/>
                </a:ext>
              </a:extLst>
            </p:cNvPr>
            <p:cNvSpPr/>
            <p:nvPr/>
          </p:nvSpPr>
          <p:spPr>
            <a:xfrm>
              <a:off x="22490261" y="4691849"/>
              <a:ext cx="120634" cy="120634"/>
            </a:xfrm>
            <a:custGeom>
              <a:avLst/>
              <a:gdLst>
                <a:gd name="connsiteX0" fmla="*/ 140740 w 120634"/>
                <a:gd name="connsiteY0" fmla="*/ 125862 h 120634"/>
                <a:gd name="connsiteX1" fmla="*/ 143555 w 120634"/>
                <a:gd name="connsiteY1" fmla="*/ 125862 h 120634"/>
                <a:gd name="connsiteX2" fmla="*/ 8445 w 120634"/>
                <a:gd name="connsiteY2" fmla="*/ 2815 h 120634"/>
                <a:gd name="connsiteX3" fmla="*/ 0 w 120634"/>
                <a:gd name="connsiteY3" fmla="*/ 0 h 120634"/>
                <a:gd name="connsiteX4" fmla="*/ 140740 w 120634"/>
                <a:gd name="connsiteY4" fmla="*/ 125862 h 12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4" h="120634">
                  <a:moveTo>
                    <a:pt x="140740" y="125862"/>
                  </a:moveTo>
                  <a:cubicBezTo>
                    <a:pt x="141544" y="125862"/>
                    <a:pt x="142751" y="125862"/>
                    <a:pt x="143555" y="125862"/>
                  </a:cubicBezTo>
                  <a:lnTo>
                    <a:pt x="8445" y="2815"/>
                  </a:lnTo>
                  <a:cubicBezTo>
                    <a:pt x="5630" y="2011"/>
                    <a:pt x="2815" y="1206"/>
                    <a:pt x="0" y="0"/>
                  </a:cubicBezTo>
                  <a:cubicBezTo>
                    <a:pt x="41418" y="41418"/>
                    <a:pt x="88063" y="83640"/>
                    <a:pt x="140740" y="125862"/>
                  </a:cubicBezTo>
                  <a:close/>
                </a:path>
              </a:pathLst>
            </a:custGeom>
            <a:solidFill>
              <a:schemeClr val="accent6"/>
            </a:solidFill>
            <a:ln w="40211"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0EE0B7C-C3FD-4355-82D3-6D14C6BF83B9}"/>
                </a:ext>
              </a:extLst>
            </p:cNvPr>
            <p:cNvSpPr/>
            <p:nvPr/>
          </p:nvSpPr>
          <p:spPr>
            <a:xfrm>
              <a:off x="17793925" y="6866007"/>
              <a:ext cx="3216915" cy="5388333"/>
            </a:xfrm>
            <a:custGeom>
              <a:avLst/>
              <a:gdLst>
                <a:gd name="connsiteX0" fmla="*/ 3225402 w 3216915"/>
                <a:gd name="connsiteY0" fmla="*/ 1198777 h 5388332"/>
                <a:gd name="connsiteX1" fmla="*/ 836039 w 3216915"/>
                <a:gd name="connsiteY1" fmla="*/ 201935 h 5388332"/>
                <a:gd name="connsiteX2" fmla="*/ 3225402 w 3216915"/>
                <a:gd name="connsiteY2" fmla="*/ 5427412 h 5388332"/>
                <a:gd name="connsiteX3" fmla="*/ 3225402 w 3216915"/>
                <a:gd name="connsiteY3" fmla="*/ 1198777 h 5388332"/>
              </a:gdLst>
              <a:ahLst/>
              <a:cxnLst>
                <a:cxn ang="0">
                  <a:pos x="connsiteX0" y="connsiteY0"/>
                </a:cxn>
                <a:cxn ang="0">
                  <a:pos x="connsiteX1" y="connsiteY1"/>
                </a:cxn>
                <a:cxn ang="0">
                  <a:pos x="connsiteX2" y="connsiteY2"/>
                </a:cxn>
                <a:cxn ang="0">
                  <a:pos x="connsiteX3" y="connsiteY3"/>
                </a:cxn>
              </a:cxnLst>
              <a:rect l="l" t="t" r="r" b="b"/>
              <a:pathLst>
                <a:path w="3216915" h="5388332">
                  <a:moveTo>
                    <a:pt x="3225402" y="1198777"/>
                  </a:moveTo>
                  <a:cubicBezTo>
                    <a:pt x="3225402" y="1198777"/>
                    <a:pt x="2503607" y="-589024"/>
                    <a:pt x="836039" y="201935"/>
                  </a:cubicBezTo>
                  <a:cubicBezTo>
                    <a:pt x="-831530" y="992894"/>
                    <a:pt x="10900" y="3519379"/>
                    <a:pt x="3225402" y="5427412"/>
                  </a:cubicBezTo>
                  <a:lnTo>
                    <a:pt x="3225402" y="1198777"/>
                  </a:lnTo>
                  <a:close/>
                </a:path>
              </a:pathLst>
            </a:custGeom>
            <a:solidFill>
              <a:schemeClr val="accent6"/>
            </a:solidFill>
            <a:ln w="40211"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D4FDA82-6473-4188-9A06-E9C7219BAA79}"/>
                </a:ext>
              </a:extLst>
            </p:cNvPr>
            <p:cNvSpPr/>
            <p:nvPr/>
          </p:nvSpPr>
          <p:spPr>
            <a:xfrm>
              <a:off x="21012491" y="6866007"/>
              <a:ext cx="3216915" cy="5388333"/>
            </a:xfrm>
            <a:custGeom>
              <a:avLst/>
              <a:gdLst>
                <a:gd name="connsiteX0" fmla="*/ 0 w 3216915"/>
                <a:gd name="connsiteY0" fmla="*/ 1198777 h 5388332"/>
                <a:gd name="connsiteX1" fmla="*/ 2389364 w 3216915"/>
                <a:gd name="connsiteY1" fmla="*/ 201935 h 5388332"/>
                <a:gd name="connsiteX2" fmla="*/ 0 w 3216915"/>
                <a:gd name="connsiteY2" fmla="*/ 5427412 h 5388332"/>
                <a:gd name="connsiteX3" fmla="*/ 0 w 3216915"/>
                <a:gd name="connsiteY3" fmla="*/ 1198777 h 5388332"/>
              </a:gdLst>
              <a:ahLst/>
              <a:cxnLst>
                <a:cxn ang="0">
                  <a:pos x="connsiteX0" y="connsiteY0"/>
                </a:cxn>
                <a:cxn ang="0">
                  <a:pos x="connsiteX1" y="connsiteY1"/>
                </a:cxn>
                <a:cxn ang="0">
                  <a:pos x="connsiteX2" y="connsiteY2"/>
                </a:cxn>
                <a:cxn ang="0">
                  <a:pos x="connsiteX3" y="connsiteY3"/>
                </a:cxn>
              </a:cxnLst>
              <a:rect l="l" t="t" r="r" b="b"/>
              <a:pathLst>
                <a:path w="3216915" h="5388332">
                  <a:moveTo>
                    <a:pt x="0" y="1198777"/>
                  </a:moveTo>
                  <a:cubicBezTo>
                    <a:pt x="0" y="1198777"/>
                    <a:pt x="721795" y="-589024"/>
                    <a:pt x="2389364" y="201935"/>
                  </a:cubicBezTo>
                  <a:cubicBezTo>
                    <a:pt x="4056932" y="992894"/>
                    <a:pt x="3214503" y="3519379"/>
                    <a:pt x="0" y="5427412"/>
                  </a:cubicBezTo>
                  <a:lnTo>
                    <a:pt x="0" y="1198777"/>
                  </a:lnTo>
                  <a:close/>
                </a:path>
              </a:pathLst>
            </a:custGeom>
            <a:solidFill>
              <a:schemeClr val="accent6"/>
            </a:solidFill>
            <a:ln w="40211"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12FD0FE-CB02-42FB-8AA3-BA600E9A6664}"/>
                </a:ext>
              </a:extLst>
            </p:cNvPr>
            <p:cNvSpPr/>
            <p:nvPr/>
          </p:nvSpPr>
          <p:spPr>
            <a:xfrm>
              <a:off x="15593195" y="6807775"/>
              <a:ext cx="1729092" cy="1729092"/>
            </a:xfrm>
            <a:custGeom>
              <a:avLst/>
              <a:gdLst>
                <a:gd name="connsiteX0" fmla="*/ 1736330 w 1729091"/>
                <a:gd name="connsiteY0" fmla="*/ 700885 h 1729091"/>
                <a:gd name="connsiteX1" fmla="*/ 1663145 w 1729091"/>
                <a:gd name="connsiteY1" fmla="*/ 627700 h 1729091"/>
                <a:gd name="connsiteX2" fmla="*/ 1182216 w 1729091"/>
                <a:gd name="connsiteY2" fmla="*/ 627700 h 1729091"/>
                <a:gd name="connsiteX3" fmla="*/ 1109032 w 1729091"/>
                <a:gd name="connsiteY3" fmla="*/ 554516 h 1729091"/>
                <a:gd name="connsiteX4" fmla="*/ 1109032 w 1729091"/>
                <a:gd name="connsiteY4" fmla="*/ 73185 h 1729091"/>
                <a:gd name="connsiteX5" fmla="*/ 1035847 w 1729091"/>
                <a:gd name="connsiteY5" fmla="*/ 0 h 1729091"/>
                <a:gd name="connsiteX6" fmla="*/ 700885 w 1729091"/>
                <a:gd name="connsiteY6" fmla="*/ 0 h 1729091"/>
                <a:gd name="connsiteX7" fmla="*/ 627701 w 1729091"/>
                <a:gd name="connsiteY7" fmla="*/ 73185 h 1729091"/>
                <a:gd name="connsiteX8" fmla="*/ 627701 w 1729091"/>
                <a:gd name="connsiteY8" fmla="*/ 554516 h 1729091"/>
                <a:gd name="connsiteX9" fmla="*/ 554516 w 1729091"/>
                <a:gd name="connsiteY9" fmla="*/ 627700 h 1729091"/>
                <a:gd name="connsiteX10" fmla="*/ 73185 w 1729091"/>
                <a:gd name="connsiteY10" fmla="*/ 627700 h 1729091"/>
                <a:gd name="connsiteX11" fmla="*/ 0 w 1729091"/>
                <a:gd name="connsiteY11" fmla="*/ 700885 h 1729091"/>
                <a:gd name="connsiteX12" fmla="*/ 0 w 1729091"/>
                <a:gd name="connsiteY12" fmla="*/ 1035847 h 1729091"/>
                <a:gd name="connsiteX13" fmla="*/ 73185 w 1729091"/>
                <a:gd name="connsiteY13" fmla="*/ 1109031 h 1729091"/>
                <a:gd name="connsiteX14" fmla="*/ 554516 w 1729091"/>
                <a:gd name="connsiteY14" fmla="*/ 1109031 h 1729091"/>
                <a:gd name="connsiteX15" fmla="*/ 627701 w 1729091"/>
                <a:gd name="connsiteY15" fmla="*/ 1182216 h 1729091"/>
                <a:gd name="connsiteX16" fmla="*/ 627701 w 1729091"/>
                <a:gd name="connsiteY16" fmla="*/ 1663547 h 1729091"/>
                <a:gd name="connsiteX17" fmla="*/ 700885 w 1729091"/>
                <a:gd name="connsiteY17" fmla="*/ 1736732 h 1729091"/>
                <a:gd name="connsiteX18" fmla="*/ 1035847 w 1729091"/>
                <a:gd name="connsiteY18" fmla="*/ 1736732 h 1729091"/>
                <a:gd name="connsiteX19" fmla="*/ 1109032 w 1729091"/>
                <a:gd name="connsiteY19" fmla="*/ 1663547 h 1729091"/>
                <a:gd name="connsiteX20" fmla="*/ 1109032 w 1729091"/>
                <a:gd name="connsiteY20" fmla="*/ 1182216 h 1729091"/>
                <a:gd name="connsiteX21" fmla="*/ 1182216 w 1729091"/>
                <a:gd name="connsiteY21" fmla="*/ 1109031 h 1729091"/>
                <a:gd name="connsiteX22" fmla="*/ 1663547 w 1729091"/>
                <a:gd name="connsiteY22" fmla="*/ 1109031 h 1729091"/>
                <a:gd name="connsiteX23" fmla="*/ 1736732 w 1729091"/>
                <a:gd name="connsiteY23" fmla="*/ 1035847 h 1729091"/>
                <a:gd name="connsiteX24" fmla="*/ 1736732 w 1729091"/>
                <a:gd name="connsiteY24" fmla="*/ 700885 h 17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9091" h="1729091">
                  <a:moveTo>
                    <a:pt x="1736330" y="700885"/>
                  </a:moveTo>
                  <a:cubicBezTo>
                    <a:pt x="1736330" y="660674"/>
                    <a:pt x="1703357" y="627700"/>
                    <a:pt x="1663145" y="627700"/>
                  </a:cubicBezTo>
                  <a:lnTo>
                    <a:pt x="1182216" y="627700"/>
                  </a:lnTo>
                  <a:cubicBezTo>
                    <a:pt x="1142005" y="627700"/>
                    <a:pt x="1109032" y="594727"/>
                    <a:pt x="1109032" y="554516"/>
                  </a:cubicBezTo>
                  <a:lnTo>
                    <a:pt x="1109032" y="73185"/>
                  </a:lnTo>
                  <a:cubicBezTo>
                    <a:pt x="1109032" y="32973"/>
                    <a:pt x="1076058" y="0"/>
                    <a:pt x="1035847" y="0"/>
                  </a:cubicBezTo>
                  <a:lnTo>
                    <a:pt x="700885" y="0"/>
                  </a:lnTo>
                  <a:cubicBezTo>
                    <a:pt x="660674" y="0"/>
                    <a:pt x="627701" y="32973"/>
                    <a:pt x="627701" y="73185"/>
                  </a:cubicBezTo>
                  <a:lnTo>
                    <a:pt x="627701" y="554516"/>
                  </a:lnTo>
                  <a:cubicBezTo>
                    <a:pt x="627701" y="594727"/>
                    <a:pt x="594727" y="627700"/>
                    <a:pt x="554516" y="627700"/>
                  </a:cubicBezTo>
                  <a:lnTo>
                    <a:pt x="73185" y="627700"/>
                  </a:lnTo>
                  <a:cubicBezTo>
                    <a:pt x="32973" y="627700"/>
                    <a:pt x="0" y="660674"/>
                    <a:pt x="0" y="700885"/>
                  </a:cubicBezTo>
                  <a:lnTo>
                    <a:pt x="0" y="1035847"/>
                  </a:lnTo>
                  <a:cubicBezTo>
                    <a:pt x="0" y="1076058"/>
                    <a:pt x="32973" y="1109031"/>
                    <a:pt x="73185" y="1109031"/>
                  </a:cubicBezTo>
                  <a:lnTo>
                    <a:pt x="554516" y="1109031"/>
                  </a:lnTo>
                  <a:cubicBezTo>
                    <a:pt x="594727" y="1109031"/>
                    <a:pt x="627701" y="1142005"/>
                    <a:pt x="627701" y="1182216"/>
                  </a:cubicBezTo>
                  <a:lnTo>
                    <a:pt x="627701" y="1663547"/>
                  </a:lnTo>
                  <a:cubicBezTo>
                    <a:pt x="627701" y="1703759"/>
                    <a:pt x="660674" y="1736732"/>
                    <a:pt x="700885" y="1736732"/>
                  </a:cubicBezTo>
                  <a:lnTo>
                    <a:pt x="1035847" y="1736732"/>
                  </a:lnTo>
                  <a:cubicBezTo>
                    <a:pt x="1076058" y="1736732"/>
                    <a:pt x="1109032" y="1703759"/>
                    <a:pt x="1109032" y="1663547"/>
                  </a:cubicBezTo>
                  <a:lnTo>
                    <a:pt x="1109032" y="1182216"/>
                  </a:lnTo>
                  <a:cubicBezTo>
                    <a:pt x="1109032" y="1142005"/>
                    <a:pt x="1142005" y="1109031"/>
                    <a:pt x="1182216" y="1109031"/>
                  </a:cubicBezTo>
                  <a:lnTo>
                    <a:pt x="1663547" y="1109031"/>
                  </a:lnTo>
                  <a:cubicBezTo>
                    <a:pt x="1703759" y="1109031"/>
                    <a:pt x="1736732" y="1076058"/>
                    <a:pt x="1736732" y="1035847"/>
                  </a:cubicBezTo>
                  <a:lnTo>
                    <a:pt x="1736732" y="700885"/>
                  </a:lnTo>
                  <a:close/>
                </a:path>
              </a:pathLst>
            </a:custGeom>
            <a:noFill/>
            <a:ln w="51567" cap="flat">
              <a:solidFill>
                <a:schemeClr val="accent4"/>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8391FCE-4589-4DC9-BAE4-69B50FA1893D}"/>
                </a:ext>
              </a:extLst>
            </p:cNvPr>
            <p:cNvSpPr/>
            <p:nvPr/>
          </p:nvSpPr>
          <p:spPr>
            <a:xfrm>
              <a:off x="19879735" y="3919789"/>
              <a:ext cx="1085709" cy="1085709"/>
            </a:xfrm>
            <a:custGeom>
              <a:avLst/>
              <a:gdLst>
                <a:gd name="connsiteX0" fmla="*/ 1109434 w 1085708"/>
                <a:gd name="connsiteY0" fmla="*/ 474093 h 1085708"/>
                <a:gd name="connsiteX1" fmla="*/ 1036249 w 1085708"/>
                <a:gd name="connsiteY1" fmla="*/ 400908 h 1085708"/>
                <a:gd name="connsiteX2" fmla="*/ 781711 w 1085708"/>
                <a:gd name="connsiteY2" fmla="*/ 400908 h 1085708"/>
                <a:gd name="connsiteX3" fmla="*/ 708525 w 1085708"/>
                <a:gd name="connsiteY3" fmla="*/ 327723 h 1085708"/>
                <a:gd name="connsiteX4" fmla="*/ 708525 w 1085708"/>
                <a:gd name="connsiteY4" fmla="*/ 73185 h 1085708"/>
                <a:gd name="connsiteX5" fmla="*/ 635341 w 1085708"/>
                <a:gd name="connsiteY5" fmla="*/ 0 h 1085708"/>
                <a:gd name="connsiteX6" fmla="*/ 474093 w 1085708"/>
                <a:gd name="connsiteY6" fmla="*/ 0 h 1085708"/>
                <a:gd name="connsiteX7" fmla="*/ 400908 w 1085708"/>
                <a:gd name="connsiteY7" fmla="*/ 73185 h 1085708"/>
                <a:gd name="connsiteX8" fmla="*/ 400908 w 1085708"/>
                <a:gd name="connsiteY8" fmla="*/ 327723 h 1085708"/>
                <a:gd name="connsiteX9" fmla="*/ 327724 w 1085708"/>
                <a:gd name="connsiteY9" fmla="*/ 400908 h 1085708"/>
                <a:gd name="connsiteX10" fmla="*/ 73185 w 1085708"/>
                <a:gd name="connsiteY10" fmla="*/ 400908 h 1085708"/>
                <a:gd name="connsiteX11" fmla="*/ 0 w 1085708"/>
                <a:gd name="connsiteY11" fmla="*/ 474093 h 1085708"/>
                <a:gd name="connsiteX12" fmla="*/ 0 w 1085708"/>
                <a:gd name="connsiteY12" fmla="*/ 635341 h 1085708"/>
                <a:gd name="connsiteX13" fmla="*/ 73185 w 1085708"/>
                <a:gd name="connsiteY13" fmla="*/ 708526 h 1085708"/>
                <a:gd name="connsiteX14" fmla="*/ 327724 w 1085708"/>
                <a:gd name="connsiteY14" fmla="*/ 708526 h 1085708"/>
                <a:gd name="connsiteX15" fmla="*/ 400908 w 1085708"/>
                <a:gd name="connsiteY15" fmla="*/ 781710 h 1085708"/>
                <a:gd name="connsiteX16" fmla="*/ 400908 w 1085708"/>
                <a:gd name="connsiteY16" fmla="*/ 1036249 h 1085708"/>
                <a:gd name="connsiteX17" fmla="*/ 474093 w 1085708"/>
                <a:gd name="connsiteY17" fmla="*/ 1109434 h 1085708"/>
                <a:gd name="connsiteX18" fmla="*/ 635341 w 1085708"/>
                <a:gd name="connsiteY18" fmla="*/ 1109434 h 1085708"/>
                <a:gd name="connsiteX19" fmla="*/ 708525 w 1085708"/>
                <a:gd name="connsiteY19" fmla="*/ 1036249 h 1085708"/>
                <a:gd name="connsiteX20" fmla="*/ 708525 w 1085708"/>
                <a:gd name="connsiteY20" fmla="*/ 781710 h 1085708"/>
                <a:gd name="connsiteX21" fmla="*/ 781711 w 1085708"/>
                <a:gd name="connsiteY21" fmla="*/ 708526 h 1085708"/>
                <a:gd name="connsiteX22" fmla="*/ 1036249 w 1085708"/>
                <a:gd name="connsiteY22" fmla="*/ 708526 h 1085708"/>
                <a:gd name="connsiteX23" fmla="*/ 1109434 w 1085708"/>
                <a:gd name="connsiteY23" fmla="*/ 635341 h 1085708"/>
                <a:gd name="connsiteX24" fmla="*/ 1109434 w 1085708"/>
                <a:gd name="connsiteY24" fmla="*/ 474093 h 108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5708" h="1085708">
                  <a:moveTo>
                    <a:pt x="1109434" y="474093"/>
                  </a:moveTo>
                  <a:cubicBezTo>
                    <a:pt x="1109434" y="433881"/>
                    <a:pt x="1076460" y="400908"/>
                    <a:pt x="1036249" y="400908"/>
                  </a:cubicBezTo>
                  <a:lnTo>
                    <a:pt x="781711" y="400908"/>
                  </a:lnTo>
                  <a:cubicBezTo>
                    <a:pt x="741499" y="400908"/>
                    <a:pt x="708525" y="367935"/>
                    <a:pt x="708525" y="327723"/>
                  </a:cubicBezTo>
                  <a:lnTo>
                    <a:pt x="708525" y="73185"/>
                  </a:lnTo>
                  <a:cubicBezTo>
                    <a:pt x="708525" y="32973"/>
                    <a:pt x="675552" y="0"/>
                    <a:pt x="635341" y="0"/>
                  </a:cubicBezTo>
                  <a:lnTo>
                    <a:pt x="474093" y="0"/>
                  </a:lnTo>
                  <a:cubicBezTo>
                    <a:pt x="433882" y="0"/>
                    <a:pt x="400908" y="32973"/>
                    <a:pt x="400908" y="73185"/>
                  </a:cubicBezTo>
                  <a:lnTo>
                    <a:pt x="400908" y="327723"/>
                  </a:lnTo>
                  <a:cubicBezTo>
                    <a:pt x="400908" y="367935"/>
                    <a:pt x="367935" y="400908"/>
                    <a:pt x="327724" y="400908"/>
                  </a:cubicBezTo>
                  <a:lnTo>
                    <a:pt x="73185" y="400908"/>
                  </a:lnTo>
                  <a:cubicBezTo>
                    <a:pt x="32974" y="400908"/>
                    <a:pt x="0" y="433881"/>
                    <a:pt x="0" y="474093"/>
                  </a:cubicBezTo>
                  <a:lnTo>
                    <a:pt x="0" y="635341"/>
                  </a:lnTo>
                  <a:cubicBezTo>
                    <a:pt x="0" y="675552"/>
                    <a:pt x="32974" y="708526"/>
                    <a:pt x="73185" y="708526"/>
                  </a:cubicBezTo>
                  <a:lnTo>
                    <a:pt x="327724" y="708526"/>
                  </a:lnTo>
                  <a:cubicBezTo>
                    <a:pt x="367935" y="708526"/>
                    <a:pt x="400908" y="741499"/>
                    <a:pt x="400908" y="781710"/>
                  </a:cubicBezTo>
                  <a:lnTo>
                    <a:pt x="400908" y="1036249"/>
                  </a:lnTo>
                  <a:cubicBezTo>
                    <a:pt x="400908" y="1076460"/>
                    <a:pt x="433882" y="1109434"/>
                    <a:pt x="474093" y="1109434"/>
                  </a:cubicBezTo>
                  <a:lnTo>
                    <a:pt x="635341" y="1109434"/>
                  </a:lnTo>
                  <a:cubicBezTo>
                    <a:pt x="675552" y="1109434"/>
                    <a:pt x="708525" y="1076460"/>
                    <a:pt x="708525" y="1036249"/>
                  </a:cubicBezTo>
                  <a:lnTo>
                    <a:pt x="708525" y="781710"/>
                  </a:lnTo>
                  <a:cubicBezTo>
                    <a:pt x="708525" y="741499"/>
                    <a:pt x="741499" y="708526"/>
                    <a:pt x="781711" y="708526"/>
                  </a:cubicBezTo>
                  <a:lnTo>
                    <a:pt x="1036249" y="708526"/>
                  </a:lnTo>
                  <a:cubicBezTo>
                    <a:pt x="1076460" y="708526"/>
                    <a:pt x="1109434" y="675552"/>
                    <a:pt x="1109434" y="635341"/>
                  </a:cubicBezTo>
                  <a:lnTo>
                    <a:pt x="1109434" y="474093"/>
                  </a:lnTo>
                  <a:close/>
                </a:path>
              </a:pathLst>
            </a:custGeom>
            <a:solidFill>
              <a:schemeClr val="accent4"/>
            </a:solidFill>
            <a:ln w="40211"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12B15C0-719B-4699-99A9-B79EBA3155FE}"/>
                </a:ext>
              </a:extLst>
            </p:cNvPr>
            <p:cNvSpPr/>
            <p:nvPr/>
          </p:nvSpPr>
          <p:spPr>
            <a:xfrm>
              <a:off x="22168168" y="12058987"/>
              <a:ext cx="1085709" cy="1085709"/>
            </a:xfrm>
            <a:custGeom>
              <a:avLst/>
              <a:gdLst>
                <a:gd name="connsiteX0" fmla="*/ 1109434 w 1085708"/>
                <a:gd name="connsiteY0" fmla="*/ 474093 h 1085708"/>
                <a:gd name="connsiteX1" fmla="*/ 1036249 w 1085708"/>
                <a:gd name="connsiteY1" fmla="*/ 400908 h 1085708"/>
                <a:gd name="connsiteX2" fmla="*/ 781711 w 1085708"/>
                <a:gd name="connsiteY2" fmla="*/ 400908 h 1085708"/>
                <a:gd name="connsiteX3" fmla="*/ 708525 w 1085708"/>
                <a:gd name="connsiteY3" fmla="*/ 327723 h 1085708"/>
                <a:gd name="connsiteX4" fmla="*/ 708525 w 1085708"/>
                <a:gd name="connsiteY4" fmla="*/ 73185 h 1085708"/>
                <a:gd name="connsiteX5" fmla="*/ 635341 w 1085708"/>
                <a:gd name="connsiteY5" fmla="*/ 0 h 1085708"/>
                <a:gd name="connsiteX6" fmla="*/ 474093 w 1085708"/>
                <a:gd name="connsiteY6" fmla="*/ 0 h 1085708"/>
                <a:gd name="connsiteX7" fmla="*/ 400908 w 1085708"/>
                <a:gd name="connsiteY7" fmla="*/ 73185 h 1085708"/>
                <a:gd name="connsiteX8" fmla="*/ 400908 w 1085708"/>
                <a:gd name="connsiteY8" fmla="*/ 327723 h 1085708"/>
                <a:gd name="connsiteX9" fmla="*/ 327723 w 1085708"/>
                <a:gd name="connsiteY9" fmla="*/ 400908 h 1085708"/>
                <a:gd name="connsiteX10" fmla="*/ 73185 w 1085708"/>
                <a:gd name="connsiteY10" fmla="*/ 400908 h 1085708"/>
                <a:gd name="connsiteX11" fmla="*/ 0 w 1085708"/>
                <a:gd name="connsiteY11" fmla="*/ 474093 h 1085708"/>
                <a:gd name="connsiteX12" fmla="*/ 0 w 1085708"/>
                <a:gd name="connsiteY12" fmla="*/ 635340 h 1085708"/>
                <a:gd name="connsiteX13" fmla="*/ 73185 w 1085708"/>
                <a:gd name="connsiteY13" fmla="*/ 708525 h 1085708"/>
                <a:gd name="connsiteX14" fmla="*/ 327723 w 1085708"/>
                <a:gd name="connsiteY14" fmla="*/ 708525 h 1085708"/>
                <a:gd name="connsiteX15" fmla="*/ 400908 w 1085708"/>
                <a:gd name="connsiteY15" fmla="*/ 781711 h 1085708"/>
                <a:gd name="connsiteX16" fmla="*/ 400908 w 1085708"/>
                <a:gd name="connsiteY16" fmla="*/ 1036248 h 1085708"/>
                <a:gd name="connsiteX17" fmla="*/ 474093 w 1085708"/>
                <a:gd name="connsiteY17" fmla="*/ 1109434 h 1085708"/>
                <a:gd name="connsiteX18" fmla="*/ 635341 w 1085708"/>
                <a:gd name="connsiteY18" fmla="*/ 1109434 h 1085708"/>
                <a:gd name="connsiteX19" fmla="*/ 708525 w 1085708"/>
                <a:gd name="connsiteY19" fmla="*/ 1036248 h 1085708"/>
                <a:gd name="connsiteX20" fmla="*/ 708525 w 1085708"/>
                <a:gd name="connsiteY20" fmla="*/ 781308 h 1085708"/>
                <a:gd name="connsiteX21" fmla="*/ 781711 w 1085708"/>
                <a:gd name="connsiteY21" fmla="*/ 708123 h 1085708"/>
                <a:gd name="connsiteX22" fmla="*/ 1036651 w 1085708"/>
                <a:gd name="connsiteY22" fmla="*/ 708123 h 1085708"/>
                <a:gd name="connsiteX23" fmla="*/ 1109836 w 1085708"/>
                <a:gd name="connsiteY23" fmla="*/ 634938 h 1085708"/>
                <a:gd name="connsiteX24" fmla="*/ 1109836 w 1085708"/>
                <a:gd name="connsiteY24" fmla="*/ 474093 h 108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5708" h="1085708">
                  <a:moveTo>
                    <a:pt x="1109434" y="474093"/>
                  </a:moveTo>
                  <a:cubicBezTo>
                    <a:pt x="1109434" y="433881"/>
                    <a:pt x="1076460" y="400908"/>
                    <a:pt x="1036249" y="400908"/>
                  </a:cubicBezTo>
                  <a:lnTo>
                    <a:pt x="781711" y="400908"/>
                  </a:lnTo>
                  <a:cubicBezTo>
                    <a:pt x="741499" y="400908"/>
                    <a:pt x="708525" y="367934"/>
                    <a:pt x="708525" y="327723"/>
                  </a:cubicBezTo>
                  <a:lnTo>
                    <a:pt x="708525" y="73185"/>
                  </a:lnTo>
                  <a:cubicBezTo>
                    <a:pt x="708525" y="32973"/>
                    <a:pt x="675552" y="0"/>
                    <a:pt x="635341" y="0"/>
                  </a:cubicBezTo>
                  <a:lnTo>
                    <a:pt x="474093" y="0"/>
                  </a:lnTo>
                  <a:cubicBezTo>
                    <a:pt x="433881" y="0"/>
                    <a:pt x="400908" y="32973"/>
                    <a:pt x="400908" y="73185"/>
                  </a:cubicBezTo>
                  <a:lnTo>
                    <a:pt x="400908" y="327723"/>
                  </a:lnTo>
                  <a:cubicBezTo>
                    <a:pt x="400908" y="367934"/>
                    <a:pt x="367934" y="400908"/>
                    <a:pt x="327723" y="400908"/>
                  </a:cubicBezTo>
                  <a:lnTo>
                    <a:pt x="73185" y="400908"/>
                  </a:lnTo>
                  <a:cubicBezTo>
                    <a:pt x="32973" y="400908"/>
                    <a:pt x="0" y="433881"/>
                    <a:pt x="0" y="474093"/>
                  </a:cubicBezTo>
                  <a:lnTo>
                    <a:pt x="0" y="635340"/>
                  </a:lnTo>
                  <a:cubicBezTo>
                    <a:pt x="0" y="675552"/>
                    <a:pt x="32973" y="708525"/>
                    <a:pt x="73185" y="708525"/>
                  </a:cubicBezTo>
                  <a:lnTo>
                    <a:pt x="327723" y="708525"/>
                  </a:lnTo>
                  <a:cubicBezTo>
                    <a:pt x="367934" y="708525"/>
                    <a:pt x="400908" y="741499"/>
                    <a:pt x="400908" y="781711"/>
                  </a:cubicBezTo>
                  <a:lnTo>
                    <a:pt x="400908" y="1036248"/>
                  </a:lnTo>
                  <a:cubicBezTo>
                    <a:pt x="400908" y="1076460"/>
                    <a:pt x="433881" y="1109434"/>
                    <a:pt x="474093" y="1109434"/>
                  </a:cubicBezTo>
                  <a:lnTo>
                    <a:pt x="635341" y="1109434"/>
                  </a:lnTo>
                  <a:cubicBezTo>
                    <a:pt x="675552" y="1109434"/>
                    <a:pt x="708525" y="1076460"/>
                    <a:pt x="708525" y="1036248"/>
                  </a:cubicBezTo>
                  <a:lnTo>
                    <a:pt x="708525" y="781308"/>
                  </a:lnTo>
                  <a:cubicBezTo>
                    <a:pt x="708525" y="741097"/>
                    <a:pt x="741499" y="708123"/>
                    <a:pt x="781711" y="708123"/>
                  </a:cubicBezTo>
                  <a:lnTo>
                    <a:pt x="1036651" y="708123"/>
                  </a:lnTo>
                  <a:cubicBezTo>
                    <a:pt x="1076862" y="708123"/>
                    <a:pt x="1109836" y="675149"/>
                    <a:pt x="1109836" y="634938"/>
                  </a:cubicBezTo>
                  <a:lnTo>
                    <a:pt x="1109836" y="474093"/>
                  </a:lnTo>
                  <a:close/>
                </a:path>
              </a:pathLst>
            </a:custGeom>
            <a:noFill/>
            <a:ln w="51567" cap="flat">
              <a:solidFill>
                <a:srgbClr val="DE8A71"/>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F8FFDB6-3E72-444B-81D7-7A47EB867E5A}"/>
                </a:ext>
              </a:extLst>
            </p:cNvPr>
            <p:cNvSpPr/>
            <p:nvPr/>
          </p:nvSpPr>
          <p:spPr>
            <a:xfrm>
              <a:off x="16554651" y="4408760"/>
              <a:ext cx="482537" cy="482537"/>
            </a:xfrm>
            <a:custGeom>
              <a:avLst/>
              <a:gdLst>
                <a:gd name="connsiteX0" fmla="*/ 513902 w 482537"/>
                <a:gd name="connsiteY0" fmla="*/ 256951 h 482537"/>
                <a:gd name="connsiteX1" fmla="*/ 421014 w 482537"/>
                <a:gd name="connsiteY1" fmla="*/ 185777 h 482537"/>
                <a:gd name="connsiteX2" fmla="*/ 328125 w 482537"/>
                <a:gd name="connsiteY2" fmla="*/ 92888 h 482537"/>
                <a:gd name="connsiteX3" fmla="*/ 256951 w 482537"/>
                <a:gd name="connsiteY3" fmla="*/ 0 h 482537"/>
                <a:gd name="connsiteX4" fmla="*/ 185777 w 482537"/>
                <a:gd name="connsiteY4" fmla="*/ 92888 h 482537"/>
                <a:gd name="connsiteX5" fmla="*/ 92888 w 482537"/>
                <a:gd name="connsiteY5" fmla="*/ 185777 h 482537"/>
                <a:gd name="connsiteX6" fmla="*/ 0 w 482537"/>
                <a:gd name="connsiteY6" fmla="*/ 256951 h 482537"/>
                <a:gd name="connsiteX7" fmla="*/ 92888 w 482537"/>
                <a:gd name="connsiteY7" fmla="*/ 328125 h 482537"/>
                <a:gd name="connsiteX8" fmla="*/ 185777 w 482537"/>
                <a:gd name="connsiteY8" fmla="*/ 421014 h 482537"/>
                <a:gd name="connsiteX9" fmla="*/ 256951 w 482537"/>
                <a:gd name="connsiteY9" fmla="*/ 513902 h 482537"/>
                <a:gd name="connsiteX10" fmla="*/ 328125 w 482537"/>
                <a:gd name="connsiteY10" fmla="*/ 421014 h 482537"/>
                <a:gd name="connsiteX11" fmla="*/ 421014 w 482537"/>
                <a:gd name="connsiteY11" fmla="*/ 328125 h 482537"/>
                <a:gd name="connsiteX12" fmla="*/ 513902 w 482537"/>
                <a:gd name="connsiteY12" fmla="*/ 256951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537" h="482537">
                  <a:moveTo>
                    <a:pt x="513902" y="256951"/>
                  </a:moveTo>
                  <a:cubicBezTo>
                    <a:pt x="513902" y="217544"/>
                    <a:pt x="472082" y="185777"/>
                    <a:pt x="421014" y="185777"/>
                  </a:cubicBezTo>
                  <a:cubicBezTo>
                    <a:pt x="369945" y="185777"/>
                    <a:pt x="328125" y="143957"/>
                    <a:pt x="328125" y="92888"/>
                  </a:cubicBezTo>
                  <a:cubicBezTo>
                    <a:pt x="328125" y="41820"/>
                    <a:pt x="295956" y="0"/>
                    <a:pt x="256951" y="0"/>
                  </a:cubicBezTo>
                  <a:cubicBezTo>
                    <a:pt x="217544" y="0"/>
                    <a:pt x="185777" y="41820"/>
                    <a:pt x="185777" y="92888"/>
                  </a:cubicBezTo>
                  <a:cubicBezTo>
                    <a:pt x="185777" y="143957"/>
                    <a:pt x="143957" y="185777"/>
                    <a:pt x="92888" y="185777"/>
                  </a:cubicBezTo>
                  <a:cubicBezTo>
                    <a:pt x="41820" y="185777"/>
                    <a:pt x="0" y="217946"/>
                    <a:pt x="0" y="256951"/>
                  </a:cubicBezTo>
                  <a:cubicBezTo>
                    <a:pt x="0" y="296358"/>
                    <a:pt x="41820" y="328125"/>
                    <a:pt x="92888" y="328125"/>
                  </a:cubicBezTo>
                  <a:cubicBezTo>
                    <a:pt x="143957" y="328125"/>
                    <a:pt x="185777" y="369945"/>
                    <a:pt x="185777" y="421014"/>
                  </a:cubicBezTo>
                  <a:cubicBezTo>
                    <a:pt x="185777" y="472082"/>
                    <a:pt x="217946" y="513902"/>
                    <a:pt x="256951" y="513902"/>
                  </a:cubicBezTo>
                  <a:cubicBezTo>
                    <a:pt x="296358" y="513902"/>
                    <a:pt x="328125" y="472082"/>
                    <a:pt x="328125" y="421014"/>
                  </a:cubicBezTo>
                  <a:cubicBezTo>
                    <a:pt x="328125" y="369945"/>
                    <a:pt x="369945" y="328125"/>
                    <a:pt x="421014" y="328125"/>
                  </a:cubicBezTo>
                  <a:cubicBezTo>
                    <a:pt x="472082" y="328125"/>
                    <a:pt x="513902" y="296358"/>
                    <a:pt x="513902" y="256951"/>
                  </a:cubicBezTo>
                  <a:close/>
                </a:path>
              </a:pathLst>
            </a:custGeom>
            <a:solidFill>
              <a:schemeClr val="accent6"/>
            </a:solidFill>
            <a:ln w="40211"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1868190-16D5-4A07-B611-82F9D118A585}"/>
                </a:ext>
              </a:extLst>
            </p:cNvPr>
            <p:cNvSpPr/>
            <p:nvPr/>
          </p:nvSpPr>
          <p:spPr>
            <a:xfrm>
              <a:off x="26190116" y="5108037"/>
              <a:ext cx="482537" cy="482537"/>
            </a:xfrm>
            <a:custGeom>
              <a:avLst/>
              <a:gdLst>
                <a:gd name="connsiteX0" fmla="*/ 513902 w 482537"/>
                <a:gd name="connsiteY0" fmla="*/ 256951 h 482537"/>
                <a:gd name="connsiteX1" fmla="*/ 421014 w 482537"/>
                <a:gd name="connsiteY1" fmla="*/ 185777 h 482537"/>
                <a:gd name="connsiteX2" fmla="*/ 328126 w 482537"/>
                <a:gd name="connsiteY2" fmla="*/ 92888 h 482537"/>
                <a:gd name="connsiteX3" fmla="*/ 256952 w 482537"/>
                <a:gd name="connsiteY3" fmla="*/ 0 h 482537"/>
                <a:gd name="connsiteX4" fmla="*/ 185777 w 482537"/>
                <a:gd name="connsiteY4" fmla="*/ 92888 h 482537"/>
                <a:gd name="connsiteX5" fmla="*/ 92888 w 482537"/>
                <a:gd name="connsiteY5" fmla="*/ 185777 h 482537"/>
                <a:gd name="connsiteX6" fmla="*/ 0 w 482537"/>
                <a:gd name="connsiteY6" fmla="*/ 256951 h 482537"/>
                <a:gd name="connsiteX7" fmla="*/ 92888 w 482537"/>
                <a:gd name="connsiteY7" fmla="*/ 328126 h 482537"/>
                <a:gd name="connsiteX8" fmla="*/ 185777 w 482537"/>
                <a:gd name="connsiteY8" fmla="*/ 421014 h 482537"/>
                <a:gd name="connsiteX9" fmla="*/ 256952 w 482537"/>
                <a:gd name="connsiteY9" fmla="*/ 513902 h 482537"/>
                <a:gd name="connsiteX10" fmla="*/ 328126 w 482537"/>
                <a:gd name="connsiteY10" fmla="*/ 421014 h 482537"/>
                <a:gd name="connsiteX11" fmla="*/ 421014 w 482537"/>
                <a:gd name="connsiteY11" fmla="*/ 328126 h 482537"/>
                <a:gd name="connsiteX12" fmla="*/ 513902 w 482537"/>
                <a:gd name="connsiteY12" fmla="*/ 256951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537" h="482537">
                  <a:moveTo>
                    <a:pt x="513902" y="256951"/>
                  </a:moveTo>
                  <a:cubicBezTo>
                    <a:pt x="513902" y="217544"/>
                    <a:pt x="472083" y="185777"/>
                    <a:pt x="421014" y="185777"/>
                  </a:cubicBezTo>
                  <a:cubicBezTo>
                    <a:pt x="369946" y="185777"/>
                    <a:pt x="328126" y="143957"/>
                    <a:pt x="328126" y="92888"/>
                  </a:cubicBezTo>
                  <a:cubicBezTo>
                    <a:pt x="328126" y="41820"/>
                    <a:pt x="295957" y="0"/>
                    <a:pt x="256952" y="0"/>
                  </a:cubicBezTo>
                  <a:cubicBezTo>
                    <a:pt x="217544" y="0"/>
                    <a:pt x="185777" y="41820"/>
                    <a:pt x="185777" y="92888"/>
                  </a:cubicBezTo>
                  <a:cubicBezTo>
                    <a:pt x="185777" y="143957"/>
                    <a:pt x="143958" y="185777"/>
                    <a:pt x="92888" y="185777"/>
                  </a:cubicBezTo>
                  <a:cubicBezTo>
                    <a:pt x="41820" y="185777"/>
                    <a:pt x="0" y="217946"/>
                    <a:pt x="0" y="256951"/>
                  </a:cubicBezTo>
                  <a:cubicBezTo>
                    <a:pt x="0" y="296358"/>
                    <a:pt x="41820" y="328126"/>
                    <a:pt x="92888" y="328126"/>
                  </a:cubicBezTo>
                  <a:cubicBezTo>
                    <a:pt x="143958" y="328126"/>
                    <a:pt x="185777" y="369945"/>
                    <a:pt x="185777" y="421014"/>
                  </a:cubicBezTo>
                  <a:cubicBezTo>
                    <a:pt x="185777" y="472082"/>
                    <a:pt x="217947" y="513902"/>
                    <a:pt x="256952" y="513902"/>
                  </a:cubicBezTo>
                  <a:cubicBezTo>
                    <a:pt x="296358" y="513902"/>
                    <a:pt x="328126" y="472082"/>
                    <a:pt x="328126" y="421014"/>
                  </a:cubicBezTo>
                  <a:cubicBezTo>
                    <a:pt x="328126" y="369945"/>
                    <a:pt x="369946" y="328126"/>
                    <a:pt x="421014" y="328126"/>
                  </a:cubicBezTo>
                  <a:cubicBezTo>
                    <a:pt x="472083" y="328126"/>
                    <a:pt x="513902" y="296358"/>
                    <a:pt x="513902" y="256951"/>
                  </a:cubicBezTo>
                  <a:close/>
                </a:path>
              </a:pathLst>
            </a:custGeom>
            <a:noFill/>
            <a:ln w="40211" cap="flat">
              <a:solidFill>
                <a:srgbClr val="8DE0ED"/>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D82A6AE-F22D-4136-8F0E-6F97C4F84F70}"/>
                </a:ext>
              </a:extLst>
            </p:cNvPr>
            <p:cNvSpPr/>
            <p:nvPr/>
          </p:nvSpPr>
          <p:spPr>
            <a:xfrm>
              <a:off x="26189312" y="11089891"/>
              <a:ext cx="482537" cy="482537"/>
            </a:xfrm>
            <a:custGeom>
              <a:avLst/>
              <a:gdLst>
                <a:gd name="connsiteX0" fmla="*/ 514706 w 482537"/>
                <a:gd name="connsiteY0" fmla="*/ 257353 h 482537"/>
                <a:gd name="connsiteX1" fmla="*/ 441522 w 482537"/>
                <a:gd name="connsiteY1" fmla="*/ 186179 h 482537"/>
                <a:gd name="connsiteX2" fmla="*/ 401712 w 482537"/>
                <a:gd name="connsiteY2" fmla="*/ 186179 h 482537"/>
                <a:gd name="connsiteX3" fmla="*/ 328528 w 482537"/>
                <a:gd name="connsiteY3" fmla="*/ 112994 h 482537"/>
                <a:gd name="connsiteX4" fmla="*/ 328528 w 482537"/>
                <a:gd name="connsiteY4" fmla="*/ 73185 h 482537"/>
                <a:gd name="connsiteX5" fmla="*/ 257353 w 482537"/>
                <a:gd name="connsiteY5" fmla="*/ 0 h 482537"/>
                <a:gd name="connsiteX6" fmla="*/ 186179 w 482537"/>
                <a:gd name="connsiteY6" fmla="*/ 73185 h 482537"/>
                <a:gd name="connsiteX7" fmla="*/ 186179 w 482537"/>
                <a:gd name="connsiteY7" fmla="*/ 112994 h 482537"/>
                <a:gd name="connsiteX8" fmla="*/ 112994 w 482537"/>
                <a:gd name="connsiteY8" fmla="*/ 186179 h 482537"/>
                <a:gd name="connsiteX9" fmla="*/ 73185 w 482537"/>
                <a:gd name="connsiteY9" fmla="*/ 186179 h 482537"/>
                <a:gd name="connsiteX10" fmla="*/ 0 w 482537"/>
                <a:gd name="connsiteY10" fmla="*/ 257353 h 482537"/>
                <a:gd name="connsiteX11" fmla="*/ 73185 w 482537"/>
                <a:gd name="connsiteY11" fmla="*/ 328527 h 482537"/>
                <a:gd name="connsiteX12" fmla="*/ 112994 w 482537"/>
                <a:gd name="connsiteY12" fmla="*/ 328527 h 482537"/>
                <a:gd name="connsiteX13" fmla="*/ 186179 w 482537"/>
                <a:gd name="connsiteY13" fmla="*/ 401713 h 482537"/>
                <a:gd name="connsiteX14" fmla="*/ 186179 w 482537"/>
                <a:gd name="connsiteY14" fmla="*/ 441521 h 482537"/>
                <a:gd name="connsiteX15" fmla="*/ 257353 w 482537"/>
                <a:gd name="connsiteY15" fmla="*/ 514707 h 482537"/>
                <a:gd name="connsiteX16" fmla="*/ 328528 w 482537"/>
                <a:gd name="connsiteY16" fmla="*/ 441521 h 482537"/>
                <a:gd name="connsiteX17" fmla="*/ 328528 w 482537"/>
                <a:gd name="connsiteY17" fmla="*/ 401713 h 482537"/>
                <a:gd name="connsiteX18" fmla="*/ 401712 w 482537"/>
                <a:gd name="connsiteY18" fmla="*/ 328527 h 482537"/>
                <a:gd name="connsiteX19" fmla="*/ 441522 w 482537"/>
                <a:gd name="connsiteY19" fmla="*/ 328527 h 482537"/>
                <a:gd name="connsiteX20" fmla="*/ 514706 w 482537"/>
                <a:gd name="connsiteY20" fmla="*/ 257353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2537" h="482537">
                  <a:moveTo>
                    <a:pt x="514706" y="257353"/>
                  </a:moveTo>
                  <a:cubicBezTo>
                    <a:pt x="514706" y="217946"/>
                    <a:pt x="481734" y="186179"/>
                    <a:pt x="441522" y="186179"/>
                  </a:cubicBezTo>
                  <a:lnTo>
                    <a:pt x="401712" y="186179"/>
                  </a:lnTo>
                  <a:cubicBezTo>
                    <a:pt x="361500" y="186179"/>
                    <a:pt x="328528" y="153205"/>
                    <a:pt x="328528" y="112994"/>
                  </a:cubicBezTo>
                  <a:lnTo>
                    <a:pt x="328528" y="73185"/>
                  </a:lnTo>
                  <a:cubicBezTo>
                    <a:pt x="328528" y="32973"/>
                    <a:pt x="296358" y="0"/>
                    <a:pt x="257353" y="0"/>
                  </a:cubicBezTo>
                  <a:cubicBezTo>
                    <a:pt x="217947" y="0"/>
                    <a:pt x="186179" y="32973"/>
                    <a:pt x="186179" y="73185"/>
                  </a:cubicBezTo>
                  <a:lnTo>
                    <a:pt x="186179" y="112994"/>
                  </a:lnTo>
                  <a:cubicBezTo>
                    <a:pt x="186179" y="153205"/>
                    <a:pt x="153205" y="186179"/>
                    <a:pt x="112994" y="186179"/>
                  </a:cubicBezTo>
                  <a:lnTo>
                    <a:pt x="73185" y="186179"/>
                  </a:lnTo>
                  <a:cubicBezTo>
                    <a:pt x="32974" y="186179"/>
                    <a:pt x="0" y="218348"/>
                    <a:pt x="0" y="257353"/>
                  </a:cubicBezTo>
                  <a:cubicBezTo>
                    <a:pt x="0" y="296761"/>
                    <a:pt x="32974" y="328527"/>
                    <a:pt x="73185" y="328527"/>
                  </a:cubicBezTo>
                  <a:lnTo>
                    <a:pt x="112994" y="328527"/>
                  </a:lnTo>
                  <a:cubicBezTo>
                    <a:pt x="153205" y="328527"/>
                    <a:pt x="186179" y="361501"/>
                    <a:pt x="186179" y="401713"/>
                  </a:cubicBezTo>
                  <a:lnTo>
                    <a:pt x="186179" y="441521"/>
                  </a:lnTo>
                  <a:cubicBezTo>
                    <a:pt x="186179" y="481733"/>
                    <a:pt x="218348" y="514707"/>
                    <a:pt x="257353" y="514707"/>
                  </a:cubicBezTo>
                  <a:cubicBezTo>
                    <a:pt x="296761" y="514707"/>
                    <a:pt x="328528" y="481733"/>
                    <a:pt x="328528" y="441521"/>
                  </a:cubicBezTo>
                  <a:lnTo>
                    <a:pt x="328528" y="401713"/>
                  </a:lnTo>
                  <a:cubicBezTo>
                    <a:pt x="328528" y="361501"/>
                    <a:pt x="361500" y="328527"/>
                    <a:pt x="401712" y="328527"/>
                  </a:cubicBezTo>
                  <a:lnTo>
                    <a:pt x="441522" y="328527"/>
                  </a:lnTo>
                  <a:cubicBezTo>
                    <a:pt x="481734" y="328527"/>
                    <a:pt x="514706" y="296358"/>
                    <a:pt x="514706" y="257353"/>
                  </a:cubicBezTo>
                  <a:close/>
                </a:path>
              </a:pathLst>
            </a:custGeom>
            <a:solidFill>
              <a:srgbClr val="8DE0ED"/>
            </a:solidFill>
            <a:ln w="40211"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3A47658-C52D-424F-AD69-53C65AB0DD68}"/>
                </a:ext>
              </a:extLst>
            </p:cNvPr>
            <p:cNvSpPr/>
            <p:nvPr/>
          </p:nvSpPr>
          <p:spPr>
            <a:xfrm>
              <a:off x="18112844" y="14830761"/>
              <a:ext cx="482537" cy="482537"/>
            </a:xfrm>
            <a:custGeom>
              <a:avLst/>
              <a:gdLst>
                <a:gd name="connsiteX0" fmla="*/ 514706 w 482537"/>
                <a:gd name="connsiteY0" fmla="*/ 257353 h 482537"/>
                <a:gd name="connsiteX1" fmla="*/ 441521 w 482537"/>
                <a:gd name="connsiteY1" fmla="*/ 186179 h 482537"/>
                <a:gd name="connsiteX2" fmla="*/ 401712 w 482537"/>
                <a:gd name="connsiteY2" fmla="*/ 186179 h 482537"/>
                <a:gd name="connsiteX3" fmla="*/ 328527 w 482537"/>
                <a:gd name="connsiteY3" fmla="*/ 112994 h 482537"/>
                <a:gd name="connsiteX4" fmla="*/ 328527 w 482537"/>
                <a:gd name="connsiteY4" fmla="*/ 73185 h 482537"/>
                <a:gd name="connsiteX5" fmla="*/ 257353 w 482537"/>
                <a:gd name="connsiteY5" fmla="*/ 0 h 482537"/>
                <a:gd name="connsiteX6" fmla="*/ 186179 w 482537"/>
                <a:gd name="connsiteY6" fmla="*/ 73185 h 482537"/>
                <a:gd name="connsiteX7" fmla="*/ 186179 w 482537"/>
                <a:gd name="connsiteY7" fmla="*/ 112994 h 482537"/>
                <a:gd name="connsiteX8" fmla="*/ 112994 w 482537"/>
                <a:gd name="connsiteY8" fmla="*/ 186179 h 482537"/>
                <a:gd name="connsiteX9" fmla="*/ 73185 w 482537"/>
                <a:gd name="connsiteY9" fmla="*/ 186179 h 482537"/>
                <a:gd name="connsiteX10" fmla="*/ 0 w 482537"/>
                <a:gd name="connsiteY10" fmla="*/ 257353 h 482537"/>
                <a:gd name="connsiteX11" fmla="*/ 73185 w 482537"/>
                <a:gd name="connsiteY11" fmla="*/ 328528 h 482537"/>
                <a:gd name="connsiteX12" fmla="*/ 112994 w 482537"/>
                <a:gd name="connsiteY12" fmla="*/ 328528 h 482537"/>
                <a:gd name="connsiteX13" fmla="*/ 186179 w 482537"/>
                <a:gd name="connsiteY13" fmla="*/ 401712 h 482537"/>
                <a:gd name="connsiteX14" fmla="*/ 186179 w 482537"/>
                <a:gd name="connsiteY14" fmla="*/ 441522 h 482537"/>
                <a:gd name="connsiteX15" fmla="*/ 257353 w 482537"/>
                <a:gd name="connsiteY15" fmla="*/ 514706 h 482537"/>
                <a:gd name="connsiteX16" fmla="*/ 328527 w 482537"/>
                <a:gd name="connsiteY16" fmla="*/ 441522 h 482537"/>
                <a:gd name="connsiteX17" fmla="*/ 328527 w 482537"/>
                <a:gd name="connsiteY17" fmla="*/ 401712 h 482537"/>
                <a:gd name="connsiteX18" fmla="*/ 401712 w 482537"/>
                <a:gd name="connsiteY18" fmla="*/ 328528 h 482537"/>
                <a:gd name="connsiteX19" fmla="*/ 441521 w 482537"/>
                <a:gd name="connsiteY19" fmla="*/ 328528 h 482537"/>
                <a:gd name="connsiteX20" fmla="*/ 514706 w 482537"/>
                <a:gd name="connsiteY20" fmla="*/ 257353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2537" h="482537">
                  <a:moveTo>
                    <a:pt x="514706" y="257353"/>
                  </a:moveTo>
                  <a:cubicBezTo>
                    <a:pt x="514706" y="217947"/>
                    <a:pt x="481733" y="186179"/>
                    <a:pt x="441521" y="186179"/>
                  </a:cubicBezTo>
                  <a:lnTo>
                    <a:pt x="401712" y="186179"/>
                  </a:lnTo>
                  <a:cubicBezTo>
                    <a:pt x="361501" y="186179"/>
                    <a:pt x="328527" y="153205"/>
                    <a:pt x="328527" y="112994"/>
                  </a:cubicBezTo>
                  <a:lnTo>
                    <a:pt x="328527" y="73185"/>
                  </a:lnTo>
                  <a:cubicBezTo>
                    <a:pt x="328527" y="32974"/>
                    <a:pt x="296358" y="0"/>
                    <a:pt x="257353" y="0"/>
                  </a:cubicBezTo>
                  <a:cubicBezTo>
                    <a:pt x="217946" y="0"/>
                    <a:pt x="186179" y="32974"/>
                    <a:pt x="186179" y="73185"/>
                  </a:cubicBezTo>
                  <a:lnTo>
                    <a:pt x="186179" y="112994"/>
                  </a:lnTo>
                  <a:cubicBezTo>
                    <a:pt x="186179" y="153205"/>
                    <a:pt x="153205" y="186179"/>
                    <a:pt x="112994" y="186179"/>
                  </a:cubicBezTo>
                  <a:lnTo>
                    <a:pt x="73185" y="186179"/>
                  </a:lnTo>
                  <a:cubicBezTo>
                    <a:pt x="32973" y="186179"/>
                    <a:pt x="0" y="218348"/>
                    <a:pt x="0" y="257353"/>
                  </a:cubicBezTo>
                  <a:cubicBezTo>
                    <a:pt x="0" y="296761"/>
                    <a:pt x="32973" y="328528"/>
                    <a:pt x="73185" y="328528"/>
                  </a:cubicBezTo>
                  <a:lnTo>
                    <a:pt x="112994" y="328528"/>
                  </a:lnTo>
                  <a:cubicBezTo>
                    <a:pt x="153205" y="328528"/>
                    <a:pt x="186179" y="361500"/>
                    <a:pt x="186179" y="401712"/>
                  </a:cubicBezTo>
                  <a:lnTo>
                    <a:pt x="186179" y="441522"/>
                  </a:lnTo>
                  <a:cubicBezTo>
                    <a:pt x="186179" y="481734"/>
                    <a:pt x="218348" y="514706"/>
                    <a:pt x="257353" y="514706"/>
                  </a:cubicBezTo>
                  <a:cubicBezTo>
                    <a:pt x="296760" y="514706"/>
                    <a:pt x="328527" y="481734"/>
                    <a:pt x="328527" y="441522"/>
                  </a:cubicBezTo>
                  <a:lnTo>
                    <a:pt x="328527" y="401712"/>
                  </a:lnTo>
                  <a:cubicBezTo>
                    <a:pt x="328527" y="361500"/>
                    <a:pt x="361501" y="328528"/>
                    <a:pt x="401712" y="328528"/>
                  </a:cubicBezTo>
                  <a:lnTo>
                    <a:pt x="441521" y="328528"/>
                  </a:lnTo>
                  <a:cubicBezTo>
                    <a:pt x="482135" y="328528"/>
                    <a:pt x="514706" y="296761"/>
                    <a:pt x="514706" y="257353"/>
                  </a:cubicBezTo>
                  <a:close/>
                </a:path>
              </a:pathLst>
            </a:custGeom>
            <a:solidFill>
              <a:srgbClr val="8DE0ED"/>
            </a:solidFill>
            <a:ln w="40211"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EA12E19-8CFF-4CE8-9671-A61C814B6BA1}"/>
                </a:ext>
              </a:extLst>
            </p:cNvPr>
            <p:cNvSpPr/>
            <p:nvPr/>
          </p:nvSpPr>
          <p:spPr>
            <a:xfrm>
              <a:off x="15687692" y="8081673"/>
              <a:ext cx="10334340" cy="2975647"/>
            </a:xfrm>
            <a:custGeom>
              <a:avLst/>
              <a:gdLst>
                <a:gd name="connsiteX0" fmla="*/ 0 w 10334340"/>
                <a:gd name="connsiteY0" fmla="*/ 1323761 h 2975646"/>
                <a:gd name="connsiteX1" fmla="*/ 3966055 w 10334340"/>
                <a:gd name="connsiteY1" fmla="*/ 1323761 h 2975646"/>
                <a:gd name="connsiteX2" fmla="*/ 4430094 w 10334340"/>
                <a:gd name="connsiteY2" fmla="*/ 0 h 2975646"/>
                <a:gd name="connsiteX3" fmla="*/ 5410048 w 10334340"/>
                <a:gd name="connsiteY3" fmla="*/ 3008218 h 2975646"/>
                <a:gd name="connsiteX4" fmla="*/ 5908669 w 10334340"/>
                <a:gd name="connsiteY4" fmla="*/ 1254999 h 2975646"/>
                <a:gd name="connsiteX5" fmla="*/ 10360880 w 10334340"/>
                <a:gd name="connsiteY5" fmla="*/ 1254999 h 297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4340" h="2975646">
                  <a:moveTo>
                    <a:pt x="0" y="1323761"/>
                  </a:moveTo>
                  <a:lnTo>
                    <a:pt x="3966055" y="1323761"/>
                  </a:lnTo>
                  <a:lnTo>
                    <a:pt x="4430094" y="0"/>
                  </a:lnTo>
                  <a:lnTo>
                    <a:pt x="5410048" y="3008218"/>
                  </a:lnTo>
                  <a:lnTo>
                    <a:pt x="5908669" y="1254999"/>
                  </a:lnTo>
                  <a:lnTo>
                    <a:pt x="10360880" y="1254999"/>
                  </a:lnTo>
                </a:path>
              </a:pathLst>
            </a:custGeom>
            <a:noFill/>
            <a:ln w="77350" cap="rnd">
              <a:solidFill>
                <a:srgbClr val="F4F2F2"/>
              </a:solidFill>
              <a:prstDash val="solid"/>
              <a:round/>
            </a:ln>
          </p:spPr>
          <p:txBody>
            <a:bodyPr rtlCol="0" anchor="ctr"/>
            <a:lstStyle/>
            <a:p>
              <a:endParaRPr lang="en-US"/>
            </a:p>
          </p:txBody>
        </p:sp>
        <p:sp>
          <p:nvSpPr>
            <p:cNvPr id="102" name="Freeform: Shape 101">
              <a:extLst>
                <a:ext uri="{FF2B5EF4-FFF2-40B4-BE49-F238E27FC236}">
                  <a16:creationId xmlns:a16="http://schemas.microsoft.com/office/drawing/2014/main" id="{563C8CF3-583D-4E2C-9548-C5ED43F4DB8C}"/>
                </a:ext>
              </a:extLst>
            </p:cNvPr>
            <p:cNvSpPr/>
            <p:nvPr/>
          </p:nvSpPr>
          <p:spPr>
            <a:xfrm>
              <a:off x="18853137" y="5654912"/>
              <a:ext cx="281480" cy="281480"/>
            </a:xfrm>
            <a:custGeom>
              <a:avLst/>
              <a:gdLst>
                <a:gd name="connsiteX0" fmla="*/ 297564 w 281480"/>
                <a:gd name="connsiteY0" fmla="*/ 148783 h 281480"/>
                <a:gd name="connsiteX1" fmla="*/ 148782 w 281480"/>
                <a:gd name="connsiteY1" fmla="*/ 297565 h 281480"/>
                <a:gd name="connsiteX2" fmla="*/ 0 w 281480"/>
                <a:gd name="connsiteY2" fmla="*/ 148783 h 281480"/>
                <a:gd name="connsiteX3" fmla="*/ 148782 w 281480"/>
                <a:gd name="connsiteY3" fmla="*/ 0 h 281480"/>
                <a:gd name="connsiteX4" fmla="*/ 297564 w 281480"/>
                <a:gd name="connsiteY4" fmla="*/ 148783 h 28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80" h="281480">
                  <a:moveTo>
                    <a:pt x="297564" y="148783"/>
                  </a:moveTo>
                  <a:cubicBezTo>
                    <a:pt x="297564" y="230814"/>
                    <a:pt x="230814" y="297565"/>
                    <a:pt x="148782" y="297565"/>
                  </a:cubicBezTo>
                  <a:cubicBezTo>
                    <a:pt x="66751" y="297565"/>
                    <a:pt x="0" y="230814"/>
                    <a:pt x="0" y="148783"/>
                  </a:cubicBezTo>
                  <a:cubicBezTo>
                    <a:pt x="0" y="66751"/>
                    <a:pt x="66751" y="0"/>
                    <a:pt x="148782" y="0"/>
                  </a:cubicBezTo>
                  <a:cubicBezTo>
                    <a:pt x="230814" y="0"/>
                    <a:pt x="297564" y="66751"/>
                    <a:pt x="297564" y="148783"/>
                  </a:cubicBezTo>
                  <a:close/>
                </a:path>
              </a:pathLst>
            </a:custGeom>
            <a:noFill/>
            <a:ln w="51567" cap="flat">
              <a:solidFill>
                <a:srgbClr val="60606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937E4C5-84A3-48F0-B9D5-1C177EEF77D6}"/>
                </a:ext>
              </a:extLst>
            </p:cNvPr>
            <p:cNvSpPr/>
            <p:nvPr/>
          </p:nvSpPr>
          <p:spPr>
            <a:xfrm>
              <a:off x="24317871" y="10238212"/>
              <a:ext cx="281480" cy="281480"/>
            </a:xfrm>
            <a:custGeom>
              <a:avLst/>
              <a:gdLst>
                <a:gd name="connsiteX0" fmla="*/ 297564 w 281480"/>
                <a:gd name="connsiteY0" fmla="*/ 148783 h 281480"/>
                <a:gd name="connsiteX1" fmla="*/ 148783 w 281480"/>
                <a:gd name="connsiteY1" fmla="*/ 297565 h 281480"/>
                <a:gd name="connsiteX2" fmla="*/ 0 w 281480"/>
                <a:gd name="connsiteY2" fmla="*/ 148783 h 281480"/>
                <a:gd name="connsiteX3" fmla="*/ 148783 w 281480"/>
                <a:gd name="connsiteY3" fmla="*/ 0 h 281480"/>
                <a:gd name="connsiteX4" fmla="*/ 297564 w 281480"/>
                <a:gd name="connsiteY4" fmla="*/ 148783 h 28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80" h="281480">
                  <a:moveTo>
                    <a:pt x="297564" y="148783"/>
                  </a:moveTo>
                  <a:cubicBezTo>
                    <a:pt x="297564" y="230814"/>
                    <a:pt x="230815" y="297565"/>
                    <a:pt x="148783" y="297565"/>
                  </a:cubicBezTo>
                  <a:cubicBezTo>
                    <a:pt x="66751" y="297565"/>
                    <a:pt x="0" y="230814"/>
                    <a:pt x="0" y="148783"/>
                  </a:cubicBezTo>
                  <a:cubicBezTo>
                    <a:pt x="0" y="66751"/>
                    <a:pt x="66751" y="0"/>
                    <a:pt x="148783" y="0"/>
                  </a:cubicBezTo>
                  <a:cubicBezTo>
                    <a:pt x="231216" y="0"/>
                    <a:pt x="297564" y="66349"/>
                    <a:pt x="297564" y="148783"/>
                  </a:cubicBezTo>
                  <a:close/>
                </a:path>
              </a:pathLst>
            </a:custGeom>
            <a:noFill/>
            <a:ln w="51567" cap="flat">
              <a:solidFill>
                <a:srgbClr val="60606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14464B8-A850-47DE-927A-8ED8DF183E48}"/>
                </a:ext>
              </a:extLst>
            </p:cNvPr>
            <p:cNvSpPr/>
            <p:nvPr/>
          </p:nvSpPr>
          <p:spPr>
            <a:xfrm>
              <a:off x="16132028" y="13615169"/>
              <a:ext cx="281480" cy="281480"/>
            </a:xfrm>
            <a:custGeom>
              <a:avLst/>
              <a:gdLst>
                <a:gd name="connsiteX0" fmla="*/ 297565 w 281480"/>
                <a:gd name="connsiteY0" fmla="*/ 148783 h 281480"/>
                <a:gd name="connsiteX1" fmla="*/ 148782 w 281480"/>
                <a:gd name="connsiteY1" fmla="*/ 297566 h 281480"/>
                <a:gd name="connsiteX2" fmla="*/ 0 w 281480"/>
                <a:gd name="connsiteY2" fmla="*/ 148783 h 281480"/>
                <a:gd name="connsiteX3" fmla="*/ 148782 w 281480"/>
                <a:gd name="connsiteY3" fmla="*/ 0 h 281480"/>
                <a:gd name="connsiteX4" fmla="*/ 297565 w 281480"/>
                <a:gd name="connsiteY4" fmla="*/ 148783 h 28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80" h="281480">
                  <a:moveTo>
                    <a:pt x="297565" y="148783"/>
                  </a:moveTo>
                  <a:cubicBezTo>
                    <a:pt x="297565" y="230815"/>
                    <a:pt x="230814" y="297566"/>
                    <a:pt x="148782" y="297566"/>
                  </a:cubicBezTo>
                  <a:cubicBezTo>
                    <a:pt x="66751" y="297566"/>
                    <a:pt x="0" y="230815"/>
                    <a:pt x="0" y="148783"/>
                  </a:cubicBezTo>
                  <a:cubicBezTo>
                    <a:pt x="0" y="66751"/>
                    <a:pt x="66751" y="0"/>
                    <a:pt x="148782" y="0"/>
                  </a:cubicBezTo>
                  <a:cubicBezTo>
                    <a:pt x="231216" y="403"/>
                    <a:pt x="297565" y="66751"/>
                    <a:pt x="297565" y="148783"/>
                  </a:cubicBezTo>
                  <a:close/>
                </a:path>
              </a:pathLst>
            </a:custGeom>
            <a:noFill/>
            <a:ln w="51567" cap="flat">
              <a:solidFill>
                <a:schemeClr val="accent4"/>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11F65D8D-7B44-4611-8E33-A0B2447D7D60}"/>
                </a:ext>
              </a:extLst>
            </p:cNvPr>
            <p:cNvSpPr/>
            <p:nvPr/>
          </p:nvSpPr>
          <p:spPr>
            <a:xfrm>
              <a:off x="24170296" y="3653187"/>
              <a:ext cx="281480" cy="281480"/>
            </a:xfrm>
            <a:custGeom>
              <a:avLst/>
              <a:gdLst>
                <a:gd name="connsiteX0" fmla="*/ 297564 w 281480"/>
                <a:gd name="connsiteY0" fmla="*/ 148782 h 281480"/>
                <a:gd name="connsiteX1" fmla="*/ 148782 w 281480"/>
                <a:gd name="connsiteY1" fmla="*/ 297565 h 281480"/>
                <a:gd name="connsiteX2" fmla="*/ 0 w 281480"/>
                <a:gd name="connsiteY2" fmla="*/ 148782 h 281480"/>
                <a:gd name="connsiteX3" fmla="*/ 148782 w 281480"/>
                <a:gd name="connsiteY3" fmla="*/ 0 h 281480"/>
                <a:gd name="connsiteX4" fmla="*/ 297564 w 281480"/>
                <a:gd name="connsiteY4" fmla="*/ 148782 h 28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80" h="281480">
                  <a:moveTo>
                    <a:pt x="297564" y="148782"/>
                  </a:moveTo>
                  <a:cubicBezTo>
                    <a:pt x="297564" y="230814"/>
                    <a:pt x="230813" y="297565"/>
                    <a:pt x="148782" y="297565"/>
                  </a:cubicBezTo>
                  <a:cubicBezTo>
                    <a:pt x="66751" y="297565"/>
                    <a:pt x="0" y="230814"/>
                    <a:pt x="0" y="148782"/>
                  </a:cubicBezTo>
                  <a:cubicBezTo>
                    <a:pt x="0" y="66751"/>
                    <a:pt x="66751" y="0"/>
                    <a:pt x="148782" y="0"/>
                  </a:cubicBezTo>
                  <a:cubicBezTo>
                    <a:pt x="230813" y="0"/>
                    <a:pt x="297564" y="66751"/>
                    <a:pt x="297564" y="148782"/>
                  </a:cubicBezTo>
                  <a:close/>
                </a:path>
              </a:pathLst>
            </a:custGeom>
            <a:noFill/>
            <a:ln w="51567" cap="flat">
              <a:solidFill>
                <a:srgbClr val="8DE0ED"/>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C42EC81-ECB0-46FF-9DC4-B62798AD62AF}"/>
                </a:ext>
              </a:extLst>
            </p:cNvPr>
            <p:cNvSpPr/>
            <p:nvPr/>
          </p:nvSpPr>
          <p:spPr>
            <a:xfrm>
              <a:off x="18832629" y="3586034"/>
              <a:ext cx="40211" cy="201057"/>
            </a:xfrm>
            <a:custGeom>
              <a:avLst/>
              <a:gdLst>
                <a:gd name="connsiteX0" fmla="*/ 0 w 40211"/>
                <a:gd name="connsiteY0" fmla="*/ 0 h 201057"/>
                <a:gd name="connsiteX1" fmla="*/ 0 w 40211"/>
                <a:gd name="connsiteY1" fmla="*/ 195025 h 201057"/>
                <a:gd name="connsiteX2" fmla="*/ 20508 w 40211"/>
                <a:gd name="connsiteY2" fmla="*/ 215533 h 201057"/>
                <a:gd name="connsiteX3" fmla="*/ 41015 w 40211"/>
                <a:gd name="connsiteY3" fmla="*/ 195025 h 201057"/>
                <a:gd name="connsiteX4" fmla="*/ 41015 w 40211"/>
                <a:gd name="connsiteY4" fmla="*/ 0 h 201057"/>
                <a:gd name="connsiteX5" fmla="*/ 20508 w 40211"/>
                <a:gd name="connsiteY5" fmla="*/ 1206 h 201057"/>
                <a:gd name="connsiteX6" fmla="*/ 0 w 40211"/>
                <a:gd name="connsiteY6" fmla="*/ 0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0" y="0"/>
                  </a:moveTo>
                  <a:lnTo>
                    <a:pt x="0" y="195025"/>
                  </a:lnTo>
                  <a:cubicBezTo>
                    <a:pt x="0" y="206285"/>
                    <a:pt x="9248" y="215533"/>
                    <a:pt x="20508" y="215533"/>
                  </a:cubicBezTo>
                  <a:cubicBezTo>
                    <a:pt x="31767" y="215533"/>
                    <a:pt x="41015" y="206285"/>
                    <a:pt x="41015" y="195025"/>
                  </a:cubicBezTo>
                  <a:lnTo>
                    <a:pt x="41015" y="0"/>
                  </a:lnTo>
                  <a:cubicBezTo>
                    <a:pt x="34179" y="804"/>
                    <a:pt x="27343" y="1206"/>
                    <a:pt x="20508" y="1206"/>
                  </a:cubicBezTo>
                  <a:cubicBezTo>
                    <a:pt x="13672" y="1206"/>
                    <a:pt x="6433" y="804"/>
                    <a:pt x="0" y="0"/>
                  </a:cubicBezTo>
                  <a:close/>
                </a:path>
              </a:pathLst>
            </a:custGeom>
            <a:solidFill>
              <a:srgbClr val="606060"/>
            </a:solidFill>
            <a:ln w="40211"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00CAF4E-DAB2-41ED-942D-8CD8519DA209}"/>
                </a:ext>
              </a:extLst>
            </p:cNvPr>
            <p:cNvSpPr/>
            <p:nvPr/>
          </p:nvSpPr>
          <p:spPr>
            <a:xfrm>
              <a:off x="18832629" y="2951900"/>
              <a:ext cx="40211" cy="201057"/>
            </a:xfrm>
            <a:custGeom>
              <a:avLst/>
              <a:gdLst>
                <a:gd name="connsiteX0" fmla="*/ 41015 w 40211"/>
                <a:gd name="connsiteY0" fmla="*/ 215533 h 201057"/>
                <a:gd name="connsiteX1" fmla="*/ 41015 w 40211"/>
                <a:gd name="connsiteY1" fmla="*/ 20508 h 201057"/>
                <a:gd name="connsiteX2" fmla="*/ 20508 w 40211"/>
                <a:gd name="connsiteY2" fmla="*/ 0 h 201057"/>
                <a:gd name="connsiteX3" fmla="*/ 0 w 40211"/>
                <a:gd name="connsiteY3" fmla="*/ 20508 h 201057"/>
                <a:gd name="connsiteX4" fmla="*/ 0 w 40211"/>
                <a:gd name="connsiteY4" fmla="*/ 215533 h 201057"/>
                <a:gd name="connsiteX5" fmla="*/ 20508 w 40211"/>
                <a:gd name="connsiteY5" fmla="*/ 214327 h 201057"/>
                <a:gd name="connsiteX6" fmla="*/ 41015 w 40211"/>
                <a:gd name="connsiteY6" fmla="*/ 215533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41015" y="215533"/>
                  </a:moveTo>
                  <a:lnTo>
                    <a:pt x="41015" y="20508"/>
                  </a:lnTo>
                  <a:cubicBezTo>
                    <a:pt x="41015" y="9249"/>
                    <a:pt x="31767" y="0"/>
                    <a:pt x="20508" y="0"/>
                  </a:cubicBezTo>
                  <a:cubicBezTo>
                    <a:pt x="9248" y="0"/>
                    <a:pt x="0" y="9249"/>
                    <a:pt x="0" y="20508"/>
                  </a:cubicBezTo>
                  <a:lnTo>
                    <a:pt x="0" y="215533"/>
                  </a:lnTo>
                  <a:cubicBezTo>
                    <a:pt x="6836" y="214729"/>
                    <a:pt x="13672" y="214327"/>
                    <a:pt x="20508" y="214327"/>
                  </a:cubicBezTo>
                  <a:cubicBezTo>
                    <a:pt x="27343" y="214327"/>
                    <a:pt x="34179" y="214729"/>
                    <a:pt x="41015" y="215533"/>
                  </a:cubicBezTo>
                  <a:close/>
                </a:path>
              </a:pathLst>
            </a:custGeom>
            <a:solidFill>
              <a:srgbClr val="606060"/>
            </a:solidFill>
            <a:ln w="40211"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2136E5E-B3D6-4025-8157-292B6B576621}"/>
                </a:ext>
              </a:extLst>
            </p:cNvPr>
            <p:cNvSpPr/>
            <p:nvPr/>
          </p:nvSpPr>
          <p:spPr>
            <a:xfrm>
              <a:off x="18428102" y="3356024"/>
              <a:ext cx="201057" cy="40211"/>
            </a:xfrm>
            <a:custGeom>
              <a:avLst/>
              <a:gdLst>
                <a:gd name="connsiteX0" fmla="*/ 215533 w 201057"/>
                <a:gd name="connsiteY0" fmla="*/ 0 h 40211"/>
                <a:gd name="connsiteX1" fmla="*/ 20508 w 201057"/>
                <a:gd name="connsiteY1" fmla="*/ 0 h 40211"/>
                <a:gd name="connsiteX2" fmla="*/ 0 w 201057"/>
                <a:gd name="connsiteY2" fmla="*/ 20508 h 40211"/>
                <a:gd name="connsiteX3" fmla="*/ 20508 w 201057"/>
                <a:gd name="connsiteY3" fmla="*/ 41016 h 40211"/>
                <a:gd name="connsiteX4" fmla="*/ 215533 w 201057"/>
                <a:gd name="connsiteY4" fmla="*/ 41016 h 40211"/>
                <a:gd name="connsiteX5" fmla="*/ 214327 w 201057"/>
                <a:gd name="connsiteY5" fmla="*/ 20508 h 40211"/>
                <a:gd name="connsiteX6" fmla="*/ 215533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215533" y="0"/>
                  </a:moveTo>
                  <a:lnTo>
                    <a:pt x="20508" y="0"/>
                  </a:lnTo>
                  <a:cubicBezTo>
                    <a:pt x="9249" y="0"/>
                    <a:pt x="0" y="9249"/>
                    <a:pt x="0" y="20508"/>
                  </a:cubicBezTo>
                  <a:cubicBezTo>
                    <a:pt x="0" y="31767"/>
                    <a:pt x="9249" y="41016"/>
                    <a:pt x="20508" y="41016"/>
                  </a:cubicBezTo>
                  <a:lnTo>
                    <a:pt x="215533" y="41016"/>
                  </a:lnTo>
                  <a:cubicBezTo>
                    <a:pt x="214729" y="34180"/>
                    <a:pt x="214327" y="27344"/>
                    <a:pt x="214327" y="20508"/>
                  </a:cubicBezTo>
                  <a:cubicBezTo>
                    <a:pt x="214327" y="13672"/>
                    <a:pt x="214729" y="6836"/>
                    <a:pt x="215533" y="0"/>
                  </a:cubicBezTo>
                  <a:close/>
                </a:path>
              </a:pathLst>
            </a:custGeom>
            <a:solidFill>
              <a:srgbClr val="606060"/>
            </a:solidFill>
            <a:ln w="40211"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08DA2E9-7CBA-4700-8EB4-DD5B972F3FF9}"/>
                </a:ext>
              </a:extLst>
            </p:cNvPr>
            <p:cNvSpPr/>
            <p:nvPr/>
          </p:nvSpPr>
          <p:spPr>
            <a:xfrm>
              <a:off x="19062638" y="3356024"/>
              <a:ext cx="201057" cy="40211"/>
            </a:xfrm>
            <a:custGeom>
              <a:avLst/>
              <a:gdLst>
                <a:gd name="connsiteX0" fmla="*/ 195025 w 201057"/>
                <a:gd name="connsiteY0" fmla="*/ 0 h 40211"/>
                <a:gd name="connsiteX1" fmla="*/ 0 w 201057"/>
                <a:gd name="connsiteY1" fmla="*/ 0 h 40211"/>
                <a:gd name="connsiteX2" fmla="*/ 1206 w 201057"/>
                <a:gd name="connsiteY2" fmla="*/ 20508 h 40211"/>
                <a:gd name="connsiteX3" fmla="*/ 0 w 201057"/>
                <a:gd name="connsiteY3" fmla="*/ 41016 h 40211"/>
                <a:gd name="connsiteX4" fmla="*/ 195025 w 201057"/>
                <a:gd name="connsiteY4" fmla="*/ 41016 h 40211"/>
                <a:gd name="connsiteX5" fmla="*/ 215533 w 201057"/>
                <a:gd name="connsiteY5" fmla="*/ 20508 h 40211"/>
                <a:gd name="connsiteX6" fmla="*/ 195025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195025" y="0"/>
                  </a:moveTo>
                  <a:lnTo>
                    <a:pt x="0" y="0"/>
                  </a:lnTo>
                  <a:cubicBezTo>
                    <a:pt x="804" y="6836"/>
                    <a:pt x="1206" y="13672"/>
                    <a:pt x="1206" y="20508"/>
                  </a:cubicBezTo>
                  <a:cubicBezTo>
                    <a:pt x="1206" y="27344"/>
                    <a:pt x="804" y="34180"/>
                    <a:pt x="0" y="41016"/>
                  </a:cubicBezTo>
                  <a:lnTo>
                    <a:pt x="195025" y="41016"/>
                  </a:lnTo>
                  <a:cubicBezTo>
                    <a:pt x="206284" y="41016"/>
                    <a:pt x="215533" y="31767"/>
                    <a:pt x="215533" y="20508"/>
                  </a:cubicBezTo>
                  <a:cubicBezTo>
                    <a:pt x="215533" y="9249"/>
                    <a:pt x="206284" y="0"/>
                    <a:pt x="195025" y="0"/>
                  </a:cubicBezTo>
                  <a:close/>
                </a:path>
              </a:pathLst>
            </a:custGeom>
            <a:solidFill>
              <a:srgbClr val="606060"/>
            </a:solidFill>
            <a:ln w="40211"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EDF8AB4-6C94-417B-A0DC-D6B6B0B7B8C9}"/>
                </a:ext>
              </a:extLst>
            </p:cNvPr>
            <p:cNvSpPr/>
            <p:nvPr/>
          </p:nvSpPr>
          <p:spPr>
            <a:xfrm>
              <a:off x="18546323" y="3510034"/>
              <a:ext cx="160846" cy="160846"/>
            </a:xfrm>
            <a:custGeom>
              <a:avLst/>
              <a:gdLst>
                <a:gd name="connsiteX0" fmla="*/ 143957 w 160845"/>
                <a:gd name="connsiteY0" fmla="*/ 0 h 160845"/>
                <a:gd name="connsiteX1" fmla="*/ 6032 w 160845"/>
                <a:gd name="connsiteY1" fmla="*/ 137925 h 160845"/>
                <a:gd name="connsiteX2" fmla="*/ 6032 w 160845"/>
                <a:gd name="connsiteY2" fmla="*/ 167280 h 160845"/>
                <a:gd name="connsiteX3" fmla="*/ 20508 w 160845"/>
                <a:gd name="connsiteY3" fmla="*/ 173311 h 160845"/>
                <a:gd name="connsiteX4" fmla="*/ 34984 w 160845"/>
                <a:gd name="connsiteY4" fmla="*/ 167280 h 160845"/>
                <a:gd name="connsiteX5" fmla="*/ 172909 w 160845"/>
                <a:gd name="connsiteY5" fmla="*/ 29354 h 160845"/>
                <a:gd name="connsiteX6" fmla="*/ 143957 w 160845"/>
                <a:gd name="connsiteY6" fmla="*/ 0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143957" y="0"/>
                  </a:moveTo>
                  <a:lnTo>
                    <a:pt x="6032" y="137925"/>
                  </a:lnTo>
                  <a:cubicBezTo>
                    <a:pt x="-2011" y="145968"/>
                    <a:pt x="-2011" y="159237"/>
                    <a:pt x="6032" y="167280"/>
                  </a:cubicBezTo>
                  <a:cubicBezTo>
                    <a:pt x="10053" y="171301"/>
                    <a:pt x="15280" y="173311"/>
                    <a:pt x="20508" y="173311"/>
                  </a:cubicBezTo>
                  <a:cubicBezTo>
                    <a:pt x="25735" y="173311"/>
                    <a:pt x="30963" y="171301"/>
                    <a:pt x="34984" y="167280"/>
                  </a:cubicBezTo>
                  <a:lnTo>
                    <a:pt x="172909" y="29354"/>
                  </a:lnTo>
                  <a:cubicBezTo>
                    <a:pt x="162856" y="20508"/>
                    <a:pt x="152803" y="10857"/>
                    <a:pt x="143957" y="0"/>
                  </a:cubicBezTo>
                  <a:close/>
                </a:path>
              </a:pathLst>
            </a:custGeom>
            <a:solidFill>
              <a:srgbClr val="606060"/>
            </a:solidFill>
            <a:ln w="40211"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17EE09BA-22FB-4AB1-BACE-0D158A20E10B}"/>
                </a:ext>
              </a:extLst>
            </p:cNvPr>
            <p:cNvSpPr/>
            <p:nvPr/>
          </p:nvSpPr>
          <p:spPr>
            <a:xfrm>
              <a:off x="18986236" y="3070121"/>
              <a:ext cx="160846" cy="160846"/>
            </a:xfrm>
            <a:custGeom>
              <a:avLst/>
              <a:gdLst>
                <a:gd name="connsiteX0" fmla="*/ 29355 w 160845"/>
                <a:gd name="connsiteY0" fmla="*/ 173311 h 160845"/>
                <a:gd name="connsiteX1" fmla="*/ 167280 w 160845"/>
                <a:gd name="connsiteY1" fmla="*/ 35386 h 160845"/>
                <a:gd name="connsiteX2" fmla="*/ 167280 w 160845"/>
                <a:gd name="connsiteY2" fmla="*/ 6032 h 160845"/>
                <a:gd name="connsiteX3" fmla="*/ 137926 w 160845"/>
                <a:gd name="connsiteY3" fmla="*/ 6032 h 160845"/>
                <a:gd name="connsiteX4" fmla="*/ 0 w 160845"/>
                <a:gd name="connsiteY4" fmla="*/ 143957 h 160845"/>
                <a:gd name="connsiteX5" fmla="*/ 29355 w 160845"/>
                <a:gd name="connsiteY5" fmla="*/ 173311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29355" y="173311"/>
                  </a:moveTo>
                  <a:lnTo>
                    <a:pt x="167280" y="35386"/>
                  </a:lnTo>
                  <a:cubicBezTo>
                    <a:pt x="175322" y="27344"/>
                    <a:pt x="175322" y="14074"/>
                    <a:pt x="167280" y="6032"/>
                  </a:cubicBezTo>
                  <a:cubicBezTo>
                    <a:pt x="159238" y="-2011"/>
                    <a:pt x="145968" y="-2011"/>
                    <a:pt x="137926" y="6032"/>
                  </a:cubicBezTo>
                  <a:lnTo>
                    <a:pt x="0" y="143957"/>
                  </a:lnTo>
                  <a:cubicBezTo>
                    <a:pt x="10857" y="152803"/>
                    <a:pt x="20910" y="162454"/>
                    <a:pt x="29355" y="173311"/>
                  </a:cubicBezTo>
                  <a:close/>
                </a:path>
              </a:pathLst>
            </a:custGeom>
            <a:solidFill>
              <a:srgbClr val="606060"/>
            </a:solidFill>
            <a:ln w="40211"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6069286-C319-461D-B13A-7AADE990F0EC}"/>
                </a:ext>
              </a:extLst>
            </p:cNvPr>
            <p:cNvSpPr/>
            <p:nvPr/>
          </p:nvSpPr>
          <p:spPr>
            <a:xfrm>
              <a:off x="18986639" y="3510034"/>
              <a:ext cx="160846" cy="160846"/>
            </a:xfrm>
            <a:custGeom>
              <a:avLst/>
              <a:gdLst>
                <a:gd name="connsiteX0" fmla="*/ 0 w 160845"/>
                <a:gd name="connsiteY0" fmla="*/ 29354 h 160845"/>
                <a:gd name="connsiteX1" fmla="*/ 137925 w 160845"/>
                <a:gd name="connsiteY1" fmla="*/ 167280 h 160845"/>
                <a:gd name="connsiteX2" fmla="*/ 152401 w 160845"/>
                <a:gd name="connsiteY2" fmla="*/ 173311 h 160845"/>
                <a:gd name="connsiteX3" fmla="*/ 166877 w 160845"/>
                <a:gd name="connsiteY3" fmla="*/ 167280 h 160845"/>
                <a:gd name="connsiteX4" fmla="*/ 166877 w 160845"/>
                <a:gd name="connsiteY4" fmla="*/ 137925 h 160845"/>
                <a:gd name="connsiteX5" fmla="*/ 28952 w 160845"/>
                <a:gd name="connsiteY5" fmla="*/ 0 h 160845"/>
                <a:gd name="connsiteX6" fmla="*/ 0 w 160845"/>
                <a:gd name="connsiteY6" fmla="*/ 29354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0" y="29354"/>
                  </a:moveTo>
                  <a:lnTo>
                    <a:pt x="137925" y="167280"/>
                  </a:lnTo>
                  <a:cubicBezTo>
                    <a:pt x="141946" y="171301"/>
                    <a:pt x="147173" y="173311"/>
                    <a:pt x="152401" y="173311"/>
                  </a:cubicBezTo>
                  <a:cubicBezTo>
                    <a:pt x="157629" y="173311"/>
                    <a:pt x="162856" y="171301"/>
                    <a:pt x="166877" y="167280"/>
                  </a:cubicBezTo>
                  <a:cubicBezTo>
                    <a:pt x="174919" y="159237"/>
                    <a:pt x="174919" y="145968"/>
                    <a:pt x="166877" y="137925"/>
                  </a:cubicBezTo>
                  <a:lnTo>
                    <a:pt x="28952" y="0"/>
                  </a:lnTo>
                  <a:cubicBezTo>
                    <a:pt x="20508" y="10857"/>
                    <a:pt x="10455" y="20508"/>
                    <a:pt x="0" y="29354"/>
                  </a:cubicBezTo>
                  <a:close/>
                </a:path>
              </a:pathLst>
            </a:custGeom>
            <a:solidFill>
              <a:srgbClr val="606060"/>
            </a:solidFill>
            <a:ln w="40211"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E258A49-E7AA-4302-A1BD-B20DB813B113}"/>
                </a:ext>
              </a:extLst>
            </p:cNvPr>
            <p:cNvSpPr/>
            <p:nvPr/>
          </p:nvSpPr>
          <p:spPr>
            <a:xfrm>
              <a:off x="18546323" y="3070121"/>
              <a:ext cx="160846" cy="160846"/>
            </a:xfrm>
            <a:custGeom>
              <a:avLst/>
              <a:gdLst>
                <a:gd name="connsiteX0" fmla="*/ 173312 w 160845"/>
                <a:gd name="connsiteY0" fmla="*/ 143957 h 160845"/>
                <a:gd name="connsiteX1" fmla="*/ 35386 w 160845"/>
                <a:gd name="connsiteY1" fmla="*/ 6032 h 160845"/>
                <a:gd name="connsiteX2" fmla="*/ 6032 w 160845"/>
                <a:gd name="connsiteY2" fmla="*/ 6032 h 160845"/>
                <a:gd name="connsiteX3" fmla="*/ 6032 w 160845"/>
                <a:gd name="connsiteY3" fmla="*/ 35386 h 160845"/>
                <a:gd name="connsiteX4" fmla="*/ 143957 w 160845"/>
                <a:gd name="connsiteY4" fmla="*/ 173311 h 160845"/>
                <a:gd name="connsiteX5" fmla="*/ 173312 w 160845"/>
                <a:gd name="connsiteY5" fmla="*/ 143957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173312" y="143957"/>
                  </a:moveTo>
                  <a:lnTo>
                    <a:pt x="35386" y="6032"/>
                  </a:lnTo>
                  <a:cubicBezTo>
                    <a:pt x="27344" y="-2011"/>
                    <a:pt x="14074" y="-2011"/>
                    <a:pt x="6032" y="6032"/>
                  </a:cubicBezTo>
                  <a:cubicBezTo>
                    <a:pt x="-2011" y="14074"/>
                    <a:pt x="-2011" y="27344"/>
                    <a:pt x="6032" y="35386"/>
                  </a:cubicBezTo>
                  <a:lnTo>
                    <a:pt x="143957" y="173311"/>
                  </a:lnTo>
                  <a:cubicBezTo>
                    <a:pt x="152803" y="162454"/>
                    <a:pt x="162856" y="152803"/>
                    <a:pt x="173312" y="143957"/>
                  </a:cubicBezTo>
                  <a:close/>
                </a:path>
              </a:pathLst>
            </a:custGeom>
            <a:solidFill>
              <a:srgbClr val="606060"/>
            </a:solidFill>
            <a:ln w="40211"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308E304-3C7F-4666-8AB9-4FA005737AB2}"/>
                </a:ext>
              </a:extLst>
            </p:cNvPr>
            <p:cNvSpPr/>
            <p:nvPr/>
          </p:nvSpPr>
          <p:spPr>
            <a:xfrm>
              <a:off x="13971468" y="8984420"/>
              <a:ext cx="40211" cy="201057"/>
            </a:xfrm>
            <a:custGeom>
              <a:avLst/>
              <a:gdLst>
                <a:gd name="connsiteX0" fmla="*/ 0 w 40211"/>
                <a:gd name="connsiteY0" fmla="*/ 0 h 201057"/>
                <a:gd name="connsiteX1" fmla="*/ 0 w 40211"/>
                <a:gd name="connsiteY1" fmla="*/ 195026 h 201057"/>
                <a:gd name="connsiteX2" fmla="*/ 20508 w 40211"/>
                <a:gd name="connsiteY2" fmla="*/ 215533 h 201057"/>
                <a:gd name="connsiteX3" fmla="*/ 41016 w 40211"/>
                <a:gd name="connsiteY3" fmla="*/ 195026 h 201057"/>
                <a:gd name="connsiteX4" fmla="*/ 41016 w 40211"/>
                <a:gd name="connsiteY4" fmla="*/ 0 h 201057"/>
                <a:gd name="connsiteX5" fmla="*/ 20508 w 40211"/>
                <a:gd name="connsiteY5" fmla="*/ 1206 h 201057"/>
                <a:gd name="connsiteX6" fmla="*/ 0 w 40211"/>
                <a:gd name="connsiteY6" fmla="*/ 0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0" y="0"/>
                  </a:moveTo>
                  <a:lnTo>
                    <a:pt x="0" y="195026"/>
                  </a:lnTo>
                  <a:cubicBezTo>
                    <a:pt x="0" y="206285"/>
                    <a:pt x="9249" y="215533"/>
                    <a:pt x="20508" y="215533"/>
                  </a:cubicBezTo>
                  <a:cubicBezTo>
                    <a:pt x="31767" y="215533"/>
                    <a:pt x="41016" y="206285"/>
                    <a:pt x="41016" y="195026"/>
                  </a:cubicBezTo>
                  <a:lnTo>
                    <a:pt x="41016" y="0"/>
                  </a:lnTo>
                  <a:cubicBezTo>
                    <a:pt x="34180" y="804"/>
                    <a:pt x="27344" y="1206"/>
                    <a:pt x="20508" y="1206"/>
                  </a:cubicBezTo>
                  <a:cubicBezTo>
                    <a:pt x="13672" y="1206"/>
                    <a:pt x="6836" y="804"/>
                    <a:pt x="0" y="0"/>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7E7BBAF-D3E0-475A-AFA9-5E2A738B676A}"/>
                </a:ext>
              </a:extLst>
            </p:cNvPr>
            <p:cNvSpPr/>
            <p:nvPr/>
          </p:nvSpPr>
          <p:spPr>
            <a:xfrm>
              <a:off x="13971870" y="8349883"/>
              <a:ext cx="40211" cy="201057"/>
            </a:xfrm>
            <a:custGeom>
              <a:avLst/>
              <a:gdLst>
                <a:gd name="connsiteX0" fmla="*/ 41016 w 40211"/>
                <a:gd name="connsiteY0" fmla="*/ 215533 h 201057"/>
                <a:gd name="connsiteX1" fmla="*/ 41016 w 40211"/>
                <a:gd name="connsiteY1" fmla="*/ 20508 h 201057"/>
                <a:gd name="connsiteX2" fmla="*/ 20508 w 40211"/>
                <a:gd name="connsiteY2" fmla="*/ 0 h 201057"/>
                <a:gd name="connsiteX3" fmla="*/ 0 w 40211"/>
                <a:gd name="connsiteY3" fmla="*/ 20508 h 201057"/>
                <a:gd name="connsiteX4" fmla="*/ 0 w 40211"/>
                <a:gd name="connsiteY4" fmla="*/ 215533 h 201057"/>
                <a:gd name="connsiteX5" fmla="*/ 20508 w 40211"/>
                <a:gd name="connsiteY5" fmla="*/ 214327 h 201057"/>
                <a:gd name="connsiteX6" fmla="*/ 41016 w 40211"/>
                <a:gd name="connsiteY6" fmla="*/ 215533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41016" y="215533"/>
                  </a:moveTo>
                  <a:lnTo>
                    <a:pt x="41016" y="20508"/>
                  </a:lnTo>
                  <a:cubicBezTo>
                    <a:pt x="41016" y="9248"/>
                    <a:pt x="31767" y="0"/>
                    <a:pt x="20508" y="0"/>
                  </a:cubicBezTo>
                  <a:cubicBezTo>
                    <a:pt x="9249" y="0"/>
                    <a:pt x="0" y="9248"/>
                    <a:pt x="0" y="20508"/>
                  </a:cubicBezTo>
                  <a:lnTo>
                    <a:pt x="0" y="215533"/>
                  </a:lnTo>
                  <a:cubicBezTo>
                    <a:pt x="6836" y="214729"/>
                    <a:pt x="13672" y="214327"/>
                    <a:pt x="20508" y="214327"/>
                  </a:cubicBezTo>
                  <a:cubicBezTo>
                    <a:pt x="27344" y="214327"/>
                    <a:pt x="34180" y="215131"/>
                    <a:pt x="41016" y="215533"/>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E03B566-C635-47E6-908C-7345A398540A}"/>
                </a:ext>
              </a:extLst>
            </p:cNvPr>
            <p:cNvSpPr/>
            <p:nvPr/>
          </p:nvSpPr>
          <p:spPr>
            <a:xfrm>
              <a:off x="13566941" y="8754410"/>
              <a:ext cx="201057" cy="40211"/>
            </a:xfrm>
            <a:custGeom>
              <a:avLst/>
              <a:gdLst>
                <a:gd name="connsiteX0" fmla="*/ 215935 w 201057"/>
                <a:gd name="connsiteY0" fmla="*/ 0 h 40211"/>
                <a:gd name="connsiteX1" fmla="*/ 20508 w 201057"/>
                <a:gd name="connsiteY1" fmla="*/ 0 h 40211"/>
                <a:gd name="connsiteX2" fmla="*/ 0 w 201057"/>
                <a:gd name="connsiteY2" fmla="*/ 20508 h 40211"/>
                <a:gd name="connsiteX3" fmla="*/ 20508 w 201057"/>
                <a:gd name="connsiteY3" fmla="*/ 41016 h 40211"/>
                <a:gd name="connsiteX4" fmla="*/ 215533 w 201057"/>
                <a:gd name="connsiteY4" fmla="*/ 41016 h 40211"/>
                <a:gd name="connsiteX5" fmla="*/ 214327 w 201057"/>
                <a:gd name="connsiteY5" fmla="*/ 20508 h 40211"/>
                <a:gd name="connsiteX6" fmla="*/ 215935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215935" y="0"/>
                  </a:moveTo>
                  <a:lnTo>
                    <a:pt x="20508" y="0"/>
                  </a:lnTo>
                  <a:cubicBezTo>
                    <a:pt x="9249" y="0"/>
                    <a:pt x="0" y="9248"/>
                    <a:pt x="0" y="20508"/>
                  </a:cubicBezTo>
                  <a:cubicBezTo>
                    <a:pt x="0" y="31767"/>
                    <a:pt x="9249" y="41016"/>
                    <a:pt x="20508" y="41016"/>
                  </a:cubicBezTo>
                  <a:lnTo>
                    <a:pt x="215533" y="41016"/>
                  </a:lnTo>
                  <a:cubicBezTo>
                    <a:pt x="214729" y="34180"/>
                    <a:pt x="214327" y="27344"/>
                    <a:pt x="214327" y="20508"/>
                  </a:cubicBezTo>
                  <a:cubicBezTo>
                    <a:pt x="214729" y="13672"/>
                    <a:pt x="215131" y="6836"/>
                    <a:pt x="215935" y="0"/>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78CA9413-45D6-4A65-B113-378E3D32C500}"/>
                </a:ext>
              </a:extLst>
            </p:cNvPr>
            <p:cNvSpPr/>
            <p:nvPr/>
          </p:nvSpPr>
          <p:spPr>
            <a:xfrm>
              <a:off x="14201477" y="8754410"/>
              <a:ext cx="201057" cy="40211"/>
            </a:xfrm>
            <a:custGeom>
              <a:avLst/>
              <a:gdLst>
                <a:gd name="connsiteX0" fmla="*/ 195428 w 201057"/>
                <a:gd name="connsiteY0" fmla="*/ 0 h 40211"/>
                <a:gd name="connsiteX1" fmla="*/ 0 w 201057"/>
                <a:gd name="connsiteY1" fmla="*/ 0 h 40211"/>
                <a:gd name="connsiteX2" fmla="*/ 1206 w 201057"/>
                <a:gd name="connsiteY2" fmla="*/ 20508 h 40211"/>
                <a:gd name="connsiteX3" fmla="*/ 0 w 201057"/>
                <a:gd name="connsiteY3" fmla="*/ 41016 h 40211"/>
                <a:gd name="connsiteX4" fmla="*/ 195026 w 201057"/>
                <a:gd name="connsiteY4" fmla="*/ 41016 h 40211"/>
                <a:gd name="connsiteX5" fmla="*/ 215533 w 201057"/>
                <a:gd name="connsiteY5" fmla="*/ 20508 h 40211"/>
                <a:gd name="connsiteX6" fmla="*/ 195428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195428" y="0"/>
                  </a:moveTo>
                  <a:lnTo>
                    <a:pt x="0" y="0"/>
                  </a:lnTo>
                  <a:cubicBezTo>
                    <a:pt x="804" y="6836"/>
                    <a:pt x="1206" y="13672"/>
                    <a:pt x="1206" y="20508"/>
                  </a:cubicBezTo>
                  <a:cubicBezTo>
                    <a:pt x="1206" y="27344"/>
                    <a:pt x="804" y="34180"/>
                    <a:pt x="0" y="41016"/>
                  </a:cubicBezTo>
                  <a:lnTo>
                    <a:pt x="195026" y="41016"/>
                  </a:lnTo>
                  <a:cubicBezTo>
                    <a:pt x="206285" y="41016"/>
                    <a:pt x="215533" y="31767"/>
                    <a:pt x="215533" y="20508"/>
                  </a:cubicBezTo>
                  <a:cubicBezTo>
                    <a:pt x="215935" y="9248"/>
                    <a:pt x="206687" y="0"/>
                    <a:pt x="195428" y="0"/>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2444CADF-5901-4B35-AA23-FE1136437CE6}"/>
                </a:ext>
              </a:extLst>
            </p:cNvPr>
            <p:cNvSpPr/>
            <p:nvPr/>
          </p:nvSpPr>
          <p:spPr>
            <a:xfrm>
              <a:off x="13685564" y="8908420"/>
              <a:ext cx="160846" cy="160846"/>
            </a:xfrm>
            <a:custGeom>
              <a:avLst/>
              <a:gdLst>
                <a:gd name="connsiteX0" fmla="*/ 143957 w 160845"/>
                <a:gd name="connsiteY0" fmla="*/ 0 h 160845"/>
                <a:gd name="connsiteX1" fmla="*/ 6032 w 160845"/>
                <a:gd name="connsiteY1" fmla="*/ 137925 h 160845"/>
                <a:gd name="connsiteX2" fmla="*/ 6032 w 160845"/>
                <a:gd name="connsiteY2" fmla="*/ 167280 h 160845"/>
                <a:gd name="connsiteX3" fmla="*/ 20508 w 160845"/>
                <a:gd name="connsiteY3" fmla="*/ 173311 h 160845"/>
                <a:gd name="connsiteX4" fmla="*/ 34984 w 160845"/>
                <a:gd name="connsiteY4" fmla="*/ 167280 h 160845"/>
                <a:gd name="connsiteX5" fmla="*/ 172909 w 160845"/>
                <a:gd name="connsiteY5" fmla="*/ 29354 h 160845"/>
                <a:gd name="connsiteX6" fmla="*/ 143957 w 160845"/>
                <a:gd name="connsiteY6" fmla="*/ 0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143957" y="0"/>
                  </a:moveTo>
                  <a:lnTo>
                    <a:pt x="6032" y="137925"/>
                  </a:lnTo>
                  <a:cubicBezTo>
                    <a:pt x="-2011" y="145968"/>
                    <a:pt x="-2011" y="159237"/>
                    <a:pt x="6032" y="167280"/>
                  </a:cubicBezTo>
                  <a:cubicBezTo>
                    <a:pt x="10053" y="171301"/>
                    <a:pt x="15280" y="173311"/>
                    <a:pt x="20508" y="173311"/>
                  </a:cubicBezTo>
                  <a:cubicBezTo>
                    <a:pt x="25735" y="173311"/>
                    <a:pt x="30963" y="171301"/>
                    <a:pt x="34984" y="167280"/>
                  </a:cubicBezTo>
                  <a:lnTo>
                    <a:pt x="172909" y="29354"/>
                  </a:lnTo>
                  <a:cubicBezTo>
                    <a:pt x="162454" y="20508"/>
                    <a:pt x="152803" y="10857"/>
                    <a:pt x="143957" y="0"/>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3CFE01A-2956-4542-AA7A-46A82EC1B6CD}"/>
                </a:ext>
              </a:extLst>
            </p:cNvPr>
            <p:cNvSpPr/>
            <p:nvPr/>
          </p:nvSpPr>
          <p:spPr>
            <a:xfrm>
              <a:off x="14125478" y="8468105"/>
              <a:ext cx="160846" cy="160846"/>
            </a:xfrm>
            <a:custGeom>
              <a:avLst/>
              <a:gdLst>
                <a:gd name="connsiteX0" fmla="*/ 29354 w 160845"/>
                <a:gd name="connsiteY0" fmla="*/ 173311 h 160845"/>
                <a:gd name="connsiteX1" fmla="*/ 167280 w 160845"/>
                <a:gd name="connsiteY1" fmla="*/ 35386 h 160845"/>
                <a:gd name="connsiteX2" fmla="*/ 167280 w 160845"/>
                <a:gd name="connsiteY2" fmla="*/ 6032 h 160845"/>
                <a:gd name="connsiteX3" fmla="*/ 137925 w 160845"/>
                <a:gd name="connsiteY3" fmla="*/ 6032 h 160845"/>
                <a:gd name="connsiteX4" fmla="*/ 0 w 160845"/>
                <a:gd name="connsiteY4" fmla="*/ 143957 h 160845"/>
                <a:gd name="connsiteX5" fmla="*/ 29354 w 160845"/>
                <a:gd name="connsiteY5" fmla="*/ 173311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29354" y="173311"/>
                  </a:moveTo>
                  <a:lnTo>
                    <a:pt x="167280" y="35386"/>
                  </a:lnTo>
                  <a:cubicBezTo>
                    <a:pt x="175322" y="27344"/>
                    <a:pt x="175322" y="14074"/>
                    <a:pt x="167280" y="6032"/>
                  </a:cubicBezTo>
                  <a:cubicBezTo>
                    <a:pt x="159237" y="-2011"/>
                    <a:pt x="145968" y="-2011"/>
                    <a:pt x="137925" y="6032"/>
                  </a:cubicBezTo>
                  <a:lnTo>
                    <a:pt x="0" y="143957"/>
                  </a:lnTo>
                  <a:cubicBezTo>
                    <a:pt x="10857" y="153206"/>
                    <a:pt x="20508" y="162857"/>
                    <a:pt x="29354" y="173311"/>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26320A2-98C0-4FDA-94C1-C0D42F15F0AD}"/>
                </a:ext>
              </a:extLst>
            </p:cNvPr>
            <p:cNvSpPr/>
            <p:nvPr/>
          </p:nvSpPr>
          <p:spPr>
            <a:xfrm>
              <a:off x="14125478" y="8908420"/>
              <a:ext cx="160846" cy="160846"/>
            </a:xfrm>
            <a:custGeom>
              <a:avLst/>
              <a:gdLst>
                <a:gd name="connsiteX0" fmla="*/ 0 w 160845"/>
                <a:gd name="connsiteY0" fmla="*/ 29354 h 160845"/>
                <a:gd name="connsiteX1" fmla="*/ 137925 w 160845"/>
                <a:gd name="connsiteY1" fmla="*/ 167280 h 160845"/>
                <a:gd name="connsiteX2" fmla="*/ 152401 w 160845"/>
                <a:gd name="connsiteY2" fmla="*/ 173311 h 160845"/>
                <a:gd name="connsiteX3" fmla="*/ 166878 w 160845"/>
                <a:gd name="connsiteY3" fmla="*/ 167280 h 160845"/>
                <a:gd name="connsiteX4" fmla="*/ 166878 w 160845"/>
                <a:gd name="connsiteY4" fmla="*/ 137925 h 160845"/>
                <a:gd name="connsiteX5" fmla="*/ 28952 w 160845"/>
                <a:gd name="connsiteY5" fmla="*/ 0 h 160845"/>
                <a:gd name="connsiteX6" fmla="*/ 0 w 160845"/>
                <a:gd name="connsiteY6" fmla="*/ 29354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0" y="29354"/>
                  </a:moveTo>
                  <a:lnTo>
                    <a:pt x="137925" y="167280"/>
                  </a:lnTo>
                  <a:cubicBezTo>
                    <a:pt x="141946" y="171301"/>
                    <a:pt x="147174" y="173311"/>
                    <a:pt x="152401" y="173311"/>
                  </a:cubicBezTo>
                  <a:cubicBezTo>
                    <a:pt x="157629" y="173311"/>
                    <a:pt x="162856" y="171301"/>
                    <a:pt x="166878" y="167280"/>
                  </a:cubicBezTo>
                  <a:cubicBezTo>
                    <a:pt x="174920" y="159237"/>
                    <a:pt x="174920" y="145968"/>
                    <a:pt x="166878" y="137925"/>
                  </a:cubicBezTo>
                  <a:lnTo>
                    <a:pt x="28952" y="0"/>
                  </a:lnTo>
                  <a:cubicBezTo>
                    <a:pt x="20508" y="10857"/>
                    <a:pt x="10857" y="20508"/>
                    <a:pt x="0" y="29354"/>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34DF075-E92A-474A-BB82-FDCFAE2D495D}"/>
                </a:ext>
              </a:extLst>
            </p:cNvPr>
            <p:cNvSpPr/>
            <p:nvPr/>
          </p:nvSpPr>
          <p:spPr>
            <a:xfrm>
              <a:off x="13685564" y="8468507"/>
              <a:ext cx="160846" cy="160846"/>
            </a:xfrm>
            <a:custGeom>
              <a:avLst/>
              <a:gdLst>
                <a:gd name="connsiteX0" fmla="*/ 173311 w 160845"/>
                <a:gd name="connsiteY0" fmla="*/ 143957 h 160845"/>
                <a:gd name="connsiteX1" fmla="*/ 35386 w 160845"/>
                <a:gd name="connsiteY1" fmla="*/ 6032 h 160845"/>
                <a:gd name="connsiteX2" fmla="*/ 6032 w 160845"/>
                <a:gd name="connsiteY2" fmla="*/ 6032 h 160845"/>
                <a:gd name="connsiteX3" fmla="*/ 6032 w 160845"/>
                <a:gd name="connsiteY3" fmla="*/ 35386 h 160845"/>
                <a:gd name="connsiteX4" fmla="*/ 143957 w 160845"/>
                <a:gd name="connsiteY4" fmla="*/ 173311 h 160845"/>
                <a:gd name="connsiteX5" fmla="*/ 173311 w 160845"/>
                <a:gd name="connsiteY5" fmla="*/ 143957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173311" y="143957"/>
                  </a:moveTo>
                  <a:lnTo>
                    <a:pt x="35386" y="6032"/>
                  </a:lnTo>
                  <a:cubicBezTo>
                    <a:pt x="27344" y="-2011"/>
                    <a:pt x="14074" y="-2011"/>
                    <a:pt x="6032" y="6032"/>
                  </a:cubicBezTo>
                  <a:cubicBezTo>
                    <a:pt x="-2011" y="14074"/>
                    <a:pt x="-2011" y="27344"/>
                    <a:pt x="6032" y="35386"/>
                  </a:cubicBezTo>
                  <a:lnTo>
                    <a:pt x="143957" y="173311"/>
                  </a:lnTo>
                  <a:cubicBezTo>
                    <a:pt x="152803" y="162455"/>
                    <a:pt x="162454" y="152804"/>
                    <a:pt x="173311" y="143957"/>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A5780F4-ECB9-4592-BCEE-6FB8AC225B46}"/>
                </a:ext>
              </a:extLst>
            </p:cNvPr>
            <p:cNvSpPr/>
            <p:nvPr/>
          </p:nvSpPr>
          <p:spPr>
            <a:xfrm>
              <a:off x="27968668" y="10220520"/>
              <a:ext cx="40211" cy="201057"/>
            </a:xfrm>
            <a:custGeom>
              <a:avLst/>
              <a:gdLst>
                <a:gd name="connsiteX0" fmla="*/ 0 w 40211"/>
                <a:gd name="connsiteY0" fmla="*/ 0 h 201057"/>
                <a:gd name="connsiteX1" fmla="*/ 0 w 40211"/>
                <a:gd name="connsiteY1" fmla="*/ 195025 h 201057"/>
                <a:gd name="connsiteX2" fmla="*/ 20508 w 40211"/>
                <a:gd name="connsiteY2" fmla="*/ 215533 h 201057"/>
                <a:gd name="connsiteX3" fmla="*/ 41015 w 40211"/>
                <a:gd name="connsiteY3" fmla="*/ 195025 h 201057"/>
                <a:gd name="connsiteX4" fmla="*/ 41015 w 40211"/>
                <a:gd name="connsiteY4" fmla="*/ 0 h 201057"/>
                <a:gd name="connsiteX5" fmla="*/ 20508 w 40211"/>
                <a:gd name="connsiteY5" fmla="*/ 1206 h 201057"/>
                <a:gd name="connsiteX6" fmla="*/ 0 w 40211"/>
                <a:gd name="connsiteY6" fmla="*/ 0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0" y="0"/>
                  </a:moveTo>
                  <a:lnTo>
                    <a:pt x="0" y="195025"/>
                  </a:lnTo>
                  <a:cubicBezTo>
                    <a:pt x="0" y="206284"/>
                    <a:pt x="9249" y="215533"/>
                    <a:pt x="20508" y="215533"/>
                  </a:cubicBezTo>
                  <a:cubicBezTo>
                    <a:pt x="31767" y="215533"/>
                    <a:pt x="41015" y="206284"/>
                    <a:pt x="41015" y="195025"/>
                  </a:cubicBezTo>
                  <a:lnTo>
                    <a:pt x="41015" y="0"/>
                  </a:lnTo>
                  <a:cubicBezTo>
                    <a:pt x="34180" y="804"/>
                    <a:pt x="27343" y="1206"/>
                    <a:pt x="20508" y="1206"/>
                  </a:cubicBezTo>
                  <a:cubicBezTo>
                    <a:pt x="13672" y="1206"/>
                    <a:pt x="6836" y="804"/>
                    <a:pt x="0" y="0"/>
                  </a:cubicBezTo>
                  <a:close/>
                </a:path>
              </a:pathLst>
            </a:custGeom>
            <a:noFill/>
            <a:ln w="25783" cap="flat">
              <a:solidFill>
                <a:schemeClr val="accent4"/>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8D2E4DE-D604-4C17-A268-C1DD79335776}"/>
                </a:ext>
              </a:extLst>
            </p:cNvPr>
            <p:cNvSpPr/>
            <p:nvPr/>
          </p:nvSpPr>
          <p:spPr>
            <a:xfrm>
              <a:off x="27969071" y="9585983"/>
              <a:ext cx="40211" cy="201057"/>
            </a:xfrm>
            <a:custGeom>
              <a:avLst/>
              <a:gdLst>
                <a:gd name="connsiteX0" fmla="*/ 41015 w 40211"/>
                <a:gd name="connsiteY0" fmla="*/ 215533 h 201057"/>
                <a:gd name="connsiteX1" fmla="*/ 41015 w 40211"/>
                <a:gd name="connsiteY1" fmla="*/ 20508 h 201057"/>
                <a:gd name="connsiteX2" fmla="*/ 20507 w 40211"/>
                <a:gd name="connsiteY2" fmla="*/ 0 h 201057"/>
                <a:gd name="connsiteX3" fmla="*/ 0 w 40211"/>
                <a:gd name="connsiteY3" fmla="*/ 20508 h 201057"/>
                <a:gd name="connsiteX4" fmla="*/ 0 w 40211"/>
                <a:gd name="connsiteY4" fmla="*/ 215533 h 201057"/>
                <a:gd name="connsiteX5" fmla="*/ 20507 w 40211"/>
                <a:gd name="connsiteY5" fmla="*/ 214326 h 201057"/>
                <a:gd name="connsiteX6" fmla="*/ 41015 w 40211"/>
                <a:gd name="connsiteY6" fmla="*/ 215533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41015" y="215533"/>
                  </a:moveTo>
                  <a:lnTo>
                    <a:pt x="41015" y="20508"/>
                  </a:lnTo>
                  <a:cubicBezTo>
                    <a:pt x="41015" y="9248"/>
                    <a:pt x="31766" y="0"/>
                    <a:pt x="20507" y="0"/>
                  </a:cubicBezTo>
                  <a:cubicBezTo>
                    <a:pt x="9248" y="0"/>
                    <a:pt x="0" y="9248"/>
                    <a:pt x="0" y="20508"/>
                  </a:cubicBezTo>
                  <a:lnTo>
                    <a:pt x="0" y="215533"/>
                  </a:lnTo>
                  <a:cubicBezTo>
                    <a:pt x="6835" y="214729"/>
                    <a:pt x="13672" y="214326"/>
                    <a:pt x="20507" y="214326"/>
                  </a:cubicBezTo>
                  <a:cubicBezTo>
                    <a:pt x="27343" y="214326"/>
                    <a:pt x="34179" y="215131"/>
                    <a:pt x="41015" y="215533"/>
                  </a:cubicBezTo>
                  <a:close/>
                </a:path>
              </a:pathLst>
            </a:custGeom>
            <a:noFill/>
            <a:ln w="25783" cap="flat">
              <a:solidFill>
                <a:schemeClr val="accent4"/>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D82B242D-DB27-4336-A034-2EDA6C7BEFC8}"/>
                </a:ext>
              </a:extLst>
            </p:cNvPr>
            <p:cNvSpPr/>
            <p:nvPr/>
          </p:nvSpPr>
          <p:spPr>
            <a:xfrm>
              <a:off x="27564544" y="9990510"/>
              <a:ext cx="201057" cy="40211"/>
            </a:xfrm>
            <a:custGeom>
              <a:avLst/>
              <a:gdLst>
                <a:gd name="connsiteX0" fmla="*/ 215533 w 201057"/>
                <a:gd name="connsiteY0" fmla="*/ 0 h 40211"/>
                <a:gd name="connsiteX1" fmla="*/ 20507 w 201057"/>
                <a:gd name="connsiteY1" fmla="*/ 0 h 40211"/>
                <a:gd name="connsiteX2" fmla="*/ 0 w 201057"/>
                <a:gd name="connsiteY2" fmla="*/ 20508 h 40211"/>
                <a:gd name="connsiteX3" fmla="*/ 20507 w 201057"/>
                <a:gd name="connsiteY3" fmla="*/ 41015 h 40211"/>
                <a:gd name="connsiteX4" fmla="*/ 215533 w 201057"/>
                <a:gd name="connsiteY4" fmla="*/ 41015 h 40211"/>
                <a:gd name="connsiteX5" fmla="*/ 214326 w 201057"/>
                <a:gd name="connsiteY5" fmla="*/ 20508 h 40211"/>
                <a:gd name="connsiteX6" fmla="*/ 215533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215533" y="0"/>
                  </a:moveTo>
                  <a:lnTo>
                    <a:pt x="20507" y="0"/>
                  </a:lnTo>
                  <a:cubicBezTo>
                    <a:pt x="9248" y="0"/>
                    <a:pt x="0" y="9248"/>
                    <a:pt x="0" y="20508"/>
                  </a:cubicBezTo>
                  <a:cubicBezTo>
                    <a:pt x="0" y="31767"/>
                    <a:pt x="9248" y="41015"/>
                    <a:pt x="20507" y="41015"/>
                  </a:cubicBezTo>
                  <a:lnTo>
                    <a:pt x="215533" y="41015"/>
                  </a:lnTo>
                  <a:cubicBezTo>
                    <a:pt x="214729" y="34179"/>
                    <a:pt x="214326" y="27343"/>
                    <a:pt x="214326" y="20508"/>
                  </a:cubicBezTo>
                  <a:cubicBezTo>
                    <a:pt x="214326" y="13672"/>
                    <a:pt x="214729" y="6836"/>
                    <a:pt x="215533" y="0"/>
                  </a:cubicBezTo>
                  <a:close/>
                </a:path>
              </a:pathLst>
            </a:custGeom>
            <a:noFill/>
            <a:ln w="25783" cap="flat">
              <a:solidFill>
                <a:schemeClr val="accent4"/>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6F4FB09-9949-4C6B-A98B-ECF312230495}"/>
                </a:ext>
              </a:extLst>
            </p:cNvPr>
            <p:cNvSpPr/>
            <p:nvPr/>
          </p:nvSpPr>
          <p:spPr>
            <a:xfrm>
              <a:off x="28199080" y="9990510"/>
              <a:ext cx="201057" cy="40211"/>
            </a:xfrm>
            <a:custGeom>
              <a:avLst/>
              <a:gdLst>
                <a:gd name="connsiteX0" fmla="*/ 195025 w 201057"/>
                <a:gd name="connsiteY0" fmla="*/ 0 h 40211"/>
                <a:gd name="connsiteX1" fmla="*/ 0 w 201057"/>
                <a:gd name="connsiteY1" fmla="*/ 0 h 40211"/>
                <a:gd name="connsiteX2" fmla="*/ 1206 w 201057"/>
                <a:gd name="connsiteY2" fmla="*/ 20508 h 40211"/>
                <a:gd name="connsiteX3" fmla="*/ 0 w 201057"/>
                <a:gd name="connsiteY3" fmla="*/ 41015 h 40211"/>
                <a:gd name="connsiteX4" fmla="*/ 195025 w 201057"/>
                <a:gd name="connsiteY4" fmla="*/ 41015 h 40211"/>
                <a:gd name="connsiteX5" fmla="*/ 215533 w 201057"/>
                <a:gd name="connsiteY5" fmla="*/ 20508 h 40211"/>
                <a:gd name="connsiteX6" fmla="*/ 195025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195025" y="0"/>
                  </a:moveTo>
                  <a:lnTo>
                    <a:pt x="0" y="0"/>
                  </a:lnTo>
                  <a:cubicBezTo>
                    <a:pt x="804" y="6836"/>
                    <a:pt x="1206" y="13672"/>
                    <a:pt x="1206" y="20508"/>
                  </a:cubicBezTo>
                  <a:cubicBezTo>
                    <a:pt x="1206" y="27343"/>
                    <a:pt x="804" y="34179"/>
                    <a:pt x="0" y="41015"/>
                  </a:cubicBezTo>
                  <a:lnTo>
                    <a:pt x="195025" y="41015"/>
                  </a:lnTo>
                  <a:cubicBezTo>
                    <a:pt x="206284" y="41015"/>
                    <a:pt x="215533" y="31767"/>
                    <a:pt x="215533" y="20508"/>
                  </a:cubicBezTo>
                  <a:cubicBezTo>
                    <a:pt x="215533" y="9248"/>
                    <a:pt x="206284" y="0"/>
                    <a:pt x="195025" y="0"/>
                  </a:cubicBezTo>
                  <a:close/>
                </a:path>
              </a:pathLst>
            </a:custGeom>
            <a:noFill/>
            <a:ln w="25783" cap="flat">
              <a:solidFill>
                <a:schemeClr val="accent4"/>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A12D6BF5-1453-4552-96C7-B2D9FDE61326}"/>
                </a:ext>
              </a:extLst>
            </p:cNvPr>
            <p:cNvSpPr/>
            <p:nvPr/>
          </p:nvSpPr>
          <p:spPr>
            <a:xfrm>
              <a:off x="27682765" y="10144520"/>
              <a:ext cx="160846" cy="160846"/>
            </a:xfrm>
            <a:custGeom>
              <a:avLst/>
              <a:gdLst>
                <a:gd name="connsiteX0" fmla="*/ 143957 w 160845"/>
                <a:gd name="connsiteY0" fmla="*/ 0 h 160845"/>
                <a:gd name="connsiteX1" fmla="*/ 6032 w 160845"/>
                <a:gd name="connsiteY1" fmla="*/ 137925 h 160845"/>
                <a:gd name="connsiteX2" fmla="*/ 6032 w 160845"/>
                <a:gd name="connsiteY2" fmla="*/ 167279 h 160845"/>
                <a:gd name="connsiteX3" fmla="*/ 20508 w 160845"/>
                <a:gd name="connsiteY3" fmla="*/ 173311 h 160845"/>
                <a:gd name="connsiteX4" fmla="*/ 34984 w 160845"/>
                <a:gd name="connsiteY4" fmla="*/ 167279 h 160845"/>
                <a:gd name="connsiteX5" fmla="*/ 172909 w 160845"/>
                <a:gd name="connsiteY5" fmla="*/ 29354 h 160845"/>
                <a:gd name="connsiteX6" fmla="*/ 143957 w 160845"/>
                <a:gd name="connsiteY6" fmla="*/ 0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143957" y="0"/>
                  </a:moveTo>
                  <a:lnTo>
                    <a:pt x="6032" y="137925"/>
                  </a:lnTo>
                  <a:cubicBezTo>
                    <a:pt x="-2011" y="145967"/>
                    <a:pt x="-2011" y="159237"/>
                    <a:pt x="6032" y="167279"/>
                  </a:cubicBezTo>
                  <a:cubicBezTo>
                    <a:pt x="10052" y="171301"/>
                    <a:pt x="15280" y="173311"/>
                    <a:pt x="20508" y="173311"/>
                  </a:cubicBezTo>
                  <a:cubicBezTo>
                    <a:pt x="25735" y="173311"/>
                    <a:pt x="30963" y="171301"/>
                    <a:pt x="34984" y="167279"/>
                  </a:cubicBezTo>
                  <a:lnTo>
                    <a:pt x="172909" y="29354"/>
                  </a:lnTo>
                  <a:cubicBezTo>
                    <a:pt x="162454" y="20508"/>
                    <a:pt x="152804" y="10455"/>
                    <a:pt x="143957" y="0"/>
                  </a:cubicBezTo>
                  <a:close/>
                </a:path>
              </a:pathLst>
            </a:custGeom>
            <a:noFill/>
            <a:ln w="25783" cap="flat">
              <a:solidFill>
                <a:schemeClr val="accent4"/>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C6B7F0A6-19FA-464C-B1E3-DF10DBA317CF}"/>
                </a:ext>
              </a:extLst>
            </p:cNvPr>
            <p:cNvSpPr/>
            <p:nvPr/>
          </p:nvSpPr>
          <p:spPr>
            <a:xfrm>
              <a:off x="28122677" y="9704205"/>
              <a:ext cx="160846" cy="160846"/>
            </a:xfrm>
            <a:custGeom>
              <a:avLst/>
              <a:gdLst>
                <a:gd name="connsiteX0" fmla="*/ 29355 w 160845"/>
                <a:gd name="connsiteY0" fmla="*/ 173311 h 160845"/>
                <a:gd name="connsiteX1" fmla="*/ 167280 w 160845"/>
                <a:gd name="connsiteY1" fmla="*/ 35386 h 160845"/>
                <a:gd name="connsiteX2" fmla="*/ 167280 w 160845"/>
                <a:gd name="connsiteY2" fmla="*/ 6032 h 160845"/>
                <a:gd name="connsiteX3" fmla="*/ 137926 w 160845"/>
                <a:gd name="connsiteY3" fmla="*/ 6032 h 160845"/>
                <a:gd name="connsiteX4" fmla="*/ 0 w 160845"/>
                <a:gd name="connsiteY4" fmla="*/ 143957 h 160845"/>
                <a:gd name="connsiteX5" fmla="*/ 29355 w 160845"/>
                <a:gd name="connsiteY5" fmla="*/ 173311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29355" y="173311"/>
                  </a:moveTo>
                  <a:lnTo>
                    <a:pt x="167280" y="35386"/>
                  </a:lnTo>
                  <a:cubicBezTo>
                    <a:pt x="175323" y="27344"/>
                    <a:pt x="175323" y="14074"/>
                    <a:pt x="167280" y="6032"/>
                  </a:cubicBezTo>
                  <a:cubicBezTo>
                    <a:pt x="159238" y="-2011"/>
                    <a:pt x="145968" y="-2011"/>
                    <a:pt x="137926" y="6032"/>
                  </a:cubicBezTo>
                  <a:lnTo>
                    <a:pt x="0" y="143957"/>
                  </a:lnTo>
                  <a:cubicBezTo>
                    <a:pt x="10858" y="152803"/>
                    <a:pt x="20508" y="162856"/>
                    <a:pt x="29355" y="173311"/>
                  </a:cubicBezTo>
                  <a:close/>
                </a:path>
              </a:pathLst>
            </a:custGeom>
            <a:noFill/>
            <a:ln w="25783" cap="flat">
              <a:solidFill>
                <a:schemeClr val="accent4"/>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1FD5DE66-C119-42D5-8542-EED8259DE621}"/>
                </a:ext>
              </a:extLst>
            </p:cNvPr>
            <p:cNvSpPr/>
            <p:nvPr/>
          </p:nvSpPr>
          <p:spPr>
            <a:xfrm>
              <a:off x="28122677" y="10144520"/>
              <a:ext cx="160846" cy="160846"/>
            </a:xfrm>
            <a:custGeom>
              <a:avLst/>
              <a:gdLst>
                <a:gd name="connsiteX0" fmla="*/ 0 w 160845"/>
                <a:gd name="connsiteY0" fmla="*/ 29354 h 160845"/>
                <a:gd name="connsiteX1" fmla="*/ 137926 w 160845"/>
                <a:gd name="connsiteY1" fmla="*/ 167279 h 160845"/>
                <a:gd name="connsiteX2" fmla="*/ 152402 w 160845"/>
                <a:gd name="connsiteY2" fmla="*/ 173311 h 160845"/>
                <a:gd name="connsiteX3" fmla="*/ 166878 w 160845"/>
                <a:gd name="connsiteY3" fmla="*/ 167279 h 160845"/>
                <a:gd name="connsiteX4" fmla="*/ 166878 w 160845"/>
                <a:gd name="connsiteY4" fmla="*/ 137925 h 160845"/>
                <a:gd name="connsiteX5" fmla="*/ 28952 w 160845"/>
                <a:gd name="connsiteY5" fmla="*/ 0 h 160845"/>
                <a:gd name="connsiteX6" fmla="*/ 0 w 160845"/>
                <a:gd name="connsiteY6" fmla="*/ 29354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0" y="29354"/>
                  </a:moveTo>
                  <a:lnTo>
                    <a:pt x="137926" y="167279"/>
                  </a:lnTo>
                  <a:cubicBezTo>
                    <a:pt x="141946" y="171301"/>
                    <a:pt x="147174" y="173311"/>
                    <a:pt x="152402" y="173311"/>
                  </a:cubicBezTo>
                  <a:cubicBezTo>
                    <a:pt x="157629" y="173311"/>
                    <a:pt x="162857" y="171301"/>
                    <a:pt x="166878" y="167279"/>
                  </a:cubicBezTo>
                  <a:cubicBezTo>
                    <a:pt x="174920" y="159237"/>
                    <a:pt x="174920" y="145967"/>
                    <a:pt x="166878" y="137925"/>
                  </a:cubicBezTo>
                  <a:lnTo>
                    <a:pt x="28952" y="0"/>
                  </a:lnTo>
                  <a:cubicBezTo>
                    <a:pt x="20508" y="10455"/>
                    <a:pt x="10858" y="20508"/>
                    <a:pt x="0" y="29354"/>
                  </a:cubicBezTo>
                  <a:close/>
                </a:path>
              </a:pathLst>
            </a:custGeom>
            <a:noFill/>
            <a:ln w="25783" cap="flat">
              <a:solidFill>
                <a:schemeClr val="accent4"/>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8866CAB-81CD-4736-A250-ED837B243034}"/>
                </a:ext>
              </a:extLst>
            </p:cNvPr>
            <p:cNvSpPr/>
            <p:nvPr/>
          </p:nvSpPr>
          <p:spPr>
            <a:xfrm>
              <a:off x="27682765" y="9704607"/>
              <a:ext cx="160846" cy="160846"/>
            </a:xfrm>
            <a:custGeom>
              <a:avLst/>
              <a:gdLst>
                <a:gd name="connsiteX0" fmla="*/ 173312 w 160845"/>
                <a:gd name="connsiteY0" fmla="*/ 143957 h 160845"/>
                <a:gd name="connsiteX1" fmla="*/ 35386 w 160845"/>
                <a:gd name="connsiteY1" fmla="*/ 6032 h 160845"/>
                <a:gd name="connsiteX2" fmla="*/ 6032 w 160845"/>
                <a:gd name="connsiteY2" fmla="*/ 6032 h 160845"/>
                <a:gd name="connsiteX3" fmla="*/ 6032 w 160845"/>
                <a:gd name="connsiteY3" fmla="*/ 35386 h 160845"/>
                <a:gd name="connsiteX4" fmla="*/ 143957 w 160845"/>
                <a:gd name="connsiteY4" fmla="*/ 173311 h 160845"/>
                <a:gd name="connsiteX5" fmla="*/ 173312 w 160845"/>
                <a:gd name="connsiteY5" fmla="*/ 143957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173312" y="143957"/>
                  </a:moveTo>
                  <a:lnTo>
                    <a:pt x="35386" y="6032"/>
                  </a:lnTo>
                  <a:cubicBezTo>
                    <a:pt x="27344" y="-2011"/>
                    <a:pt x="14074" y="-2011"/>
                    <a:pt x="6032" y="6032"/>
                  </a:cubicBezTo>
                  <a:cubicBezTo>
                    <a:pt x="-2011" y="14074"/>
                    <a:pt x="-2011" y="27344"/>
                    <a:pt x="6032" y="35386"/>
                  </a:cubicBezTo>
                  <a:lnTo>
                    <a:pt x="143957" y="173311"/>
                  </a:lnTo>
                  <a:cubicBezTo>
                    <a:pt x="152804" y="162454"/>
                    <a:pt x="162454" y="152401"/>
                    <a:pt x="173312" y="143957"/>
                  </a:cubicBezTo>
                  <a:close/>
                </a:path>
              </a:pathLst>
            </a:custGeom>
            <a:noFill/>
            <a:ln w="25783" cap="flat">
              <a:solidFill>
                <a:schemeClr val="accent4"/>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C12FC70A-7F5F-4136-B7AC-F8F7BD370BA3}"/>
                </a:ext>
              </a:extLst>
            </p:cNvPr>
            <p:cNvSpPr/>
            <p:nvPr/>
          </p:nvSpPr>
          <p:spPr>
            <a:xfrm>
              <a:off x="24791161" y="13602703"/>
              <a:ext cx="40211" cy="321692"/>
            </a:xfrm>
            <a:custGeom>
              <a:avLst/>
              <a:gdLst>
                <a:gd name="connsiteX0" fmla="*/ 0 w 40211"/>
                <a:gd name="connsiteY0" fmla="*/ 0 h 321691"/>
                <a:gd name="connsiteX1" fmla="*/ 0 w 40211"/>
                <a:gd name="connsiteY1" fmla="*/ 291935 h 321691"/>
                <a:gd name="connsiteX2" fmla="*/ 30962 w 40211"/>
                <a:gd name="connsiteY2" fmla="*/ 322898 h 321691"/>
                <a:gd name="connsiteX3" fmla="*/ 61925 w 40211"/>
                <a:gd name="connsiteY3" fmla="*/ 291935 h 321691"/>
                <a:gd name="connsiteX4" fmla="*/ 61925 w 40211"/>
                <a:gd name="connsiteY4" fmla="*/ 0 h 321691"/>
                <a:gd name="connsiteX5" fmla="*/ 30962 w 40211"/>
                <a:gd name="connsiteY5" fmla="*/ 1609 h 321691"/>
                <a:gd name="connsiteX6" fmla="*/ 0 w 40211"/>
                <a:gd name="connsiteY6" fmla="*/ 0 h 3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321691">
                  <a:moveTo>
                    <a:pt x="0" y="0"/>
                  </a:moveTo>
                  <a:lnTo>
                    <a:pt x="0" y="291935"/>
                  </a:lnTo>
                  <a:cubicBezTo>
                    <a:pt x="0" y="308825"/>
                    <a:pt x="13672" y="322898"/>
                    <a:pt x="30962" y="322898"/>
                  </a:cubicBezTo>
                  <a:cubicBezTo>
                    <a:pt x="47852" y="322898"/>
                    <a:pt x="61925" y="309226"/>
                    <a:pt x="61925" y="291935"/>
                  </a:cubicBezTo>
                  <a:lnTo>
                    <a:pt x="61925" y="0"/>
                  </a:lnTo>
                  <a:cubicBezTo>
                    <a:pt x="51872" y="805"/>
                    <a:pt x="41418" y="1609"/>
                    <a:pt x="30962" y="1609"/>
                  </a:cubicBezTo>
                  <a:cubicBezTo>
                    <a:pt x="20507" y="1609"/>
                    <a:pt x="10053" y="805"/>
                    <a:pt x="0" y="0"/>
                  </a:cubicBezTo>
                  <a:close/>
                </a:path>
              </a:pathLst>
            </a:custGeom>
            <a:solidFill>
              <a:srgbClr val="606060"/>
            </a:solidFill>
            <a:ln w="40211"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D613EC3-5708-445E-AE90-2D1772CB38AA}"/>
                </a:ext>
              </a:extLst>
            </p:cNvPr>
            <p:cNvSpPr/>
            <p:nvPr/>
          </p:nvSpPr>
          <p:spPr>
            <a:xfrm>
              <a:off x="24791161" y="12652507"/>
              <a:ext cx="40211" cy="321692"/>
            </a:xfrm>
            <a:custGeom>
              <a:avLst/>
              <a:gdLst>
                <a:gd name="connsiteX0" fmla="*/ 61925 w 40211"/>
                <a:gd name="connsiteY0" fmla="*/ 322898 h 321691"/>
                <a:gd name="connsiteX1" fmla="*/ 61925 w 40211"/>
                <a:gd name="connsiteY1" fmla="*/ 30964 h 321691"/>
                <a:gd name="connsiteX2" fmla="*/ 30962 w 40211"/>
                <a:gd name="connsiteY2" fmla="*/ 0 h 321691"/>
                <a:gd name="connsiteX3" fmla="*/ 0 w 40211"/>
                <a:gd name="connsiteY3" fmla="*/ 30964 h 321691"/>
                <a:gd name="connsiteX4" fmla="*/ 0 w 40211"/>
                <a:gd name="connsiteY4" fmla="*/ 322898 h 321691"/>
                <a:gd name="connsiteX5" fmla="*/ 30962 w 40211"/>
                <a:gd name="connsiteY5" fmla="*/ 321290 h 321691"/>
                <a:gd name="connsiteX6" fmla="*/ 61925 w 40211"/>
                <a:gd name="connsiteY6" fmla="*/ 322898 h 3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321691">
                  <a:moveTo>
                    <a:pt x="61925" y="322898"/>
                  </a:moveTo>
                  <a:lnTo>
                    <a:pt x="61925" y="30964"/>
                  </a:lnTo>
                  <a:cubicBezTo>
                    <a:pt x="61925" y="14074"/>
                    <a:pt x="48253" y="0"/>
                    <a:pt x="30962" y="0"/>
                  </a:cubicBezTo>
                  <a:cubicBezTo>
                    <a:pt x="14073" y="0"/>
                    <a:pt x="0" y="13673"/>
                    <a:pt x="0" y="30964"/>
                  </a:cubicBezTo>
                  <a:lnTo>
                    <a:pt x="0" y="322898"/>
                  </a:lnTo>
                  <a:cubicBezTo>
                    <a:pt x="10053" y="322094"/>
                    <a:pt x="20507" y="321290"/>
                    <a:pt x="30962" y="321290"/>
                  </a:cubicBezTo>
                  <a:cubicBezTo>
                    <a:pt x="41418" y="321692"/>
                    <a:pt x="51471" y="322094"/>
                    <a:pt x="61925" y="322898"/>
                  </a:cubicBezTo>
                  <a:close/>
                </a:path>
              </a:pathLst>
            </a:custGeom>
            <a:solidFill>
              <a:srgbClr val="606060"/>
            </a:solidFill>
            <a:ln w="40211"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47333FDA-A8EB-4F95-918F-6DBFA2987B08}"/>
                </a:ext>
              </a:extLst>
            </p:cNvPr>
            <p:cNvSpPr/>
            <p:nvPr/>
          </p:nvSpPr>
          <p:spPr>
            <a:xfrm>
              <a:off x="24185576" y="13258092"/>
              <a:ext cx="321692" cy="40211"/>
            </a:xfrm>
            <a:custGeom>
              <a:avLst/>
              <a:gdLst>
                <a:gd name="connsiteX0" fmla="*/ 322898 w 321691"/>
                <a:gd name="connsiteY0" fmla="*/ 0 h 40211"/>
                <a:gd name="connsiteX1" fmla="*/ 30962 w 321691"/>
                <a:gd name="connsiteY1" fmla="*/ 0 h 40211"/>
                <a:gd name="connsiteX2" fmla="*/ 0 w 321691"/>
                <a:gd name="connsiteY2" fmla="*/ 30962 h 40211"/>
                <a:gd name="connsiteX3" fmla="*/ 30962 w 321691"/>
                <a:gd name="connsiteY3" fmla="*/ 61925 h 40211"/>
                <a:gd name="connsiteX4" fmla="*/ 322898 w 321691"/>
                <a:gd name="connsiteY4" fmla="*/ 61925 h 40211"/>
                <a:gd name="connsiteX5" fmla="*/ 321289 w 321691"/>
                <a:gd name="connsiteY5" fmla="*/ 30962 h 40211"/>
                <a:gd name="connsiteX6" fmla="*/ 322898 w 321691"/>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691" h="40211">
                  <a:moveTo>
                    <a:pt x="322898" y="0"/>
                  </a:moveTo>
                  <a:lnTo>
                    <a:pt x="30962" y="0"/>
                  </a:lnTo>
                  <a:cubicBezTo>
                    <a:pt x="14073" y="0"/>
                    <a:pt x="0" y="13672"/>
                    <a:pt x="0" y="30962"/>
                  </a:cubicBezTo>
                  <a:cubicBezTo>
                    <a:pt x="0" y="47850"/>
                    <a:pt x="13672" y="61925"/>
                    <a:pt x="30962" y="61925"/>
                  </a:cubicBezTo>
                  <a:lnTo>
                    <a:pt x="322898" y="61925"/>
                  </a:lnTo>
                  <a:cubicBezTo>
                    <a:pt x="322093" y="51872"/>
                    <a:pt x="321289" y="41418"/>
                    <a:pt x="321289" y="30962"/>
                  </a:cubicBezTo>
                  <a:cubicBezTo>
                    <a:pt x="321289" y="20507"/>
                    <a:pt x="322093" y="10053"/>
                    <a:pt x="322898" y="0"/>
                  </a:cubicBezTo>
                  <a:close/>
                </a:path>
              </a:pathLst>
            </a:custGeom>
            <a:solidFill>
              <a:srgbClr val="606060"/>
            </a:solidFill>
            <a:ln w="40211"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711C4FB-B752-40E2-B4F2-626ECCCDF03A}"/>
                </a:ext>
              </a:extLst>
            </p:cNvPr>
            <p:cNvSpPr/>
            <p:nvPr/>
          </p:nvSpPr>
          <p:spPr>
            <a:xfrm>
              <a:off x="25135772" y="13258092"/>
              <a:ext cx="321692" cy="40211"/>
            </a:xfrm>
            <a:custGeom>
              <a:avLst/>
              <a:gdLst>
                <a:gd name="connsiteX0" fmla="*/ 291935 w 321691"/>
                <a:gd name="connsiteY0" fmla="*/ 0 h 40211"/>
                <a:gd name="connsiteX1" fmla="*/ 0 w 321691"/>
                <a:gd name="connsiteY1" fmla="*/ 0 h 40211"/>
                <a:gd name="connsiteX2" fmla="*/ 1609 w 321691"/>
                <a:gd name="connsiteY2" fmla="*/ 30962 h 40211"/>
                <a:gd name="connsiteX3" fmla="*/ 0 w 321691"/>
                <a:gd name="connsiteY3" fmla="*/ 61925 h 40211"/>
                <a:gd name="connsiteX4" fmla="*/ 291935 w 321691"/>
                <a:gd name="connsiteY4" fmla="*/ 61925 h 40211"/>
                <a:gd name="connsiteX5" fmla="*/ 322898 w 321691"/>
                <a:gd name="connsiteY5" fmla="*/ 30962 h 40211"/>
                <a:gd name="connsiteX6" fmla="*/ 291935 w 321691"/>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691" h="40211">
                  <a:moveTo>
                    <a:pt x="291935" y="0"/>
                  </a:moveTo>
                  <a:lnTo>
                    <a:pt x="0" y="0"/>
                  </a:lnTo>
                  <a:cubicBezTo>
                    <a:pt x="805" y="10053"/>
                    <a:pt x="1609" y="20507"/>
                    <a:pt x="1609" y="30962"/>
                  </a:cubicBezTo>
                  <a:cubicBezTo>
                    <a:pt x="1609" y="41418"/>
                    <a:pt x="1206" y="51872"/>
                    <a:pt x="0" y="61925"/>
                  </a:cubicBezTo>
                  <a:lnTo>
                    <a:pt x="291935" y="61925"/>
                  </a:lnTo>
                  <a:cubicBezTo>
                    <a:pt x="308825" y="61925"/>
                    <a:pt x="322898" y="48253"/>
                    <a:pt x="322898" y="30962"/>
                  </a:cubicBezTo>
                  <a:cubicBezTo>
                    <a:pt x="322898" y="14073"/>
                    <a:pt x="308825" y="0"/>
                    <a:pt x="291935" y="0"/>
                  </a:cubicBezTo>
                  <a:close/>
                </a:path>
              </a:pathLst>
            </a:custGeom>
            <a:solidFill>
              <a:srgbClr val="606060"/>
            </a:solidFill>
            <a:ln w="40211"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A5AE6EC-B6B5-4F36-AF54-47EB2FA399AF}"/>
                </a:ext>
              </a:extLst>
            </p:cNvPr>
            <p:cNvSpPr/>
            <p:nvPr/>
          </p:nvSpPr>
          <p:spPr>
            <a:xfrm>
              <a:off x="24362707" y="13488905"/>
              <a:ext cx="241269" cy="241269"/>
            </a:xfrm>
            <a:custGeom>
              <a:avLst/>
              <a:gdLst>
                <a:gd name="connsiteX0" fmla="*/ 215735 w 241268"/>
                <a:gd name="connsiteY0" fmla="*/ 0 h 241268"/>
                <a:gd name="connsiteX1" fmla="*/ 9047 w 241268"/>
                <a:gd name="connsiteY1" fmla="*/ 206686 h 241268"/>
                <a:gd name="connsiteX2" fmla="*/ 9047 w 241268"/>
                <a:gd name="connsiteY2" fmla="*/ 250516 h 241268"/>
                <a:gd name="connsiteX3" fmla="*/ 30762 w 241268"/>
                <a:gd name="connsiteY3" fmla="*/ 259766 h 241268"/>
                <a:gd name="connsiteX4" fmla="*/ 52476 w 241268"/>
                <a:gd name="connsiteY4" fmla="*/ 250516 h 241268"/>
                <a:gd name="connsiteX5" fmla="*/ 259162 w 241268"/>
                <a:gd name="connsiteY5" fmla="*/ 43830 h 241268"/>
                <a:gd name="connsiteX6" fmla="*/ 215735 w 241268"/>
                <a:gd name="connsiteY6" fmla="*/ 0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68" h="241268">
                  <a:moveTo>
                    <a:pt x="215735" y="0"/>
                  </a:moveTo>
                  <a:lnTo>
                    <a:pt x="9047" y="206686"/>
                  </a:lnTo>
                  <a:cubicBezTo>
                    <a:pt x="-3016" y="218750"/>
                    <a:pt x="-3016" y="238454"/>
                    <a:pt x="9047" y="250516"/>
                  </a:cubicBezTo>
                  <a:cubicBezTo>
                    <a:pt x="15080" y="256549"/>
                    <a:pt x="23121" y="259766"/>
                    <a:pt x="30762" y="259766"/>
                  </a:cubicBezTo>
                  <a:cubicBezTo>
                    <a:pt x="38805" y="259766"/>
                    <a:pt x="46445" y="256549"/>
                    <a:pt x="52476" y="250516"/>
                  </a:cubicBezTo>
                  <a:lnTo>
                    <a:pt x="259162" y="43830"/>
                  </a:lnTo>
                  <a:cubicBezTo>
                    <a:pt x="243481" y="30561"/>
                    <a:pt x="229004" y="15682"/>
                    <a:pt x="215735" y="0"/>
                  </a:cubicBezTo>
                  <a:close/>
                </a:path>
              </a:pathLst>
            </a:custGeom>
            <a:solidFill>
              <a:srgbClr val="606060"/>
            </a:solidFill>
            <a:ln w="40211"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9FCED10-EBA0-4474-8308-418A4CE7152F}"/>
                </a:ext>
              </a:extLst>
            </p:cNvPr>
            <p:cNvSpPr/>
            <p:nvPr/>
          </p:nvSpPr>
          <p:spPr>
            <a:xfrm>
              <a:off x="25021571" y="12829639"/>
              <a:ext cx="241269" cy="241269"/>
            </a:xfrm>
            <a:custGeom>
              <a:avLst/>
              <a:gdLst>
                <a:gd name="connsiteX0" fmla="*/ 43830 w 241268"/>
                <a:gd name="connsiteY0" fmla="*/ 259565 h 241268"/>
                <a:gd name="connsiteX1" fmla="*/ 250518 w 241268"/>
                <a:gd name="connsiteY1" fmla="*/ 52878 h 241268"/>
                <a:gd name="connsiteX2" fmla="*/ 250518 w 241268"/>
                <a:gd name="connsiteY2" fmla="*/ 9047 h 241268"/>
                <a:gd name="connsiteX3" fmla="*/ 206687 w 241268"/>
                <a:gd name="connsiteY3" fmla="*/ 9047 h 241268"/>
                <a:gd name="connsiteX4" fmla="*/ 0 w 241268"/>
                <a:gd name="connsiteY4" fmla="*/ 215735 h 241268"/>
                <a:gd name="connsiteX5" fmla="*/ 43830 w 241268"/>
                <a:gd name="connsiteY5" fmla="*/ 259565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68" h="241268">
                  <a:moveTo>
                    <a:pt x="43830" y="259565"/>
                  </a:moveTo>
                  <a:lnTo>
                    <a:pt x="250518" y="52878"/>
                  </a:lnTo>
                  <a:cubicBezTo>
                    <a:pt x="262581" y="40815"/>
                    <a:pt x="262581" y="21111"/>
                    <a:pt x="250518" y="9047"/>
                  </a:cubicBezTo>
                  <a:cubicBezTo>
                    <a:pt x="238454" y="-3016"/>
                    <a:pt x="218750" y="-3016"/>
                    <a:pt x="206687" y="9047"/>
                  </a:cubicBezTo>
                  <a:lnTo>
                    <a:pt x="0" y="215735"/>
                  </a:lnTo>
                  <a:cubicBezTo>
                    <a:pt x="16084" y="229004"/>
                    <a:pt x="30964" y="243882"/>
                    <a:pt x="43830" y="259565"/>
                  </a:cubicBezTo>
                  <a:close/>
                </a:path>
              </a:pathLst>
            </a:custGeom>
            <a:solidFill>
              <a:srgbClr val="606060"/>
            </a:solidFill>
            <a:ln w="40211"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D1AD8C3-1251-4F30-AB94-4C795BB359D6}"/>
                </a:ext>
              </a:extLst>
            </p:cNvPr>
            <p:cNvSpPr/>
            <p:nvPr/>
          </p:nvSpPr>
          <p:spPr>
            <a:xfrm>
              <a:off x="25021974" y="13488905"/>
              <a:ext cx="241269" cy="241269"/>
            </a:xfrm>
            <a:custGeom>
              <a:avLst/>
              <a:gdLst>
                <a:gd name="connsiteX0" fmla="*/ 0 w 241268"/>
                <a:gd name="connsiteY0" fmla="*/ 43830 h 241268"/>
                <a:gd name="connsiteX1" fmla="*/ 206686 w 241268"/>
                <a:gd name="connsiteY1" fmla="*/ 250516 h 241268"/>
                <a:gd name="connsiteX2" fmla="*/ 228401 w 241268"/>
                <a:gd name="connsiteY2" fmla="*/ 259766 h 241268"/>
                <a:gd name="connsiteX3" fmla="*/ 250115 w 241268"/>
                <a:gd name="connsiteY3" fmla="*/ 250516 h 241268"/>
                <a:gd name="connsiteX4" fmla="*/ 250115 w 241268"/>
                <a:gd name="connsiteY4" fmla="*/ 206686 h 241268"/>
                <a:gd name="connsiteX5" fmla="*/ 43428 w 241268"/>
                <a:gd name="connsiteY5" fmla="*/ 0 h 241268"/>
                <a:gd name="connsiteX6" fmla="*/ 0 w 241268"/>
                <a:gd name="connsiteY6" fmla="*/ 43830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68" h="241268">
                  <a:moveTo>
                    <a:pt x="0" y="43830"/>
                  </a:moveTo>
                  <a:lnTo>
                    <a:pt x="206686" y="250516"/>
                  </a:lnTo>
                  <a:cubicBezTo>
                    <a:pt x="212719" y="256549"/>
                    <a:pt x="220760" y="259766"/>
                    <a:pt x="228401" y="259766"/>
                  </a:cubicBezTo>
                  <a:cubicBezTo>
                    <a:pt x="236443" y="259766"/>
                    <a:pt x="244084" y="256549"/>
                    <a:pt x="250115" y="250516"/>
                  </a:cubicBezTo>
                  <a:cubicBezTo>
                    <a:pt x="262178" y="238454"/>
                    <a:pt x="262178" y="218750"/>
                    <a:pt x="250115" y="206686"/>
                  </a:cubicBezTo>
                  <a:lnTo>
                    <a:pt x="43428" y="0"/>
                  </a:lnTo>
                  <a:cubicBezTo>
                    <a:pt x="30561" y="15682"/>
                    <a:pt x="15682" y="30561"/>
                    <a:pt x="0" y="43830"/>
                  </a:cubicBezTo>
                  <a:close/>
                </a:path>
              </a:pathLst>
            </a:custGeom>
            <a:solidFill>
              <a:srgbClr val="606060"/>
            </a:solidFill>
            <a:ln w="40211"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87D0B10E-C56A-410F-AEC9-1D3BA25B2785}"/>
                </a:ext>
              </a:extLst>
            </p:cNvPr>
            <p:cNvSpPr/>
            <p:nvPr/>
          </p:nvSpPr>
          <p:spPr>
            <a:xfrm>
              <a:off x="24362707" y="12830041"/>
              <a:ext cx="241269" cy="241269"/>
            </a:xfrm>
            <a:custGeom>
              <a:avLst/>
              <a:gdLst>
                <a:gd name="connsiteX0" fmla="*/ 259565 w 241268"/>
                <a:gd name="connsiteY0" fmla="*/ 215733 h 241268"/>
                <a:gd name="connsiteX1" fmla="*/ 52878 w 241268"/>
                <a:gd name="connsiteY1" fmla="*/ 9047 h 241268"/>
                <a:gd name="connsiteX2" fmla="*/ 9047 w 241268"/>
                <a:gd name="connsiteY2" fmla="*/ 9047 h 241268"/>
                <a:gd name="connsiteX3" fmla="*/ 9047 w 241268"/>
                <a:gd name="connsiteY3" fmla="*/ 52878 h 241268"/>
                <a:gd name="connsiteX4" fmla="*/ 215735 w 241268"/>
                <a:gd name="connsiteY4" fmla="*/ 259565 h 241268"/>
                <a:gd name="connsiteX5" fmla="*/ 259565 w 241268"/>
                <a:gd name="connsiteY5" fmla="*/ 215733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68" h="241268">
                  <a:moveTo>
                    <a:pt x="259565" y="215733"/>
                  </a:moveTo>
                  <a:lnTo>
                    <a:pt x="52878" y="9047"/>
                  </a:lnTo>
                  <a:cubicBezTo>
                    <a:pt x="40815" y="-3016"/>
                    <a:pt x="21111" y="-3016"/>
                    <a:pt x="9047" y="9047"/>
                  </a:cubicBezTo>
                  <a:cubicBezTo>
                    <a:pt x="-3016" y="21110"/>
                    <a:pt x="-3016" y="40815"/>
                    <a:pt x="9047" y="52878"/>
                  </a:cubicBezTo>
                  <a:lnTo>
                    <a:pt x="215735" y="259565"/>
                  </a:lnTo>
                  <a:cubicBezTo>
                    <a:pt x="229004" y="243479"/>
                    <a:pt x="243481" y="228601"/>
                    <a:pt x="259565" y="215733"/>
                  </a:cubicBezTo>
                  <a:close/>
                </a:path>
              </a:pathLst>
            </a:custGeom>
            <a:solidFill>
              <a:srgbClr val="606060"/>
            </a:solidFill>
            <a:ln w="40211"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3A6A67A2-B093-4AF2-9CF5-5E731F1BE60F}"/>
                </a:ext>
              </a:extLst>
            </p:cNvPr>
            <p:cNvSpPr/>
            <p:nvPr/>
          </p:nvSpPr>
          <p:spPr>
            <a:xfrm>
              <a:off x="21734862" y="2264558"/>
              <a:ext cx="924863" cy="804229"/>
            </a:xfrm>
            <a:custGeom>
              <a:avLst/>
              <a:gdLst>
                <a:gd name="connsiteX0" fmla="*/ 831801 w 924863"/>
                <a:gd name="connsiteY0" fmla="*/ 29885 h 804228"/>
                <a:gd name="connsiteX1" fmla="*/ 477941 w 924863"/>
                <a:gd name="connsiteY1" fmla="*/ 176657 h 804228"/>
                <a:gd name="connsiteX2" fmla="*/ 124080 w 924863"/>
                <a:gd name="connsiteY2" fmla="*/ 29885 h 804228"/>
                <a:gd name="connsiteX3" fmla="*/ 477539 w 924863"/>
                <a:gd name="connsiteY3" fmla="*/ 804759 h 804228"/>
                <a:gd name="connsiteX4" fmla="*/ 477539 w 924863"/>
                <a:gd name="connsiteY4" fmla="*/ 805564 h 804228"/>
                <a:gd name="connsiteX5" fmla="*/ 477941 w 924863"/>
                <a:gd name="connsiteY5" fmla="*/ 805161 h 804228"/>
                <a:gd name="connsiteX6" fmla="*/ 478343 w 924863"/>
                <a:gd name="connsiteY6" fmla="*/ 805564 h 804228"/>
                <a:gd name="connsiteX7" fmla="*/ 478343 w 924863"/>
                <a:gd name="connsiteY7" fmla="*/ 804759 h 804228"/>
                <a:gd name="connsiteX8" fmla="*/ 831801 w 924863"/>
                <a:gd name="connsiteY8" fmla="*/ 29885 h 80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863" h="804228">
                  <a:moveTo>
                    <a:pt x="831801" y="29885"/>
                  </a:moveTo>
                  <a:cubicBezTo>
                    <a:pt x="594152" y="-82707"/>
                    <a:pt x="485983" y="157757"/>
                    <a:pt x="477941" y="176657"/>
                  </a:cubicBezTo>
                  <a:cubicBezTo>
                    <a:pt x="469899" y="157757"/>
                    <a:pt x="361730" y="-82707"/>
                    <a:pt x="124080" y="29885"/>
                  </a:cubicBezTo>
                  <a:cubicBezTo>
                    <a:pt x="-123220" y="147302"/>
                    <a:pt x="1435" y="521671"/>
                    <a:pt x="477539" y="804759"/>
                  </a:cubicBezTo>
                  <a:lnTo>
                    <a:pt x="477539" y="805564"/>
                  </a:lnTo>
                  <a:cubicBezTo>
                    <a:pt x="477539" y="805564"/>
                    <a:pt x="477941" y="805161"/>
                    <a:pt x="477941" y="805161"/>
                  </a:cubicBezTo>
                  <a:cubicBezTo>
                    <a:pt x="477941" y="805161"/>
                    <a:pt x="478343" y="805161"/>
                    <a:pt x="478343" y="805564"/>
                  </a:cubicBezTo>
                  <a:lnTo>
                    <a:pt x="478343" y="804759"/>
                  </a:lnTo>
                  <a:cubicBezTo>
                    <a:pt x="954446" y="521671"/>
                    <a:pt x="1079102" y="147302"/>
                    <a:pt x="831801" y="29885"/>
                  </a:cubicBezTo>
                  <a:close/>
                </a:path>
              </a:pathLst>
            </a:custGeom>
            <a:solidFill>
              <a:schemeClr val="accent6"/>
            </a:solidFill>
            <a:ln w="40211"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A4476F2-564B-42B4-B33F-11FCCF5CA1BB}"/>
                </a:ext>
              </a:extLst>
            </p:cNvPr>
            <p:cNvSpPr/>
            <p:nvPr/>
          </p:nvSpPr>
          <p:spPr>
            <a:xfrm>
              <a:off x="21495860" y="14629488"/>
              <a:ext cx="442326" cy="402114"/>
            </a:xfrm>
            <a:custGeom>
              <a:avLst/>
              <a:gdLst>
                <a:gd name="connsiteX0" fmla="*/ 415758 w 442325"/>
                <a:gd name="connsiteY0" fmla="*/ 15094 h 402114"/>
                <a:gd name="connsiteX1" fmla="*/ 238828 w 442325"/>
                <a:gd name="connsiteY1" fmla="*/ 88279 h 402114"/>
                <a:gd name="connsiteX2" fmla="*/ 61898 w 442325"/>
                <a:gd name="connsiteY2" fmla="*/ 15094 h 402114"/>
                <a:gd name="connsiteX3" fmla="*/ 238828 w 442325"/>
                <a:gd name="connsiteY3" fmla="*/ 402330 h 402114"/>
                <a:gd name="connsiteX4" fmla="*/ 238828 w 442325"/>
                <a:gd name="connsiteY4" fmla="*/ 402733 h 402114"/>
                <a:gd name="connsiteX5" fmla="*/ 239230 w 442325"/>
                <a:gd name="connsiteY5" fmla="*/ 402733 h 402114"/>
                <a:gd name="connsiteX6" fmla="*/ 239633 w 442325"/>
                <a:gd name="connsiteY6" fmla="*/ 402733 h 402114"/>
                <a:gd name="connsiteX7" fmla="*/ 239633 w 442325"/>
                <a:gd name="connsiteY7" fmla="*/ 402330 h 402114"/>
                <a:gd name="connsiteX8" fmla="*/ 415758 w 442325"/>
                <a:gd name="connsiteY8" fmla="*/ 15094 h 4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325" h="402114">
                  <a:moveTo>
                    <a:pt x="415758" y="15094"/>
                  </a:moveTo>
                  <a:cubicBezTo>
                    <a:pt x="296733" y="-41202"/>
                    <a:pt x="242849" y="79030"/>
                    <a:pt x="238828" y="88279"/>
                  </a:cubicBezTo>
                  <a:cubicBezTo>
                    <a:pt x="234807" y="79030"/>
                    <a:pt x="180522" y="-41605"/>
                    <a:pt x="61898" y="15094"/>
                  </a:cubicBezTo>
                  <a:cubicBezTo>
                    <a:pt x="-61551" y="73802"/>
                    <a:pt x="777" y="260786"/>
                    <a:pt x="238828" y="402330"/>
                  </a:cubicBezTo>
                  <a:lnTo>
                    <a:pt x="238828" y="402733"/>
                  </a:lnTo>
                  <a:cubicBezTo>
                    <a:pt x="238828" y="402733"/>
                    <a:pt x="238828" y="402733"/>
                    <a:pt x="239230" y="402733"/>
                  </a:cubicBezTo>
                  <a:cubicBezTo>
                    <a:pt x="239230" y="402733"/>
                    <a:pt x="239230" y="402733"/>
                    <a:pt x="239633" y="402733"/>
                  </a:cubicBezTo>
                  <a:lnTo>
                    <a:pt x="239633" y="402330"/>
                  </a:lnTo>
                  <a:cubicBezTo>
                    <a:pt x="476880" y="261187"/>
                    <a:pt x="539208" y="73802"/>
                    <a:pt x="415758" y="15094"/>
                  </a:cubicBezTo>
                  <a:close/>
                </a:path>
              </a:pathLst>
            </a:custGeom>
            <a:solidFill>
              <a:schemeClr val="accent6"/>
            </a:solidFill>
            <a:ln w="40211" cap="flat">
              <a:noFill/>
              <a:prstDash val="solid"/>
              <a:miter/>
            </a:ln>
          </p:spPr>
          <p:txBody>
            <a:bodyPr rtlCol="0" anchor="ctr"/>
            <a:lstStyle/>
            <a:p>
              <a:endParaRPr lang="en-US"/>
            </a:p>
          </p:txBody>
        </p:sp>
      </p:grpSp>
      <p:sp>
        <p:nvSpPr>
          <p:cNvPr id="140" name="Oval 139">
            <a:extLst>
              <a:ext uri="{FF2B5EF4-FFF2-40B4-BE49-F238E27FC236}">
                <a16:creationId xmlns:a16="http://schemas.microsoft.com/office/drawing/2014/main" id="{C2144FF2-B34C-4718-88A6-AACB3898EB20}"/>
              </a:ext>
            </a:extLst>
          </p:cNvPr>
          <p:cNvSpPr/>
          <p:nvPr/>
        </p:nvSpPr>
        <p:spPr>
          <a:xfrm>
            <a:off x="1031821" y="8518156"/>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6D266700-B739-461A-BB4B-9B8A593C02B1}"/>
              </a:ext>
            </a:extLst>
          </p:cNvPr>
          <p:cNvSpPr/>
          <p:nvPr/>
        </p:nvSpPr>
        <p:spPr>
          <a:xfrm>
            <a:off x="1031821" y="12400519"/>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87F95D19-46D5-4461-8317-75B66F3E9F35}"/>
              </a:ext>
            </a:extLst>
          </p:cNvPr>
          <p:cNvSpPr>
            <a:spLocks/>
          </p:cNvSpPr>
          <p:nvPr/>
        </p:nvSpPr>
        <p:spPr bwMode="auto">
          <a:xfrm>
            <a:off x="1453547" y="8967082"/>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nvGrpSpPr>
          <p:cNvPr id="143" name="Group 142">
            <a:extLst>
              <a:ext uri="{FF2B5EF4-FFF2-40B4-BE49-F238E27FC236}">
                <a16:creationId xmlns:a16="http://schemas.microsoft.com/office/drawing/2014/main" id="{DBE2B749-8380-48A1-B55D-9EDE5070F4E3}"/>
              </a:ext>
            </a:extLst>
          </p:cNvPr>
          <p:cNvGrpSpPr/>
          <p:nvPr/>
        </p:nvGrpSpPr>
        <p:grpSpPr>
          <a:xfrm>
            <a:off x="1471842" y="12779197"/>
            <a:ext cx="507489" cy="744474"/>
            <a:chOff x="6056313" y="744538"/>
            <a:chExt cx="1009651" cy="1481138"/>
          </a:xfrm>
          <a:solidFill>
            <a:schemeClr val="bg1"/>
          </a:solidFill>
        </p:grpSpPr>
        <p:sp>
          <p:nvSpPr>
            <p:cNvPr id="144" name="Freeform 12">
              <a:extLst>
                <a:ext uri="{FF2B5EF4-FFF2-40B4-BE49-F238E27FC236}">
                  <a16:creationId xmlns:a16="http://schemas.microsoft.com/office/drawing/2014/main" id="{5196B9D0-1E72-4ED2-AAB4-CF91D6B814C5}"/>
                </a:ext>
              </a:extLst>
            </p:cNvPr>
            <p:cNvSpPr>
              <a:spLocks/>
            </p:cNvSpPr>
            <p:nvPr/>
          </p:nvSpPr>
          <p:spPr bwMode="auto">
            <a:xfrm>
              <a:off x="6056313" y="744538"/>
              <a:ext cx="898525" cy="1390650"/>
            </a:xfrm>
            <a:custGeom>
              <a:avLst/>
              <a:gdLst>
                <a:gd name="T0" fmla="*/ 1672 w 2267"/>
                <a:gd name="T1" fmla="*/ 5 h 3506"/>
                <a:gd name="T2" fmla="*/ 1815 w 2267"/>
                <a:gd name="T3" fmla="*/ 40 h 3506"/>
                <a:gd name="T4" fmla="*/ 1935 w 2267"/>
                <a:gd name="T5" fmla="*/ 101 h 3506"/>
                <a:gd name="T6" fmla="*/ 2034 w 2267"/>
                <a:gd name="T7" fmla="*/ 181 h 3506"/>
                <a:gd name="T8" fmla="*/ 2111 w 2267"/>
                <a:gd name="T9" fmla="*/ 268 h 3506"/>
                <a:gd name="T10" fmla="*/ 2168 w 2267"/>
                <a:gd name="T11" fmla="*/ 357 h 3506"/>
                <a:gd name="T12" fmla="*/ 2208 w 2267"/>
                <a:gd name="T13" fmla="*/ 436 h 3506"/>
                <a:gd name="T14" fmla="*/ 2242 w 2267"/>
                <a:gd name="T15" fmla="*/ 536 h 3506"/>
                <a:gd name="T16" fmla="*/ 2263 w 2267"/>
                <a:gd name="T17" fmla="*/ 651 h 3506"/>
                <a:gd name="T18" fmla="*/ 2265 w 2267"/>
                <a:gd name="T19" fmla="*/ 779 h 3506"/>
                <a:gd name="T20" fmla="*/ 2242 w 2267"/>
                <a:gd name="T21" fmla="*/ 911 h 3506"/>
                <a:gd name="T22" fmla="*/ 2186 w 2267"/>
                <a:gd name="T23" fmla="*/ 1046 h 3506"/>
                <a:gd name="T24" fmla="*/ 2091 w 2267"/>
                <a:gd name="T25" fmla="*/ 1177 h 3506"/>
                <a:gd name="T26" fmla="*/ 1951 w 2267"/>
                <a:gd name="T27" fmla="*/ 1298 h 3506"/>
                <a:gd name="T28" fmla="*/ 1761 w 2267"/>
                <a:gd name="T29" fmla="*/ 1406 h 3506"/>
                <a:gd name="T30" fmla="*/ 1623 w 2267"/>
                <a:gd name="T31" fmla="*/ 1544 h 3506"/>
                <a:gd name="T32" fmla="*/ 1524 w 2267"/>
                <a:gd name="T33" fmla="*/ 1713 h 3506"/>
                <a:gd name="T34" fmla="*/ 1470 w 2267"/>
                <a:gd name="T35" fmla="*/ 1902 h 3506"/>
                <a:gd name="T36" fmla="*/ 1463 w 2267"/>
                <a:gd name="T37" fmla="*/ 2098 h 3506"/>
                <a:gd name="T38" fmla="*/ 1506 w 2267"/>
                <a:gd name="T39" fmla="*/ 2289 h 3506"/>
                <a:gd name="T40" fmla="*/ 1548 w 2267"/>
                <a:gd name="T41" fmla="*/ 2370 h 3506"/>
                <a:gd name="T42" fmla="*/ 1615 w 2267"/>
                <a:gd name="T43" fmla="*/ 2479 h 3506"/>
                <a:gd name="T44" fmla="*/ 1695 w 2267"/>
                <a:gd name="T45" fmla="*/ 2607 h 3506"/>
                <a:gd name="T46" fmla="*/ 1770 w 2267"/>
                <a:gd name="T47" fmla="*/ 2749 h 3506"/>
                <a:gd name="T48" fmla="*/ 1825 w 2267"/>
                <a:gd name="T49" fmla="*/ 2899 h 3506"/>
                <a:gd name="T50" fmla="*/ 1848 w 2267"/>
                <a:gd name="T51" fmla="*/ 3048 h 3506"/>
                <a:gd name="T52" fmla="*/ 1822 w 2267"/>
                <a:gd name="T53" fmla="*/ 3191 h 3506"/>
                <a:gd name="T54" fmla="*/ 1708 w 2267"/>
                <a:gd name="T55" fmla="*/ 3332 h 3506"/>
                <a:gd name="T56" fmla="*/ 1572 w 2267"/>
                <a:gd name="T57" fmla="*/ 3428 h 3506"/>
                <a:gd name="T58" fmla="*/ 1420 w 2267"/>
                <a:gd name="T59" fmla="*/ 3483 h 3506"/>
                <a:gd name="T60" fmla="*/ 1259 w 2267"/>
                <a:gd name="T61" fmla="*/ 3505 h 3506"/>
                <a:gd name="T62" fmla="*/ 1095 w 2267"/>
                <a:gd name="T63" fmla="*/ 3499 h 3506"/>
                <a:gd name="T64" fmla="*/ 936 w 2267"/>
                <a:gd name="T65" fmla="*/ 3470 h 3506"/>
                <a:gd name="T66" fmla="*/ 789 w 2267"/>
                <a:gd name="T67" fmla="*/ 3424 h 3506"/>
                <a:gd name="T68" fmla="*/ 659 w 2267"/>
                <a:gd name="T69" fmla="*/ 3368 h 3506"/>
                <a:gd name="T70" fmla="*/ 556 w 2267"/>
                <a:gd name="T71" fmla="*/ 3306 h 3506"/>
                <a:gd name="T72" fmla="*/ 402 w 2267"/>
                <a:gd name="T73" fmla="*/ 3169 h 3506"/>
                <a:gd name="T74" fmla="*/ 250 w 2267"/>
                <a:gd name="T75" fmla="*/ 2975 h 3506"/>
                <a:gd name="T76" fmla="*/ 137 w 2267"/>
                <a:gd name="T77" fmla="*/ 2759 h 3506"/>
                <a:gd name="T78" fmla="*/ 61 w 2267"/>
                <a:gd name="T79" fmla="*/ 2530 h 3506"/>
                <a:gd name="T80" fmla="*/ 17 w 2267"/>
                <a:gd name="T81" fmla="*/ 2293 h 3506"/>
                <a:gd name="T82" fmla="*/ 0 w 2267"/>
                <a:gd name="T83" fmla="*/ 2053 h 3506"/>
                <a:gd name="T84" fmla="*/ 8 w 2267"/>
                <a:gd name="T85" fmla="*/ 1816 h 3506"/>
                <a:gd name="T86" fmla="*/ 34 w 2267"/>
                <a:gd name="T87" fmla="*/ 1587 h 3506"/>
                <a:gd name="T88" fmla="*/ 77 w 2267"/>
                <a:gd name="T89" fmla="*/ 1375 h 3506"/>
                <a:gd name="T90" fmla="*/ 130 w 2267"/>
                <a:gd name="T91" fmla="*/ 1184 h 3506"/>
                <a:gd name="T92" fmla="*/ 191 w 2267"/>
                <a:gd name="T93" fmla="*/ 1019 h 3506"/>
                <a:gd name="T94" fmla="*/ 254 w 2267"/>
                <a:gd name="T95" fmla="*/ 887 h 3506"/>
                <a:gd name="T96" fmla="*/ 395 w 2267"/>
                <a:gd name="T97" fmla="*/ 682 h 3506"/>
                <a:gd name="T98" fmla="*/ 604 w 2267"/>
                <a:gd name="T99" fmla="*/ 455 h 3506"/>
                <a:gd name="T100" fmla="*/ 847 w 2267"/>
                <a:gd name="T101" fmla="*/ 266 h 3506"/>
                <a:gd name="T102" fmla="*/ 1116 w 2267"/>
                <a:gd name="T103" fmla="*/ 118 h 3506"/>
                <a:gd name="T104" fmla="*/ 1376 w 2267"/>
                <a:gd name="T105" fmla="*/ 29 h 3506"/>
                <a:gd name="T106" fmla="*/ 1562 w 2267"/>
                <a:gd name="T107" fmla="*/ 0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7" h="3506">
                  <a:moveTo>
                    <a:pt x="1562" y="0"/>
                  </a:moveTo>
                  <a:lnTo>
                    <a:pt x="1619" y="1"/>
                  </a:lnTo>
                  <a:lnTo>
                    <a:pt x="1672" y="5"/>
                  </a:lnTo>
                  <a:lnTo>
                    <a:pt x="1722" y="14"/>
                  </a:lnTo>
                  <a:lnTo>
                    <a:pt x="1770" y="25"/>
                  </a:lnTo>
                  <a:lnTo>
                    <a:pt x="1815" y="40"/>
                  </a:lnTo>
                  <a:lnTo>
                    <a:pt x="1858" y="58"/>
                  </a:lnTo>
                  <a:lnTo>
                    <a:pt x="1898" y="79"/>
                  </a:lnTo>
                  <a:lnTo>
                    <a:pt x="1935" y="101"/>
                  </a:lnTo>
                  <a:lnTo>
                    <a:pt x="1971" y="126"/>
                  </a:lnTo>
                  <a:lnTo>
                    <a:pt x="2004" y="152"/>
                  </a:lnTo>
                  <a:lnTo>
                    <a:pt x="2034" y="181"/>
                  </a:lnTo>
                  <a:lnTo>
                    <a:pt x="2061" y="209"/>
                  </a:lnTo>
                  <a:lnTo>
                    <a:pt x="2088" y="239"/>
                  </a:lnTo>
                  <a:lnTo>
                    <a:pt x="2111" y="268"/>
                  </a:lnTo>
                  <a:lnTo>
                    <a:pt x="2132" y="298"/>
                  </a:lnTo>
                  <a:lnTo>
                    <a:pt x="2151" y="327"/>
                  </a:lnTo>
                  <a:lnTo>
                    <a:pt x="2168" y="357"/>
                  </a:lnTo>
                  <a:lnTo>
                    <a:pt x="2184" y="384"/>
                  </a:lnTo>
                  <a:lnTo>
                    <a:pt x="2196" y="411"/>
                  </a:lnTo>
                  <a:lnTo>
                    <a:pt x="2208" y="436"/>
                  </a:lnTo>
                  <a:lnTo>
                    <a:pt x="2220" y="468"/>
                  </a:lnTo>
                  <a:lnTo>
                    <a:pt x="2232" y="501"/>
                  </a:lnTo>
                  <a:lnTo>
                    <a:pt x="2242" y="536"/>
                  </a:lnTo>
                  <a:lnTo>
                    <a:pt x="2251" y="573"/>
                  </a:lnTo>
                  <a:lnTo>
                    <a:pt x="2258" y="612"/>
                  </a:lnTo>
                  <a:lnTo>
                    <a:pt x="2263" y="651"/>
                  </a:lnTo>
                  <a:lnTo>
                    <a:pt x="2266" y="693"/>
                  </a:lnTo>
                  <a:lnTo>
                    <a:pt x="2267" y="735"/>
                  </a:lnTo>
                  <a:lnTo>
                    <a:pt x="2265" y="779"/>
                  </a:lnTo>
                  <a:lnTo>
                    <a:pt x="2260" y="823"/>
                  </a:lnTo>
                  <a:lnTo>
                    <a:pt x="2252" y="867"/>
                  </a:lnTo>
                  <a:lnTo>
                    <a:pt x="2242" y="911"/>
                  </a:lnTo>
                  <a:lnTo>
                    <a:pt x="2227" y="957"/>
                  </a:lnTo>
                  <a:lnTo>
                    <a:pt x="2208" y="1001"/>
                  </a:lnTo>
                  <a:lnTo>
                    <a:pt x="2186" y="1046"/>
                  </a:lnTo>
                  <a:lnTo>
                    <a:pt x="2159" y="1091"/>
                  </a:lnTo>
                  <a:lnTo>
                    <a:pt x="2127" y="1134"/>
                  </a:lnTo>
                  <a:lnTo>
                    <a:pt x="2091" y="1177"/>
                  </a:lnTo>
                  <a:lnTo>
                    <a:pt x="2050" y="1218"/>
                  </a:lnTo>
                  <a:lnTo>
                    <a:pt x="2004" y="1258"/>
                  </a:lnTo>
                  <a:lnTo>
                    <a:pt x="1951" y="1298"/>
                  </a:lnTo>
                  <a:lnTo>
                    <a:pt x="1895" y="1336"/>
                  </a:lnTo>
                  <a:lnTo>
                    <a:pt x="1831" y="1372"/>
                  </a:lnTo>
                  <a:lnTo>
                    <a:pt x="1761" y="1406"/>
                  </a:lnTo>
                  <a:lnTo>
                    <a:pt x="1711" y="1448"/>
                  </a:lnTo>
                  <a:lnTo>
                    <a:pt x="1664" y="1494"/>
                  </a:lnTo>
                  <a:lnTo>
                    <a:pt x="1623" y="1544"/>
                  </a:lnTo>
                  <a:lnTo>
                    <a:pt x="1586" y="1598"/>
                  </a:lnTo>
                  <a:lnTo>
                    <a:pt x="1553" y="1654"/>
                  </a:lnTo>
                  <a:lnTo>
                    <a:pt x="1524" y="1713"/>
                  </a:lnTo>
                  <a:lnTo>
                    <a:pt x="1502" y="1775"/>
                  </a:lnTo>
                  <a:lnTo>
                    <a:pt x="1484" y="1838"/>
                  </a:lnTo>
                  <a:lnTo>
                    <a:pt x="1470" y="1902"/>
                  </a:lnTo>
                  <a:lnTo>
                    <a:pt x="1462" y="1968"/>
                  </a:lnTo>
                  <a:lnTo>
                    <a:pt x="1460" y="2032"/>
                  </a:lnTo>
                  <a:lnTo>
                    <a:pt x="1463" y="2098"/>
                  </a:lnTo>
                  <a:lnTo>
                    <a:pt x="1471" y="2163"/>
                  </a:lnTo>
                  <a:lnTo>
                    <a:pt x="1486" y="2226"/>
                  </a:lnTo>
                  <a:lnTo>
                    <a:pt x="1506" y="2289"/>
                  </a:lnTo>
                  <a:lnTo>
                    <a:pt x="1517" y="2312"/>
                  </a:lnTo>
                  <a:lnTo>
                    <a:pt x="1530" y="2340"/>
                  </a:lnTo>
                  <a:lnTo>
                    <a:pt x="1548" y="2370"/>
                  </a:lnTo>
                  <a:lnTo>
                    <a:pt x="1569" y="2404"/>
                  </a:lnTo>
                  <a:lnTo>
                    <a:pt x="1591" y="2441"/>
                  </a:lnTo>
                  <a:lnTo>
                    <a:pt x="1615" y="2479"/>
                  </a:lnTo>
                  <a:lnTo>
                    <a:pt x="1641" y="2520"/>
                  </a:lnTo>
                  <a:lnTo>
                    <a:pt x="1667" y="2563"/>
                  </a:lnTo>
                  <a:lnTo>
                    <a:pt x="1695" y="2607"/>
                  </a:lnTo>
                  <a:lnTo>
                    <a:pt x="1721" y="2654"/>
                  </a:lnTo>
                  <a:lnTo>
                    <a:pt x="1746" y="2702"/>
                  </a:lnTo>
                  <a:lnTo>
                    <a:pt x="1770" y="2749"/>
                  </a:lnTo>
                  <a:lnTo>
                    <a:pt x="1790" y="2799"/>
                  </a:lnTo>
                  <a:lnTo>
                    <a:pt x="1809" y="2848"/>
                  </a:lnTo>
                  <a:lnTo>
                    <a:pt x="1825" y="2899"/>
                  </a:lnTo>
                  <a:lnTo>
                    <a:pt x="1837" y="2949"/>
                  </a:lnTo>
                  <a:lnTo>
                    <a:pt x="1845" y="2999"/>
                  </a:lnTo>
                  <a:lnTo>
                    <a:pt x="1848" y="3048"/>
                  </a:lnTo>
                  <a:lnTo>
                    <a:pt x="1845" y="3096"/>
                  </a:lnTo>
                  <a:lnTo>
                    <a:pt x="1837" y="3144"/>
                  </a:lnTo>
                  <a:lnTo>
                    <a:pt x="1822" y="3191"/>
                  </a:lnTo>
                  <a:lnTo>
                    <a:pt x="1787" y="3243"/>
                  </a:lnTo>
                  <a:lnTo>
                    <a:pt x="1749" y="3290"/>
                  </a:lnTo>
                  <a:lnTo>
                    <a:pt x="1708" y="3332"/>
                  </a:lnTo>
                  <a:lnTo>
                    <a:pt x="1665" y="3369"/>
                  </a:lnTo>
                  <a:lnTo>
                    <a:pt x="1620" y="3401"/>
                  </a:lnTo>
                  <a:lnTo>
                    <a:pt x="1572" y="3428"/>
                  </a:lnTo>
                  <a:lnTo>
                    <a:pt x="1523" y="3450"/>
                  </a:lnTo>
                  <a:lnTo>
                    <a:pt x="1472" y="3469"/>
                  </a:lnTo>
                  <a:lnTo>
                    <a:pt x="1420" y="3483"/>
                  </a:lnTo>
                  <a:lnTo>
                    <a:pt x="1367" y="3495"/>
                  </a:lnTo>
                  <a:lnTo>
                    <a:pt x="1313" y="3501"/>
                  </a:lnTo>
                  <a:lnTo>
                    <a:pt x="1259" y="3505"/>
                  </a:lnTo>
                  <a:lnTo>
                    <a:pt x="1204" y="3506"/>
                  </a:lnTo>
                  <a:lnTo>
                    <a:pt x="1150" y="3504"/>
                  </a:lnTo>
                  <a:lnTo>
                    <a:pt x="1095" y="3499"/>
                  </a:lnTo>
                  <a:lnTo>
                    <a:pt x="1041" y="3491"/>
                  </a:lnTo>
                  <a:lnTo>
                    <a:pt x="987" y="3482"/>
                  </a:lnTo>
                  <a:lnTo>
                    <a:pt x="936" y="3470"/>
                  </a:lnTo>
                  <a:lnTo>
                    <a:pt x="885" y="3456"/>
                  </a:lnTo>
                  <a:lnTo>
                    <a:pt x="835" y="3441"/>
                  </a:lnTo>
                  <a:lnTo>
                    <a:pt x="789" y="3424"/>
                  </a:lnTo>
                  <a:lnTo>
                    <a:pt x="743" y="3406"/>
                  </a:lnTo>
                  <a:lnTo>
                    <a:pt x="700" y="3387"/>
                  </a:lnTo>
                  <a:lnTo>
                    <a:pt x="659" y="3368"/>
                  </a:lnTo>
                  <a:lnTo>
                    <a:pt x="622" y="3347"/>
                  </a:lnTo>
                  <a:lnTo>
                    <a:pt x="587" y="3327"/>
                  </a:lnTo>
                  <a:lnTo>
                    <a:pt x="556" y="3306"/>
                  </a:lnTo>
                  <a:lnTo>
                    <a:pt x="528" y="3285"/>
                  </a:lnTo>
                  <a:lnTo>
                    <a:pt x="463" y="3229"/>
                  </a:lnTo>
                  <a:lnTo>
                    <a:pt x="402" y="3169"/>
                  </a:lnTo>
                  <a:lnTo>
                    <a:pt x="346" y="3107"/>
                  </a:lnTo>
                  <a:lnTo>
                    <a:pt x="295" y="3042"/>
                  </a:lnTo>
                  <a:lnTo>
                    <a:pt x="250" y="2975"/>
                  </a:lnTo>
                  <a:lnTo>
                    <a:pt x="208" y="2905"/>
                  </a:lnTo>
                  <a:lnTo>
                    <a:pt x="170" y="2833"/>
                  </a:lnTo>
                  <a:lnTo>
                    <a:pt x="137" y="2759"/>
                  </a:lnTo>
                  <a:lnTo>
                    <a:pt x="108" y="2685"/>
                  </a:lnTo>
                  <a:lnTo>
                    <a:pt x="83" y="2609"/>
                  </a:lnTo>
                  <a:lnTo>
                    <a:pt x="61" y="2530"/>
                  </a:lnTo>
                  <a:lnTo>
                    <a:pt x="43" y="2452"/>
                  </a:lnTo>
                  <a:lnTo>
                    <a:pt x="28" y="2373"/>
                  </a:lnTo>
                  <a:lnTo>
                    <a:pt x="17" y="2293"/>
                  </a:lnTo>
                  <a:lnTo>
                    <a:pt x="8" y="2213"/>
                  </a:lnTo>
                  <a:lnTo>
                    <a:pt x="3" y="2132"/>
                  </a:lnTo>
                  <a:lnTo>
                    <a:pt x="0" y="2053"/>
                  </a:lnTo>
                  <a:lnTo>
                    <a:pt x="0" y="1972"/>
                  </a:lnTo>
                  <a:lnTo>
                    <a:pt x="3" y="1894"/>
                  </a:lnTo>
                  <a:lnTo>
                    <a:pt x="8" y="1816"/>
                  </a:lnTo>
                  <a:lnTo>
                    <a:pt x="15" y="1738"/>
                  </a:lnTo>
                  <a:lnTo>
                    <a:pt x="24" y="1662"/>
                  </a:lnTo>
                  <a:lnTo>
                    <a:pt x="34" y="1587"/>
                  </a:lnTo>
                  <a:lnTo>
                    <a:pt x="48" y="1515"/>
                  </a:lnTo>
                  <a:lnTo>
                    <a:pt x="61" y="1443"/>
                  </a:lnTo>
                  <a:lnTo>
                    <a:pt x="77" y="1375"/>
                  </a:lnTo>
                  <a:lnTo>
                    <a:pt x="94" y="1308"/>
                  </a:lnTo>
                  <a:lnTo>
                    <a:pt x="111" y="1245"/>
                  </a:lnTo>
                  <a:lnTo>
                    <a:pt x="130" y="1184"/>
                  </a:lnTo>
                  <a:lnTo>
                    <a:pt x="150" y="1126"/>
                  </a:lnTo>
                  <a:lnTo>
                    <a:pt x="170" y="1070"/>
                  </a:lnTo>
                  <a:lnTo>
                    <a:pt x="191" y="1019"/>
                  </a:lnTo>
                  <a:lnTo>
                    <a:pt x="212" y="971"/>
                  </a:lnTo>
                  <a:lnTo>
                    <a:pt x="234" y="927"/>
                  </a:lnTo>
                  <a:lnTo>
                    <a:pt x="254" y="887"/>
                  </a:lnTo>
                  <a:lnTo>
                    <a:pt x="276" y="851"/>
                  </a:lnTo>
                  <a:lnTo>
                    <a:pt x="332" y="766"/>
                  </a:lnTo>
                  <a:lnTo>
                    <a:pt x="395" y="682"/>
                  </a:lnTo>
                  <a:lnTo>
                    <a:pt x="461" y="603"/>
                  </a:lnTo>
                  <a:lnTo>
                    <a:pt x="530" y="528"/>
                  </a:lnTo>
                  <a:lnTo>
                    <a:pt x="604" y="455"/>
                  </a:lnTo>
                  <a:lnTo>
                    <a:pt x="682" y="387"/>
                  </a:lnTo>
                  <a:lnTo>
                    <a:pt x="763" y="325"/>
                  </a:lnTo>
                  <a:lnTo>
                    <a:pt x="847" y="266"/>
                  </a:lnTo>
                  <a:lnTo>
                    <a:pt x="934" y="211"/>
                  </a:lnTo>
                  <a:lnTo>
                    <a:pt x="1024" y="163"/>
                  </a:lnTo>
                  <a:lnTo>
                    <a:pt x="1116" y="118"/>
                  </a:lnTo>
                  <a:lnTo>
                    <a:pt x="1211" y="81"/>
                  </a:lnTo>
                  <a:lnTo>
                    <a:pt x="1308" y="48"/>
                  </a:lnTo>
                  <a:lnTo>
                    <a:pt x="1376" y="29"/>
                  </a:lnTo>
                  <a:lnTo>
                    <a:pt x="1440" y="14"/>
                  </a:lnTo>
                  <a:lnTo>
                    <a:pt x="1503" y="5"/>
                  </a:lnTo>
                  <a:lnTo>
                    <a:pt x="15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145" name="Freeform 13">
              <a:extLst>
                <a:ext uri="{FF2B5EF4-FFF2-40B4-BE49-F238E27FC236}">
                  <a16:creationId xmlns:a16="http://schemas.microsoft.com/office/drawing/2014/main" id="{DCE871B9-5BD5-47FD-8E37-3D4789832EEF}"/>
                </a:ext>
              </a:extLst>
            </p:cNvPr>
            <p:cNvSpPr>
              <a:spLocks/>
            </p:cNvSpPr>
            <p:nvPr/>
          </p:nvSpPr>
          <p:spPr bwMode="auto">
            <a:xfrm>
              <a:off x="6696076" y="1446213"/>
              <a:ext cx="369888" cy="779463"/>
            </a:xfrm>
            <a:custGeom>
              <a:avLst/>
              <a:gdLst>
                <a:gd name="T0" fmla="*/ 54 w 932"/>
                <a:gd name="T1" fmla="*/ 0 h 1962"/>
                <a:gd name="T2" fmla="*/ 323 w 932"/>
                <a:gd name="T3" fmla="*/ 0 h 1962"/>
                <a:gd name="T4" fmla="*/ 390 w 932"/>
                <a:gd name="T5" fmla="*/ 4 h 1962"/>
                <a:gd name="T6" fmla="*/ 454 w 932"/>
                <a:gd name="T7" fmla="*/ 14 h 1962"/>
                <a:gd name="T8" fmla="*/ 516 w 932"/>
                <a:gd name="T9" fmla="*/ 31 h 1962"/>
                <a:gd name="T10" fmla="*/ 575 w 932"/>
                <a:gd name="T11" fmla="*/ 54 h 1962"/>
                <a:gd name="T12" fmla="*/ 631 w 932"/>
                <a:gd name="T13" fmla="*/ 83 h 1962"/>
                <a:gd name="T14" fmla="*/ 683 w 932"/>
                <a:gd name="T15" fmla="*/ 117 h 1962"/>
                <a:gd name="T16" fmla="*/ 731 w 932"/>
                <a:gd name="T17" fmla="*/ 156 h 1962"/>
                <a:gd name="T18" fmla="*/ 775 w 932"/>
                <a:gd name="T19" fmla="*/ 200 h 1962"/>
                <a:gd name="T20" fmla="*/ 815 w 932"/>
                <a:gd name="T21" fmla="*/ 249 h 1962"/>
                <a:gd name="T22" fmla="*/ 849 w 932"/>
                <a:gd name="T23" fmla="*/ 301 h 1962"/>
                <a:gd name="T24" fmla="*/ 877 w 932"/>
                <a:gd name="T25" fmla="*/ 357 h 1962"/>
                <a:gd name="T26" fmla="*/ 901 w 932"/>
                <a:gd name="T27" fmla="*/ 416 h 1962"/>
                <a:gd name="T28" fmla="*/ 917 w 932"/>
                <a:gd name="T29" fmla="*/ 477 h 1962"/>
                <a:gd name="T30" fmla="*/ 928 w 932"/>
                <a:gd name="T31" fmla="*/ 541 h 1962"/>
                <a:gd name="T32" fmla="*/ 932 w 932"/>
                <a:gd name="T33" fmla="*/ 607 h 1962"/>
                <a:gd name="T34" fmla="*/ 932 w 932"/>
                <a:gd name="T35" fmla="*/ 1962 h 1962"/>
                <a:gd name="T36" fmla="*/ 629 w 932"/>
                <a:gd name="T37" fmla="*/ 1962 h 1962"/>
                <a:gd name="T38" fmla="*/ 629 w 932"/>
                <a:gd name="T39" fmla="*/ 611 h 1962"/>
                <a:gd name="T40" fmla="*/ 625 w 932"/>
                <a:gd name="T41" fmla="*/ 564 h 1962"/>
                <a:gd name="T42" fmla="*/ 616 w 932"/>
                <a:gd name="T43" fmla="*/ 521 h 1962"/>
                <a:gd name="T44" fmla="*/ 600 w 932"/>
                <a:gd name="T45" fmla="*/ 480 h 1962"/>
                <a:gd name="T46" fmla="*/ 579 w 932"/>
                <a:gd name="T47" fmla="*/ 442 h 1962"/>
                <a:gd name="T48" fmla="*/ 553 w 932"/>
                <a:gd name="T49" fmla="*/ 408 h 1962"/>
                <a:gd name="T50" fmla="*/ 523 w 932"/>
                <a:gd name="T51" fmla="*/ 377 h 1962"/>
                <a:gd name="T52" fmla="*/ 488 w 932"/>
                <a:gd name="T53" fmla="*/ 352 h 1962"/>
                <a:gd name="T54" fmla="*/ 451 w 932"/>
                <a:gd name="T55" fmla="*/ 330 h 1962"/>
                <a:gd name="T56" fmla="*/ 410 w 932"/>
                <a:gd name="T57" fmla="*/ 316 h 1962"/>
                <a:gd name="T58" fmla="*/ 367 w 932"/>
                <a:gd name="T59" fmla="*/ 305 h 1962"/>
                <a:gd name="T60" fmla="*/ 321 w 932"/>
                <a:gd name="T61" fmla="*/ 302 h 1962"/>
                <a:gd name="T62" fmla="*/ 1 w 932"/>
                <a:gd name="T63" fmla="*/ 302 h 1962"/>
                <a:gd name="T64" fmla="*/ 0 w 932"/>
                <a:gd name="T65" fmla="*/ 240 h 1962"/>
                <a:gd name="T66" fmla="*/ 4 w 932"/>
                <a:gd name="T67" fmla="*/ 178 h 1962"/>
                <a:gd name="T68" fmla="*/ 16 w 932"/>
                <a:gd name="T69" fmla="*/ 117 h 1962"/>
                <a:gd name="T70" fmla="*/ 32 w 932"/>
                <a:gd name="T71" fmla="*/ 57 h 1962"/>
                <a:gd name="T72" fmla="*/ 54 w 932"/>
                <a:gd name="T73" fmla="*/ 0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2" h="1962">
                  <a:moveTo>
                    <a:pt x="54" y="0"/>
                  </a:moveTo>
                  <a:lnTo>
                    <a:pt x="323" y="0"/>
                  </a:lnTo>
                  <a:lnTo>
                    <a:pt x="390" y="4"/>
                  </a:lnTo>
                  <a:lnTo>
                    <a:pt x="454" y="14"/>
                  </a:lnTo>
                  <a:lnTo>
                    <a:pt x="516" y="31"/>
                  </a:lnTo>
                  <a:lnTo>
                    <a:pt x="575" y="54"/>
                  </a:lnTo>
                  <a:lnTo>
                    <a:pt x="631" y="83"/>
                  </a:lnTo>
                  <a:lnTo>
                    <a:pt x="683" y="117"/>
                  </a:lnTo>
                  <a:lnTo>
                    <a:pt x="731" y="156"/>
                  </a:lnTo>
                  <a:lnTo>
                    <a:pt x="775" y="200"/>
                  </a:lnTo>
                  <a:lnTo>
                    <a:pt x="815" y="249"/>
                  </a:lnTo>
                  <a:lnTo>
                    <a:pt x="849" y="301"/>
                  </a:lnTo>
                  <a:lnTo>
                    <a:pt x="877" y="357"/>
                  </a:lnTo>
                  <a:lnTo>
                    <a:pt x="901" y="416"/>
                  </a:lnTo>
                  <a:lnTo>
                    <a:pt x="917" y="477"/>
                  </a:lnTo>
                  <a:lnTo>
                    <a:pt x="928" y="541"/>
                  </a:lnTo>
                  <a:lnTo>
                    <a:pt x="932" y="607"/>
                  </a:lnTo>
                  <a:lnTo>
                    <a:pt x="932" y="1962"/>
                  </a:lnTo>
                  <a:lnTo>
                    <a:pt x="629" y="1962"/>
                  </a:lnTo>
                  <a:lnTo>
                    <a:pt x="629" y="611"/>
                  </a:lnTo>
                  <a:lnTo>
                    <a:pt x="625" y="564"/>
                  </a:lnTo>
                  <a:lnTo>
                    <a:pt x="616" y="521"/>
                  </a:lnTo>
                  <a:lnTo>
                    <a:pt x="600" y="480"/>
                  </a:lnTo>
                  <a:lnTo>
                    <a:pt x="579" y="442"/>
                  </a:lnTo>
                  <a:lnTo>
                    <a:pt x="553" y="408"/>
                  </a:lnTo>
                  <a:lnTo>
                    <a:pt x="523" y="377"/>
                  </a:lnTo>
                  <a:lnTo>
                    <a:pt x="488" y="352"/>
                  </a:lnTo>
                  <a:lnTo>
                    <a:pt x="451" y="330"/>
                  </a:lnTo>
                  <a:lnTo>
                    <a:pt x="410" y="316"/>
                  </a:lnTo>
                  <a:lnTo>
                    <a:pt x="367" y="305"/>
                  </a:lnTo>
                  <a:lnTo>
                    <a:pt x="321" y="302"/>
                  </a:lnTo>
                  <a:lnTo>
                    <a:pt x="1" y="302"/>
                  </a:lnTo>
                  <a:lnTo>
                    <a:pt x="0" y="240"/>
                  </a:lnTo>
                  <a:lnTo>
                    <a:pt x="4" y="178"/>
                  </a:lnTo>
                  <a:lnTo>
                    <a:pt x="16" y="117"/>
                  </a:lnTo>
                  <a:lnTo>
                    <a:pt x="32" y="57"/>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146" name="Freeform 14">
              <a:extLst>
                <a:ext uri="{FF2B5EF4-FFF2-40B4-BE49-F238E27FC236}">
                  <a16:creationId xmlns:a16="http://schemas.microsoft.com/office/drawing/2014/main" id="{B78EA40F-576B-4167-B0B2-942EE1982193}"/>
                </a:ext>
              </a:extLst>
            </p:cNvPr>
            <p:cNvSpPr>
              <a:spLocks/>
            </p:cNvSpPr>
            <p:nvPr/>
          </p:nvSpPr>
          <p:spPr bwMode="auto">
            <a:xfrm>
              <a:off x="6794501" y="1227138"/>
              <a:ext cx="261938" cy="120650"/>
            </a:xfrm>
            <a:custGeom>
              <a:avLst/>
              <a:gdLst>
                <a:gd name="T0" fmla="*/ 403 w 661"/>
                <a:gd name="T1" fmla="*/ 0 h 303"/>
                <a:gd name="T2" fmla="*/ 661 w 661"/>
                <a:gd name="T3" fmla="*/ 0 h 303"/>
                <a:gd name="T4" fmla="*/ 661 w 661"/>
                <a:gd name="T5" fmla="*/ 303 h 303"/>
                <a:gd name="T6" fmla="*/ 0 w 661"/>
                <a:gd name="T7" fmla="*/ 303 h 303"/>
                <a:gd name="T8" fmla="*/ 9 w 661"/>
                <a:gd name="T9" fmla="*/ 296 h 303"/>
                <a:gd name="T10" fmla="*/ 24 w 661"/>
                <a:gd name="T11" fmla="*/ 287 h 303"/>
                <a:gd name="T12" fmla="*/ 43 w 661"/>
                <a:gd name="T13" fmla="*/ 275 h 303"/>
                <a:gd name="T14" fmla="*/ 66 w 661"/>
                <a:gd name="T15" fmla="*/ 261 h 303"/>
                <a:gd name="T16" fmla="*/ 92 w 661"/>
                <a:gd name="T17" fmla="*/ 245 h 303"/>
                <a:gd name="T18" fmla="*/ 121 w 661"/>
                <a:gd name="T19" fmla="*/ 228 h 303"/>
                <a:gd name="T20" fmla="*/ 150 w 661"/>
                <a:gd name="T21" fmla="*/ 209 h 303"/>
                <a:gd name="T22" fmla="*/ 182 w 661"/>
                <a:gd name="T23" fmla="*/ 187 h 303"/>
                <a:gd name="T24" fmla="*/ 213 w 661"/>
                <a:gd name="T25" fmla="*/ 167 h 303"/>
                <a:gd name="T26" fmla="*/ 244 w 661"/>
                <a:gd name="T27" fmla="*/ 144 h 303"/>
                <a:gd name="T28" fmla="*/ 275 w 661"/>
                <a:gd name="T29" fmla="*/ 122 h 303"/>
                <a:gd name="T30" fmla="*/ 305 w 661"/>
                <a:gd name="T31" fmla="*/ 100 h 303"/>
                <a:gd name="T32" fmla="*/ 331 w 661"/>
                <a:gd name="T33" fmla="*/ 78 h 303"/>
                <a:gd name="T34" fmla="*/ 355 w 661"/>
                <a:gd name="T35" fmla="*/ 56 h 303"/>
                <a:gd name="T36" fmla="*/ 375 w 661"/>
                <a:gd name="T37" fmla="*/ 37 h 303"/>
                <a:gd name="T38" fmla="*/ 392 w 661"/>
                <a:gd name="T39" fmla="*/ 18 h 303"/>
                <a:gd name="T40" fmla="*/ 403 w 661"/>
                <a:gd name="T4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1" h="303">
                  <a:moveTo>
                    <a:pt x="403" y="0"/>
                  </a:moveTo>
                  <a:lnTo>
                    <a:pt x="661" y="0"/>
                  </a:lnTo>
                  <a:lnTo>
                    <a:pt x="661" y="303"/>
                  </a:lnTo>
                  <a:lnTo>
                    <a:pt x="0" y="303"/>
                  </a:lnTo>
                  <a:lnTo>
                    <a:pt x="9" y="296"/>
                  </a:lnTo>
                  <a:lnTo>
                    <a:pt x="24" y="287"/>
                  </a:lnTo>
                  <a:lnTo>
                    <a:pt x="43" y="275"/>
                  </a:lnTo>
                  <a:lnTo>
                    <a:pt x="66" y="261"/>
                  </a:lnTo>
                  <a:lnTo>
                    <a:pt x="92" y="245"/>
                  </a:lnTo>
                  <a:lnTo>
                    <a:pt x="121" y="228"/>
                  </a:lnTo>
                  <a:lnTo>
                    <a:pt x="150" y="209"/>
                  </a:lnTo>
                  <a:lnTo>
                    <a:pt x="182" y="187"/>
                  </a:lnTo>
                  <a:lnTo>
                    <a:pt x="213" y="167"/>
                  </a:lnTo>
                  <a:lnTo>
                    <a:pt x="244" y="144"/>
                  </a:lnTo>
                  <a:lnTo>
                    <a:pt x="275" y="122"/>
                  </a:lnTo>
                  <a:lnTo>
                    <a:pt x="305" y="100"/>
                  </a:lnTo>
                  <a:lnTo>
                    <a:pt x="331" y="78"/>
                  </a:lnTo>
                  <a:lnTo>
                    <a:pt x="355" y="56"/>
                  </a:lnTo>
                  <a:lnTo>
                    <a:pt x="375" y="37"/>
                  </a:lnTo>
                  <a:lnTo>
                    <a:pt x="392" y="18"/>
                  </a:lnTo>
                  <a:lnTo>
                    <a:pt x="4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sp>
        <p:nvSpPr>
          <p:cNvPr id="147" name="Rectangle 146">
            <a:extLst>
              <a:ext uri="{FF2B5EF4-FFF2-40B4-BE49-F238E27FC236}">
                <a16:creationId xmlns:a16="http://schemas.microsoft.com/office/drawing/2014/main" id="{3BF0BA18-6EB6-498F-AEA6-B933C2FF25B4}"/>
              </a:ext>
            </a:extLst>
          </p:cNvPr>
          <p:cNvSpPr/>
          <p:nvPr/>
        </p:nvSpPr>
        <p:spPr>
          <a:xfrm>
            <a:off x="2958585" y="8515893"/>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148" name="Rectangle 147">
            <a:extLst>
              <a:ext uri="{FF2B5EF4-FFF2-40B4-BE49-F238E27FC236}">
                <a16:creationId xmlns:a16="http://schemas.microsoft.com/office/drawing/2014/main" id="{69F81515-CD2C-4C18-8AF8-9FEA26D9B097}"/>
              </a:ext>
            </a:extLst>
          </p:cNvPr>
          <p:cNvSpPr/>
          <p:nvPr/>
        </p:nvSpPr>
        <p:spPr>
          <a:xfrm>
            <a:off x="2958586" y="9106262"/>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149" name="Rectangle 148">
            <a:extLst>
              <a:ext uri="{FF2B5EF4-FFF2-40B4-BE49-F238E27FC236}">
                <a16:creationId xmlns:a16="http://schemas.microsoft.com/office/drawing/2014/main" id="{E260C443-2256-4817-97BE-6618186EAE8A}"/>
              </a:ext>
            </a:extLst>
          </p:cNvPr>
          <p:cNvSpPr/>
          <p:nvPr/>
        </p:nvSpPr>
        <p:spPr>
          <a:xfrm>
            <a:off x="2945441" y="12360156"/>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150" name="Rectangle 149">
            <a:extLst>
              <a:ext uri="{FF2B5EF4-FFF2-40B4-BE49-F238E27FC236}">
                <a16:creationId xmlns:a16="http://schemas.microsoft.com/office/drawing/2014/main" id="{96E6FDE5-013C-4C48-B3A4-1E19D528382C}"/>
              </a:ext>
            </a:extLst>
          </p:cNvPr>
          <p:cNvSpPr/>
          <p:nvPr/>
        </p:nvSpPr>
        <p:spPr>
          <a:xfrm>
            <a:off x="2945442" y="12950525"/>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151" name="Oval 150">
            <a:extLst>
              <a:ext uri="{FF2B5EF4-FFF2-40B4-BE49-F238E27FC236}">
                <a16:creationId xmlns:a16="http://schemas.microsoft.com/office/drawing/2014/main" id="{836B1418-F3B5-40BE-9FC2-C651F96B789D}"/>
              </a:ext>
            </a:extLst>
          </p:cNvPr>
          <p:cNvSpPr/>
          <p:nvPr/>
        </p:nvSpPr>
        <p:spPr>
          <a:xfrm>
            <a:off x="1031821" y="4634368"/>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1">
            <a:extLst>
              <a:ext uri="{FF2B5EF4-FFF2-40B4-BE49-F238E27FC236}">
                <a16:creationId xmlns:a16="http://schemas.microsoft.com/office/drawing/2014/main" id="{362F74AE-717F-45E1-89CA-F614025A9134}"/>
              </a:ext>
            </a:extLst>
          </p:cNvPr>
          <p:cNvSpPr>
            <a:spLocks/>
          </p:cNvSpPr>
          <p:nvPr/>
        </p:nvSpPr>
        <p:spPr bwMode="auto">
          <a:xfrm>
            <a:off x="1453547" y="5083294"/>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153" name="Rectangle 152">
            <a:extLst>
              <a:ext uri="{FF2B5EF4-FFF2-40B4-BE49-F238E27FC236}">
                <a16:creationId xmlns:a16="http://schemas.microsoft.com/office/drawing/2014/main" id="{70033C45-8663-4C92-B2DC-EDFC18ADDC9C}"/>
              </a:ext>
            </a:extLst>
          </p:cNvPr>
          <p:cNvSpPr/>
          <p:nvPr/>
        </p:nvSpPr>
        <p:spPr>
          <a:xfrm>
            <a:off x="2958585" y="4670205"/>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154" name="Rectangle 153">
            <a:extLst>
              <a:ext uri="{FF2B5EF4-FFF2-40B4-BE49-F238E27FC236}">
                <a16:creationId xmlns:a16="http://schemas.microsoft.com/office/drawing/2014/main" id="{7342C87C-FCD1-4D89-8480-5380DB31AAE0}"/>
              </a:ext>
            </a:extLst>
          </p:cNvPr>
          <p:cNvSpPr/>
          <p:nvPr/>
        </p:nvSpPr>
        <p:spPr>
          <a:xfrm>
            <a:off x="2958586" y="5260574"/>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050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04228CF-F8D1-4DFA-A842-E64558ED0610}"/>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18001" r="18001"/>
          <a:stretch/>
        </p:blipFill>
        <p:spPr/>
      </p:pic>
      <p:sp>
        <p:nvSpPr>
          <p:cNvPr id="2" name="Slide Number Placeholder 1">
            <a:extLst>
              <a:ext uri="{FF2B5EF4-FFF2-40B4-BE49-F238E27FC236}">
                <a16:creationId xmlns:a16="http://schemas.microsoft.com/office/drawing/2014/main" id="{4C8BF1F7-E27C-4E0D-AE9D-7EE57CE1FBC2}"/>
              </a:ext>
            </a:extLst>
          </p:cNvPr>
          <p:cNvSpPr>
            <a:spLocks noGrp="1"/>
          </p:cNvSpPr>
          <p:nvPr>
            <p:ph type="sldNum" sz="quarter" idx="4"/>
          </p:nvPr>
        </p:nvSpPr>
        <p:spPr/>
        <p:txBody>
          <a:bodyPr/>
          <a:lstStyle/>
          <a:p>
            <a:r>
              <a:rPr lang="en-US" dirty="0"/>
              <a:t>0</a:t>
            </a:r>
            <a:fld id="{92B485D1-D61A-494D-A8A9-04DC541B8AAB}" type="slidenum">
              <a:rPr lang="en-US" smtClean="0"/>
              <a:pPr/>
              <a:t>2</a:t>
            </a:fld>
            <a:endParaRPr lang="en-US" dirty="0"/>
          </a:p>
        </p:txBody>
      </p:sp>
      <p:sp>
        <p:nvSpPr>
          <p:cNvPr id="3" name="Footer Placeholder 2">
            <a:extLst>
              <a:ext uri="{FF2B5EF4-FFF2-40B4-BE49-F238E27FC236}">
                <a16:creationId xmlns:a16="http://schemas.microsoft.com/office/drawing/2014/main" id="{72C5EB28-DB4E-4491-BC59-325F1AC7B5AC}"/>
              </a:ext>
            </a:extLst>
          </p:cNvPr>
          <p:cNvSpPr>
            <a:spLocks noGrp="1"/>
          </p:cNvSpPr>
          <p:nvPr>
            <p:ph type="ftr" sz="quarter" idx="3"/>
          </p:nvPr>
        </p:nvSpPr>
        <p:spPr/>
        <p:txBody>
          <a:bodyPr/>
          <a:lstStyle/>
          <a:p>
            <a:r>
              <a:rPr lang="en-US"/>
              <a:t>MEDKIT.COM</a:t>
            </a:r>
            <a:endParaRPr lang="en-US" dirty="0"/>
          </a:p>
        </p:txBody>
      </p:sp>
      <p:sp>
        <p:nvSpPr>
          <p:cNvPr id="5" name="Freeform: Shape 4">
            <a:extLst>
              <a:ext uri="{FF2B5EF4-FFF2-40B4-BE49-F238E27FC236}">
                <a16:creationId xmlns:a16="http://schemas.microsoft.com/office/drawing/2014/main" id="{9B6E6B79-CD45-47AC-BB0E-AC016B8DAADA}"/>
              </a:ext>
            </a:extLst>
          </p:cNvPr>
          <p:cNvSpPr/>
          <p:nvPr/>
        </p:nvSpPr>
        <p:spPr>
          <a:xfrm>
            <a:off x="1261553" y="1074137"/>
            <a:ext cx="4185136" cy="1256555"/>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7B7D79-C022-4B97-8A3E-228B28CA41B8}"/>
              </a:ext>
            </a:extLst>
          </p:cNvPr>
          <p:cNvSpPr/>
          <p:nvPr/>
        </p:nvSpPr>
        <p:spPr>
          <a:xfrm>
            <a:off x="1031821" y="6086658"/>
            <a:ext cx="9733755" cy="3646639"/>
          </a:xfrm>
          <a:prstGeom prst="rect">
            <a:avLst/>
          </a:prstGeom>
        </p:spPr>
        <p:txBody>
          <a:bodyPr wrap="none">
            <a:spAutoFit/>
          </a:bodyPr>
          <a:lstStyle/>
          <a:p>
            <a:pPr>
              <a:lnSpc>
                <a:spcPct val="80000"/>
              </a:lnSpc>
            </a:pPr>
            <a:r>
              <a:rPr lang="en-US" sz="9600" b="1" dirty="0">
                <a:solidFill>
                  <a:schemeClr val="accent1"/>
                </a:solidFill>
              </a:rPr>
              <a:t>MEDICAL </a:t>
            </a:r>
            <a:br>
              <a:rPr lang="en-US" sz="9600" b="1" dirty="0">
                <a:solidFill>
                  <a:schemeClr val="accent1"/>
                </a:solidFill>
              </a:rPr>
            </a:br>
            <a:r>
              <a:rPr lang="en-US" sz="9600" b="1" dirty="0">
                <a:solidFill>
                  <a:schemeClr val="accent1"/>
                </a:solidFill>
              </a:rPr>
              <a:t>POWERPOINT </a:t>
            </a:r>
            <a:br>
              <a:rPr lang="en-US" sz="9600" b="1" dirty="0">
                <a:solidFill>
                  <a:schemeClr val="accent1"/>
                </a:solidFill>
              </a:rPr>
            </a:br>
            <a:r>
              <a:rPr lang="en-US" sz="9600" b="1" dirty="0">
                <a:solidFill>
                  <a:schemeClr val="accent1"/>
                </a:solidFill>
              </a:rPr>
              <a:t>DESIGN</a:t>
            </a:r>
          </a:p>
        </p:txBody>
      </p:sp>
      <p:sp>
        <p:nvSpPr>
          <p:cNvPr id="15" name="Rectangle 14">
            <a:extLst>
              <a:ext uri="{FF2B5EF4-FFF2-40B4-BE49-F238E27FC236}">
                <a16:creationId xmlns:a16="http://schemas.microsoft.com/office/drawing/2014/main" id="{3C33E791-97B3-4E98-B260-3F78FD9CCA7F}"/>
              </a:ext>
            </a:extLst>
          </p:cNvPr>
          <p:cNvSpPr/>
          <p:nvPr/>
        </p:nvSpPr>
        <p:spPr>
          <a:xfrm>
            <a:off x="1069921" y="10968075"/>
            <a:ext cx="9695655" cy="2225033"/>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Tree>
    <p:extLst>
      <p:ext uri="{BB962C8B-B14F-4D97-AF65-F5344CB8AC3E}">
        <p14:creationId xmlns:p14="http://schemas.microsoft.com/office/powerpoint/2010/main" val="3504613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pPr/>
              <a:t>20</a:t>
            </a:fld>
            <a:endParaRPr lang="en-US" dirty="0"/>
          </a:p>
        </p:txBody>
      </p:sp>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INFOGRAPHIC</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811DE7D9-0531-4E6D-BF9E-1C8C0AC4A4C1}"/>
              </a:ext>
            </a:extLst>
          </p:cNvPr>
          <p:cNvSpPr>
            <a:spLocks noGrp="1"/>
          </p:cNvSpPr>
          <p:nvPr>
            <p:ph type="ftr" sz="quarter" idx="3"/>
          </p:nvPr>
        </p:nvSpPr>
        <p:spPr/>
        <p:txBody>
          <a:bodyPr/>
          <a:lstStyle/>
          <a:p>
            <a:r>
              <a:rPr lang="en-US"/>
              <a:t>MEDKIT.COM</a:t>
            </a:r>
            <a:endParaRPr lang="en-US" dirty="0"/>
          </a:p>
        </p:txBody>
      </p:sp>
      <p:grpSp>
        <p:nvGrpSpPr>
          <p:cNvPr id="169" name="Group 168">
            <a:extLst>
              <a:ext uri="{FF2B5EF4-FFF2-40B4-BE49-F238E27FC236}">
                <a16:creationId xmlns:a16="http://schemas.microsoft.com/office/drawing/2014/main" id="{E3E81455-AB6B-4E35-A42C-4F11811AD5AF}"/>
              </a:ext>
            </a:extLst>
          </p:cNvPr>
          <p:cNvGrpSpPr/>
          <p:nvPr/>
        </p:nvGrpSpPr>
        <p:grpSpPr>
          <a:xfrm>
            <a:off x="16232395" y="2458340"/>
            <a:ext cx="6943280" cy="14001453"/>
            <a:chOff x="17332273" y="2458340"/>
            <a:chExt cx="6943280" cy="14001453"/>
          </a:xfrm>
          <a:effectLst>
            <a:outerShdw blurRad="1270000" dist="38100" dir="10800000" algn="r" rotWithShape="0">
              <a:prstClr val="black">
                <a:alpha val="5000"/>
              </a:prstClr>
            </a:outerShdw>
          </a:effectLst>
        </p:grpSpPr>
        <p:sp>
          <p:nvSpPr>
            <p:cNvPr id="170" name="Freeform: Shape 169">
              <a:extLst>
                <a:ext uri="{FF2B5EF4-FFF2-40B4-BE49-F238E27FC236}">
                  <a16:creationId xmlns:a16="http://schemas.microsoft.com/office/drawing/2014/main" id="{EF5C6C79-A587-4A78-91B3-862D8401144B}"/>
                </a:ext>
              </a:extLst>
            </p:cNvPr>
            <p:cNvSpPr/>
            <p:nvPr/>
          </p:nvSpPr>
          <p:spPr>
            <a:xfrm>
              <a:off x="18664596" y="13085876"/>
              <a:ext cx="118651" cy="19775"/>
            </a:xfrm>
            <a:custGeom>
              <a:avLst/>
              <a:gdLst>
                <a:gd name="connsiteX0" fmla="*/ 121420 w 118651"/>
                <a:gd name="connsiteY0" fmla="*/ 0 h 19775"/>
                <a:gd name="connsiteX1" fmla="*/ 0 w 118651"/>
                <a:gd name="connsiteY1" fmla="*/ 5340 h 19775"/>
                <a:gd name="connsiteX2" fmla="*/ 121420 w 118651"/>
                <a:gd name="connsiteY2" fmla="*/ 0 h 19775"/>
              </a:gdLst>
              <a:ahLst/>
              <a:cxnLst>
                <a:cxn ang="0">
                  <a:pos x="connsiteX0" y="connsiteY0"/>
                </a:cxn>
                <a:cxn ang="0">
                  <a:pos x="connsiteX1" y="connsiteY1"/>
                </a:cxn>
                <a:cxn ang="0">
                  <a:pos x="connsiteX2" y="connsiteY2"/>
                </a:cxn>
              </a:cxnLst>
              <a:rect l="l" t="t" r="r" b="b"/>
              <a:pathLst>
                <a:path w="118651" h="19775">
                  <a:moveTo>
                    <a:pt x="121420" y="0"/>
                  </a:moveTo>
                  <a:lnTo>
                    <a:pt x="0" y="5340"/>
                  </a:lnTo>
                  <a:cubicBezTo>
                    <a:pt x="61699" y="40737"/>
                    <a:pt x="121420" y="0"/>
                    <a:pt x="121420" y="0"/>
                  </a:cubicBezTo>
                  <a:close/>
                </a:path>
              </a:pathLst>
            </a:custGeom>
            <a:solidFill>
              <a:srgbClr val="FFFFFF"/>
            </a:solidFill>
            <a:ln w="658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9D8664B2-E45B-4B4A-8DBE-5E7D12E7CA49}"/>
                </a:ext>
              </a:extLst>
            </p:cNvPr>
            <p:cNvSpPr/>
            <p:nvPr/>
          </p:nvSpPr>
          <p:spPr>
            <a:xfrm>
              <a:off x="17332273" y="8295855"/>
              <a:ext cx="2353252" cy="4844930"/>
            </a:xfrm>
            <a:custGeom>
              <a:avLst/>
              <a:gdLst>
                <a:gd name="connsiteX0" fmla="*/ 849148 w 2353252"/>
                <a:gd name="connsiteY0" fmla="*/ 606242 h 4844930"/>
                <a:gd name="connsiteX1" fmla="*/ 0 w 2353252"/>
                <a:gd name="connsiteY1" fmla="*/ 4233019 h 4844930"/>
                <a:gd name="connsiteX2" fmla="*/ 148182 w 2353252"/>
                <a:gd name="connsiteY2" fmla="*/ 4847963 h 4844930"/>
                <a:gd name="connsiteX3" fmla="*/ 1332389 w 2353252"/>
                <a:gd name="connsiteY3" fmla="*/ 4795361 h 4844930"/>
                <a:gd name="connsiteX4" fmla="*/ 1214858 w 2353252"/>
                <a:gd name="connsiteY4" fmla="*/ 3943246 h 4844930"/>
                <a:gd name="connsiteX5" fmla="*/ 1279985 w 2353252"/>
                <a:gd name="connsiteY5" fmla="*/ 2442174 h 4844930"/>
                <a:gd name="connsiteX6" fmla="*/ 2353516 w 2353252"/>
                <a:gd name="connsiteY6" fmla="*/ 0 h 4844930"/>
                <a:gd name="connsiteX7" fmla="*/ 849148 w 2353252"/>
                <a:gd name="connsiteY7" fmla="*/ 606242 h 484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3252" h="4844930">
                  <a:moveTo>
                    <a:pt x="849148" y="606242"/>
                  </a:moveTo>
                  <a:cubicBezTo>
                    <a:pt x="-92153" y="808477"/>
                    <a:pt x="42055" y="2591214"/>
                    <a:pt x="0" y="4233019"/>
                  </a:cubicBezTo>
                  <a:lnTo>
                    <a:pt x="148182" y="4847963"/>
                  </a:lnTo>
                  <a:lnTo>
                    <a:pt x="1332389" y="4795361"/>
                  </a:lnTo>
                  <a:cubicBezTo>
                    <a:pt x="1248938" y="4747571"/>
                    <a:pt x="1161927" y="4560167"/>
                    <a:pt x="1214858" y="3943246"/>
                  </a:cubicBezTo>
                  <a:cubicBezTo>
                    <a:pt x="1306813" y="2870637"/>
                    <a:pt x="1279985" y="2442174"/>
                    <a:pt x="1279985" y="2442174"/>
                  </a:cubicBezTo>
                  <a:lnTo>
                    <a:pt x="2353516" y="0"/>
                  </a:lnTo>
                  <a:cubicBezTo>
                    <a:pt x="2353450" y="0"/>
                    <a:pt x="1207541" y="529317"/>
                    <a:pt x="849148" y="606242"/>
                  </a:cubicBezTo>
                  <a:close/>
                </a:path>
              </a:pathLst>
            </a:custGeom>
            <a:solidFill>
              <a:srgbClr val="FFFFFF"/>
            </a:solidFill>
            <a:ln w="658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77F7FB0-B549-4286-8B74-D866D8B4E8D9}"/>
                </a:ext>
              </a:extLst>
            </p:cNvPr>
            <p:cNvSpPr/>
            <p:nvPr/>
          </p:nvSpPr>
          <p:spPr>
            <a:xfrm>
              <a:off x="18463416" y="10717925"/>
              <a:ext cx="125243" cy="1687486"/>
            </a:xfrm>
            <a:custGeom>
              <a:avLst/>
              <a:gdLst>
                <a:gd name="connsiteX0" fmla="*/ 0 w 125243"/>
                <a:gd name="connsiteY0" fmla="*/ 1691705 h 1687485"/>
                <a:gd name="connsiteX1" fmla="*/ 129989 w 125243"/>
                <a:gd name="connsiteY1" fmla="*/ 1660921 h 1687485"/>
                <a:gd name="connsiteX2" fmla="*/ 104018 w 125243"/>
                <a:gd name="connsiteY2" fmla="*/ 0 h 1687485"/>
              </a:gdLst>
              <a:ahLst/>
              <a:cxnLst>
                <a:cxn ang="0">
                  <a:pos x="connsiteX0" y="connsiteY0"/>
                </a:cxn>
                <a:cxn ang="0">
                  <a:pos x="connsiteX1" y="connsiteY1"/>
                </a:cxn>
                <a:cxn ang="0">
                  <a:pos x="connsiteX2" y="connsiteY2"/>
                </a:cxn>
              </a:cxnLst>
              <a:rect l="l" t="t" r="r" b="b"/>
              <a:pathLst>
                <a:path w="125243" h="1687485">
                  <a:moveTo>
                    <a:pt x="0" y="1691705"/>
                  </a:moveTo>
                  <a:lnTo>
                    <a:pt x="129989" y="1660921"/>
                  </a:lnTo>
                  <a:lnTo>
                    <a:pt x="104018" y="0"/>
                  </a:lnTo>
                  <a:close/>
                </a:path>
              </a:pathLst>
            </a:custGeom>
            <a:solidFill>
              <a:srgbClr val="E6E6E7"/>
            </a:solidFill>
            <a:ln w="658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C0B1D7EE-CD84-4966-9DD3-6C35EC0616ED}"/>
                </a:ext>
              </a:extLst>
            </p:cNvPr>
            <p:cNvSpPr/>
            <p:nvPr/>
          </p:nvSpPr>
          <p:spPr>
            <a:xfrm>
              <a:off x="19002225" y="15714926"/>
              <a:ext cx="1773179" cy="744867"/>
            </a:xfrm>
            <a:custGeom>
              <a:avLst/>
              <a:gdLst>
                <a:gd name="connsiteX0" fmla="*/ 4482 w 1773178"/>
                <a:gd name="connsiteY0" fmla="*/ 52009 h 744866"/>
                <a:gd name="connsiteX1" fmla="*/ 0 w 1773178"/>
                <a:gd name="connsiteY1" fmla="*/ 745394 h 744866"/>
                <a:gd name="connsiteX2" fmla="*/ 1750437 w 1773178"/>
                <a:gd name="connsiteY2" fmla="*/ 745394 h 744866"/>
                <a:gd name="connsiteX3" fmla="*/ 1774234 w 1773178"/>
                <a:gd name="connsiteY3" fmla="*/ 0 h 744866"/>
              </a:gdLst>
              <a:ahLst/>
              <a:cxnLst>
                <a:cxn ang="0">
                  <a:pos x="connsiteX0" y="connsiteY0"/>
                </a:cxn>
                <a:cxn ang="0">
                  <a:pos x="connsiteX1" y="connsiteY1"/>
                </a:cxn>
                <a:cxn ang="0">
                  <a:pos x="connsiteX2" y="connsiteY2"/>
                </a:cxn>
                <a:cxn ang="0">
                  <a:pos x="connsiteX3" y="connsiteY3"/>
                </a:cxn>
              </a:cxnLst>
              <a:rect l="l" t="t" r="r" b="b"/>
              <a:pathLst>
                <a:path w="1773178" h="744866">
                  <a:moveTo>
                    <a:pt x="4482" y="52009"/>
                  </a:moveTo>
                  <a:lnTo>
                    <a:pt x="0" y="745394"/>
                  </a:lnTo>
                  <a:lnTo>
                    <a:pt x="1750437" y="745394"/>
                  </a:lnTo>
                  <a:lnTo>
                    <a:pt x="1774234" y="0"/>
                  </a:lnTo>
                  <a:close/>
                </a:path>
              </a:pathLst>
            </a:custGeom>
            <a:solidFill>
              <a:srgbClr val="343444"/>
            </a:solidFill>
            <a:ln w="658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951D1D7D-B460-4FEC-BA5E-0EFCA8C5772B}"/>
                </a:ext>
              </a:extLst>
            </p:cNvPr>
            <p:cNvSpPr/>
            <p:nvPr/>
          </p:nvSpPr>
          <p:spPr>
            <a:xfrm>
              <a:off x="20984626" y="15766935"/>
              <a:ext cx="1773179" cy="692133"/>
            </a:xfrm>
            <a:custGeom>
              <a:avLst/>
              <a:gdLst>
                <a:gd name="connsiteX0" fmla="*/ 0 w 1773178"/>
                <a:gd name="connsiteY0" fmla="*/ 0 h 692132"/>
                <a:gd name="connsiteX1" fmla="*/ 22082 w 1773178"/>
                <a:gd name="connsiteY1" fmla="*/ 693385 h 692132"/>
                <a:gd name="connsiteX2" fmla="*/ 1773838 w 1773178"/>
                <a:gd name="connsiteY2" fmla="*/ 693385 h 692132"/>
                <a:gd name="connsiteX3" fmla="*/ 1769751 w 1773178"/>
                <a:gd name="connsiteY3" fmla="*/ 52141 h 692132"/>
              </a:gdLst>
              <a:ahLst/>
              <a:cxnLst>
                <a:cxn ang="0">
                  <a:pos x="connsiteX0" y="connsiteY0"/>
                </a:cxn>
                <a:cxn ang="0">
                  <a:pos x="connsiteX1" y="connsiteY1"/>
                </a:cxn>
                <a:cxn ang="0">
                  <a:pos x="connsiteX2" y="connsiteY2"/>
                </a:cxn>
                <a:cxn ang="0">
                  <a:pos x="connsiteX3" y="connsiteY3"/>
                </a:cxn>
              </a:cxnLst>
              <a:rect l="l" t="t" r="r" b="b"/>
              <a:pathLst>
                <a:path w="1773178" h="692132">
                  <a:moveTo>
                    <a:pt x="0" y="0"/>
                  </a:moveTo>
                  <a:lnTo>
                    <a:pt x="22082" y="693385"/>
                  </a:lnTo>
                  <a:lnTo>
                    <a:pt x="1773838" y="693385"/>
                  </a:lnTo>
                  <a:lnTo>
                    <a:pt x="1769751" y="52141"/>
                  </a:lnTo>
                  <a:close/>
                </a:path>
              </a:pathLst>
            </a:custGeom>
            <a:solidFill>
              <a:srgbClr val="343444"/>
            </a:solidFill>
            <a:ln w="658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C4C613F8-CE0D-4C75-958C-2F75B39977B3}"/>
                </a:ext>
              </a:extLst>
            </p:cNvPr>
            <p:cNvSpPr/>
            <p:nvPr/>
          </p:nvSpPr>
          <p:spPr>
            <a:xfrm>
              <a:off x="23082250" y="13085942"/>
              <a:ext cx="39550" cy="19775"/>
            </a:xfrm>
            <a:custGeom>
              <a:avLst/>
              <a:gdLst>
                <a:gd name="connsiteX0" fmla="*/ 42187 w 39550"/>
                <a:gd name="connsiteY0" fmla="*/ 2307 h 19775"/>
                <a:gd name="connsiteX1" fmla="*/ 0 w 39550"/>
                <a:gd name="connsiteY1" fmla="*/ 0 h 19775"/>
                <a:gd name="connsiteX2" fmla="*/ 42187 w 39550"/>
                <a:gd name="connsiteY2" fmla="*/ 2307 h 19775"/>
              </a:gdLst>
              <a:ahLst/>
              <a:cxnLst>
                <a:cxn ang="0">
                  <a:pos x="connsiteX0" y="connsiteY0"/>
                </a:cxn>
                <a:cxn ang="0">
                  <a:pos x="connsiteX1" y="connsiteY1"/>
                </a:cxn>
                <a:cxn ang="0">
                  <a:pos x="connsiteX2" y="connsiteY2"/>
                </a:cxn>
              </a:cxnLst>
              <a:rect l="l" t="t" r="r" b="b"/>
              <a:pathLst>
                <a:path w="39550" h="19775">
                  <a:moveTo>
                    <a:pt x="42187" y="2307"/>
                  </a:moveTo>
                  <a:lnTo>
                    <a:pt x="0" y="0"/>
                  </a:lnTo>
                  <a:cubicBezTo>
                    <a:pt x="0" y="-66"/>
                    <a:pt x="23467" y="42978"/>
                    <a:pt x="42187" y="2307"/>
                  </a:cubicBezTo>
                  <a:close/>
                </a:path>
              </a:pathLst>
            </a:custGeom>
            <a:solidFill>
              <a:srgbClr val="F0F1F1"/>
            </a:solidFill>
            <a:ln w="658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FF9C25F-24C9-47CF-BFE1-70F5A024C915}"/>
                </a:ext>
              </a:extLst>
            </p:cNvPr>
            <p:cNvSpPr/>
            <p:nvPr/>
          </p:nvSpPr>
          <p:spPr>
            <a:xfrm>
              <a:off x="21922301" y="8295855"/>
              <a:ext cx="2353252" cy="4844930"/>
            </a:xfrm>
            <a:custGeom>
              <a:avLst/>
              <a:gdLst>
                <a:gd name="connsiteX0" fmla="*/ 1504301 w 2353252"/>
                <a:gd name="connsiteY0" fmla="*/ 606242 h 4844930"/>
                <a:gd name="connsiteX1" fmla="*/ 0 w 2353252"/>
                <a:gd name="connsiteY1" fmla="*/ 0 h 4844930"/>
                <a:gd name="connsiteX2" fmla="*/ 1073597 w 2353252"/>
                <a:gd name="connsiteY2" fmla="*/ 2442174 h 4844930"/>
                <a:gd name="connsiteX3" fmla="*/ 1190864 w 2353252"/>
                <a:gd name="connsiteY3" fmla="*/ 3943246 h 4844930"/>
                <a:gd name="connsiteX4" fmla="*/ 1202202 w 2353252"/>
                <a:gd name="connsiteY4" fmla="*/ 4792328 h 4844930"/>
                <a:gd name="connsiteX5" fmla="*/ 2205400 w 2353252"/>
                <a:gd name="connsiteY5" fmla="*/ 4847963 h 4844930"/>
                <a:gd name="connsiteX6" fmla="*/ 2353516 w 2353252"/>
                <a:gd name="connsiteY6" fmla="*/ 4233019 h 4844930"/>
                <a:gd name="connsiteX7" fmla="*/ 1504301 w 2353252"/>
                <a:gd name="connsiteY7" fmla="*/ 606242 h 484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3252" h="4844930">
                  <a:moveTo>
                    <a:pt x="1504301" y="606242"/>
                  </a:moveTo>
                  <a:cubicBezTo>
                    <a:pt x="1145974" y="529317"/>
                    <a:pt x="0" y="0"/>
                    <a:pt x="0" y="0"/>
                  </a:cubicBezTo>
                  <a:lnTo>
                    <a:pt x="1073597" y="2442174"/>
                  </a:lnTo>
                  <a:cubicBezTo>
                    <a:pt x="1073597" y="2442174"/>
                    <a:pt x="1098844" y="2870637"/>
                    <a:pt x="1190864" y="3943246"/>
                  </a:cubicBezTo>
                  <a:cubicBezTo>
                    <a:pt x="1242807" y="4547709"/>
                    <a:pt x="1226394" y="4739792"/>
                    <a:pt x="1202202" y="4792328"/>
                  </a:cubicBezTo>
                  <a:lnTo>
                    <a:pt x="2205400" y="4847963"/>
                  </a:lnTo>
                  <a:lnTo>
                    <a:pt x="2353516" y="4233019"/>
                  </a:lnTo>
                  <a:cubicBezTo>
                    <a:pt x="2311328" y="2591214"/>
                    <a:pt x="2445536" y="808477"/>
                    <a:pt x="1504301" y="606242"/>
                  </a:cubicBezTo>
                  <a:close/>
                </a:path>
              </a:pathLst>
            </a:custGeom>
            <a:solidFill>
              <a:srgbClr val="F0F1F1"/>
            </a:solidFill>
            <a:ln w="658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DF23B729-EBBA-421D-B8E8-E01CBD2F5355}"/>
                </a:ext>
              </a:extLst>
            </p:cNvPr>
            <p:cNvSpPr/>
            <p:nvPr/>
          </p:nvSpPr>
          <p:spPr>
            <a:xfrm>
              <a:off x="18512986" y="8404816"/>
              <a:ext cx="4574669" cy="6453315"/>
            </a:xfrm>
            <a:custGeom>
              <a:avLst/>
              <a:gdLst>
                <a:gd name="connsiteX0" fmla="*/ 1568901 w 4574669"/>
                <a:gd name="connsiteY0" fmla="*/ 203553 h 6453315"/>
                <a:gd name="connsiteX1" fmla="*/ 1780 w 4574669"/>
                <a:gd name="connsiteY1" fmla="*/ 792657 h 6453315"/>
                <a:gd name="connsiteX2" fmla="*/ 0 w 4574669"/>
                <a:gd name="connsiteY2" fmla="*/ 6457139 h 6453315"/>
                <a:gd name="connsiteX3" fmla="*/ 4576120 w 4574669"/>
                <a:gd name="connsiteY3" fmla="*/ 6458787 h 6453315"/>
                <a:gd name="connsiteX4" fmla="*/ 4578229 w 4574669"/>
                <a:gd name="connsiteY4" fmla="*/ 794239 h 6453315"/>
                <a:gd name="connsiteX5" fmla="*/ 3099108 w 4574669"/>
                <a:gd name="connsiteY5" fmla="*/ 0 h 645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4669" h="6453315">
                  <a:moveTo>
                    <a:pt x="1568901" y="203553"/>
                  </a:moveTo>
                  <a:lnTo>
                    <a:pt x="1780" y="792657"/>
                  </a:lnTo>
                  <a:lnTo>
                    <a:pt x="0" y="6457139"/>
                  </a:lnTo>
                  <a:lnTo>
                    <a:pt x="4576120" y="6458787"/>
                  </a:lnTo>
                  <a:lnTo>
                    <a:pt x="4578229" y="794239"/>
                  </a:lnTo>
                  <a:lnTo>
                    <a:pt x="3099108" y="0"/>
                  </a:lnTo>
                  <a:close/>
                </a:path>
              </a:pathLst>
            </a:custGeom>
            <a:solidFill>
              <a:srgbClr val="D34A4A"/>
            </a:solidFill>
            <a:ln w="658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AD6CC5B8-25F2-40C7-90A1-5A9A881FEF9E}"/>
                </a:ext>
              </a:extLst>
            </p:cNvPr>
            <p:cNvSpPr/>
            <p:nvPr/>
          </p:nvSpPr>
          <p:spPr>
            <a:xfrm>
              <a:off x="20405409" y="9297799"/>
              <a:ext cx="883294" cy="4126430"/>
            </a:xfrm>
            <a:custGeom>
              <a:avLst/>
              <a:gdLst>
                <a:gd name="connsiteX0" fmla="*/ 239808 w 883293"/>
                <a:gd name="connsiteY0" fmla="*/ 0 h 4126430"/>
                <a:gd name="connsiteX1" fmla="*/ 0 w 883293"/>
                <a:gd name="connsiteY1" fmla="*/ 3368974 h 4126430"/>
                <a:gd name="connsiteX2" fmla="*/ 435714 w 883293"/>
                <a:gd name="connsiteY2" fmla="*/ 4131770 h 4126430"/>
                <a:gd name="connsiteX3" fmla="*/ 886062 w 883293"/>
                <a:gd name="connsiteY3" fmla="*/ 3402658 h 4126430"/>
                <a:gd name="connsiteX4" fmla="*/ 595366 w 883293"/>
                <a:gd name="connsiteY4" fmla="*/ 132 h 412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293" h="4126430">
                  <a:moveTo>
                    <a:pt x="239808" y="0"/>
                  </a:moveTo>
                  <a:lnTo>
                    <a:pt x="0" y="3368974"/>
                  </a:lnTo>
                  <a:lnTo>
                    <a:pt x="435714" y="4131770"/>
                  </a:lnTo>
                  <a:lnTo>
                    <a:pt x="886062" y="3402658"/>
                  </a:lnTo>
                  <a:lnTo>
                    <a:pt x="595366" y="132"/>
                  </a:lnTo>
                  <a:close/>
                </a:path>
              </a:pathLst>
            </a:custGeom>
            <a:solidFill>
              <a:schemeClr val="accent2"/>
            </a:solidFill>
            <a:ln w="658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D477C44B-37A7-4ADA-B401-25D7D76BAA40}"/>
                </a:ext>
              </a:extLst>
            </p:cNvPr>
            <p:cNvSpPr/>
            <p:nvPr/>
          </p:nvSpPr>
          <p:spPr>
            <a:xfrm>
              <a:off x="20329650" y="8527752"/>
              <a:ext cx="962394" cy="817376"/>
            </a:xfrm>
            <a:custGeom>
              <a:avLst/>
              <a:gdLst>
                <a:gd name="connsiteX0" fmla="*/ 488336 w 962394"/>
                <a:gd name="connsiteY0" fmla="*/ 0 h 817376"/>
                <a:gd name="connsiteX1" fmla="*/ 46558 w 962394"/>
                <a:gd name="connsiteY1" fmla="*/ 166573 h 817376"/>
                <a:gd name="connsiteX2" fmla="*/ 315567 w 962394"/>
                <a:gd name="connsiteY2" fmla="*/ 820342 h 817376"/>
                <a:gd name="connsiteX3" fmla="*/ 670862 w 962394"/>
                <a:gd name="connsiteY3" fmla="*/ 820342 h 817376"/>
                <a:gd name="connsiteX4" fmla="*/ 943958 w 962394"/>
                <a:gd name="connsiteY4" fmla="*/ 282324 h 817376"/>
                <a:gd name="connsiteX5" fmla="*/ 488336 w 962394"/>
                <a:gd name="connsiteY5" fmla="*/ 0 h 81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394" h="817376">
                  <a:moveTo>
                    <a:pt x="488336" y="0"/>
                  </a:moveTo>
                  <a:cubicBezTo>
                    <a:pt x="488336" y="0"/>
                    <a:pt x="133107" y="7251"/>
                    <a:pt x="46558" y="166573"/>
                  </a:cubicBezTo>
                  <a:cubicBezTo>
                    <a:pt x="-144801" y="518638"/>
                    <a:pt x="315567" y="820342"/>
                    <a:pt x="315567" y="820342"/>
                  </a:cubicBezTo>
                  <a:lnTo>
                    <a:pt x="670862" y="820342"/>
                  </a:lnTo>
                  <a:cubicBezTo>
                    <a:pt x="670862" y="820342"/>
                    <a:pt x="1051601" y="546917"/>
                    <a:pt x="943958" y="282324"/>
                  </a:cubicBezTo>
                  <a:cubicBezTo>
                    <a:pt x="857078" y="69081"/>
                    <a:pt x="488336" y="0"/>
                    <a:pt x="488336" y="0"/>
                  </a:cubicBezTo>
                  <a:close/>
                </a:path>
              </a:pathLst>
            </a:custGeom>
            <a:solidFill>
              <a:schemeClr val="accent2"/>
            </a:solidFill>
            <a:ln w="658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0A447E4-03B0-43AD-B65D-4A3587E0B043}"/>
                </a:ext>
              </a:extLst>
            </p:cNvPr>
            <p:cNvSpPr/>
            <p:nvPr/>
          </p:nvSpPr>
          <p:spPr>
            <a:xfrm>
              <a:off x="19620596" y="7771548"/>
              <a:ext cx="1212881" cy="1384266"/>
            </a:xfrm>
            <a:custGeom>
              <a:avLst/>
              <a:gdLst>
                <a:gd name="connsiteX0" fmla="*/ 0 w 1212880"/>
                <a:gd name="connsiteY0" fmla="*/ 626611 h 1384265"/>
                <a:gd name="connsiteX1" fmla="*/ 549488 w 1212880"/>
                <a:gd name="connsiteY1" fmla="*/ 1385650 h 1384265"/>
                <a:gd name="connsiteX2" fmla="*/ 1217165 w 1212880"/>
                <a:gd name="connsiteY2" fmla="*/ 728058 h 1384265"/>
                <a:gd name="connsiteX3" fmla="*/ 100722 w 1212880"/>
                <a:gd name="connsiteY3" fmla="*/ 0 h 1384265"/>
              </a:gdLst>
              <a:ahLst/>
              <a:cxnLst>
                <a:cxn ang="0">
                  <a:pos x="connsiteX0" y="connsiteY0"/>
                </a:cxn>
                <a:cxn ang="0">
                  <a:pos x="connsiteX1" y="connsiteY1"/>
                </a:cxn>
                <a:cxn ang="0">
                  <a:pos x="connsiteX2" y="connsiteY2"/>
                </a:cxn>
                <a:cxn ang="0">
                  <a:pos x="connsiteX3" y="connsiteY3"/>
                </a:cxn>
              </a:cxnLst>
              <a:rect l="l" t="t" r="r" b="b"/>
              <a:pathLst>
                <a:path w="1212880" h="1384265">
                  <a:moveTo>
                    <a:pt x="0" y="626611"/>
                  </a:moveTo>
                  <a:lnTo>
                    <a:pt x="549488" y="1385650"/>
                  </a:lnTo>
                  <a:lnTo>
                    <a:pt x="1217165" y="728058"/>
                  </a:lnTo>
                  <a:lnTo>
                    <a:pt x="100722" y="0"/>
                  </a:lnTo>
                  <a:close/>
                </a:path>
              </a:pathLst>
            </a:custGeom>
            <a:solidFill>
              <a:srgbClr val="EA5E5E"/>
            </a:solidFill>
            <a:ln w="658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E5549A70-D328-4C34-B94B-4E075FC641F3}"/>
                </a:ext>
              </a:extLst>
            </p:cNvPr>
            <p:cNvSpPr/>
            <p:nvPr/>
          </p:nvSpPr>
          <p:spPr>
            <a:xfrm>
              <a:off x="20797816" y="7772339"/>
              <a:ext cx="1166738" cy="1384266"/>
            </a:xfrm>
            <a:custGeom>
              <a:avLst/>
              <a:gdLst>
                <a:gd name="connsiteX0" fmla="*/ 0 w 1166738"/>
                <a:gd name="connsiteY0" fmla="*/ 727069 h 1384265"/>
                <a:gd name="connsiteX1" fmla="*/ 667546 w 1166738"/>
                <a:gd name="connsiteY1" fmla="*/ 1385321 h 1384265"/>
                <a:gd name="connsiteX2" fmla="*/ 1167266 w 1166738"/>
                <a:gd name="connsiteY2" fmla="*/ 676906 h 1384265"/>
                <a:gd name="connsiteX3" fmla="*/ 1117037 w 1166738"/>
                <a:gd name="connsiteY3" fmla="*/ 0 h 1384265"/>
              </a:gdLst>
              <a:ahLst/>
              <a:cxnLst>
                <a:cxn ang="0">
                  <a:pos x="connsiteX0" y="connsiteY0"/>
                </a:cxn>
                <a:cxn ang="0">
                  <a:pos x="connsiteX1" y="connsiteY1"/>
                </a:cxn>
                <a:cxn ang="0">
                  <a:pos x="connsiteX2" y="connsiteY2"/>
                </a:cxn>
                <a:cxn ang="0">
                  <a:pos x="connsiteX3" y="connsiteY3"/>
                </a:cxn>
              </a:cxnLst>
              <a:rect l="l" t="t" r="r" b="b"/>
              <a:pathLst>
                <a:path w="1166738" h="1384265">
                  <a:moveTo>
                    <a:pt x="0" y="727069"/>
                  </a:moveTo>
                  <a:lnTo>
                    <a:pt x="667546" y="1385321"/>
                  </a:lnTo>
                  <a:lnTo>
                    <a:pt x="1167266" y="676906"/>
                  </a:lnTo>
                  <a:lnTo>
                    <a:pt x="1117037" y="0"/>
                  </a:lnTo>
                  <a:close/>
                </a:path>
              </a:pathLst>
            </a:custGeom>
            <a:solidFill>
              <a:srgbClr val="EA5E5E"/>
            </a:solidFill>
            <a:ln w="658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3D5C6129-4E67-48A7-880B-3C50A1DE0E82}"/>
                </a:ext>
              </a:extLst>
            </p:cNvPr>
            <p:cNvSpPr/>
            <p:nvPr/>
          </p:nvSpPr>
          <p:spPr>
            <a:xfrm>
              <a:off x="18252678" y="8347995"/>
              <a:ext cx="2696023" cy="8107843"/>
            </a:xfrm>
            <a:custGeom>
              <a:avLst/>
              <a:gdLst>
                <a:gd name="connsiteX0" fmla="*/ 1468377 w 2696022"/>
                <a:gd name="connsiteY0" fmla="*/ 0 h 8107842"/>
                <a:gd name="connsiteX1" fmla="*/ 333279 w 2696022"/>
                <a:gd name="connsiteY1" fmla="*/ 512442 h 8107842"/>
                <a:gd name="connsiteX2" fmla="*/ 110807 w 2696022"/>
                <a:gd name="connsiteY2" fmla="*/ 1883063 h 8107842"/>
                <a:gd name="connsiteX3" fmla="*/ 0 w 2696022"/>
                <a:gd name="connsiteY3" fmla="*/ 8112391 h 8107842"/>
                <a:gd name="connsiteX4" fmla="*/ 2625821 w 2696022"/>
                <a:gd name="connsiteY4" fmla="*/ 8112391 h 8107842"/>
                <a:gd name="connsiteX5" fmla="*/ 2699978 w 2696022"/>
                <a:gd name="connsiteY5" fmla="*/ 4553708 h 8107842"/>
                <a:gd name="connsiteX6" fmla="*/ 1468377 w 2696022"/>
                <a:gd name="connsiteY6" fmla="*/ 0 h 810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022" h="8107842">
                  <a:moveTo>
                    <a:pt x="1468377" y="0"/>
                  </a:moveTo>
                  <a:lnTo>
                    <a:pt x="333279" y="512442"/>
                  </a:lnTo>
                  <a:lnTo>
                    <a:pt x="110807" y="1883063"/>
                  </a:lnTo>
                  <a:cubicBezTo>
                    <a:pt x="110807" y="1883063"/>
                    <a:pt x="27883" y="5792362"/>
                    <a:pt x="0" y="8112391"/>
                  </a:cubicBezTo>
                  <a:lnTo>
                    <a:pt x="2625821" y="8112391"/>
                  </a:lnTo>
                  <a:lnTo>
                    <a:pt x="2699978" y="4553708"/>
                  </a:lnTo>
                  <a:lnTo>
                    <a:pt x="1468377" y="0"/>
                  </a:lnTo>
                  <a:close/>
                </a:path>
              </a:pathLst>
            </a:custGeom>
            <a:solidFill>
              <a:srgbClr val="FFFFFF"/>
            </a:solidFill>
            <a:ln w="658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08B0C68-BEEA-4A3F-AE23-3D7F619CC143}"/>
                </a:ext>
              </a:extLst>
            </p:cNvPr>
            <p:cNvSpPr/>
            <p:nvPr/>
          </p:nvSpPr>
          <p:spPr>
            <a:xfrm>
              <a:off x="19088313" y="8087754"/>
              <a:ext cx="1858871" cy="4811972"/>
            </a:xfrm>
            <a:custGeom>
              <a:avLst/>
              <a:gdLst>
                <a:gd name="connsiteX0" fmla="*/ 295969 w 1858871"/>
                <a:gd name="connsiteY0" fmla="*/ 260044 h 4811971"/>
                <a:gd name="connsiteX1" fmla="*/ 0 w 1858871"/>
                <a:gd name="connsiteY1" fmla="*/ 1478132 h 4811971"/>
                <a:gd name="connsiteX2" fmla="*/ 478495 w 1858871"/>
                <a:gd name="connsiteY2" fmla="*/ 1947530 h 4811971"/>
                <a:gd name="connsiteX3" fmla="*/ 434857 w 1858871"/>
                <a:gd name="connsiteY3" fmla="*/ 2316206 h 4811971"/>
                <a:gd name="connsiteX4" fmla="*/ 1864343 w 1858871"/>
                <a:gd name="connsiteY4" fmla="*/ 4813950 h 4811971"/>
                <a:gd name="connsiteX5" fmla="*/ 569395 w 1858871"/>
                <a:gd name="connsiteY5" fmla="*/ 0 h 481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8871" h="4811971">
                  <a:moveTo>
                    <a:pt x="295969" y="260044"/>
                  </a:moveTo>
                  <a:lnTo>
                    <a:pt x="0" y="1478132"/>
                  </a:lnTo>
                  <a:lnTo>
                    <a:pt x="478495" y="1947530"/>
                  </a:lnTo>
                  <a:lnTo>
                    <a:pt x="434857" y="2316206"/>
                  </a:lnTo>
                  <a:lnTo>
                    <a:pt x="1864343" y="4813950"/>
                  </a:lnTo>
                  <a:lnTo>
                    <a:pt x="569395" y="0"/>
                  </a:lnTo>
                  <a:close/>
                </a:path>
              </a:pathLst>
            </a:custGeom>
            <a:solidFill>
              <a:srgbClr val="F0F1F1"/>
            </a:solidFill>
            <a:ln w="658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26E4A89C-4C0E-41F5-AA8A-BEF75211FA8C}"/>
                </a:ext>
              </a:extLst>
            </p:cNvPr>
            <p:cNvSpPr/>
            <p:nvPr/>
          </p:nvSpPr>
          <p:spPr>
            <a:xfrm>
              <a:off x="18753387" y="14645087"/>
              <a:ext cx="1015128" cy="131835"/>
            </a:xfrm>
            <a:custGeom>
              <a:avLst/>
              <a:gdLst>
                <a:gd name="connsiteX0" fmla="*/ 0 w 1015128"/>
                <a:gd name="connsiteY0" fmla="*/ 134208 h 131834"/>
                <a:gd name="connsiteX1" fmla="*/ 1017370 w 1015128"/>
                <a:gd name="connsiteY1" fmla="*/ 134471 h 131834"/>
                <a:gd name="connsiteX2" fmla="*/ 1017370 w 1015128"/>
                <a:gd name="connsiteY2" fmla="*/ 461 h 131834"/>
                <a:gd name="connsiteX3" fmla="*/ 0 w 1015128"/>
                <a:gd name="connsiteY3" fmla="*/ 0 h 131834"/>
              </a:gdLst>
              <a:ahLst/>
              <a:cxnLst>
                <a:cxn ang="0">
                  <a:pos x="connsiteX0" y="connsiteY0"/>
                </a:cxn>
                <a:cxn ang="0">
                  <a:pos x="connsiteX1" y="connsiteY1"/>
                </a:cxn>
                <a:cxn ang="0">
                  <a:pos x="connsiteX2" y="connsiteY2"/>
                </a:cxn>
                <a:cxn ang="0">
                  <a:pos x="connsiteX3" y="connsiteY3"/>
                </a:cxn>
              </a:cxnLst>
              <a:rect l="l" t="t" r="r" b="b"/>
              <a:pathLst>
                <a:path w="1015128" h="131834">
                  <a:moveTo>
                    <a:pt x="0" y="134208"/>
                  </a:moveTo>
                  <a:lnTo>
                    <a:pt x="1017370" y="134471"/>
                  </a:lnTo>
                  <a:lnTo>
                    <a:pt x="1017370" y="461"/>
                  </a:lnTo>
                  <a:lnTo>
                    <a:pt x="0" y="0"/>
                  </a:lnTo>
                  <a:close/>
                </a:path>
              </a:pathLst>
            </a:custGeom>
            <a:solidFill>
              <a:srgbClr val="D0D2D3"/>
            </a:solidFill>
            <a:ln w="658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D2B334F7-DFE5-4F41-836C-49FF2F78C072}"/>
                </a:ext>
              </a:extLst>
            </p:cNvPr>
            <p:cNvSpPr/>
            <p:nvPr/>
          </p:nvSpPr>
          <p:spPr>
            <a:xfrm>
              <a:off x="20669804" y="8348786"/>
              <a:ext cx="2696023" cy="8107843"/>
            </a:xfrm>
            <a:custGeom>
              <a:avLst/>
              <a:gdLst>
                <a:gd name="connsiteX0" fmla="*/ 2369468 w 2696022"/>
                <a:gd name="connsiteY0" fmla="*/ 512969 h 8107842"/>
                <a:gd name="connsiteX1" fmla="*/ 1234436 w 2696022"/>
                <a:gd name="connsiteY1" fmla="*/ 0 h 8107842"/>
                <a:gd name="connsiteX2" fmla="*/ 0 w 2696022"/>
                <a:gd name="connsiteY2" fmla="*/ 4552851 h 8107842"/>
                <a:gd name="connsiteX3" fmla="*/ 1911 w 2696022"/>
                <a:gd name="connsiteY3" fmla="*/ 8111534 h 8107842"/>
                <a:gd name="connsiteX4" fmla="*/ 2699187 w 2696022"/>
                <a:gd name="connsiteY4" fmla="*/ 8111534 h 8107842"/>
                <a:gd name="connsiteX5" fmla="*/ 2590819 w 2696022"/>
                <a:gd name="connsiteY5" fmla="*/ 1883854 h 8107842"/>
                <a:gd name="connsiteX6" fmla="*/ 2369468 w 2696022"/>
                <a:gd name="connsiteY6" fmla="*/ 512969 h 810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022" h="8107842">
                  <a:moveTo>
                    <a:pt x="2369468" y="512969"/>
                  </a:moveTo>
                  <a:lnTo>
                    <a:pt x="1234436" y="0"/>
                  </a:lnTo>
                  <a:lnTo>
                    <a:pt x="0" y="4552851"/>
                  </a:lnTo>
                  <a:lnTo>
                    <a:pt x="1911" y="8111534"/>
                  </a:lnTo>
                  <a:lnTo>
                    <a:pt x="2699187" y="8111534"/>
                  </a:lnTo>
                  <a:cubicBezTo>
                    <a:pt x="2672292" y="5791373"/>
                    <a:pt x="2590819" y="1883854"/>
                    <a:pt x="2590819" y="1883854"/>
                  </a:cubicBezTo>
                  <a:lnTo>
                    <a:pt x="2369468" y="512969"/>
                  </a:lnTo>
                  <a:close/>
                </a:path>
              </a:pathLst>
            </a:custGeom>
            <a:solidFill>
              <a:srgbClr val="F0F1F1"/>
            </a:solidFill>
            <a:ln w="658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E4F7DB3C-0530-4BD8-B237-8CBF5DE14616}"/>
                </a:ext>
              </a:extLst>
            </p:cNvPr>
            <p:cNvSpPr/>
            <p:nvPr/>
          </p:nvSpPr>
          <p:spPr>
            <a:xfrm>
              <a:off x="20669804" y="8088611"/>
              <a:ext cx="1865463" cy="4811972"/>
            </a:xfrm>
            <a:custGeom>
              <a:avLst/>
              <a:gdLst>
                <a:gd name="connsiteX0" fmla="*/ 1571406 w 1865463"/>
                <a:gd name="connsiteY0" fmla="*/ 260308 h 4811971"/>
                <a:gd name="connsiteX1" fmla="*/ 1298244 w 1865463"/>
                <a:gd name="connsiteY1" fmla="*/ 0 h 4811971"/>
                <a:gd name="connsiteX2" fmla="*/ 0 w 1865463"/>
                <a:gd name="connsiteY2" fmla="*/ 4813093 h 4811971"/>
                <a:gd name="connsiteX3" fmla="*/ 1581820 w 1865463"/>
                <a:gd name="connsiteY3" fmla="*/ 2316140 h 4811971"/>
                <a:gd name="connsiteX4" fmla="*/ 1387694 w 1865463"/>
                <a:gd name="connsiteY4" fmla="*/ 1947464 h 4811971"/>
                <a:gd name="connsiteX5" fmla="*/ 1866386 w 1865463"/>
                <a:gd name="connsiteY5" fmla="*/ 1478462 h 481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5463" h="4811971">
                  <a:moveTo>
                    <a:pt x="1571406" y="260308"/>
                  </a:moveTo>
                  <a:lnTo>
                    <a:pt x="1298244" y="0"/>
                  </a:lnTo>
                  <a:lnTo>
                    <a:pt x="0" y="4813093"/>
                  </a:lnTo>
                  <a:lnTo>
                    <a:pt x="1581820" y="2316140"/>
                  </a:lnTo>
                  <a:lnTo>
                    <a:pt x="1387694" y="1947464"/>
                  </a:lnTo>
                  <a:lnTo>
                    <a:pt x="1866386" y="1478462"/>
                  </a:lnTo>
                  <a:close/>
                </a:path>
              </a:pathLst>
            </a:custGeom>
            <a:solidFill>
              <a:srgbClr val="FFFFFF"/>
            </a:solidFill>
            <a:ln w="658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5AF161B-63CA-4CC5-9723-7F2179AFBC83}"/>
                </a:ext>
              </a:extLst>
            </p:cNvPr>
            <p:cNvSpPr/>
            <p:nvPr/>
          </p:nvSpPr>
          <p:spPr>
            <a:xfrm>
              <a:off x="20861360" y="13387909"/>
              <a:ext cx="197752" cy="197752"/>
            </a:xfrm>
            <a:custGeom>
              <a:avLst/>
              <a:gdLst>
                <a:gd name="connsiteX0" fmla="*/ 100722 w 197752"/>
                <a:gd name="connsiteY0" fmla="*/ 0 h 197752"/>
                <a:gd name="connsiteX1" fmla="*/ 0 w 197752"/>
                <a:gd name="connsiteY1" fmla="*/ 100459 h 197752"/>
                <a:gd name="connsiteX2" fmla="*/ 100524 w 197752"/>
                <a:gd name="connsiteY2" fmla="*/ 201048 h 197752"/>
                <a:gd name="connsiteX3" fmla="*/ 201048 w 197752"/>
                <a:gd name="connsiteY3" fmla="*/ 100656 h 197752"/>
                <a:gd name="connsiteX4" fmla="*/ 100722 w 197752"/>
                <a:gd name="connsiteY4" fmla="*/ 0 h 19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52" h="197752">
                  <a:moveTo>
                    <a:pt x="100722" y="0"/>
                  </a:moveTo>
                  <a:cubicBezTo>
                    <a:pt x="45087" y="-65"/>
                    <a:pt x="198" y="44956"/>
                    <a:pt x="0" y="100459"/>
                  </a:cubicBezTo>
                  <a:cubicBezTo>
                    <a:pt x="-66" y="156093"/>
                    <a:pt x="45219" y="201048"/>
                    <a:pt x="100524" y="201048"/>
                  </a:cubicBezTo>
                  <a:cubicBezTo>
                    <a:pt x="155895" y="201048"/>
                    <a:pt x="201114" y="156159"/>
                    <a:pt x="201048" y="100656"/>
                  </a:cubicBezTo>
                  <a:cubicBezTo>
                    <a:pt x="201114" y="45154"/>
                    <a:pt x="156092" y="-65"/>
                    <a:pt x="100722" y="0"/>
                  </a:cubicBezTo>
                  <a:close/>
                </a:path>
              </a:pathLst>
            </a:custGeom>
            <a:solidFill>
              <a:srgbClr val="D0D2D3"/>
            </a:solidFill>
            <a:ln w="658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9F42EEE-C21A-465F-BD69-9EF2D2463C98}"/>
                </a:ext>
              </a:extLst>
            </p:cNvPr>
            <p:cNvSpPr/>
            <p:nvPr/>
          </p:nvSpPr>
          <p:spPr>
            <a:xfrm>
              <a:off x="20861097" y="14443969"/>
              <a:ext cx="197752" cy="197752"/>
            </a:xfrm>
            <a:custGeom>
              <a:avLst/>
              <a:gdLst>
                <a:gd name="connsiteX0" fmla="*/ 100590 w 197752"/>
                <a:gd name="connsiteY0" fmla="*/ 3 h 197752"/>
                <a:gd name="connsiteX1" fmla="*/ 0 w 197752"/>
                <a:gd name="connsiteY1" fmla="*/ 100462 h 197752"/>
                <a:gd name="connsiteX2" fmla="*/ 100590 w 197752"/>
                <a:gd name="connsiteY2" fmla="*/ 201118 h 197752"/>
                <a:gd name="connsiteX3" fmla="*/ 201180 w 197752"/>
                <a:gd name="connsiteY3" fmla="*/ 100462 h 197752"/>
                <a:gd name="connsiteX4" fmla="*/ 100590 w 197752"/>
                <a:gd name="connsiteY4" fmla="*/ 3 h 19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52" h="197752">
                  <a:moveTo>
                    <a:pt x="100590" y="3"/>
                  </a:moveTo>
                  <a:cubicBezTo>
                    <a:pt x="45219" y="-458"/>
                    <a:pt x="66" y="45025"/>
                    <a:pt x="0" y="100462"/>
                  </a:cubicBezTo>
                  <a:cubicBezTo>
                    <a:pt x="0" y="155964"/>
                    <a:pt x="45087" y="200986"/>
                    <a:pt x="100590" y="201118"/>
                  </a:cubicBezTo>
                  <a:cubicBezTo>
                    <a:pt x="155894" y="201052"/>
                    <a:pt x="201114" y="156030"/>
                    <a:pt x="201180" y="100462"/>
                  </a:cubicBezTo>
                  <a:cubicBezTo>
                    <a:pt x="201312" y="44761"/>
                    <a:pt x="156158" y="-128"/>
                    <a:pt x="100590" y="3"/>
                  </a:cubicBezTo>
                  <a:close/>
                </a:path>
              </a:pathLst>
            </a:custGeom>
            <a:solidFill>
              <a:srgbClr val="D0D2D3"/>
            </a:solidFill>
            <a:ln w="658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5D123DB3-F215-46D0-9B4A-E4C80244B9AB}"/>
                </a:ext>
              </a:extLst>
            </p:cNvPr>
            <p:cNvSpPr/>
            <p:nvPr/>
          </p:nvSpPr>
          <p:spPr>
            <a:xfrm>
              <a:off x="20867359" y="15565887"/>
              <a:ext cx="197752" cy="197752"/>
            </a:xfrm>
            <a:custGeom>
              <a:avLst/>
              <a:gdLst>
                <a:gd name="connsiteX0" fmla="*/ 100920 w 197752"/>
                <a:gd name="connsiteY0" fmla="*/ 0 h 197752"/>
                <a:gd name="connsiteX1" fmla="*/ 0 w 197752"/>
                <a:gd name="connsiteY1" fmla="*/ 100458 h 197752"/>
                <a:gd name="connsiteX2" fmla="*/ 100590 w 197752"/>
                <a:gd name="connsiteY2" fmla="*/ 201048 h 197752"/>
                <a:gd name="connsiteX3" fmla="*/ 201114 w 197752"/>
                <a:gd name="connsiteY3" fmla="*/ 100656 h 197752"/>
                <a:gd name="connsiteX4" fmla="*/ 100920 w 197752"/>
                <a:gd name="connsiteY4" fmla="*/ 0 h 19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52" h="197752">
                  <a:moveTo>
                    <a:pt x="100920" y="0"/>
                  </a:moveTo>
                  <a:cubicBezTo>
                    <a:pt x="45351" y="-66"/>
                    <a:pt x="330" y="45022"/>
                    <a:pt x="0" y="100458"/>
                  </a:cubicBezTo>
                  <a:cubicBezTo>
                    <a:pt x="0" y="156225"/>
                    <a:pt x="45549" y="201048"/>
                    <a:pt x="100590" y="201048"/>
                  </a:cubicBezTo>
                  <a:cubicBezTo>
                    <a:pt x="156027" y="201048"/>
                    <a:pt x="201312" y="156225"/>
                    <a:pt x="201114" y="100656"/>
                  </a:cubicBezTo>
                  <a:cubicBezTo>
                    <a:pt x="201312" y="45088"/>
                    <a:pt x="156290" y="-132"/>
                    <a:pt x="100920" y="0"/>
                  </a:cubicBezTo>
                  <a:close/>
                </a:path>
              </a:pathLst>
            </a:custGeom>
            <a:solidFill>
              <a:srgbClr val="D0D2D3"/>
            </a:solidFill>
            <a:ln w="658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00C85CDF-970A-49C2-A763-08D27EC66AC5}"/>
                </a:ext>
              </a:extLst>
            </p:cNvPr>
            <p:cNvSpPr/>
            <p:nvPr/>
          </p:nvSpPr>
          <p:spPr>
            <a:xfrm>
              <a:off x="21820722" y="14646273"/>
              <a:ext cx="1015128" cy="131835"/>
            </a:xfrm>
            <a:custGeom>
              <a:avLst/>
              <a:gdLst>
                <a:gd name="connsiteX0" fmla="*/ 0 w 1015128"/>
                <a:gd name="connsiteY0" fmla="*/ 134011 h 131834"/>
                <a:gd name="connsiteX1" fmla="*/ 1017304 w 1015128"/>
                <a:gd name="connsiteY1" fmla="*/ 134538 h 131834"/>
                <a:gd name="connsiteX2" fmla="*/ 1017436 w 1015128"/>
                <a:gd name="connsiteY2" fmla="*/ 66 h 131834"/>
                <a:gd name="connsiteX3" fmla="*/ 0 w 1015128"/>
                <a:gd name="connsiteY3" fmla="*/ 0 h 131834"/>
              </a:gdLst>
              <a:ahLst/>
              <a:cxnLst>
                <a:cxn ang="0">
                  <a:pos x="connsiteX0" y="connsiteY0"/>
                </a:cxn>
                <a:cxn ang="0">
                  <a:pos x="connsiteX1" y="connsiteY1"/>
                </a:cxn>
                <a:cxn ang="0">
                  <a:pos x="connsiteX2" y="connsiteY2"/>
                </a:cxn>
                <a:cxn ang="0">
                  <a:pos x="connsiteX3" y="connsiteY3"/>
                </a:cxn>
              </a:cxnLst>
              <a:rect l="l" t="t" r="r" b="b"/>
              <a:pathLst>
                <a:path w="1015128" h="131834">
                  <a:moveTo>
                    <a:pt x="0" y="134011"/>
                  </a:moveTo>
                  <a:lnTo>
                    <a:pt x="1017304" y="134538"/>
                  </a:lnTo>
                  <a:lnTo>
                    <a:pt x="1017436" y="66"/>
                  </a:lnTo>
                  <a:lnTo>
                    <a:pt x="0" y="0"/>
                  </a:lnTo>
                  <a:close/>
                </a:path>
              </a:pathLst>
            </a:custGeom>
            <a:solidFill>
              <a:srgbClr val="D0D2D3"/>
            </a:solidFill>
            <a:ln w="658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7BCF1CD-2D1C-446A-9376-BA4D6E043556}"/>
                </a:ext>
              </a:extLst>
            </p:cNvPr>
            <p:cNvSpPr/>
            <p:nvPr/>
          </p:nvSpPr>
          <p:spPr>
            <a:xfrm>
              <a:off x="19631341" y="12643768"/>
              <a:ext cx="3665009" cy="1034903"/>
            </a:xfrm>
            <a:custGeom>
              <a:avLst/>
              <a:gdLst>
                <a:gd name="connsiteX0" fmla="*/ 0 w 3665008"/>
                <a:gd name="connsiteY0" fmla="*/ 338420 h 1034903"/>
                <a:gd name="connsiteX1" fmla="*/ 3669426 w 3665008"/>
                <a:gd name="connsiteY1" fmla="*/ 1041033 h 1034903"/>
                <a:gd name="connsiteX2" fmla="*/ 3669426 w 3665008"/>
                <a:gd name="connsiteY2" fmla="*/ 728717 h 1034903"/>
                <a:gd name="connsiteX3" fmla="*/ 51943 w 3665008"/>
                <a:gd name="connsiteY3" fmla="*/ 0 h 1034903"/>
              </a:gdLst>
              <a:ahLst/>
              <a:cxnLst>
                <a:cxn ang="0">
                  <a:pos x="connsiteX0" y="connsiteY0"/>
                </a:cxn>
                <a:cxn ang="0">
                  <a:pos x="connsiteX1" y="connsiteY1"/>
                </a:cxn>
                <a:cxn ang="0">
                  <a:pos x="connsiteX2" y="connsiteY2"/>
                </a:cxn>
                <a:cxn ang="0">
                  <a:pos x="connsiteX3" y="connsiteY3"/>
                </a:cxn>
              </a:cxnLst>
              <a:rect l="l" t="t" r="r" b="b"/>
              <a:pathLst>
                <a:path w="3665008" h="1034903">
                  <a:moveTo>
                    <a:pt x="0" y="338420"/>
                  </a:moveTo>
                  <a:lnTo>
                    <a:pt x="3669426" y="1041033"/>
                  </a:lnTo>
                  <a:lnTo>
                    <a:pt x="3669426" y="728717"/>
                  </a:lnTo>
                  <a:lnTo>
                    <a:pt x="51943" y="0"/>
                  </a:lnTo>
                  <a:close/>
                </a:path>
              </a:pathLst>
            </a:custGeom>
            <a:solidFill>
              <a:srgbClr val="D0D2D3"/>
            </a:solidFill>
            <a:ln w="658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F497E389-454B-4646-A34F-4875382EE268}"/>
                </a:ext>
              </a:extLst>
            </p:cNvPr>
            <p:cNvSpPr/>
            <p:nvPr/>
          </p:nvSpPr>
          <p:spPr>
            <a:xfrm>
              <a:off x="21210261" y="11923027"/>
              <a:ext cx="1858871" cy="606440"/>
            </a:xfrm>
            <a:custGeom>
              <a:avLst/>
              <a:gdLst>
                <a:gd name="connsiteX0" fmla="*/ 0 w 1858871"/>
                <a:gd name="connsiteY0" fmla="*/ 0 h 606440"/>
                <a:gd name="connsiteX1" fmla="*/ 30322 w 1858871"/>
                <a:gd name="connsiteY1" fmla="*/ 371313 h 606440"/>
                <a:gd name="connsiteX2" fmla="*/ 1862761 w 1858871"/>
                <a:gd name="connsiteY2" fmla="*/ 609802 h 606440"/>
                <a:gd name="connsiteX3" fmla="*/ 1853928 w 1858871"/>
                <a:gd name="connsiteY3" fmla="*/ 280940 h 606440"/>
              </a:gdLst>
              <a:ahLst/>
              <a:cxnLst>
                <a:cxn ang="0">
                  <a:pos x="connsiteX0" y="connsiteY0"/>
                </a:cxn>
                <a:cxn ang="0">
                  <a:pos x="connsiteX1" y="connsiteY1"/>
                </a:cxn>
                <a:cxn ang="0">
                  <a:pos x="connsiteX2" y="connsiteY2"/>
                </a:cxn>
                <a:cxn ang="0">
                  <a:pos x="connsiteX3" y="connsiteY3"/>
                </a:cxn>
              </a:cxnLst>
              <a:rect l="l" t="t" r="r" b="b"/>
              <a:pathLst>
                <a:path w="1858871" h="606440">
                  <a:moveTo>
                    <a:pt x="0" y="0"/>
                  </a:moveTo>
                  <a:lnTo>
                    <a:pt x="30322" y="371313"/>
                  </a:lnTo>
                  <a:lnTo>
                    <a:pt x="1862761" y="609802"/>
                  </a:lnTo>
                  <a:lnTo>
                    <a:pt x="1853928" y="280940"/>
                  </a:lnTo>
                  <a:close/>
                </a:path>
              </a:pathLst>
            </a:custGeom>
            <a:solidFill>
              <a:srgbClr val="D0D2D3"/>
            </a:solidFill>
            <a:ln w="658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C01FDEC-7A16-4AC0-8004-096C59DFCAAF}"/>
                </a:ext>
              </a:extLst>
            </p:cNvPr>
            <p:cNvSpPr/>
            <p:nvPr/>
          </p:nvSpPr>
          <p:spPr>
            <a:xfrm>
              <a:off x="22962544" y="10717925"/>
              <a:ext cx="125243" cy="1687486"/>
            </a:xfrm>
            <a:custGeom>
              <a:avLst/>
              <a:gdLst>
                <a:gd name="connsiteX0" fmla="*/ 0 w 125243"/>
                <a:gd name="connsiteY0" fmla="*/ 1660921 h 1687485"/>
                <a:gd name="connsiteX1" fmla="*/ 130121 w 125243"/>
                <a:gd name="connsiteY1" fmla="*/ 1691705 h 1687485"/>
                <a:gd name="connsiteX2" fmla="*/ 26103 w 125243"/>
                <a:gd name="connsiteY2" fmla="*/ 0 h 1687485"/>
              </a:gdLst>
              <a:ahLst/>
              <a:cxnLst>
                <a:cxn ang="0">
                  <a:pos x="connsiteX0" y="connsiteY0"/>
                </a:cxn>
                <a:cxn ang="0">
                  <a:pos x="connsiteX1" y="connsiteY1"/>
                </a:cxn>
                <a:cxn ang="0">
                  <a:pos x="connsiteX2" y="connsiteY2"/>
                </a:cxn>
              </a:cxnLst>
              <a:rect l="l" t="t" r="r" b="b"/>
              <a:pathLst>
                <a:path w="125243" h="1687485">
                  <a:moveTo>
                    <a:pt x="0" y="1660921"/>
                  </a:moveTo>
                  <a:lnTo>
                    <a:pt x="130121" y="1691705"/>
                  </a:lnTo>
                  <a:lnTo>
                    <a:pt x="26103" y="0"/>
                  </a:lnTo>
                  <a:close/>
                </a:path>
              </a:pathLst>
            </a:custGeom>
            <a:solidFill>
              <a:srgbClr val="D0D2D3"/>
            </a:solidFill>
            <a:ln w="658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899F66F-1E05-4FE4-AF1C-E9BEE66A6880}"/>
                </a:ext>
              </a:extLst>
            </p:cNvPr>
            <p:cNvSpPr/>
            <p:nvPr/>
          </p:nvSpPr>
          <p:spPr>
            <a:xfrm>
              <a:off x="18330612" y="11525182"/>
              <a:ext cx="1509509" cy="1153555"/>
            </a:xfrm>
            <a:custGeom>
              <a:avLst/>
              <a:gdLst>
                <a:gd name="connsiteX0" fmla="*/ 697650 w 1509509"/>
                <a:gd name="connsiteY0" fmla="*/ 57777 h 1153554"/>
                <a:gd name="connsiteX1" fmla="*/ 823948 w 1509509"/>
                <a:gd name="connsiteY1" fmla="*/ 274381 h 1153554"/>
                <a:gd name="connsiteX2" fmla="*/ 256465 w 1509509"/>
                <a:gd name="connsiteY2" fmla="*/ 206289 h 1153554"/>
                <a:gd name="connsiteX3" fmla="*/ 2090 w 1509509"/>
                <a:gd name="connsiteY3" fmla="*/ 568373 h 1153554"/>
                <a:gd name="connsiteX4" fmla="*/ 342158 w 1509509"/>
                <a:gd name="connsiteY4" fmla="*/ 1023467 h 1153554"/>
                <a:gd name="connsiteX5" fmla="*/ 1336720 w 1509509"/>
                <a:gd name="connsiteY5" fmla="*/ 1125507 h 1153554"/>
                <a:gd name="connsiteX6" fmla="*/ 1515356 w 1509509"/>
                <a:gd name="connsiteY6" fmla="*/ 401602 h 1153554"/>
                <a:gd name="connsiteX7" fmla="*/ 956838 w 1509509"/>
                <a:gd name="connsiteY7" fmla="*/ 24422 h 1153554"/>
                <a:gd name="connsiteX8" fmla="*/ 697650 w 1509509"/>
                <a:gd name="connsiteY8" fmla="*/ 57777 h 115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509" h="1153554">
                  <a:moveTo>
                    <a:pt x="697650" y="57777"/>
                  </a:moveTo>
                  <a:cubicBezTo>
                    <a:pt x="650058" y="164036"/>
                    <a:pt x="823948" y="274381"/>
                    <a:pt x="823948" y="274381"/>
                  </a:cubicBezTo>
                  <a:cubicBezTo>
                    <a:pt x="823948" y="274381"/>
                    <a:pt x="406493" y="161070"/>
                    <a:pt x="256465" y="206289"/>
                  </a:cubicBezTo>
                  <a:cubicBezTo>
                    <a:pt x="106437" y="251310"/>
                    <a:pt x="22722" y="437329"/>
                    <a:pt x="2090" y="568373"/>
                  </a:cubicBezTo>
                  <a:cubicBezTo>
                    <a:pt x="-18411" y="699417"/>
                    <a:pt x="113161" y="941795"/>
                    <a:pt x="342158" y="1023467"/>
                  </a:cubicBezTo>
                  <a:cubicBezTo>
                    <a:pt x="571550" y="1105271"/>
                    <a:pt x="1270473" y="1206586"/>
                    <a:pt x="1336720" y="1125507"/>
                  </a:cubicBezTo>
                  <a:cubicBezTo>
                    <a:pt x="1403099" y="1044692"/>
                    <a:pt x="1515356" y="401602"/>
                    <a:pt x="1515356" y="401602"/>
                  </a:cubicBezTo>
                  <a:lnTo>
                    <a:pt x="956838" y="24422"/>
                  </a:lnTo>
                  <a:cubicBezTo>
                    <a:pt x="956904" y="24422"/>
                    <a:pt x="745506" y="-48548"/>
                    <a:pt x="697650" y="57777"/>
                  </a:cubicBezTo>
                  <a:close/>
                </a:path>
              </a:pathLst>
            </a:custGeom>
            <a:solidFill>
              <a:srgbClr val="FFBA7F"/>
            </a:solidFill>
            <a:ln w="658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9661571-F51F-4CD1-890F-ECED0788C81B}"/>
                </a:ext>
              </a:extLst>
            </p:cNvPr>
            <p:cNvSpPr/>
            <p:nvPr/>
          </p:nvSpPr>
          <p:spPr>
            <a:xfrm>
              <a:off x="19620728" y="11741359"/>
              <a:ext cx="4633995" cy="1858871"/>
            </a:xfrm>
            <a:custGeom>
              <a:avLst/>
              <a:gdLst>
                <a:gd name="connsiteX0" fmla="*/ 3685443 w 4633995"/>
                <a:gd name="connsiteY0" fmla="*/ 690485 h 1858871"/>
                <a:gd name="connsiteX1" fmla="*/ 192874 w 4633995"/>
                <a:gd name="connsiteY1" fmla="*/ 0 h 1858871"/>
                <a:gd name="connsiteX2" fmla="*/ 0 w 4633995"/>
                <a:gd name="connsiteY2" fmla="*/ 1103392 h 1858871"/>
                <a:gd name="connsiteX3" fmla="*/ 3978446 w 4633995"/>
                <a:gd name="connsiteY3" fmla="*/ 1857091 h 1858871"/>
                <a:gd name="connsiteX4" fmla="*/ 4632084 w 4633995"/>
                <a:gd name="connsiteY4" fmla="*/ 610395 h 1858871"/>
                <a:gd name="connsiteX5" fmla="*/ 3685443 w 4633995"/>
                <a:gd name="connsiteY5" fmla="*/ 690485 h 185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3995" h="1858871">
                  <a:moveTo>
                    <a:pt x="3685443" y="690485"/>
                  </a:moveTo>
                  <a:lnTo>
                    <a:pt x="192874" y="0"/>
                  </a:lnTo>
                  <a:lnTo>
                    <a:pt x="0" y="1103392"/>
                  </a:lnTo>
                  <a:cubicBezTo>
                    <a:pt x="0" y="1103392"/>
                    <a:pt x="3228635" y="1733364"/>
                    <a:pt x="3978446" y="1857091"/>
                  </a:cubicBezTo>
                  <a:cubicBezTo>
                    <a:pt x="4728059" y="1980753"/>
                    <a:pt x="4632084" y="610395"/>
                    <a:pt x="4632084" y="610395"/>
                  </a:cubicBezTo>
                  <a:lnTo>
                    <a:pt x="3685443" y="690485"/>
                  </a:lnTo>
                  <a:close/>
                </a:path>
              </a:pathLst>
            </a:custGeom>
            <a:solidFill>
              <a:srgbClr val="F0F1F1"/>
            </a:solidFill>
            <a:ln w="658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7EFFB1FC-8F09-4736-AD97-621A3EA77374}"/>
                </a:ext>
              </a:extLst>
            </p:cNvPr>
            <p:cNvSpPr/>
            <p:nvPr/>
          </p:nvSpPr>
          <p:spPr>
            <a:xfrm>
              <a:off x="18307126" y="12643768"/>
              <a:ext cx="3665009" cy="1034903"/>
            </a:xfrm>
            <a:custGeom>
              <a:avLst/>
              <a:gdLst>
                <a:gd name="connsiteX0" fmla="*/ 0 w 3665008"/>
                <a:gd name="connsiteY0" fmla="*/ 728717 h 1034903"/>
                <a:gd name="connsiteX1" fmla="*/ 0 w 3665008"/>
                <a:gd name="connsiteY1" fmla="*/ 1041033 h 1034903"/>
                <a:gd name="connsiteX2" fmla="*/ 3669623 w 3665008"/>
                <a:gd name="connsiteY2" fmla="*/ 338420 h 1034903"/>
                <a:gd name="connsiteX3" fmla="*/ 3617483 w 3665008"/>
                <a:gd name="connsiteY3" fmla="*/ 0 h 1034903"/>
              </a:gdLst>
              <a:ahLst/>
              <a:cxnLst>
                <a:cxn ang="0">
                  <a:pos x="connsiteX0" y="connsiteY0"/>
                </a:cxn>
                <a:cxn ang="0">
                  <a:pos x="connsiteX1" y="connsiteY1"/>
                </a:cxn>
                <a:cxn ang="0">
                  <a:pos x="connsiteX2" y="connsiteY2"/>
                </a:cxn>
                <a:cxn ang="0">
                  <a:pos x="connsiteX3" y="connsiteY3"/>
                </a:cxn>
              </a:cxnLst>
              <a:rect l="l" t="t" r="r" b="b"/>
              <a:pathLst>
                <a:path w="3665008" h="1034903">
                  <a:moveTo>
                    <a:pt x="0" y="728717"/>
                  </a:moveTo>
                  <a:lnTo>
                    <a:pt x="0" y="1041033"/>
                  </a:lnTo>
                  <a:lnTo>
                    <a:pt x="3669623" y="338420"/>
                  </a:lnTo>
                  <a:lnTo>
                    <a:pt x="3617483" y="0"/>
                  </a:lnTo>
                  <a:close/>
                </a:path>
              </a:pathLst>
            </a:custGeom>
            <a:solidFill>
              <a:srgbClr val="D0D2D3"/>
            </a:solidFill>
            <a:ln w="658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2D9915B8-FF4B-47E6-B165-2E898BE37464}"/>
                </a:ext>
              </a:extLst>
            </p:cNvPr>
            <p:cNvSpPr/>
            <p:nvPr/>
          </p:nvSpPr>
          <p:spPr>
            <a:xfrm>
              <a:off x="21566940" y="11765256"/>
              <a:ext cx="1390858" cy="843743"/>
            </a:xfrm>
            <a:custGeom>
              <a:avLst/>
              <a:gdLst>
                <a:gd name="connsiteX0" fmla="*/ 645727 w 1390857"/>
                <a:gd name="connsiteY0" fmla="*/ 3656 h 843742"/>
                <a:gd name="connsiteX1" fmla="*/ 0 w 1390857"/>
                <a:gd name="connsiteY1" fmla="*/ 111432 h 843742"/>
                <a:gd name="connsiteX2" fmla="*/ 178768 w 1390857"/>
                <a:gd name="connsiteY2" fmla="*/ 835402 h 843742"/>
                <a:gd name="connsiteX3" fmla="*/ 780990 w 1390857"/>
                <a:gd name="connsiteY3" fmla="*/ 504892 h 843742"/>
                <a:gd name="connsiteX4" fmla="*/ 1373521 w 1390857"/>
                <a:gd name="connsiteY4" fmla="*/ 438909 h 843742"/>
                <a:gd name="connsiteX5" fmla="*/ 645727 w 1390857"/>
                <a:gd name="connsiteY5" fmla="*/ 3656 h 84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857" h="843742">
                  <a:moveTo>
                    <a:pt x="645727" y="3656"/>
                  </a:moveTo>
                  <a:cubicBezTo>
                    <a:pt x="237830" y="-23699"/>
                    <a:pt x="0" y="111432"/>
                    <a:pt x="0" y="111432"/>
                  </a:cubicBezTo>
                  <a:cubicBezTo>
                    <a:pt x="0" y="111432"/>
                    <a:pt x="112455" y="754522"/>
                    <a:pt x="178768" y="835402"/>
                  </a:cubicBezTo>
                  <a:cubicBezTo>
                    <a:pt x="245081" y="916349"/>
                    <a:pt x="551729" y="586696"/>
                    <a:pt x="780990" y="504892"/>
                  </a:cubicBezTo>
                  <a:cubicBezTo>
                    <a:pt x="1010185" y="423418"/>
                    <a:pt x="1232392" y="455850"/>
                    <a:pt x="1373521" y="438909"/>
                  </a:cubicBezTo>
                  <a:cubicBezTo>
                    <a:pt x="1505291" y="423089"/>
                    <a:pt x="1019413" y="28573"/>
                    <a:pt x="645727" y="3656"/>
                  </a:cubicBezTo>
                  <a:close/>
                </a:path>
              </a:pathLst>
            </a:custGeom>
            <a:solidFill>
              <a:srgbClr val="FFBA7F"/>
            </a:solidFill>
            <a:ln w="658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385112FC-11BD-46C9-A194-63EB2DA07C44}"/>
                </a:ext>
              </a:extLst>
            </p:cNvPr>
            <p:cNvSpPr/>
            <p:nvPr/>
          </p:nvSpPr>
          <p:spPr>
            <a:xfrm>
              <a:off x="17351329" y="11637275"/>
              <a:ext cx="4633995" cy="1964339"/>
            </a:xfrm>
            <a:custGeom>
              <a:avLst/>
              <a:gdLst>
                <a:gd name="connsiteX0" fmla="*/ 950589 w 4633995"/>
                <a:gd name="connsiteY0" fmla="*/ 690287 h 1964339"/>
                <a:gd name="connsiteX1" fmla="*/ 4015 w 4633995"/>
                <a:gd name="connsiteY1" fmla="*/ 714479 h 1964339"/>
                <a:gd name="connsiteX2" fmla="*/ 657652 w 4633995"/>
                <a:gd name="connsiteY2" fmla="*/ 1961175 h 1964339"/>
                <a:gd name="connsiteX3" fmla="*/ 4636033 w 4633995"/>
                <a:gd name="connsiteY3" fmla="*/ 1207476 h 1964339"/>
                <a:gd name="connsiteX4" fmla="*/ 4443158 w 4633995"/>
                <a:gd name="connsiteY4" fmla="*/ 0 h 1964339"/>
                <a:gd name="connsiteX5" fmla="*/ 950589 w 4633995"/>
                <a:gd name="connsiteY5" fmla="*/ 690287 h 196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3995" h="1964339">
                  <a:moveTo>
                    <a:pt x="950589" y="690287"/>
                  </a:moveTo>
                  <a:lnTo>
                    <a:pt x="4015" y="714479"/>
                  </a:lnTo>
                  <a:cubicBezTo>
                    <a:pt x="4015" y="714479"/>
                    <a:pt x="-92224" y="2084836"/>
                    <a:pt x="657652" y="1961175"/>
                  </a:cubicBezTo>
                  <a:cubicBezTo>
                    <a:pt x="1407463" y="1837448"/>
                    <a:pt x="4636033" y="1207476"/>
                    <a:pt x="4636033" y="1207476"/>
                  </a:cubicBezTo>
                  <a:lnTo>
                    <a:pt x="4443158" y="0"/>
                  </a:lnTo>
                  <a:lnTo>
                    <a:pt x="950589" y="690287"/>
                  </a:lnTo>
                  <a:close/>
                </a:path>
              </a:pathLst>
            </a:custGeom>
            <a:solidFill>
              <a:srgbClr val="FFFFFF"/>
            </a:solidFill>
            <a:ln w="658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F065919F-BECB-465B-BFC1-AA3ABE415F02}"/>
                </a:ext>
              </a:extLst>
            </p:cNvPr>
            <p:cNvSpPr/>
            <p:nvPr/>
          </p:nvSpPr>
          <p:spPr>
            <a:xfrm>
              <a:off x="18523467" y="11013169"/>
              <a:ext cx="777826" cy="1535876"/>
            </a:xfrm>
            <a:custGeom>
              <a:avLst/>
              <a:gdLst>
                <a:gd name="connsiteX0" fmla="*/ 566429 w 777825"/>
                <a:gd name="connsiteY0" fmla="*/ 1422036 h 1535875"/>
                <a:gd name="connsiteX1" fmla="*/ 228338 w 777825"/>
                <a:gd name="connsiteY1" fmla="*/ 1384793 h 1535875"/>
                <a:gd name="connsiteX2" fmla="*/ 134999 w 777825"/>
                <a:gd name="connsiteY2" fmla="*/ 1101677 h 1535875"/>
                <a:gd name="connsiteX3" fmla="*/ 103952 w 777825"/>
                <a:gd name="connsiteY3" fmla="*/ 0 h 1535875"/>
                <a:gd name="connsiteX4" fmla="*/ 0 w 777825"/>
                <a:gd name="connsiteY4" fmla="*/ 1186 h 1535875"/>
                <a:gd name="connsiteX5" fmla="*/ 31640 w 777825"/>
                <a:gd name="connsiteY5" fmla="*/ 1115454 h 1535875"/>
                <a:gd name="connsiteX6" fmla="*/ 160970 w 777825"/>
                <a:gd name="connsiteY6" fmla="*/ 1464553 h 1535875"/>
                <a:gd name="connsiteX7" fmla="*/ 580139 w 777825"/>
                <a:gd name="connsiteY7" fmla="*/ 1525394 h 1535875"/>
                <a:gd name="connsiteX8" fmla="*/ 778155 w 777825"/>
                <a:gd name="connsiteY8" fmla="*/ 1486108 h 1535875"/>
                <a:gd name="connsiteX9" fmla="*/ 750470 w 777825"/>
                <a:gd name="connsiteY9" fmla="*/ 1386045 h 1535875"/>
                <a:gd name="connsiteX10" fmla="*/ 566429 w 777825"/>
                <a:gd name="connsiteY10" fmla="*/ 1422036 h 153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825" h="1535875">
                  <a:moveTo>
                    <a:pt x="566429" y="1422036"/>
                  </a:moveTo>
                  <a:cubicBezTo>
                    <a:pt x="440592" y="1441021"/>
                    <a:pt x="282852" y="1436077"/>
                    <a:pt x="228338" y="1384793"/>
                  </a:cubicBezTo>
                  <a:cubicBezTo>
                    <a:pt x="192479" y="1358821"/>
                    <a:pt x="152797" y="1250321"/>
                    <a:pt x="134999" y="1101677"/>
                  </a:cubicBezTo>
                  <a:cubicBezTo>
                    <a:pt x="94921" y="804852"/>
                    <a:pt x="108039" y="354569"/>
                    <a:pt x="103952" y="0"/>
                  </a:cubicBezTo>
                  <a:lnTo>
                    <a:pt x="0" y="1186"/>
                  </a:lnTo>
                  <a:cubicBezTo>
                    <a:pt x="4219" y="353185"/>
                    <a:pt x="-9756" y="804127"/>
                    <a:pt x="31640" y="1115454"/>
                  </a:cubicBezTo>
                  <a:cubicBezTo>
                    <a:pt x="54514" y="1272074"/>
                    <a:pt x="82990" y="1394747"/>
                    <a:pt x="160970" y="1464553"/>
                  </a:cubicBezTo>
                  <a:cubicBezTo>
                    <a:pt x="273228" y="1553871"/>
                    <a:pt x="444481" y="1541347"/>
                    <a:pt x="580139" y="1525394"/>
                  </a:cubicBezTo>
                  <a:cubicBezTo>
                    <a:pt x="690485" y="1510497"/>
                    <a:pt x="776771" y="1486701"/>
                    <a:pt x="778155" y="1486108"/>
                  </a:cubicBezTo>
                  <a:lnTo>
                    <a:pt x="750470" y="1386045"/>
                  </a:lnTo>
                  <a:cubicBezTo>
                    <a:pt x="750470" y="1385914"/>
                    <a:pt x="669194" y="1408391"/>
                    <a:pt x="566429" y="1422036"/>
                  </a:cubicBezTo>
                  <a:close/>
                </a:path>
              </a:pathLst>
            </a:custGeom>
            <a:solidFill>
              <a:srgbClr val="BBBDBF"/>
            </a:solidFill>
            <a:ln w="658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24C72BBD-7346-4362-9752-8FC13F604C2A}"/>
                </a:ext>
              </a:extLst>
            </p:cNvPr>
            <p:cNvSpPr/>
            <p:nvPr/>
          </p:nvSpPr>
          <p:spPr>
            <a:xfrm>
              <a:off x="19096363" y="12355694"/>
              <a:ext cx="250486" cy="177977"/>
            </a:xfrm>
            <a:custGeom>
              <a:avLst/>
              <a:gdLst>
                <a:gd name="connsiteX0" fmla="*/ 110470 w 250486"/>
                <a:gd name="connsiteY0" fmla="*/ 4234 h 177977"/>
                <a:gd name="connsiteX1" fmla="*/ 1245 w 250486"/>
                <a:gd name="connsiteY1" fmla="*/ 116161 h 177977"/>
                <a:gd name="connsiteX2" fmla="*/ 146592 w 250486"/>
                <a:gd name="connsiteY2" fmla="*/ 174103 h 177977"/>
                <a:gd name="connsiteX3" fmla="*/ 255752 w 250486"/>
                <a:gd name="connsiteY3" fmla="*/ 62109 h 177977"/>
                <a:gd name="connsiteX4" fmla="*/ 110470 w 250486"/>
                <a:gd name="connsiteY4" fmla="*/ 4234 h 17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86" h="177977">
                  <a:moveTo>
                    <a:pt x="110470" y="4234"/>
                  </a:moveTo>
                  <a:cubicBezTo>
                    <a:pt x="40136" y="19329"/>
                    <a:pt x="-8511" y="69228"/>
                    <a:pt x="1245" y="116161"/>
                  </a:cubicBezTo>
                  <a:cubicBezTo>
                    <a:pt x="11264" y="162897"/>
                    <a:pt x="76061" y="188868"/>
                    <a:pt x="146592" y="174103"/>
                  </a:cubicBezTo>
                  <a:cubicBezTo>
                    <a:pt x="216729" y="158942"/>
                    <a:pt x="265639" y="108911"/>
                    <a:pt x="255752" y="62109"/>
                  </a:cubicBezTo>
                  <a:cubicBezTo>
                    <a:pt x="245798" y="15242"/>
                    <a:pt x="180804" y="-10730"/>
                    <a:pt x="110470" y="4234"/>
                  </a:cubicBezTo>
                  <a:close/>
                </a:path>
              </a:pathLst>
            </a:custGeom>
            <a:solidFill>
              <a:srgbClr val="57585A"/>
            </a:solidFill>
            <a:ln w="658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350A3C02-F8D8-4FFC-9349-65C39A0B049B}"/>
                </a:ext>
              </a:extLst>
            </p:cNvPr>
            <p:cNvSpPr/>
            <p:nvPr/>
          </p:nvSpPr>
          <p:spPr>
            <a:xfrm>
              <a:off x="19761001" y="10800453"/>
              <a:ext cx="632807" cy="1634752"/>
            </a:xfrm>
            <a:custGeom>
              <a:avLst/>
              <a:gdLst>
                <a:gd name="connsiteX0" fmla="*/ 360173 w 632807"/>
                <a:gd name="connsiteY0" fmla="*/ 0 h 1634752"/>
                <a:gd name="connsiteX1" fmla="*/ 259451 w 632807"/>
                <a:gd name="connsiteY1" fmla="*/ 26301 h 1634752"/>
                <a:gd name="connsiteX2" fmla="*/ 519363 w 632807"/>
                <a:gd name="connsiteY2" fmla="*/ 1097195 h 1634752"/>
                <a:gd name="connsiteX3" fmla="*/ 503807 w 632807"/>
                <a:gd name="connsiteY3" fmla="*/ 1395076 h 1634752"/>
                <a:gd name="connsiteX4" fmla="*/ 187139 w 632807"/>
                <a:gd name="connsiteY4" fmla="*/ 1519858 h 1634752"/>
                <a:gd name="connsiteX5" fmla="*/ 132 w 632807"/>
                <a:gd name="connsiteY5" fmla="*/ 1533371 h 1634752"/>
                <a:gd name="connsiteX6" fmla="*/ 0 w 632807"/>
                <a:gd name="connsiteY6" fmla="*/ 1637323 h 1634752"/>
                <a:gd name="connsiteX7" fmla="*/ 201048 w 632807"/>
                <a:gd name="connsiteY7" fmla="*/ 1623019 h 1634752"/>
                <a:gd name="connsiteX8" fmla="*/ 589631 w 632807"/>
                <a:gd name="connsiteY8" fmla="*/ 1454072 h 1634752"/>
                <a:gd name="connsiteX9" fmla="*/ 622392 w 632807"/>
                <a:gd name="connsiteY9" fmla="*/ 1083419 h 1634752"/>
                <a:gd name="connsiteX10" fmla="*/ 360173 w 632807"/>
                <a:gd name="connsiteY10" fmla="*/ 0 h 16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807" h="1634752">
                  <a:moveTo>
                    <a:pt x="360173" y="0"/>
                  </a:moveTo>
                  <a:lnTo>
                    <a:pt x="259451" y="26301"/>
                  </a:lnTo>
                  <a:cubicBezTo>
                    <a:pt x="348901" y="369401"/>
                    <a:pt x="479615" y="800435"/>
                    <a:pt x="519363" y="1097195"/>
                  </a:cubicBezTo>
                  <a:cubicBezTo>
                    <a:pt x="540852" y="1245179"/>
                    <a:pt x="531426" y="1360470"/>
                    <a:pt x="503807" y="1395076"/>
                  </a:cubicBezTo>
                  <a:cubicBezTo>
                    <a:pt x="464718" y="1458620"/>
                    <a:pt x="313833" y="1505224"/>
                    <a:pt x="187139" y="1519858"/>
                  </a:cubicBezTo>
                  <a:cubicBezTo>
                    <a:pt x="84506" y="1533634"/>
                    <a:pt x="395" y="1532975"/>
                    <a:pt x="132" y="1533371"/>
                  </a:cubicBezTo>
                  <a:lnTo>
                    <a:pt x="0" y="1637323"/>
                  </a:lnTo>
                  <a:cubicBezTo>
                    <a:pt x="1384" y="1637323"/>
                    <a:pt x="90636" y="1637652"/>
                    <a:pt x="201048" y="1623019"/>
                  </a:cubicBezTo>
                  <a:cubicBezTo>
                    <a:pt x="336179" y="1602716"/>
                    <a:pt x="504927" y="1569758"/>
                    <a:pt x="589631" y="1454072"/>
                  </a:cubicBezTo>
                  <a:cubicBezTo>
                    <a:pt x="646320" y="1366205"/>
                    <a:pt x="641772" y="1240566"/>
                    <a:pt x="622392" y="1083419"/>
                  </a:cubicBezTo>
                  <a:cubicBezTo>
                    <a:pt x="580601" y="772025"/>
                    <a:pt x="448700" y="340793"/>
                    <a:pt x="360173" y="0"/>
                  </a:cubicBezTo>
                  <a:close/>
                </a:path>
              </a:pathLst>
            </a:custGeom>
            <a:solidFill>
              <a:srgbClr val="BBBDBF"/>
            </a:solidFill>
            <a:ln w="658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C481171E-CD69-4EBA-A3E5-F17CE767FAAB}"/>
                </a:ext>
              </a:extLst>
            </p:cNvPr>
            <p:cNvSpPr/>
            <p:nvPr/>
          </p:nvSpPr>
          <p:spPr>
            <a:xfrm>
              <a:off x="19690775" y="12278058"/>
              <a:ext cx="257078" cy="171385"/>
            </a:xfrm>
            <a:custGeom>
              <a:avLst/>
              <a:gdLst>
                <a:gd name="connsiteX0" fmla="*/ 125267 w 257077"/>
                <a:gd name="connsiteY0" fmla="*/ 329 h 171385"/>
                <a:gd name="connsiteX1" fmla="*/ 89 w 257077"/>
                <a:gd name="connsiteY1" fmla="*/ 94460 h 171385"/>
                <a:gd name="connsiteX2" fmla="*/ 134956 w 257077"/>
                <a:gd name="connsiteY2" fmla="*/ 173693 h 171385"/>
                <a:gd name="connsiteX3" fmla="*/ 260002 w 257077"/>
                <a:gd name="connsiteY3" fmla="*/ 79694 h 171385"/>
                <a:gd name="connsiteX4" fmla="*/ 125267 w 257077"/>
                <a:gd name="connsiteY4" fmla="*/ 329 h 171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77" h="171385">
                  <a:moveTo>
                    <a:pt x="125267" y="329"/>
                  </a:moveTo>
                  <a:cubicBezTo>
                    <a:pt x="53417" y="4416"/>
                    <a:pt x="-2547" y="46604"/>
                    <a:pt x="89" y="94460"/>
                  </a:cubicBezTo>
                  <a:cubicBezTo>
                    <a:pt x="2858" y="142184"/>
                    <a:pt x="63238" y="177647"/>
                    <a:pt x="134956" y="173693"/>
                  </a:cubicBezTo>
                  <a:cubicBezTo>
                    <a:pt x="206807" y="169540"/>
                    <a:pt x="262639" y="127418"/>
                    <a:pt x="260002" y="79694"/>
                  </a:cubicBezTo>
                  <a:cubicBezTo>
                    <a:pt x="257299" y="31772"/>
                    <a:pt x="196919" y="-3823"/>
                    <a:pt x="125267" y="329"/>
                  </a:cubicBezTo>
                  <a:close/>
                </a:path>
              </a:pathLst>
            </a:custGeom>
            <a:solidFill>
              <a:srgbClr val="57585A"/>
            </a:solidFill>
            <a:ln w="658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04D74CF4-1833-4B1D-95F4-1935584A8D86}"/>
                </a:ext>
              </a:extLst>
            </p:cNvPr>
            <p:cNvSpPr/>
            <p:nvPr/>
          </p:nvSpPr>
          <p:spPr>
            <a:xfrm>
              <a:off x="18503263" y="9903825"/>
              <a:ext cx="1641344" cy="1166738"/>
            </a:xfrm>
            <a:custGeom>
              <a:avLst/>
              <a:gdLst>
                <a:gd name="connsiteX0" fmla="*/ 686234 w 1641343"/>
                <a:gd name="connsiteY0" fmla="*/ 5227 h 1166738"/>
                <a:gd name="connsiteX1" fmla="*/ 12096 w 1641343"/>
                <a:gd name="connsiteY1" fmla="*/ 1170713 h 1166738"/>
                <a:gd name="connsiteX2" fmla="*/ 146765 w 1641343"/>
                <a:gd name="connsiteY2" fmla="*/ 1152586 h 1166738"/>
                <a:gd name="connsiteX3" fmla="*/ 146568 w 1641343"/>
                <a:gd name="connsiteY3" fmla="*/ 1152586 h 1166738"/>
                <a:gd name="connsiteX4" fmla="*/ 263967 w 1641343"/>
                <a:gd name="connsiteY4" fmla="*/ 466385 h 1166738"/>
                <a:gd name="connsiteX5" fmla="*/ 704163 w 1641343"/>
                <a:gd name="connsiteY5" fmla="*/ 139830 h 1166738"/>
                <a:gd name="connsiteX6" fmla="*/ 1214562 w 1641343"/>
                <a:gd name="connsiteY6" fmla="*/ 339164 h 1166738"/>
                <a:gd name="connsiteX7" fmla="*/ 1508224 w 1641343"/>
                <a:gd name="connsiteY7" fmla="*/ 970192 h 1166738"/>
                <a:gd name="connsiteX8" fmla="*/ 1642959 w 1641343"/>
                <a:gd name="connsiteY8" fmla="*/ 952262 h 1166738"/>
                <a:gd name="connsiteX9" fmla="*/ 686234 w 1641343"/>
                <a:gd name="connsiteY9" fmla="*/ 5227 h 1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1343" h="1166738">
                  <a:moveTo>
                    <a:pt x="686234" y="5227"/>
                  </a:moveTo>
                  <a:cubicBezTo>
                    <a:pt x="220725" y="71870"/>
                    <a:pt x="-63379" y="600132"/>
                    <a:pt x="12096" y="1170713"/>
                  </a:cubicBezTo>
                  <a:lnTo>
                    <a:pt x="146765" y="1152586"/>
                  </a:lnTo>
                  <a:lnTo>
                    <a:pt x="146568" y="1152586"/>
                  </a:lnTo>
                  <a:cubicBezTo>
                    <a:pt x="112027" y="893333"/>
                    <a:pt x="160608" y="648844"/>
                    <a:pt x="263967" y="466385"/>
                  </a:cubicBezTo>
                  <a:cubicBezTo>
                    <a:pt x="367918" y="283399"/>
                    <a:pt x="522627" y="164088"/>
                    <a:pt x="704163" y="139830"/>
                  </a:cubicBezTo>
                  <a:cubicBezTo>
                    <a:pt x="885634" y="115507"/>
                    <a:pt x="1066248" y="189993"/>
                    <a:pt x="1214562" y="339164"/>
                  </a:cubicBezTo>
                  <a:cubicBezTo>
                    <a:pt x="1362151" y="488072"/>
                    <a:pt x="1473617" y="711005"/>
                    <a:pt x="1508224" y="970192"/>
                  </a:cubicBezTo>
                  <a:lnTo>
                    <a:pt x="1642959" y="952262"/>
                  </a:lnTo>
                  <a:cubicBezTo>
                    <a:pt x="1565770" y="382077"/>
                    <a:pt x="1152863" y="-52978"/>
                    <a:pt x="686234" y="5227"/>
                  </a:cubicBezTo>
                  <a:close/>
                </a:path>
              </a:pathLst>
            </a:custGeom>
            <a:solidFill>
              <a:srgbClr val="57585A"/>
            </a:solidFill>
            <a:ln w="658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DE96B1A7-C4CF-4895-9581-2FE1008E97D7}"/>
                </a:ext>
              </a:extLst>
            </p:cNvPr>
            <p:cNvSpPr/>
            <p:nvPr/>
          </p:nvSpPr>
          <p:spPr>
            <a:xfrm>
              <a:off x="19023714" y="7817822"/>
              <a:ext cx="725092" cy="2195050"/>
            </a:xfrm>
            <a:custGeom>
              <a:avLst/>
              <a:gdLst>
                <a:gd name="connsiteX0" fmla="*/ 298936 w 725091"/>
                <a:gd name="connsiteY0" fmla="*/ 316338 h 2195050"/>
                <a:gd name="connsiteX1" fmla="*/ 22939 w 725091"/>
                <a:gd name="connsiteY1" fmla="*/ 910188 h 2195050"/>
                <a:gd name="connsiteX2" fmla="*/ 0 w 725091"/>
                <a:gd name="connsiteY2" fmla="*/ 1175308 h 2195050"/>
                <a:gd name="connsiteX3" fmla="*/ 97492 w 725091"/>
                <a:gd name="connsiteY3" fmla="*/ 2197358 h 2195050"/>
                <a:gd name="connsiteX4" fmla="*/ 227745 w 725091"/>
                <a:gd name="connsiteY4" fmla="*/ 2159323 h 2195050"/>
                <a:gd name="connsiteX5" fmla="*/ 227547 w 725091"/>
                <a:gd name="connsiteY5" fmla="*/ 2159323 h 2195050"/>
                <a:gd name="connsiteX6" fmla="*/ 199598 w 725091"/>
                <a:gd name="connsiteY6" fmla="*/ 1967965 h 2195050"/>
                <a:gd name="connsiteX7" fmla="*/ 130253 w 725091"/>
                <a:gd name="connsiteY7" fmla="*/ 1175308 h 2195050"/>
                <a:gd name="connsiteX8" fmla="*/ 150753 w 725091"/>
                <a:gd name="connsiteY8" fmla="*/ 934116 h 2195050"/>
                <a:gd name="connsiteX9" fmla="*/ 401964 w 725091"/>
                <a:gd name="connsiteY9" fmla="*/ 395768 h 2195050"/>
                <a:gd name="connsiteX10" fmla="*/ 727399 w 725091"/>
                <a:gd name="connsiteY10" fmla="*/ 126232 h 2195050"/>
                <a:gd name="connsiteX11" fmla="*/ 695824 w 725091"/>
                <a:gd name="connsiteY11" fmla="*/ 0 h 2195050"/>
                <a:gd name="connsiteX12" fmla="*/ 298936 w 725091"/>
                <a:gd name="connsiteY12" fmla="*/ 316338 h 219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5091" h="2195050">
                  <a:moveTo>
                    <a:pt x="298936" y="316338"/>
                  </a:moveTo>
                  <a:cubicBezTo>
                    <a:pt x="173429" y="479549"/>
                    <a:pt x="64665" y="688903"/>
                    <a:pt x="22939" y="910188"/>
                  </a:cubicBezTo>
                  <a:cubicBezTo>
                    <a:pt x="6460" y="997924"/>
                    <a:pt x="0" y="1087703"/>
                    <a:pt x="0" y="1175308"/>
                  </a:cubicBezTo>
                  <a:cubicBezTo>
                    <a:pt x="395" y="1526780"/>
                    <a:pt x="96569" y="2193996"/>
                    <a:pt x="97492" y="2197358"/>
                  </a:cubicBezTo>
                  <a:lnTo>
                    <a:pt x="227745" y="2159323"/>
                  </a:lnTo>
                  <a:lnTo>
                    <a:pt x="227547" y="2159323"/>
                  </a:lnTo>
                  <a:cubicBezTo>
                    <a:pt x="227547" y="2158927"/>
                    <a:pt x="224251" y="2085759"/>
                    <a:pt x="199598" y="1967965"/>
                  </a:cubicBezTo>
                  <a:cubicBezTo>
                    <a:pt x="175077" y="1849906"/>
                    <a:pt x="130121" y="1338519"/>
                    <a:pt x="130253" y="1175308"/>
                  </a:cubicBezTo>
                  <a:cubicBezTo>
                    <a:pt x="130055" y="1094163"/>
                    <a:pt x="136185" y="1012096"/>
                    <a:pt x="150753" y="934116"/>
                  </a:cubicBezTo>
                  <a:cubicBezTo>
                    <a:pt x="187139" y="739066"/>
                    <a:pt x="286873" y="544939"/>
                    <a:pt x="401964" y="395768"/>
                  </a:cubicBezTo>
                  <a:cubicBezTo>
                    <a:pt x="515606" y="246201"/>
                    <a:pt x="650012" y="143436"/>
                    <a:pt x="727399" y="126232"/>
                  </a:cubicBezTo>
                  <a:lnTo>
                    <a:pt x="695824" y="0"/>
                  </a:lnTo>
                  <a:cubicBezTo>
                    <a:pt x="564649" y="34870"/>
                    <a:pt x="426090" y="153456"/>
                    <a:pt x="298936" y="316338"/>
                  </a:cubicBezTo>
                  <a:close/>
                </a:path>
              </a:pathLst>
            </a:custGeom>
            <a:solidFill>
              <a:srgbClr val="57585A"/>
            </a:solidFill>
            <a:ln w="658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50A8C09-F17D-4B5D-90CF-92CB49325098}"/>
                </a:ext>
              </a:extLst>
            </p:cNvPr>
            <p:cNvSpPr/>
            <p:nvPr/>
          </p:nvSpPr>
          <p:spPr>
            <a:xfrm>
              <a:off x="21883871" y="7817822"/>
              <a:ext cx="725092" cy="2254376"/>
            </a:xfrm>
            <a:custGeom>
              <a:avLst/>
              <a:gdLst>
                <a:gd name="connsiteX0" fmla="*/ 428331 w 725091"/>
                <a:gd name="connsiteY0" fmla="*/ 316338 h 2254375"/>
                <a:gd name="connsiteX1" fmla="*/ 31574 w 725091"/>
                <a:gd name="connsiteY1" fmla="*/ 0 h 2254375"/>
                <a:gd name="connsiteX2" fmla="*/ 0 w 725091"/>
                <a:gd name="connsiteY2" fmla="*/ 126298 h 2254375"/>
                <a:gd name="connsiteX3" fmla="*/ 325237 w 725091"/>
                <a:gd name="connsiteY3" fmla="*/ 395702 h 2254375"/>
                <a:gd name="connsiteX4" fmla="*/ 576580 w 725091"/>
                <a:gd name="connsiteY4" fmla="*/ 934050 h 2254375"/>
                <a:gd name="connsiteX5" fmla="*/ 596882 w 725091"/>
                <a:gd name="connsiteY5" fmla="*/ 1218352 h 2254375"/>
                <a:gd name="connsiteX6" fmla="*/ 497347 w 725091"/>
                <a:gd name="connsiteY6" fmla="*/ 2233809 h 2254375"/>
                <a:gd name="connsiteX7" fmla="*/ 625688 w 725091"/>
                <a:gd name="connsiteY7" fmla="*/ 2256221 h 2254375"/>
                <a:gd name="connsiteX8" fmla="*/ 625688 w 725091"/>
                <a:gd name="connsiteY8" fmla="*/ 2256024 h 2254375"/>
                <a:gd name="connsiteX9" fmla="*/ 727135 w 725091"/>
                <a:gd name="connsiteY9" fmla="*/ 1218418 h 2254375"/>
                <a:gd name="connsiteX10" fmla="*/ 704526 w 725091"/>
                <a:gd name="connsiteY10" fmla="*/ 910188 h 2254375"/>
                <a:gd name="connsiteX11" fmla="*/ 428331 w 725091"/>
                <a:gd name="connsiteY11" fmla="*/ 316338 h 22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091" h="2254375">
                  <a:moveTo>
                    <a:pt x="428331" y="316338"/>
                  </a:moveTo>
                  <a:cubicBezTo>
                    <a:pt x="301243" y="153390"/>
                    <a:pt x="162618" y="34870"/>
                    <a:pt x="31574" y="0"/>
                  </a:cubicBezTo>
                  <a:lnTo>
                    <a:pt x="0" y="126298"/>
                  </a:lnTo>
                  <a:cubicBezTo>
                    <a:pt x="77189" y="143568"/>
                    <a:pt x="211661" y="246267"/>
                    <a:pt x="325237" y="395702"/>
                  </a:cubicBezTo>
                  <a:cubicBezTo>
                    <a:pt x="440328" y="544873"/>
                    <a:pt x="540127" y="738934"/>
                    <a:pt x="576580" y="934050"/>
                  </a:cubicBezTo>
                  <a:cubicBezTo>
                    <a:pt x="590686" y="1010580"/>
                    <a:pt x="596882" y="1109852"/>
                    <a:pt x="596882" y="1218352"/>
                  </a:cubicBezTo>
                  <a:cubicBezTo>
                    <a:pt x="597146" y="1654923"/>
                    <a:pt x="497281" y="2232755"/>
                    <a:pt x="497347" y="2233809"/>
                  </a:cubicBezTo>
                  <a:lnTo>
                    <a:pt x="625688" y="2256221"/>
                  </a:lnTo>
                  <a:lnTo>
                    <a:pt x="625688" y="2256024"/>
                  </a:lnTo>
                  <a:cubicBezTo>
                    <a:pt x="625754" y="2254310"/>
                    <a:pt x="726806" y="1672589"/>
                    <a:pt x="727135" y="1218418"/>
                  </a:cubicBezTo>
                  <a:cubicBezTo>
                    <a:pt x="727069" y="1104908"/>
                    <a:pt x="720939" y="999374"/>
                    <a:pt x="704526" y="910188"/>
                  </a:cubicBezTo>
                  <a:cubicBezTo>
                    <a:pt x="662536" y="688771"/>
                    <a:pt x="554102" y="479549"/>
                    <a:pt x="428331" y="316338"/>
                  </a:cubicBezTo>
                  <a:close/>
                </a:path>
              </a:pathLst>
            </a:custGeom>
            <a:solidFill>
              <a:srgbClr val="57585A"/>
            </a:solidFill>
            <a:ln w="658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54E9E919-709D-4721-A9B9-420FBF3AFA70}"/>
                </a:ext>
              </a:extLst>
            </p:cNvPr>
            <p:cNvSpPr/>
            <p:nvPr/>
          </p:nvSpPr>
          <p:spPr>
            <a:xfrm>
              <a:off x="21839509" y="10015179"/>
              <a:ext cx="936027" cy="936027"/>
            </a:xfrm>
            <a:custGeom>
              <a:avLst/>
              <a:gdLst>
                <a:gd name="connsiteX0" fmla="*/ 468541 w 936027"/>
                <a:gd name="connsiteY0" fmla="*/ 0 h 936027"/>
                <a:gd name="connsiteX1" fmla="*/ 0 w 936027"/>
                <a:gd name="connsiteY1" fmla="*/ 468541 h 936027"/>
                <a:gd name="connsiteX2" fmla="*/ 468541 w 936027"/>
                <a:gd name="connsiteY2" fmla="*/ 936950 h 936027"/>
                <a:gd name="connsiteX3" fmla="*/ 936950 w 936027"/>
                <a:gd name="connsiteY3" fmla="*/ 468541 h 936027"/>
                <a:gd name="connsiteX4" fmla="*/ 468541 w 936027"/>
                <a:gd name="connsiteY4" fmla="*/ 0 h 93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27" h="936027">
                  <a:moveTo>
                    <a:pt x="468541" y="0"/>
                  </a:moveTo>
                  <a:cubicBezTo>
                    <a:pt x="209749" y="0"/>
                    <a:pt x="0" y="209749"/>
                    <a:pt x="0" y="468541"/>
                  </a:cubicBezTo>
                  <a:cubicBezTo>
                    <a:pt x="0" y="727201"/>
                    <a:pt x="209683" y="936950"/>
                    <a:pt x="468541" y="936950"/>
                  </a:cubicBezTo>
                  <a:cubicBezTo>
                    <a:pt x="727135" y="936950"/>
                    <a:pt x="936950" y="727201"/>
                    <a:pt x="936950" y="468541"/>
                  </a:cubicBezTo>
                  <a:cubicBezTo>
                    <a:pt x="936950" y="209749"/>
                    <a:pt x="727135" y="0"/>
                    <a:pt x="468541" y="0"/>
                  </a:cubicBezTo>
                  <a:close/>
                </a:path>
              </a:pathLst>
            </a:custGeom>
            <a:solidFill>
              <a:srgbClr val="929597"/>
            </a:solidFill>
            <a:ln w="658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37F1FB12-E8A5-4A9F-9B71-17E3D56A1826}"/>
                </a:ext>
              </a:extLst>
            </p:cNvPr>
            <p:cNvSpPr/>
            <p:nvPr/>
          </p:nvSpPr>
          <p:spPr>
            <a:xfrm>
              <a:off x="22082217" y="10258151"/>
              <a:ext cx="448238" cy="448238"/>
            </a:xfrm>
            <a:custGeom>
              <a:avLst/>
              <a:gdLst>
                <a:gd name="connsiteX0" fmla="*/ 225833 w 448238"/>
                <a:gd name="connsiteY0" fmla="*/ 0 h 448238"/>
                <a:gd name="connsiteX1" fmla="*/ 0 w 448238"/>
                <a:gd name="connsiteY1" fmla="*/ 225569 h 448238"/>
                <a:gd name="connsiteX2" fmla="*/ 225833 w 448238"/>
                <a:gd name="connsiteY2" fmla="*/ 451204 h 448238"/>
                <a:gd name="connsiteX3" fmla="*/ 451270 w 448238"/>
                <a:gd name="connsiteY3" fmla="*/ 225569 h 448238"/>
                <a:gd name="connsiteX4" fmla="*/ 225833 w 448238"/>
                <a:gd name="connsiteY4" fmla="*/ 0 h 4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38" h="448238">
                  <a:moveTo>
                    <a:pt x="225833" y="0"/>
                  </a:moveTo>
                  <a:cubicBezTo>
                    <a:pt x="101249" y="0"/>
                    <a:pt x="0" y="100919"/>
                    <a:pt x="0" y="225569"/>
                  </a:cubicBezTo>
                  <a:cubicBezTo>
                    <a:pt x="0" y="350021"/>
                    <a:pt x="101249" y="451204"/>
                    <a:pt x="225833" y="451204"/>
                  </a:cubicBezTo>
                  <a:cubicBezTo>
                    <a:pt x="350219" y="451204"/>
                    <a:pt x="451270" y="350021"/>
                    <a:pt x="451270" y="225569"/>
                  </a:cubicBezTo>
                  <a:cubicBezTo>
                    <a:pt x="451336" y="100919"/>
                    <a:pt x="350219" y="0"/>
                    <a:pt x="225833" y="0"/>
                  </a:cubicBezTo>
                  <a:close/>
                </a:path>
              </a:pathLst>
            </a:custGeom>
            <a:solidFill>
              <a:srgbClr val="D0D2D3"/>
            </a:solidFill>
            <a:ln w="658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CB6F10CF-3732-4B45-8F86-B94D88CD8A2F}"/>
                </a:ext>
              </a:extLst>
            </p:cNvPr>
            <p:cNvSpPr/>
            <p:nvPr/>
          </p:nvSpPr>
          <p:spPr>
            <a:xfrm>
              <a:off x="18312062" y="5498715"/>
              <a:ext cx="632807" cy="1173330"/>
            </a:xfrm>
            <a:custGeom>
              <a:avLst/>
              <a:gdLst>
                <a:gd name="connsiteX0" fmla="*/ 177721 w 632807"/>
                <a:gd name="connsiteY0" fmla="*/ 8503 h 1173330"/>
                <a:gd name="connsiteX1" fmla="*/ 5083 w 632807"/>
                <a:gd name="connsiteY1" fmla="*/ 535711 h 1173330"/>
                <a:gd name="connsiteX2" fmla="*/ 318389 w 632807"/>
                <a:gd name="connsiteY2" fmla="*/ 1153555 h 1173330"/>
                <a:gd name="connsiteX3" fmla="*/ 637166 w 632807"/>
                <a:gd name="connsiteY3" fmla="*/ 812761 h 1173330"/>
                <a:gd name="connsiteX4" fmla="*/ 637166 w 632807"/>
                <a:gd name="connsiteY4" fmla="*/ 272437 h 1173330"/>
                <a:gd name="connsiteX5" fmla="*/ 177721 w 632807"/>
                <a:gd name="connsiteY5" fmla="*/ 8503 h 11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807" h="1173330">
                  <a:moveTo>
                    <a:pt x="177721" y="8503"/>
                  </a:moveTo>
                  <a:cubicBezTo>
                    <a:pt x="-46596" y="73761"/>
                    <a:pt x="5215" y="410468"/>
                    <a:pt x="5083" y="535711"/>
                  </a:cubicBezTo>
                  <a:cubicBezTo>
                    <a:pt x="4886" y="661217"/>
                    <a:pt x="192618" y="1104908"/>
                    <a:pt x="318389" y="1153555"/>
                  </a:cubicBezTo>
                  <a:cubicBezTo>
                    <a:pt x="636968" y="1277150"/>
                    <a:pt x="637166" y="812761"/>
                    <a:pt x="637166" y="812761"/>
                  </a:cubicBezTo>
                  <a:lnTo>
                    <a:pt x="637166" y="272437"/>
                  </a:lnTo>
                  <a:cubicBezTo>
                    <a:pt x="637100" y="272437"/>
                    <a:pt x="401840" y="-56491"/>
                    <a:pt x="177721" y="8503"/>
                  </a:cubicBezTo>
                  <a:close/>
                </a:path>
              </a:pathLst>
            </a:custGeom>
            <a:solidFill>
              <a:srgbClr val="FFBA7F"/>
            </a:solidFill>
            <a:ln w="658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E8E123D7-654A-48F0-8003-DB5ED862D2DF}"/>
                </a:ext>
              </a:extLst>
            </p:cNvPr>
            <p:cNvSpPr/>
            <p:nvPr/>
          </p:nvSpPr>
          <p:spPr>
            <a:xfrm>
              <a:off x="22597559" y="5504221"/>
              <a:ext cx="632807" cy="1173330"/>
            </a:xfrm>
            <a:custGeom>
              <a:avLst/>
              <a:gdLst>
                <a:gd name="connsiteX0" fmla="*/ 459576 w 632807"/>
                <a:gd name="connsiteY0" fmla="*/ 8534 h 1173330"/>
                <a:gd name="connsiteX1" fmla="*/ 0 w 632807"/>
                <a:gd name="connsiteY1" fmla="*/ 271743 h 1173330"/>
                <a:gd name="connsiteX2" fmla="*/ 0 w 632807"/>
                <a:gd name="connsiteY2" fmla="*/ 812332 h 1173330"/>
                <a:gd name="connsiteX3" fmla="*/ 318249 w 632807"/>
                <a:gd name="connsiteY3" fmla="*/ 1153520 h 1173330"/>
                <a:gd name="connsiteX4" fmla="*/ 632016 w 632807"/>
                <a:gd name="connsiteY4" fmla="*/ 535676 h 1173330"/>
                <a:gd name="connsiteX5" fmla="*/ 459576 w 632807"/>
                <a:gd name="connsiteY5" fmla="*/ 8534 h 11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807" h="1173330">
                  <a:moveTo>
                    <a:pt x="459576" y="8534"/>
                  </a:moveTo>
                  <a:cubicBezTo>
                    <a:pt x="235193" y="-56526"/>
                    <a:pt x="0" y="271743"/>
                    <a:pt x="0" y="271743"/>
                  </a:cubicBezTo>
                  <a:lnTo>
                    <a:pt x="0" y="812332"/>
                  </a:lnTo>
                  <a:cubicBezTo>
                    <a:pt x="0" y="812332"/>
                    <a:pt x="-527" y="1291156"/>
                    <a:pt x="318249" y="1153520"/>
                  </a:cubicBezTo>
                  <a:cubicBezTo>
                    <a:pt x="441910" y="1099929"/>
                    <a:pt x="631818" y="661051"/>
                    <a:pt x="632016" y="535676"/>
                  </a:cubicBezTo>
                  <a:cubicBezTo>
                    <a:pt x="632082" y="410367"/>
                    <a:pt x="683893" y="73661"/>
                    <a:pt x="459576" y="8534"/>
                  </a:cubicBezTo>
                  <a:close/>
                </a:path>
              </a:pathLst>
            </a:custGeom>
            <a:solidFill>
              <a:srgbClr val="FFBA7F"/>
            </a:solidFill>
            <a:ln w="658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C9F34C53-699D-4E52-8E8D-5DD73843903A}"/>
                </a:ext>
              </a:extLst>
            </p:cNvPr>
            <p:cNvSpPr/>
            <p:nvPr/>
          </p:nvSpPr>
          <p:spPr>
            <a:xfrm>
              <a:off x="18760374" y="3138937"/>
              <a:ext cx="4040738" cy="5359086"/>
            </a:xfrm>
            <a:custGeom>
              <a:avLst/>
              <a:gdLst>
                <a:gd name="connsiteX0" fmla="*/ 2580140 w 4040738"/>
                <a:gd name="connsiteY0" fmla="*/ 264 h 5359086"/>
                <a:gd name="connsiteX1" fmla="*/ 1465674 w 4040738"/>
                <a:gd name="connsiteY1" fmla="*/ 0 h 5359086"/>
                <a:gd name="connsiteX2" fmla="*/ 396 w 4040738"/>
                <a:gd name="connsiteY2" fmla="*/ 1909957 h 5359086"/>
                <a:gd name="connsiteX3" fmla="*/ 0 w 4040738"/>
                <a:gd name="connsiteY3" fmla="*/ 3363569 h 5359086"/>
                <a:gd name="connsiteX4" fmla="*/ 1464026 w 4040738"/>
                <a:gd name="connsiteY4" fmla="*/ 5274712 h 5359086"/>
                <a:gd name="connsiteX5" fmla="*/ 2578492 w 4040738"/>
                <a:gd name="connsiteY5" fmla="*/ 5274976 h 5359086"/>
                <a:gd name="connsiteX6" fmla="*/ 4043903 w 4040738"/>
                <a:gd name="connsiteY6" fmla="*/ 3365019 h 5359086"/>
                <a:gd name="connsiteX7" fmla="*/ 4044298 w 4040738"/>
                <a:gd name="connsiteY7" fmla="*/ 1911276 h 5359086"/>
                <a:gd name="connsiteX8" fmla="*/ 2580140 w 4040738"/>
                <a:gd name="connsiteY8" fmla="*/ 264 h 535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0738" h="5359086">
                  <a:moveTo>
                    <a:pt x="2580140" y="264"/>
                  </a:moveTo>
                  <a:lnTo>
                    <a:pt x="1465674" y="0"/>
                  </a:lnTo>
                  <a:cubicBezTo>
                    <a:pt x="656736" y="-395"/>
                    <a:pt x="989" y="854751"/>
                    <a:pt x="396" y="1909957"/>
                  </a:cubicBezTo>
                  <a:lnTo>
                    <a:pt x="0" y="3363569"/>
                  </a:lnTo>
                  <a:cubicBezTo>
                    <a:pt x="-461" y="4418840"/>
                    <a:pt x="1099371" y="5158500"/>
                    <a:pt x="1464026" y="5274712"/>
                  </a:cubicBezTo>
                  <a:cubicBezTo>
                    <a:pt x="1847798" y="5396857"/>
                    <a:pt x="2223461" y="5379587"/>
                    <a:pt x="2578492" y="5274976"/>
                  </a:cubicBezTo>
                  <a:cubicBezTo>
                    <a:pt x="2961670" y="5161928"/>
                    <a:pt x="4043375" y="4420093"/>
                    <a:pt x="4043903" y="3365019"/>
                  </a:cubicBezTo>
                  <a:lnTo>
                    <a:pt x="4044298" y="1911276"/>
                  </a:lnTo>
                  <a:cubicBezTo>
                    <a:pt x="4044562" y="856136"/>
                    <a:pt x="3389013" y="462"/>
                    <a:pt x="2580140" y="264"/>
                  </a:cubicBezTo>
                  <a:close/>
                </a:path>
              </a:pathLst>
            </a:custGeom>
            <a:solidFill>
              <a:srgbClr val="FFBA7F"/>
            </a:solidFill>
            <a:ln w="658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57FD241-7BFB-4D04-8A0F-780CA649D134}"/>
                </a:ext>
              </a:extLst>
            </p:cNvPr>
            <p:cNvSpPr/>
            <p:nvPr/>
          </p:nvSpPr>
          <p:spPr>
            <a:xfrm>
              <a:off x="18659752" y="3615059"/>
              <a:ext cx="639399" cy="2260968"/>
            </a:xfrm>
            <a:custGeom>
              <a:avLst/>
              <a:gdLst>
                <a:gd name="connsiteX0" fmla="*/ 100688 w 639399"/>
                <a:gd name="connsiteY0" fmla="*/ 2260309 h 2260967"/>
                <a:gd name="connsiteX1" fmla="*/ 642858 w 639399"/>
                <a:gd name="connsiteY1" fmla="*/ 0 h 2260967"/>
                <a:gd name="connsiteX2" fmla="*/ 3921 w 639399"/>
                <a:gd name="connsiteY2" fmla="*/ 203751 h 2260967"/>
                <a:gd name="connsiteX3" fmla="*/ 100688 w 639399"/>
                <a:gd name="connsiteY3" fmla="*/ 2260309 h 2260967"/>
              </a:gdLst>
              <a:ahLst/>
              <a:cxnLst>
                <a:cxn ang="0">
                  <a:pos x="connsiteX0" y="connsiteY0"/>
                </a:cxn>
                <a:cxn ang="0">
                  <a:pos x="connsiteX1" y="connsiteY1"/>
                </a:cxn>
                <a:cxn ang="0">
                  <a:pos x="connsiteX2" y="connsiteY2"/>
                </a:cxn>
                <a:cxn ang="0">
                  <a:pos x="connsiteX3" y="connsiteY3"/>
                </a:cxn>
              </a:cxnLst>
              <a:rect l="l" t="t" r="r" b="b"/>
              <a:pathLst>
                <a:path w="639399" h="2260967">
                  <a:moveTo>
                    <a:pt x="100688" y="2260309"/>
                  </a:moveTo>
                  <a:cubicBezTo>
                    <a:pt x="250584" y="2139614"/>
                    <a:pt x="623742" y="107314"/>
                    <a:pt x="642858" y="0"/>
                  </a:cubicBezTo>
                  <a:lnTo>
                    <a:pt x="3921" y="203751"/>
                  </a:lnTo>
                  <a:cubicBezTo>
                    <a:pt x="3855" y="203751"/>
                    <a:pt x="-29697" y="2365513"/>
                    <a:pt x="100688" y="2260309"/>
                  </a:cubicBezTo>
                  <a:close/>
                </a:path>
              </a:pathLst>
            </a:custGeom>
            <a:solidFill>
              <a:srgbClr val="3B2314"/>
            </a:solidFill>
            <a:ln w="658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E2BD725C-D044-4B16-9EDB-8154E803BA95}"/>
                </a:ext>
              </a:extLst>
            </p:cNvPr>
            <p:cNvSpPr/>
            <p:nvPr/>
          </p:nvSpPr>
          <p:spPr>
            <a:xfrm>
              <a:off x="22328089" y="3743136"/>
              <a:ext cx="586665" cy="2175275"/>
            </a:xfrm>
            <a:custGeom>
              <a:avLst/>
              <a:gdLst>
                <a:gd name="connsiteX0" fmla="*/ 0 w 586665"/>
                <a:gd name="connsiteY0" fmla="*/ 0 h 2175274"/>
                <a:gd name="connsiteX1" fmla="*/ 495831 w 586665"/>
                <a:gd name="connsiteY1" fmla="*/ 2176462 h 2175274"/>
                <a:gd name="connsiteX2" fmla="*/ 584292 w 586665"/>
                <a:gd name="connsiteY2" fmla="*/ 318579 h 2175274"/>
                <a:gd name="connsiteX3" fmla="*/ 0 w 586665"/>
                <a:gd name="connsiteY3" fmla="*/ 0 h 2175274"/>
              </a:gdLst>
              <a:ahLst/>
              <a:cxnLst>
                <a:cxn ang="0">
                  <a:pos x="connsiteX0" y="connsiteY0"/>
                </a:cxn>
                <a:cxn ang="0">
                  <a:pos x="connsiteX1" y="connsiteY1"/>
                </a:cxn>
                <a:cxn ang="0">
                  <a:pos x="connsiteX2" y="connsiteY2"/>
                </a:cxn>
                <a:cxn ang="0">
                  <a:pos x="connsiteX3" y="connsiteY3"/>
                </a:cxn>
              </a:cxnLst>
              <a:rect l="l" t="t" r="r" b="b"/>
              <a:pathLst>
                <a:path w="586665" h="2175274">
                  <a:moveTo>
                    <a:pt x="0" y="0"/>
                  </a:moveTo>
                  <a:cubicBezTo>
                    <a:pt x="0" y="0"/>
                    <a:pt x="378300" y="2077519"/>
                    <a:pt x="495831" y="2176462"/>
                  </a:cubicBezTo>
                  <a:cubicBezTo>
                    <a:pt x="613164" y="2275206"/>
                    <a:pt x="584292" y="318579"/>
                    <a:pt x="584292" y="318579"/>
                  </a:cubicBezTo>
                  <a:lnTo>
                    <a:pt x="0" y="0"/>
                  </a:lnTo>
                  <a:close/>
                </a:path>
              </a:pathLst>
            </a:custGeom>
            <a:solidFill>
              <a:srgbClr val="3B2314"/>
            </a:solidFill>
            <a:ln w="658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E3B9D807-E384-42D5-B49E-65EDA8E32B09}"/>
                </a:ext>
              </a:extLst>
            </p:cNvPr>
            <p:cNvSpPr/>
            <p:nvPr/>
          </p:nvSpPr>
          <p:spPr>
            <a:xfrm>
              <a:off x="19640701" y="5734040"/>
              <a:ext cx="474605" cy="474605"/>
            </a:xfrm>
            <a:custGeom>
              <a:avLst/>
              <a:gdLst>
                <a:gd name="connsiteX0" fmla="*/ 240203 w 474605"/>
                <a:gd name="connsiteY0" fmla="*/ 0 h 474605"/>
                <a:gd name="connsiteX1" fmla="*/ 0 w 474605"/>
                <a:gd name="connsiteY1" fmla="*/ 240137 h 474605"/>
                <a:gd name="connsiteX2" fmla="*/ 239939 w 474605"/>
                <a:gd name="connsiteY2" fmla="*/ 480011 h 474605"/>
                <a:gd name="connsiteX3" fmla="*/ 480011 w 474605"/>
                <a:gd name="connsiteY3" fmla="*/ 240203 h 474605"/>
                <a:gd name="connsiteX4" fmla="*/ 240203 w 474605"/>
                <a:gd name="connsiteY4" fmla="*/ 0 h 47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05" h="474605">
                  <a:moveTo>
                    <a:pt x="240203" y="0"/>
                  </a:moveTo>
                  <a:cubicBezTo>
                    <a:pt x="107511" y="0"/>
                    <a:pt x="0" y="107379"/>
                    <a:pt x="0" y="240137"/>
                  </a:cubicBezTo>
                  <a:cubicBezTo>
                    <a:pt x="0" y="372631"/>
                    <a:pt x="107511" y="480011"/>
                    <a:pt x="239939" y="480011"/>
                  </a:cubicBezTo>
                  <a:cubicBezTo>
                    <a:pt x="372367" y="480143"/>
                    <a:pt x="480011" y="372631"/>
                    <a:pt x="480011" y="240203"/>
                  </a:cubicBezTo>
                  <a:cubicBezTo>
                    <a:pt x="480143" y="107577"/>
                    <a:pt x="372697" y="132"/>
                    <a:pt x="240203" y="0"/>
                  </a:cubicBezTo>
                  <a:close/>
                </a:path>
              </a:pathLst>
            </a:custGeom>
            <a:solidFill>
              <a:srgbClr val="221F1F"/>
            </a:solidFill>
            <a:ln w="658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1209CB9-F758-43B7-B836-B8AAC12D0C97}"/>
                </a:ext>
              </a:extLst>
            </p:cNvPr>
            <p:cNvSpPr/>
            <p:nvPr/>
          </p:nvSpPr>
          <p:spPr>
            <a:xfrm>
              <a:off x="21468855" y="5734568"/>
              <a:ext cx="474605" cy="474605"/>
            </a:xfrm>
            <a:custGeom>
              <a:avLst/>
              <a:gdLst>
                <a:gd name="connsiteX0" fmla="*/ 240072 w 474605"/>
                <a:gd name="connsiteY0" fmla="*/ 0 h 474605"/>
                <a:gd name="connsiteX1" fmla="*/ 0 w 474605"/>
                <a:gd name="connsiteY1" fmla="*/ 240071 h 474605"/>
                <a:gd name="connsiteX2" fmla="*/ 239874 w 474605"/>
                <a:gd name="connsiteY2" fmla="*/ 480077 h 474605"/>
                <a:gd name="connsiteX3" fmla="*/ 479945 w 474605"/>
                <a:gd name="connsiteY3" fmla="*/ 240071 h 474605"/>
                <a:gd name="connsiteX4" fmla="*/ 240072 w 474605"/>
                <a:gd name="connsiteY4" fmla="*/ 0 h 47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05" h="474605">
                  <a:moveTo>
                    <a:pt x="240072" y="0"/>
                  </a:moveTo>
                  <a:cubicBezTo>
                    <a:pt x="107775" y="-66"/>
                    <a:pt x="0" y="107380"/>
                    <a:pt x="0" y="240071"/>
                  </a:cubicBezTo>
                  <a:cubicBezTo>
                    <a:pt x="0" y="372565"/>
                    <a:pt x="107446" y="480077"/>
                    <a:pt x="239874" y="480077"/>
                  </a:cubicBezTo>
                  <a:cubicBezTo>
                    <a:pt x="372499" y="480077"/>
                    <a:pt x="479945" y="372565"/>
                    <a:pt x="479945" y="240071"/>
                  </a:cubicBezTo>
                  <a:cubicBezTo>
                    <a:pt x="479945" y="107709"/>
                    <a:pt x="372433" y="0"/>
                    <a:pt x="240072" y="0"/>
                  </a:cubicBezTo>
                  <a:close/>
                </a:path>
              </a:pathLst>
            </a:custGeom>
            <a:solidFill>
              <a:srgbClr val="221F1F"/>
            </a:solidFill>
            <a:ln w="658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E7192C2-0EA8-4552-8BF2-F739B3C1F887}"/>
                </a:ext>
              </a:extLst>
            </p:cNvPr>
            <p:cNvSpPr/>
            <p:nvPr/>
          </p:nvSpPr>
          <p:spPr>
            <a:xfrm>
              <a:off x="21214544" y="5206053"/>
              <a:ext cx="1245839" cy="309812"/>
            </a:xfrm>
            <a:custGeom>
              <a:avLst/>
              <a:gdLst>
                <a:gd name="connsiteX0" fmla="*/ 1104053 w 1245839"/>
                <a:gd name="connsiteY0" fmla="*/ 131296 h 309811"/>
                <a:gd name="connsiteX1" fmla="*/ 209686 w 1245839"/>
                <a:gd name="connsiteY1" fmla="*/ 17589 h 309811"/>
                <a:gd name="connsiteX2" fmla="*/ 266 w 1245839"/>
                <a:gd name="connsiteY2" fmla="*/ 159179 h 309811"/>
                <a:gd name="connsiteX3" fmla="*/ 328534 w 1245839"/>
                <a:gd name="connsiteY3" fmla="*/ 275787 h 309811"/>
                <a:gd name="connsiteX4" fmla="*/ 1233054 w 1245839"/>
                <a:gd name="connsiteY4" fmla="*/ 311317 h 309811"/>
                <a:gd name="connsiteX5" fmla="*/ 1104053 w 1245839"/>
                <a:gd name="connsiteY5" fmla="*/ 131296 h 30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39" h="309811">
                  <a:moveTo>
                    <a:pt x="1104053" y="131296"/>
                  </a:moveTo>
                  <a:cubicBezTo>
                    <a:pt x="824695" y="-55711"/>
                    <a:pt x="291093" y="9349"/>
                    <a:pt x="209686" y="17589"/>
                  </a:cubicBezTo>
                  <a:cubicBezTo>
                    <a:pt x="138560" y="24444"/>
                    <a:pt x="-7051" y="87989"/>
                    <a:pt x="266" y="159179"/>
                  </a:cubicBezTo>
                  <a:cubicBezTo>
                    <a:pt x="7253" y="230634"/>
                    <a:pt x="257542" y="282906"/>
                    <a:pt x="328534" y="275787"/>
                  </a:cubicBezTo>
                  <a:cubicBezTo>
                    <a:pt x="599785" y="248959"/>
                    <a:pt x="850799" y="222790"/>
                    <a:pt x="1233054" y="311317"/>
                  </a:cubicBezTo>
                  <a:cubicBezTo>
                    <a:pt x="1302794" y="327467"/>
                    <a:pt x="1163510" y="171176"/>
                    <a:pt x="1104053" y="131296"/>
                  </a:cubicBezTo>
                  <a:close/>
                </a:path>
              </a:pathLst>
            </a:custGeom>
            <a:solidFill>
              <a:srgbClr val="3B2314"/>
            </a:solidFill>
            <a:ln w="658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174B0CA5-96E4-45AE-B13B-23485D01FA40}"/>
                </a:ext>
              </a:extLst>
            </p:cNvPr>
            <p:cNvSpPr/>
            <p:nvPr/>
          </p:nvSpPr>
          <p:spPr>
            <a:xfrm>
              <a:off x="19158753" y="5216937"/>
              <a:ext cx="1252431" cy="309812"/>
            </a:xfrm>
            <a:custGeom>
              <a:avLst/>
              <a:gdLst>
                <a:gd name="connsiteX0" fmla="*/ 1042576 w 1252431"/>
                <a:gd name="connsiteY0" fmla="*/ 17515 h 309811"/>
                <a:gd name="connsiteX1" fmla="*/ 148076 w 1252431"/>
                <a:gd name="connsiteY1" fmla="*/ 131025 h 309811"/>
                <a:gd name="connsiteX2" fmla="*/ 19142 w 1252431"/>
                <a:gd name="connsiteY2" fmla="*/ 310913 h 309811"/>
                <a:gd name="connsiteX3" fmla="*/ 923463 w 1252431"/>
                <a:gd name="connsiteY3" fmla="*/ 275845 h 309811"/>
                <a:gd name="connsiteX4" fmla="*/ 1252325 w 1252431"/>
                <a:gd name="connsiteY4" fmla="*/ 159699 h 309811"/>
                <a:gd name="connsiteX5" fmla="*/ 1042576 w 1252431"/>
                <a:gd name="connsiteY5" fmla="*/ 17515 h 30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431" h="309811">
                  <a:moveTo>
                    <a:pt x="1042576" y="17515"/>
                  </a:moveTo>
                  <a:cubicBezTo>
                    <a:pt x="961366" y="9539"/>
                    <a:pt x="427632" y="-55851"/>
                    <a:pt x="148076" y="131025"/>
                  </a:cubicBezTo>
                  <a:cubicBezTo>
                    <a:pt x="88487" y="170641"/>
                    <a:pt x="-50665" y="328579"/>
                    <a:pt x="19142" y="310913"/>
                  </a:cubicBezTo>
                  <a:cubicBezTo>
                    <a:pt x="408516" y="211906"/>
                    <a:pt x="652411" y="249017"/>
                    <a:pt x="923463" y="275845"/>
                  </a:cubicBezTo>
                  <a:cubicBezTo>
                    <a:pt x="994654" y="283096"/>
                    <a:pt x="1245140" y="230956"/>
                    <a:pt x="1252325" y="159699"/>
                  </a:cubicBezTo>
                  <a:cubicBezTo>
                    <a:pt x="1259180" y="88310"/>
                    <a:pt x="1113899" y="24832"/>
                    <a:pt x="1042576" y="17515"/>
                  </a:cubicBezTo>
                  <a:close/>
                </a:path>
              </a:pathLst>
            </a:custGeom>
            <a:solidFill>
              <a:srgbClr val="3B2314"/>
            </a:solidFill>
            <a:ln w="658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887B99C9-A429-458F-8D43-EB81CEB9B297}"/>
                </a:ext>
              </a:extLst>
            </p:cNvPr>
            <p:cNvSpPr/>
            <p:nvPr/>
          </p:nvSpPr>
          <p:spPr>
            <a:xfrm>
              <a:off x="20057036" y="7058782"/>
              <a:ext cx="1694078" cy="830559"/>
            </a:xfrm>
            <a:custGeom>
              <a:avLst/>
              <a:gdLst>
                <a:gd name="connsiteX0" fmla="*/ 0 w 1694077"/>
                <a:gd name="connsiteY0" fmla="*/ 198148 h 830559"/>
                <a:gd name="connsiteX1" fmla="*/ 810125 w 1694077"/>
                <a:gd name="connsiteY1" fmla="*/ 834976 h 830559"/>
                <a:gd name="connsiteX2" fmla="*/ 1694935 w 1694077"/>
                <a:gd name="connsiteY2" fmla="*/ 0 h 830559"/>
                <a:gd name="connsiteX3" fmla="*/ 0 w 1694077"/>
                <a:gd name="connsiteY3" fmla="*/ 198148 h 830559"/>
              </a:gdLst>
              <a:ahLst/>
              <a:cxnLst>
                <a:cxn ang="0">
                  <a:pos x="connsiteX0" y="connsiteY0"/>
                </a:cxn>
                <a:cxn ang="0">
                  <a:pos x="connsiteX1" y="connsiteY1"/>
                </a:cxn>
                <a:cxn ang="0">
                  <a:pos x="connsiteX2" y="connsiteY2"/>
                </a:cxn>
                <a:cxn ang="0">
                  <a:pos x="connsiteX3" y="connsiteY3"/>
                </a:cxn>
              </a:cxnLst>
              <a:rect l="l" t="t" r="r" b="b"/>
              <a:pathLst>
                <a:path w="1694077" h="830559">
                  <a:moveTo>
                    <a:pt x="0" y="198148"/>
                  </a:moveTo>
                  <a:cubicBezTo>
                    <a:pt x="116872" y="440460"/>
                    <a:pt x="288850" y="835767"/>
                    <a:pt x="810125" y="834976"/>
                  </a:cubicBezTo>
                  <a:cubicBezTo>
                    <a:pt x="1356581" y="834119"/>
                    <a:pt x="1694935" y="0"/>
                    <a:pt x="1694935" y="0"/>
                  </a:cubicBezTo>
                  <a:cubicBezTo>
                    <a:pt x="1005702" y="326555"/>
                    <a:pt x="612703" y="365578"/>
                    <a:pt x="0" y="198148"/>
                  </a:cubicBezTo>
                  <a:close/>
                </a:path>
              </a:pathLst>
            </a:custGeom>
            <a:solidFill>
              <a:srgbClr val="D15C58"/>
            </a:solidFill>
            <a:ln w="658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5E018840-BF85-424E-AC28-0D91C1161163}"/>
                </a:ext>
              </a:extLst>
            </p:cNvPr>
            <p:cNvSpPr/>
            <p:nvPr/>
          </p:nvSpPr>
          <p:spPr>
            <a:xfrm>
              <a:off x="20194408" y="7140257"/>
              <a:ext cx="1377674" cy="329587"/>
            </a:xfrm>
            <a:custGeom>
              <a:avLst/>
              <a:gdLst>
                <a:gd name="connsiteX0" fmla="*/ 0 w 1377674"/>
                <a:gd name="connsiteY0" fmla="*/ 151412 h 329587"/>
                <a:gd name="connsiteX1" fmla="*/ 652055 w 1377674"/>
                <a:gd name="connsiteY1" fmla="*/ 324775 h 329587"/>
                <a:gd name="connsiteX2" fmla="*/ 1377872 w 1377674"/>
                <a:gd name="connsiteY2" fmla="*/ 0 h 329587"/>
                <a:gd name="connsiteX3" fmla="*/ 0 w 1377674"/>
                <a:gd name="connsiteY3" fmla="*/ 151412 h 329587"/>
              </a:gdLst>
              <a:ahLst/>
              <a:cxnLst>
                <a:cxn ang="0">
                  <a:pos x="connsiteX0" y="connsiteY0"/>
                </a:cxn>
                <a:cxn ang="0">
                  <a:pos x="connsiteX1" y="connsiteY1"/>
                </a:cxn>
                <a:cxn ang="0">
                  <a:pos x="connsiteX2" y="connsiteY2"/>
                </a:cxn>
                <a:cxn ang="0">
                  <a:pos x="connsiteX3" y="connsiteY3"/>
                </a:cxn>
              </a:cxnLst>
              <a:rect l="l" t="t" r="r" b="b"/>
              <a:pathLst>
                <a:path w="1377674" h="329587">
                  <a:moveTo>
                    <a:pt x="0" y="151412"/>
                  </a:moveTo>
                  <a:cubicBezTo>
                    <a:pt x="43571" y="294717"/>
                    <a:pt x="245015" y="353647"/>
                    <a:pt x="652055" y="324775"/>
                  </a:cubicBezTo>
                  <a:cubicBezTo>
                    <a:pt x="1191128" y="286081"/>
                    <a:pt x="1311163" y="153390"/>
                    <a:pt x="1377872" y="0"/>
                  </a:cubicBezTo>
                  <a:cubicBezTo>
                    <a:pt x="943278" y="199202"/>
                    <a:pt x="350153" y="227415"/>
                    <a:pt x="0" y="151412"/>
                  </a:cubicBezTo>
                  <a:close/>
                </a:path>
              </a:pathLst>
            </a:custGeom>
            <a:solidFill>
              <a:srgbClr val="FFFFFF"/>
            </a:solidFill>
            <a:ln w="658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72EB5E14-6AD0-40F2-A514-61C2BF21F82C}"/>
                </a:ext>
              </a:extLst>
            </p:cNvPr>
            <p:cNvSpPr/>
            <p:nvPr/>
          </p:nvSpPr>
          <p:spPr>
            <a:xfrm>
              <a:off x="20289395" y="7567731"/>
              <a:ext cx="1100821" cy="322995"/>
            </a:xfrm>
            <a:custGeom>
              <a:avLst/>
              <a:gdLst>
                <a:gd name="connsiteX0" fmla="*/ 569922 w 1100821"/>
                <a:gd name="connsiteY0" fmla="*/ 80881 h 322995"/>
                <a:gd name="connsiteX1" fmla="*/ 347451 w 1100821"/>
                <a:gd name="connsiteY1" fmla="*/ 0 h 322995"/>
                <a:gd name="connsiteX2" fmla="*/ 0 w 1100821"/>
                <a:gd name="connsiteY2" fmla="*/ 75542 h 322995"/>
                <a:gd name="connsiteX3" fmla="*/ 562276 w 1100821"/>
                <a:gd name="connsiteY3" fmla="*/ 324314 h 322995"/>
                <a:gd name="connsiteX4" fmla="*/ 1105963 w 1100821"/>
                <a:gd name="connsiteY4" fmla="*/ 52932 h 322995"/>
                <a:gd name="connsiteX5" fmla="*/ 748295 w 1100821"/>
                <a:gd name="connsiteY5" fmla="*/ 132 h 322995"/>
                <a:gd name="connsiteX6" fmla="*/ 569922 w 1100821"/>
                <a:gd name="connsiteY6" fmla="*/ 80881 h 32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821" h="322995">
                  <a:moveTo>
                    <a:pt x="569922" y="80881"/>
                  </a:moveTo>
                  <a:cubicBezTo>
                    <a:pt x="569922" y="80881"/>
                    <a:pt x="468014" y="0"/>
                    <a:pt x="347451" y="0"/>
                  </a:cubicBezTo>
                  <a:cubicBezTo>
                    <a:pt x="227086" y="0"/>
                    <a:pt x="0" y="75542"/>
                    <a:pt x="0" y="75542"/>
                  </a:cubicBezTo>
                  <a:cubicBezTo>
                    <a:pt x="104216" y="219241"/>
                    <a:pt x="295046" y="323061"/>
                    <a:pt x="562276" y="324314"/>
                  </a:cubicBezTo>
                  <a:cubicBezTo>
                    <a:pt x="900300" y="326094"/>
                    <a:pt x="1105963" y="52932"/>
                    <a:pt x="1105963" y="52932"/>
                  </a:cubicBezTo>
                  <a:cubicBezTo>
                    <a:pt x="1105963" y="52932"/>
                    <a:pt x="895159" y="1450"/>
                    <a:pt x="748295" y="132"/>
                  </a:cubicBezTo>
                  <a:cubicBezTo>
                    <a:pt x="654626" y="-791"/>
                    <a:pt x="569922" y="80881"/>
                    <a:pt x="569922" y="80881"/>
                  </a:cubicBezTo>
                  <a:close/>
                </a:path>
              </a:pathLst>
            </a:custGeom>
            <a:solidFill>
              <a:srgbClr val="F88976"/>
            </a:solidFill>
            <a:ln w="658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B31CC80A-DC9A-4748-BDD9-4E5CF147A6DA}"/>
                </a:ext>
              </a:extLst>
            </p:cNvPr>
            <p:cNvSpPr/>
            <p:nvPr/>
          </p:nvSpPr>
          <p:spPr>
            <a:xfrm>
              <a:off x="20511075" y="6718115"/>
              <a:ext cx="659174" cy="336179"/>
            </a:xfrm>
            <a:custGeom>
              <a:avLst/>
              <a:gdLst>
                <a:gd name="connsiteX0" fmla="*/ 591609 w 659174"/>
                <a:gd name="connsiteY0" fmla="*/ 38832 h 336178"/>
                <a:gd name="connsiteX1" fmla="*/ 0 w 659174"/>
                <a:gd name="connsiteY1" fmla="*/ 38569 h 336178"/>
                <a:gd name="connsiteX2" fmla="*/ 295771 w 659174"/>
                <a:gd name="connsiteY2" fmla="*/ 341525 h 336178"/>
                <a:gd name="connsiteX3" fmla="*/ 591609 w 659174"/>
                <a:gd name="connsiteY3" fmla="*/ 38832 h 336178"/>
              </a:gdLst>
              <a:ahLst/>
              <a:cxnLst>
                <a:cxn ang="0">
                  <a:pos x="connsiteX0" y="connsiteY0"/>
                </a:cxn>
                <a:cxn ang="0">
                  <a:pos x="connsiteX1" y="connsiteY1"/>
                </a:cxn>
                <a:cxn ang="0">
                  <a:pos x="connsiteX2" y="connsiteY2"/>
                </a:cxn>
                <a:cxn ang="0">
                  <a:pos x="connsiteX3" y="connsiteY3"/>
                </a:cxn>
              </a:cxnLst>
              <a:rect l="l" t="t" r="r" b="b"/>
              <a:pathLst>
                <a:path w="659174" h="336178">
                  <a:moveTo>
                    <a:pt x="591609" y="38832"/>
                  </a:moveTo>
                  <a:cubicBezTo>
                    <a:pt x="382915" y="212920"/>
                    <a:pt x="86879" y="160120"/>
                    <a:pt x="0" y="38569"/>
                  </a:cubicBezTo>
                  <a:cubicBezTo>
                    <a:pt x="0" y="38569"/>
                    <a:pt x="86945" y="351347"/>
                    <a:pt x="295771" y="341525"/>
                  </a:cubicBezTo>
                  <a:cubicBezTo>
                    <a:pt x="504532" y="331506"/>
                    <a:pt x="800369" y="-135190"/>
                    <a:pt x="591609" y="38832"/>
                  </a:cubicBezTo>
                  <a:close/>
                </a:path>
              </a:pathLst>
            </a:custGeom>
            <a:solidFill>
              <a:srgbClr val="F69D5E"/>
            </a:solidFill>
            <a:ln w="658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A33480E-9BF9-49AB-BF7E-1D0050C260F0}"/>
                </a:ext>
              </a:extLst>
            </p:cNvPr>
            <p:cNvSpPr/>
            <p:nvPr/>
          </p:nvSpPr>
          <p:spPr>
            <a:xfrm>
              <a:off x="18598595" y="2458340"/>
              <a:ext cx="4363734" cy="2452128"/>
            </a:xfrm>
            <a:custGeom>
              <a:avLst/>
              <a:gdLst>
                <a:gd name="connsiteX0" fmla="*/ 2754773 w 4363733"/>
                <a:gd name="connsiteY0" fmla="*/ 105006 h 2452128"/>
                <a:gd name="connsiteX1" fmla="*/ 1315005 w 4363733"/>
                <a:gd name="connsiteY1" fmla="*/ 249102 h 2452128"/>
                <a:gd name="connsiteX2" fmla="*/ 1284023 w 4363733"/>
                <a:gd name="connsiteY2" fmla="*/ 0 h 2452128"/>
                <a:gd name="connsiteX3" fmla="*/ 875401 w 4363733"/>
                <a:gd name="connsiteY3" fmla="*/ 502027 h 2452128"/>
                <a:gd name="connsiteX4" fmla="*/ 412529 w 4363733"/>
                <a:gd name="connsiteY4" fmla="*/ 529185 h 2452128"/>
                <a:gd name="connsiteX5" fmla="*/ 397038 w 4363733"/>
                <a:gd name="connsiteY5" fmla="*/ 871494 h 2452128"/>
                <a:gd name="connsiteX6" fmla="*/ 70154 w 4363733"/>
                <a:gd name="connsiteY6" fmla="*/ 1984180 h 2452128"/>
                <a:gd name="connsiteX7" fmla="*/ 408574 w 4363733"/>
                <a:gd name="connsiteY7" fmla="*/ 2439472 h 2452128"/>
                <a:gd name="connsiteX8" fmla="*/ 1208284 w 4363733"/>
                <a:gd name="connsiteY8" fmla="*/ 1453084 h 2452128"/>
                <a:gd name="connsiteX9" fmla="*/ 2227565 w 4363733"/>
                <a:gd name="connsiteY9" fmla="*/ 2147590 h 2452128"/>
                <a:gd name="connsiteX10" fmla="*/ 3560020 w 4363733"/>
                <a:gd name="connsiteY10" fmla="*/ 2299463 h 2452128"/>
                <a:gd name="connsiteX11" fmla="*/ 3279871 w 4363733"/>
                <a:gd name="connsiteY11" fmla="*/ 1668963 h 2452128"/>
                <a:gd name="connsiteX12" fmla="*/ 4306931 w 4363733"/>
                <a:gd name="connsiteY12" fmla="*/ 1995782 h 2452128"/>
                <a:gd name="connsiteX13" fmla="*/ 2754773 w 4363733"/>
                <a:gd name="connsiteY13" fmla="*/ 105006 h 24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3733" h="2452128">
                  <a:moveTo>
                    <a:pt x="2754773" y="105006"/>
                  </a:moveTo>
                  <a:cubicBezTo>
                    <a:pt x="1828699" y="-108962"/>
                    <a:pt x="1315005" y="249102"/>
                    <a:pt x="1315005" y="249102"/>
                  </a:cubicBezTo>
                  <a:cubicBezTo>
                    <a:pt x="1315005" y="249102"/>
                    <a:pt x="1179017" y="140075"/>
                    <a:pt x="1284023" y="0"/>
                  </a:cubicBezTo>
                  <a:cubicBezTo>
                    <a:pt x="1027275" y="35134"/>
                    <a:pt x="957139" y="299595"/>
                    <a:pt x="875401" y="502027"/>
                  </a:cubicBezTo>
                  <a:cubicBezTo>
                    <a:pt x="618719" y="420224"/>
                    <a:pt x="412529" y="529185"/>
                    <a:pt x="412529" y="529185"/>
                  </a:cubicBezTo>
                  <a:cubicBezTo>
                    <a:pt x="412529" y="529185"/>
                    <a:pt x="618719" y="688573"/>
                    <a:pt x="397038" y="871494"/>
                  </a:cubicBezTo>
                  <a:cubicBezTo>
                    <a:pt x="-225486" y="1385189"/>
                    <a:pt x="70154" y="1984180"/>
                    <a:pt x="70154" y="1984180"/>
                  </a:cubicBezTo>
                  <a:cubicBezTo>
                    <a:pt x="70154" y="1984180"/>
                    <a:pt x="299415" y="2554630"/>
                    <a:pt x="408574" y="2439472"/>
                  </a:cubicBezTo>
                  <a:cubicBezTo>
                    <a:pt x="817064" y="2007515"/>
                    <a:pt x="1138148" y="1779902"/>
                    <a:pt x="1208284" y="1453084"/>
                  </a:cubicBezTo>
                  <a:cubicBezTo>
                    <a:pt x="1208284" y="1453084"/>
                    <a:pt x="1642482" y="2015623"/>
                    <a:pt x="2227565" y="2147590"/>
                  </a:cubicBezTo>
                  <a:cubicBezTo>
                    <a:pt x="2709883" y="2256617"/>
                    <a:pt x="3307095" y="2350022"/>
                    <a:pt x="3560020" y="2299463"/>
                  </a:cubicBezTo>
                  <a:cubicBezTo>
                    <a:pt x="3342031" y="2081474"/>
                    <a:pt x="3279871" y="1668963"/>
                    <a:pt x="3279871" y="1668963"/>
                  </a:cubicBezTo>
                  <a:cubicBezTo>
                    <a:pt x="3279871" y="1668963"/>
                    <a:pt x="3972927" y="2938796"/>
                    <a:pt x="4306931" y="1995782"/>
                  </a:cubicBezTo>
                  <a:cubicBezTo>
                    <a:pt x="4661303" y="996012"/>
                    <a:pt x="3417045" y="258199"/>
                    <a:pt x="2754773" y="105006"/>
                  </a:cubicBezTo>
                  <a:close/>
                </a:path>
              </a:pathLst>
            </a:custGeom>
            <a:solidFill>
              <a:srgbClr val="3B2314"/>
            </a:solidFill>
            <a:ln w="658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66C4B362-58CD-4480-9DAF-42DEE831B22D}"/>
                </a:ext>
              </a:extLst>
            </p:cNvPr>
            <p:cNvSpPr/>
            <p:nvPr/>
          </p:nvSpPr>
          <p:spPr>
            <a:xfrm>
              <a:off x="19059178" y="5688096"/>
              <a:ext cx="1410633" cy="777826"/>
            </a:xfrm>
            <a:custGeom>
              <a:avLst/>
              <a:gdLst>
                <a:gd name="connsiteX0" fmla="*/ 1411160 w 1410632"/>
                <a:gd name="connsiteY0" fmla="*/ 50625 h 777825"/>
                <a:gd name="connsiteX1" fmla="*/ 1155269 w 1410632"/>
                <a:gd name="connsiteY1" fmla="*/ 714281 h 777825"/>
                <a:gd name="connsiteX2" fmla="*/ 222999 w 1410632"/>
                <a:gd name="connsiteY2" fmla="*/ 660954 h 777825"/>
                <a:gd name="connsiteX3" fmla="*/ 0 w 1410632"/>
                <a:gd name="connsiteY3" fmla="*/ 0 h 777825"/>
              </a:gdLst>
              <a:ahLst/>
              <a:cxnLst>
                <a:cxn ang="0">
                  <a:pos x="connsiteX0" y="connsiteY0"/>
                </a:cxn>
                <a:cxn ang="0">
                  <a:pos x="connsiteX1" y="connsiteY1"/>
                </a:cxn>
                <a:cxn ang="0">
                  <a:pos x="connsiteX2" y="connsiteY2"/>
                </a:cxn>
                <a:cxn ang="0">
                  <a:pos x="connsiteX3" y="connsiteY3"/>
                </a:cxn>
              </a:cxnLst>
              <a:rect l="l" t="t" r="r" b="b"/>
              <a:pathLst>
                <a:path w="1410632" h="777825">
                  <a:moveTo>
                    <a:pt x="1411160" y="50625"/>
                  </a:moveTo>
                  <a:cubicBezTo>
                    <a:pt x="1411160" y="50625"/>
                    <a:pt x="1411160" y="584885"/>
                    <a:pt x="1155269" y="714281"/>
                  </a:cubicBezTo>
                  <a:cubicBezTo>
                    <a:pt x="951320" y="817442"/>
                    <a:pt x="379552" y="806961"/>
                    <a:pt x="222999" y="660954"/>
                  </a:cubicBezTo>
                  <a:cubicBezTo>
                    <a:pt x="66379" y="514683"/>
                    <a:pt x="0" y="0"/>
                    <a:pt x="0" y="0"/>
                  </a:cubicBezTo>
                </a:path>
              </a:pathLst>
            </a:custGeom>
            <a:noFill/>
            <a:ln w="65638" cap="flat">
              <a:solidFill>
                <a:srgbClr val="221F1F"/>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FCBD2118-AF2D-4BB9-A36A-9B4A15DAE237}"/>
                </a:ext>
              </a:extLst>
            </p:cNvPr>
            <p:cNvSpPr/>
            <p:nvPr/>
          </p:nvSpPr>
          <p:spPr>
            <a:xfrm>
              <a:off x="19012113" y="5646086"/>
              <a:ext cx="1502917" cy="98876"/>
            </a:xfrm>
            <a:custGeom>
              <a:avLst/>
              <a:gdLst>
                <a:gd name="connsiteX0" fmla="*/ 0 w 1502917"/>
                <a:gd name="connsiteY0" fmla="*/ 81230 h 98876"/>
                <a:gd name="connsiteX1" fmla="*/ 1505225 w 1502917"/>
                <a:gd name="connsiteY1" fmla="*/ 101006 h 98876"/>
              </a:gdLst>
              <a:ahLst/>
              <a:cxnLst>
                <a:cxn ang="0">
                  <a:pos x="connsiteX0" y="connsiteY0"/>
                </a:cxn>
                <a:cxn ang="0">
                  <a:pos x="connsiteX1" y="connsiteY1"/>
                </a:cxn>
              </a:cxnLst>
              <a:rect l="l" t="t" r="r" b="b"/>
              <a:pathLst>
                <a:path w="1502917" h="98876">
                  <a:moveTo>
                    <a:pt x="0" y="81230"/>
                  </a:moveTo>
                  <a:cubicBezTo>
                    <a:pt x="0" y="81230"/>
                    <a:pt x="955341" y="-114083"/>
                    <a:pt x="1505225" y="101006"/>
                  </a:cubicBezTo>
                </a:path>
              </a:pathLst>
            </a:custGeom>
            <a:noFill/>
            <a:ln w="141868" cap="rnd">
              <a:solidFill>
                <a:srgbClr val="221F1F"/>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FFBC81EB-CCE4-493B-B68E-B1E25B2E505F}"/>
                </a:ext>
              </a:extLst>
            </p:cNvPr>
            <p:cNvSpPr/>
            <p:nvPr/>
          </p:nvSpPr>
          <p:spPr>
            <a:xfrm>
              <a:off x="18598613" y="5449870"/>
              <a:ext cx="500972" cy="342771"/>
            </a:xfrm>
            <a:custGeom>
              <a:avLst/>
              <a:gdLst>
                <a:gd name="connsiteX0" fmla="*/ 503148 w 500972"/>
                <a:gd name="connsiteY0" fmla="*/ 344089 h 342770"/>
                <a:gd name="connsiteX1" fmla="*/ 0 w 500972"/>
                <a:gd name="connsiteY1" fmla="*/ 0 h 342770"/>
              </a:gdLst>
              <a:ahLst/>
              <a:cxnLst>
                <a:cxn ang="0">
                  <a:pos x="connsiteX0" y="connsiteY0"/>
                </a:cxn>
                <a:cxn ang="0">
                  <a:pos x="connsiteX1" y="connsiteY1"/>
                </a:cxn>
              </a:cxnLst>
              <a:rect l="l" t="t" r="r" b="b"/>
              <a:pathLst>
                <a:path w="500972" h="342770">
                  <a:moveTo>
                    <a:pt x="503148" y="344089"/>
                  </a:moveTo>
                  <a:lnTo>
                    <a:pt x="0" y="0"/>
                  </a:lnTo>
                </a:path>
              </a:pathLst>
            </a:custGeom>
            <a:ln w="128281" cap="flat">
              <a:solidFill>
                <a:srgbClr val="221F1F"/>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71038F3-6752-4D84-AE9C-9E7EF4608E99}"/>
                </a:ext>
              </a:extLst>
            </p:cNvPr>
            <p:cNvSpPr/>
            <p:nvPr/>
          </p:nvSpPr>
          <p:spPr>
            <a:xfrm>
              <a:off x="21122789" y="5688030"/>
              <a:ext cx="1410633" cy="784417"/>
            </a:xfrm>
            <a:custGeom>
              <a:avLst/>
              <a:gdLst>
                <a:gd name="connsiteX0" fmla="*/ 0 w 1410632"/>
                <a:gd name="connsiteY0" fmla="*/ 50691 h 784417"/>
                <a:gd name="connsiteX1" fmla="*/ 256814 w 1410632"/>
                <a:gd name="connsiteY1" fmla="*/ 716918 h 784417"/>
                <a:gd name="connsiteX2" fmla="*/ 1192710 w 1410632"/>
                <a:gd name="connsiteY2" fmla="*/ 663327 h 784417"/>
                <a:gd name="connsiteX3" fmla="*/ 1416566 w 1410632"/>
                <a:gd name="connsiteY3" fmla="*/ 0 h 784417"/>
              </a:gdLst>
              <a:ahLst/>
              <a:cxnLst>
                <a:cxn ang="0">
                  <a:pos x="connsiteX0" y="connsiteY0"/>
                </a:cxn>
                <a:cxn ang="0">
                  <a:pos x="connsiteX1" y="connsiteY1"/>
                </a:cxn>
                <a:cxn ang="0">
                  <a:pos x="connsiteX2" y="connsiteY2"/>
                </a:cxn>
                <a:cxn ang="0">
                  <a:pos x="connsiteX3" y="connsiteY3"/>
                </a:cxn>
              </a:cxnLst>
              <a:rect l="l" t="t" r="r" b="b"/>
              <a:pathLst>
                <a:path w="1410632" h="784417">
                  <a:moveTo>
                    <a:pt x="0" y="50691"/>
                  </a:moveTo>
                  <a:cubicBezTo>
                    <a:pt x="0" y="50691"/>
                    <a:pt x="0" y="586995"/>
                    <a:pt x="256814" y="716918"/>
                  </a:cubicBezTo>
                  <a:cubicBezTo>
                    <a:pt x="461488" y="820408"/>
                    <a:pt x="1035497" y="809928"/>
                    <a:pt x="1192710" y="663327"/>
                  </a:cubicBezTo>
                  <a:cubicBezTo>
                    <a:pt x="1350055" y="516595"/>
                    <a:pt x="1416566" y="0"/>
                    <a:pt x="1416566" y="0"/>
                  </a:cubicBezTo>
                </a:path>
              </a:pathLst>
            </a:custGeom>
            <a:noFill/>
            <a:ln w="65638" cap="flat">
              <a:solidFill>
                <a:srgbClr val="221F1F"/>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875C3D8-0F2E-46BE-9622-71311D01B01C}"/>
                </a:ext>
              </a:extLst>
            </p:cNvPr>
            <p:cNvSpPr/>
            <p:nvPr/>
          </p:nvSpPr>
          <p:spPr>
            <a:xfrm>
              <a:off x="21075592" y="5653880"/>
              <a:ext cx="1509509" cy="92284"/>
            </a:xfrm>
            <a:custGeom>
              <a:avLst/>
              <a:gdLst>
                <a:gd name="connsiteX0" fmla="*/ 0 w 1509509"/>
                <a:gd name="connsiteY0" fmla="*/ 93278 h 92284"/>
                <a:gd name="connsiteX1" fmla="*/ 1511091 w 1509509"/>
                <a:gd name="connsiteY1" fmla="*/ 73371 h 92284"/>
              </a:gdLst>
              <a:ahLst/>
              <a:cxnLst>
                <a:cxn ang="0">
                  <a:pos x="connsiteX0" y="connsiteY0"/>
                </a:cxn>
                <a:cxn ang="0">
                  <a:pos x="connsiteX1" y="connsiteY1"/>
                </a:cxn>
              </a:cxnLst>
              <a:rect l="l" t="t" r="r" b="b"/>
              <a:pathLst>
                <a:path w="1509509" h="92284">
                  <a:moveTo>
                    <a:pt x="0" y="93278"/>
                  </a:moveTo>
                  <a:cubicBezTo>
                    <a:pt x="593191" y="-104277"/>
                    <a:pt x="1511091" y="73371"/>
                    <a:pt x="1511091" y="73371"/>
                  </a:cubicBezTo>
                </a:path>
              </a:pathLst>
            </a:custGeom>
            <a:noFill/>
            <a:ln w="142409" cap="rnd">
              <a:solidFill>
                <a:srgbClr val="221F1F"/>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7BB36429-7361-4414-89A5-8F4E01ECCBF5}"/>
                </a:ext>
              </a:extLst>
            </p:cNvPr>
            <p:cNvSpPr/>
            <p:nvPr/>
          </p:nvSpPr>
          <p:spPr>
            <a:xfrm>
              <a:off x="22496442" y="5449870"/>
              <a:ext cx="500972" cy="342771"/>
            </a:xfrm>
            <a:custGeom>
              <a:avLst/>
              <a:gdLst>
                <a:gd name="connsiteX0" fmla="*/ 0 w 500972"/>
                <a:gd name="connsiteY0" fmla="*/ 344089 h 342770"/>
                <a:gd name="connsiteX1" fmla="*/ 503675 w 500972"/>
                <a:gd name="connsiteY1" fmla="*/ 0 h 342770"/>
              </a:gdLst>
              <a:ahLst/>
              <a:cxnLst>
                <a:cxn ang="0">
                  <a:pos x="connsiteX0" y="connsiteY0"/>
                </a:cxn>
                <a:cxn ang="0">
                  <a:pos x="connsiteX1" y="connsiteY1"/>
                </a:cxn>
              </a:cxnLst>
              <a:rect l="l" t="t" r="r" b="b"/>
              <a:pathLst>
                <a:path w="500972" h="342770">
                  <a:moveTo>
                    <a:pt x="0" y="344089"/>
                  </a:moveTo>
                  <a:lnTo>
                    <a:pt x="503675" y="0"/>
                  </a:lnTo>
                </a:path>
              </a:pathLst>
            </a:custGeom>
            <a:ln w="128281" cap="flat">
              <a:solidFill>
                <a:srgbClr val="221F1F"/>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DC9B481-A380-4AA8-94EE-092C28CA70A6}"/>
                </a:ext>
              </a:extLst>
            </p:cNvPr>
            <p:cNvSpPr/>
            <p:nvPr/>
          </p:nvSpPr>
          <p:spPr>
            <a:xfrm>
              <a:off x="20517403" y="5750190"/>
              <a:ext cx="553706" cy="85693"/>
            </a:xfrm>
            <a:custGeom>
              <a:avLst/>
              <a:gdLst>
                <a:gd name="connsiteX0" fmla="*/ 0 w 553706"/>
                <a:gd name="connsiteY0" fmla="*/ 87604 h 85692"/>
                <a:gd name="connsiteX1" fmla="*/ 290564 w 553706"/>
                <a:gd name="connsiteY1" fmla="*/ 0 h 85692"/>
                <a:gd name="connsiteX2" fmla="*/ 558255 w 553706"/>
                <a:gd name="connsiteY2" fmla="*/ 72113 h 85692"/>
              </a:gdLst>
              <a:ahLst/>
              <a:cxnLst>
                <a:cxn ang="0">
                  <a:pos x="connsiteX0" y="connsiteY0"/>
                </a:cxn>
                <a:cxn ang="0">
                  <a:pos x="connsiteX1" y="connsiteY1"/>
                </a:cxn>
                <a:cxn ang="0">
                  <a:pos x="connsiteX2" y="connsiteY2"/>
                </a:cxn>
              </a:cxnLst>
              <a:rect l="l" t="t" r="r" b="b"/>
              <a:pathLst>
                <a:path w="553706" h="85692">
                  <a:moveTo>
                    <a:pt x="0" y="87604"/>
                  </a:moveTo>
                  <a:cubicBezTo>
                    <a:pt x="0" y="87604"/>
                    <a:pt x="171979" y="0"/>
                    <a:pt x="290564" y="0"/>
                  </a:cubicBezTo>
                  <a:cubicBezTo>
                    <a:pt x="433935" y="0"/>
                    <a:pt x="558255" y="72113"/>
                    <a:pt x="558255" y="72113"/>
                  </a:cubicBezTo>
                </a:path>
              </a:pathLst>
            </a:custGeom>
            <a:noFill/>
            <a:ln w="118533" cap="sq">
              <a:solidFill>
                <a:srgbClr val="221F1F"/>
              </a:solidFill>
              <a:prstDash val="solid"/>
              <a:miter/>
            </a:ln>
          </p:spPr>
          <p:txBody>
            <a:bodyPr rtlCol="0" anchor="ctr"/>
            <a:lstStyle/>
            <a:p>
              <a:endParaRPr lang="en-US"/>
            </a:p>
          </p:txBody>
        </p:sp>
      </p:grpSp>
      <p:sp>
        <p:nvSpPr>
          <p:cNvPr id="229" name="Oval 228">
            <a:extLst>
              <a:ext uri="{FF2B5EF4-FFF2-40B4-BE49-F238E27FC236}">
                <a16:creationId xmlns:a16="http://schemas.microsoft.com/office/drawing/2014/main" id="{6C7371A8-E5DF-47F8-A51F-44B447AD12C9}"/>
              </a:ext>
            </a:extLst>
          </p:cNvPr>
          <p:cNvSpPr/>
          <p:nvPr/>
        </p:nvSpPr>
        <p:spPr>
          <a:xfrm>
            <a:off x="1031821" y="9741074"/>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55F1F913-DF7E-48C2-9F50-881F76CC1184}"/>
              </a:ext>
            </a:extLst>
          </p:cNvPr>
          <p:cNvSpPr/>
          <p:nvPr/>
        </p:nvSpPr>
        <p:spPr>
          <a:xfrm>
            <a:off x="1031821" y="12402508"/>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11">
            <a:extLst>
              <a:ext uri="{FF2B5EF4-FFF2-40B4-BE49-F238E27FC236}">
                <a16:creationId xmlns:a16="http://schemas.microsoft.com/office/drawing/2014/main" id="{49044FE5-F150-43FB-94CC-AD51DF0D5E05}"/>
              </a:ext>
            </a:extLst>
          </p:cNvPr>
          <p:cNvSpPr>
            <a:spLocks/>
          </p:cNvSpPr>
          <p:nvPr/>
        </p:nvSpPr>
        <p:spPr bwMode="auto">
          <a:xfrm>
            <a:off x="1453547" y="10190000"/>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nvGrpSpPr>
          <p:cNvPr id="232" name="Group 231">
            <a:extLst>
              <a:ext uri="{FF2B5EF4-FFF2-40B4-BE49-F238E27FC236}">
                <a16:creationId xmlns:a16="http://schemas.microsoft.com/office/drawing/2014/main" id="{09DE7709-65F2-457C-918F-FED49C2AF034}"/>
              </a:ext>
            </a:extLst>
          </p:cNvPr>
          <p:cNvGrpSpPr/>
          <p:nvPr/>
        </p:nvGrpSpPr>
        <p:grpSpPr>
          <a:xfrm>
            <a:off x="1471842" y="12781186"/>
            <a:ext cx="507489" cy="744474"/>
            <a:chOff x="6056313" y="744538"/>
            <a:chExt cx="1009651" cy="1481138"/>
          </a:xfrm>
          <a:solidFill>
            <a:schemeClr val="bg1"/>
          </a:solidFill>
        </p:grpSpPr>
        <p:sp>
          <p:nvSpPr>
            <p:cNvPr id="233" name="Freeform 12">
              <a:extLst>
                <a:ext uri="{FF2B5EF4-FFF2-40B4-BE49-F238E27FC236}">
                  <a16:creationId xmlns:a16="http://schemas.microsoft.com/office/drawing/2014/main" id="{D3A24BDD-35FD-4240-86F6-9198A0A51481}"/>
                </a:ext>
              </a:extLst>
            </p:cNvPr>
            <p:cNvSpPr>
              <a:spLocks/>
            </p:cNvSpPr>
            <p:nvPr/>
          </p:nvSpPr>
          <p:spPr bwMode="auto">
            <a:xfrm>
              <a:off x="6056313" y="744538"/>
              <a:ext cx="898525" cy="1390650"/>
            </a:xfrm>
            <a:custGeom>
              <a:avLst/>
              <a:gdLst>
                <a:gd name="T0" fmla="*/ 1672 w 2267"/>
                <a:gd name="T1" fmla="*/ 5 h 3506"/>
                <a:gd name="T2" fmla="*/ 1815 w 2267"/>
                <a:gd name="T3" fmla="*/ 40 h 3506"/>
                <a:gd name="T4" fmla="*/ 1935 w 2267"/>
                <a:gd name="T5" fmla="*/ 101 h 3506"/>
                <a:gd name="T6" fmla="*/ 2034 w 2267"/>
                <a:gd name="T7" fmla="*/ 181 h 3506"/>
                <a:gd name="T8" fmla="*/ 2111 w 2267"/>
                <a:gd name="T9" fmla="*/ 268 h 3506"/>
                <a:gd name="T10" fmla="*/ 2168 w 2267"/>
                <a:gd name="T11" fmla="*/ 357 h 3506"/>
                <a:gd name="T12" fmla="*/ 2208 w 2267"/>
                <a:gd name="T13" fmla="*/ 436 h 3506"/>
                <a:gd name="T14" fmla="*/ 2242 w 2267"/>
                <a:gd name="T15" fmla="*/ 536 h 3506"/>
                <a:gd name="T16" fmla="*/ 2263 w 2267"/>
                <a:gd name="T17" fmla="*/ 651 h 3506"/>
                <a:gd name="T18" fmla="*/ 2265 w 2267"/>
                <a:gd name="T19" fmla="*/ 779 h 3506"/>
                <a:gd name="T20" fmla="*/ 2242 w 2267"/>
                <a:gd name="T21" fmla="*/ 911 h 3506"/>
                <a:gd name="T22" fmla="*/ 2186 w 2267"/>
                <a:gd name="T23" fmla="*/ 1046 h 3506"/>
                <a:gd name="T24" fmla="*/ 2091 w 2267"/>
                <a:gd name="T25" fmla="*/ 1177 h 3506"/>
                <a:gd name="T26" fmla="*/ 1951 w 2267"/>
                <a:gd name="T27" fmla="*/ 1298 h 3506"/>
                <a:gd name="T28" fmla="*/ 1761 w 2267"/>
                <a:gd name="T29" fmla="*/ 1406 h 3506"/>
                <a:gd name="T30" fmla="*/ 1623 w 2267"/>
                <a:gd name="T31" fmla="*/ 1544 h 3506"/>
                <a:gd name="T32" fmla="*/ 1524 w 2267"/>
                <a:gd name="T33" fmla="*/ 1713 h 3506"/>
                <a:gd name="T34" fmla="*/ 1470 w 2267"/>
                <a:gd name="T35" fmla="*/ 1902 h 3506"/>
                <a:gd name="T36" fmla="*/ 1463 w 2267"/>
                <a:gd name="T37" fmla="*/ 2098 h 3506"/>
                <a:gd name="T38" fmla="*/ 1506 w 2267"/>
                <a:gd name="T39" fmla="*/ 2289 h 3506"/>
                <a:gd name="T40" fmla="*/ 1548 w 2267"/>
                <a:gd name="T41" fmla="*/ 2370 h 3506"/>
                <a:gd name="T42" fmla="*/ 1615 w 2267"/>
                <a:gd name="T43" fmla="*/ 2479 h 3506"/>
                <a:gd name="T44" fmla="*/ 1695 w 2267"/>
                <a:gd name="T45" fmla="*/ 2607 h 3506"/>
                <a:gd name="T46" fmla="*/ 1770 w 2267"/>
                <a:gd name="T47" fmla="*/ 2749 h 3506"/>
                <a:gd name="T48" fmla="*/ 1825 w 2267"/>
                <a:gd name="T49" fmla="*/ 2899 h 3506"/>
                <a:gd name="T50" fmla="*/ 1848 w 2267"/>
                <a:gd name="T51" fmla="*/ 3048 h 3506"/>
                <a:gd name="T52" fmla="*/ 1822 w 2267"/>
                <a:gd name="T53" fmla="*/ 3191 h 3506"/>
                <a:gd name="T54" fmla="*/ 1708 w 2267"/>
                <a:gd name="T55" fmla="*/ 3332 h 3506"/>
                <a:gd name="T56" fmla="*/ 1572 w 2267"/>
                <a:gd name="T57" fmla="*/ 3428 h 3506"/>
                <a:gd name="T58" fmla="*/ 1420 w 2267"/>
                <a:gd name="T59" fmla="*/ 3483 h 3506"/>
                <a:gd name="T60" fmla="*/ 1259 w 2267"/>
                <a:gd name="T61" fmla="*/ 3505 h 3506"/>
                <a:gd name="T62" fmla="*/ 1095 w 2267"/>
                <a:gd name="T63" fmla="*/ 3499 h 3506"/>
                <a:gd name="T64" fmla="*/ 936 w 2267"/>
                <a:gd name="T65" fmla="*/ 3470 h 3506"/>
                <a:gd name="T66" fmla="*/ 789 w 2267"/>
                <a:gd name="T67" fmla="*/ 3424 h 3506"/>
                <a:gd name="T68" fmla="*/ 659 w 2267"/>
                <a:gd name="T69" fmla="*/ 3368 h 3506"/>
                <a:gd name="T70" fmla="*/ 556 w 2267"/>
                <a:gd name="T71" fmla="*/ 3306 h 3506"/>
                <a:gd name="T72" fmla="*/ 402 w 2267"/>
                <a:gd name="T73" fmla="*/ 3169 h 3506"/>
                <a:gd name="T74" fmla="*/ 250 w 2267"/>
                <a:gd name="T75" fmla="*/ 2975 h 3506"/>
                <a:gd name="T76" fmla="*/ 137 w 2267"/>
                <a:gd name="T77" fmla="*/ 2759 h 3506"/>
                <a:gd name="T78" fmla="*/ 61 w 2267"/>
                <a:gd name="T79" fmla="*/ 2530 h 3506"/>
                <a:gd name="T80" fmla="*/ 17 w 2267"/>
                <a:gd name="T81" fmla="*/ 2293 h 3506"/>
                <a:gd name="T82" fmla="*/ 0 w 2267"/>
                <a:gd name="T83" fmla="*/ 2053 h 3506"/>
                <a:gd name="T84" fmla="*/ 8 w 2267"/>
                <a:gd name="T85" fmla="*/ 1816 h 3506"/>
                <a:gd name="T86" fmla="*/ 34 w 2267"/>
                <a:gd name="T87" fmla="*/ 1587 h 3506"/>
                <a:gd name="T88" fmla="*/ 77 w 2267"/>
                <a:gd name="T89" fmla="*/ 1375 h 3506"/>
                <a:gd name="T90" fmla="*/ 130 w 2267"/>
                <a:gd name="T91" fmla="*/ 1184 h 3506"/>
                <a:gd name="T92" fmla="*/ 191 w 2267"/>
                <a:gd name="T93" fmla="*/ 1019 h 3506"/>
                <a:gd name="T94" fmla="*/ 254 w 2267"/>
                <a:gd name="T95" fmla="*/ 887 h 3506"/>
                <a:gd name="T96" fmla="*/ 395 w 2267"/>
                <a:gd name="T97" fmla="*/ 682 h 3506"/>
                <a:gd name="T98" fmla="*/ 604 w 2267"/>
                <a:gd name="T99" fmla="*/ 455 h 3506"/>
                <a:gd name="T100" fmla="*/ 847 w 2267"/>
                <a:gd name="T101" fmla="*/ 266 h 3506"/>
                <a:gd name="T102" fmla="*/ 1116 w 2267"/>
                <a:gd name="T103" fmla="*/ 118 h 3506"/>
                <a:gd name="T104" fmla="*/ 1376 w 2267"/>
                <a:gd name="T105" fmla="*/ 29 h 3506"/>
                <a:gd name="T106" fmla="*/ 1562 w 2267"/>
                <a:gd name="T107" fmla="*/ 0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7" h="3506">
                  <a:moveTo>
                    <a:pt x="1562" y="0"/>
                  </a:moveTo>
                  <a:lnTo>
                    <a:pt x="1619" y="1"/>
                  </a:lnTo>
                  <a:lnTo>
                    <a:pt x="1672" y="5"/>
                  </a:lnTo>
                  <a:lnTo>
                    <a:pt x="1722" y="14"/>
                  </a:lnTo>
                  <a:lnTo>
                    <a:pt x="1770" y="25"/>
                  </a:lnTo>
                  <a:lnTo>
                    <a:pt x="1815" y="40"/>
                  </a:lnTo>
                  <a:lnTo>
                    <a:pt x="1858" y="58"/>
                  </a:lnTo>
                  <a:lnTo>
                    <a:pt x="1898" y="79"/>
                  </a:lnTo>
                  <a:lnTo>
                    <a:pt x="1935" y="101"/>
                  </a:lnTo>
                  <a:lnTo>
                    <a:pt x="1971" y="126"/>
                  </a:lnTo>
                  <a:lnTo>
                    <a:pt x="2004" y="152"/>
                  </a:lnTo>
                  <a:lnTo>
                    <a:pt x="2034" y="181"/>
                  </a:lnTo>
                  <a:lnTo>
                    <a:pt x="2061" y="209"/>
                  </a:lnTo>
                  <a:lnTo>
                    <a:pt x="2088" y="239"/>
                  </a:lnTo>
                  <a:lnTo>
                    <a:pt x="2111" y="268"/>
                  </a:lnTo>
                  <a:lnTo>
                    <a:pt x="2132" y="298"/>
                  </a:lnTo>
                  <a:lnTo>
                    <a:pt x="2151" y="327"/>
                  </a:lnTo>
                  <a:lnTo>
                    <a:pt x="2168" y="357"/>
                  </a:lnTo>
                  <a:lnTo>
                    <a:pt x="2184" y="384"/>
                  </a:lnTo>
                  <a:lnTo>
                    <a:pt x="2196" y="411"/>
                  </a:lnTo>
                  <a:lnTo>
                    <a:pt x="2208" y="436"/>
                  </a:lnTo>
                  <a:lnTo>
                    <a:pt x="2220" y="468"/>
                  </a:lnTo>
                  <a:lnTo>
                    <a:pt x="2232" y="501"/>
                  </a:lnTo>
                  <a:lnTo>
                    <a:pt x="2242" y="536"/>
                  </a:lnTo>
                  <a:lnTo>
                    <a:pt x="2251" y="573"/>
                  </a:lnTo>
                  <a:lnTo>
                    <a:pt x="2258" y="612"/>
                  </a:lnTo>
                  <a:lnTo>
                    <a:pt x="2263" y="651"/>
                  </a:lnTo>
                  <a:lnTo>
                    <a:pt x="2266" y="693"/>
                  </a:lnTo>
                  <a:lnTo>
                    <a:pt x="2267" y="735"/>
                  </a:lnTo>
                  <a:lnTo>
                    <a:pt x="2265" y="779"/>
                  </a:lnTo>
                  <a:lnTo>
                    <a:pt x="2260" y="823"/>
                  </a:lnTo>
                  <a:lnTo>
                    <a:pt x="2252" y="867"/>
                  </a:lnTo>
                  <a:lnTo>
                    <a:pt x="2242" y="911"/>
                  </a:lnTo>
                  <a:lnTo>
                    <a:pt x="2227" y="957"/>
                  </a:lnTo>
                  <a:lnTo>
                    <a:pt x="2208" y="1001"/>
                  </a:lnTo>
                  <a:lnTo>
                    <a:pt x="2186" y="1046"/>
                  </a:lnTo>
                  <a:lnTo>
                    <a:pt x="2159" y="1091"/>
                  </a:lnTo>
                  <a:lnTo>
                    <a:pt x="2127" y="1134"/>
                  </a:lnTo>
                  <a:lnTo>
                    <a:pt x="2091" y="1177"/>
                  </a:lnTo>
                  <a:lnTo>
                    <a:pt x="2050" y="1218"/>
                  </a:lnTo>
                  <a:lnTo>
                    <a:pt x="2004" y="1258"/>
                  </a:lnTo>
                  <a:lnTo>
                    <a:pt x="1951" y="1298"/>
                  </a:lnTo>
                  <a:lnTo>
                    <a:pt x="1895" y="1336"/>
                  </a:lnTo>
                  <a:lnTo>
                    <a:pt x="1831" y="1372"/>
                  </a:lnTo>
                  <a:lnTo>
                    <a:pt x="1761" y="1406"/>
                  </a:lnTo>
                  <a:lnTo>
                    <a:pt x="1711" y="1448"/>
                  </a:lnTo>
                  <a:lnTo>
                    <a:pt x="1664" y="1494"/>
                  </a:lnTo>
                  <a:lnTo>
                    <a:pt x="1623" y="1544"/>
                  </a:lnTo>
                  <a:lnTo>
                    <a:pt x="1586" y="1598"/>
                  </a:lnTo>
                  <a:lnTo>
                    <a:pt x="1553" y="1654"/>
                  </a:lnTo>
                  <a:lnTo>
                    <a:pt x="1524" y="1713"/>
                  </a:lnTo>
                  <a:lnTo>
                    <a:pt x="1502" y="1775"/>
                  </a:lnTo>
                  <a:lnTo>
                    <a:pt x="1484" y="1838"/>
                  </a:lnTo>
                  <a:lnTo>
                    <a:pt x="1470" y="1902"/>
                  </a:lnTo>
                  <a:lnTo>
                    <a:pt x="1462" y="1968"/>
                  </a:lnTo>
                  <a:lnTo>
                    <a:pt x="1460" y="2032"/>
                  </a:lnTo>
                  <a:lnTo>
                    <a:pt x="1463" y="2098"/>
                  </a:lnTo>
                  <a:lnTo>
                    <a:pt x="1471" y="2163"/>
                  </a:lnTo>
                  <a:lnTo>
                    <a:pt x="1486" y="2226"/>
                  </a:lnTo>
                  <a:lnTo>
                    <a:pt x="1506" y="2289"/>
                  </a:lnTo>
                  <a:lnTo>
                    <a:pt x="1517" y="2312"/>
                  </a:lnTo>
                  <a:lnTo>
                    <a:pt x="1530" y="2340"/>
                  </a:lnTo>
                  <a:lnTo>
                    <a:pt x="1548" y="2370"/>
                  </a:lnTo>
                  <a:lnTo>
                    <a:pt x="1569" y="2404"/>
                  </a:lnTo>
                  <a:lnTo>
                    <a:pt x="1591" y="2441"/>
                  </a:lnTo>
                  <a:lnTo>
                    <a:pt x="1615" y="2479"/>
                  </a:lnTo>
                  <a:lnTo>
                    <a:pt x="1641" y="2520"/>
                  </a:lnTo>
                  <a:lnTo>
                    <a:pt x="1667" y="2563"/>
                  </a:lnTo>
                  <a:lnTo>
                    <a:pt x="1695" y="2607"/>
                  </a:lnTo>
                  <a:lnTo>
                    <a:pt x="1721" y="2654"/>
                  </a:lnTo>
                  <a:lnTo>
                    <a:pt x="1746" y="2702"/>
                  </a:lnTo>
                  <a:lnTo>
                    <a:pt x="1770" y="2749"/>
                  </a:lnTo>
                  <a:lnTo>
                    <a:pt x="1790" y="2799"/>
                  </a:lnTo>
                  <a:lnTo>
                    <a:pt x="1809" y="2848"/>
                  </a:lnTo>
                  <a:lnTo>
                    <a:pt x="1825" y="2899"/>
                  </a:lnTo>
                  <a:lnTo>
                    <a:pt x="1837" y="2949"/>
                  </a:lnTo>
                  <a:lnTo>
                    <a:pt x="1845" y="2999"/>
                  </a:lnTo>
                  <a:lnTo>
                    <a:pt x="1848" y="3048"/>
                  </a:lnTo>
                  <a:lnTo>
                    <a:pt x="1845" y="3096"/>
                  </a:lnTo>
                  <a:lnTo>
                    <a:pt x="1837" y="3144"/>
                  </a:lnTo>
                  <a:lnTo>
                    <a:pt x="1822" y="3191"/>
                  </a:lnTo>
                  <a:lnTo>
                    <a:pt x="1787" y="3243"/>
                  </a:lnTo>
                  <a:lnTo>
                    <a:pt x="1749" y="3290"/>
                  </a:lnTo>
                  <a:lnTo>
                    <a:pt x="1708" y="3332"/>
                  </a:lnTo>
                  <a:lnTo>
                    <a:pt x="1665" y="3369"/>
                  </a:lnTo>
                  <a:lnTo>
                    <a:pt x="1620" y="3401"/>
                  </a:lnTo>
                  <a:lnTo>
                    <a:pt x="1572" y="3428"/>
                  </a:lnTo>
                  <a:lnTo>
                    <a:pt x="1523" y="3450"/>
                  </a:lnTo>
                  <a:lnTo>
                    <a:pt x="1472" y="3469"/>
                  </a:lnTo>
                  <a:lnTo>
                    <a:pt x="1420" y="3483"/>
                  </a:lnTo>
                  <a:lnTo>
                    <a:pt x="1367" y="3495"/>
                  </a:lnTo>
                  <a:lnTo>
                    <a:pt x="1313" y="3501"/>
                  </a:lnTo>
                  <a:lnTo>
                    <a:pt x="1259" y="3505"/>
                  </a:lnTo>
                  <a:lnTo>
                    <a:pt x="1204" y="3506"/>
                  </a:lnTo>
                  <a:lnTo>
                    <a:pt x="1150" y="3504"/>
                  </a:lnTo>
                  <a:lnTo>
                    <a:pt x="1095" y="3499"/>
                  </a:lnTo>
                  <a:lnTo>
                    <a:pt x="1041" y="3491"/>
                  </a:lnTo>
                  <a:lnTo>
                    <a:pt x="987" y="3482"/>
                  </a:lnTo>
                  <a:lnTo>
                    <a:pt x="936" y="3470"/>
                  </a:lnTo>
                  <a:lnTo>
                    <a:pt x="885" y="3456"/>
                  </a:lnTo>
                  <a:lnTo>
                    <a:pt x="835" y="3441"/>
                  </a:lnTo>
                  <a:lnTo>
                    <a:pt x="789" y="3424"/>
                  </a:lnTo>
                  <a:lnTo>
                    <a:pt x="743" y="3406"/>
                  </a:lnTo>
                  <a:lnTo>
                    <a:pt x="700" y="3387"/>
                  </a:lnTo>
                  <a:lnTo>
                    <a:pt x="659" y="3368"/>
                  </a:lnTo>
                  <a:lnTo>
                    <a:pt x="622" y="3347"/>
                  </a:lnTo>
                  <a:lnTo>
                    <a:pt x="587" y="3327"/>
                  </a:lnTo>
                  <a:lnTo>
                    <a:pt x="556" y="3306"/>
                  </a:lnTo>
                  <a:lnTo>
                    <a:pt x="528" y="3285"/>
                  </a:lnTo>
                  <a:lnTo>
                    <a:pt x="463" y="3229"/>
                  </a:lnTo>
                  <a:lnTo>
                    <a:pt x="402" y="3169"/>
                  </a:lnTo>
                  <a:lnTo>
                    <a:pt x="346" y="3107"/>
                  </a:lnTo>
                  <a:lnTo>
                    <a:pt x="295" y="3042"/>
                  </a:lnTo>
                  <a:lnTo>
                    <a:pt x="250" y="2975"/>
                  </a:lnTo>
                  <a:lnTo>
                    <a:pt x="208" y="2905"/>
                  </a:lnTo>
                  <a:lnTo>
                    <a:pt x="170" y="2833"/>
                  </a:lnTo>
                  <a:lnTo>
                    <a:pt x="137" y="2759"/>
                  </a:lnTo>
                  <a:lnTo>
                    <a:pt x="108" y="2685"/>
                  </a:lnTo>
                  <a:lnTo>
                    <a:pt x="83" y="2609"/>
                  </a:lnTo>
                  <a:lnTo>
                    <a:pt x="61" y="2530"/>
                  </a:lnTo>
                  <a:lnTo>
                    <a:pt x="43" y="2452"/>
                  </a:lnTo>
                  <a:lnTo>
                    <a:pt x="28" y="2373"/>
                  </a:lnTo>
                  <a:lnTo>
                    <a:pt x="17" y="2293"/>
                  </a:lnTo>
                  <a:lnTo>
                    <a:pt x="8" y="2213"/>
                  </a:lnTo>
                  <a:lnTo>
                    <a:pt x="3" y="2132"/>
                  </a:lnTo>
                  <a:lnTo>
                    <a:pt x="0" y="2053"/>
                  </a:lnTo>
                  <a:lnTo>
                    <a:pt x="0" y="1972"/>
                  </a:lnTo>
                  <a:lnTo>
                    <a:pt x="3" y="1894"/>
                  </a:lnTo>
                  <a:lnTo>
                    <a:pt x="8" y="1816"/>
                  </a:lnTo>
                  <a:lnTo>
                    <a:pt x="15" y="1738"/>
                  </a:lnTo>
                  <a:lnTo>
                    <a:pt x="24" y="1662"/>
                  </a:lnTo>
                  <a:lnTo>
                    <a:pt x="34" y="1587"/>
                  </a:lnTo>
                  <a:lnTo>
                    <a:pt x="48" y="1515"/>
                  </a:lnTo>
                  <a:lnTo>
                    <a:pt x="61" y="1443"/>
                  </a:lnTo>
                  <a:lnTo>
                    <a:pt x="77" y="1375"/>
                  </a:lnTo>
                  <a:lnTo>
                    <a:pt x="94" y="1308"/>
                  </a:lnTo>
                  <a:lnTo>
                    <a:pt x="111" y="1245"/>
                  </a:lnTo>
                  <a:lnTo>
                    <a:pt x="130" y="1184"/>
                  </a:lnTo>
                  <a:lnTo>
                    <a:pt x="150" y="1126"/>
                  </a:lnTo>
                  <a:lnTo>
                    <a:pt x="170" y="1070"/>
                  </a:lnTo>
                  <a:lnTo>
                    <a:pt x="191" y="1019"/>
                  </a:lnTo>
                  <a:lnTo>
                    <a:pt x="212" y="971"/>
                  </a:lnTo>
                  <a:lnTo>
                    <a:pt x="234" y="927"/>
                  </a:lnTo>
                  <a:lnTo>
                    <a:pt x="254" y="887"/>
                  </a:lnTo>
                  <a:lnTo>
                    <a:pt x="276" y="851"/>
                  </a:lnTo>
                  <a:lnTo>
                    <a:pt x="332" y="766"/>
                  </a:lnTo>
                  <a:lnTo>
                    <a:pt x="395" y="682"/>
                  </a:lnTo>
                  <a:lnTo>
                    <a:pt x="461" y="603"/>
                  </a:lnTo>
                  <a:lnTo>
                    <a:pt x="530" y="528"/>
                  </a:lnTo>
                  <a:lnTo>
                    <a:pt x="604" y="455"/>
                  </a:lnTo>
                  <a:lnTo>
                    <a:pt x="682" y="387"/>
                  </a:lnTo>
                  <a:lnTo>
                    <a:pt x="763" y="325"/>
                  </a:lnTo>
                  <a:lnTo>
                    <a:pt x="847" y="266"/>
                  </a:lnTo>
                  <a:lnTo>
                    <a:pt x="934" y="211"/>
                  </a:lnTo>
                  <a:lnTo>
                    <a:pt x="1024" y="163"/>
                  </a:lnTo>
                  <a:lnTo>
                    <a:pt x="1116" y="118"/>
                  </a:lnTo>
                  <a:lnTo>
                    <a:pt x="1211" y="81"/>
                  </a:lnTo>
                  <a:lnTo>
                    <a:pt x="1308" y="48"/>
                  </a:lnTo>
                  <a:lnTo>
                    <a:pt x="1376" y="29"/>
                  </a:lnTo>
                  <a:lnTo>
                    <a:pt x="1440" y="14"/>
                  </a:lnTo>
                  <a:lnTo>
                    <a:pt x="1503" y="5"/>
                  </a:lnTo>
                  <a:lnTo>
                    <a:pt x="15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234" name="Freeform 13">
              <a:extLst>
                <a:ext uri="{FF2B5EF4-FFF2-40B4-BE49-F238E27FC236}">
                  <a16:creationId xmlns:a16="http://schemas.microsoft.com/office/drawing/2014/main" id="{6C9A497C-A66E-4139-A1EC-64C7A6805844}"/>
                </a:ext>
              </a:extLst>
            </p:cNvPr>
            <p:cNvSpPr>
              <a:spLocks/>
            </p:cNvSpPr>
            <p:nvPr/>
          </p:nvSpPr>
          <p:spPr bwMode="auto">
            <a:xfrm>
              <a:off x="6696076" y="1446213"/>
              <a:ext cx="369888" cy="779463"/>
            </a:xfrm>
            <a:custGeom>
              <a:avLst/>
              <a:gdLst>
                <a:gd name="T0" fmla="*/ 54 w 932"/>
                <a:gd name="T1" fmla="*/ 0 h 1962"/>
                <a:gd name="T2" fmla="*/ 323 w 932"/>
                <a:gd name="T3" fmla="*/ 0 h 1962"/>
                <a:gd name="T4" fmla="*/ 390 w 932"/>
                <a:gd name="T5" fmla="*/ 4 h 1962"/>
                <a:gd name="T6" fmla="*/ 454 w 932"/>
                <a:gd name="T7" fmla="*/ 14 h 1962"/>
                <a:gd name="T8" fmla="*/ 516 w 932"/>
                <a:gd name="T9" fmla="*/ 31 h 1962"/>
                <a:gd name="T10" fmla="*/ 575 w 932"/>
                <a:gd name="T11" fmla="*/ 54 h 1962"/>
                <a:gd name="T12" fmla="*/ 631 w 932"/>
                <a:gd name="T13" fmla="*/ 83 h 1962"/>
                <a:gd name="T14" fmla="*/ 683 w 932"/>
                <a:gd name="T15" fmla="*/ 117 h 1962"/>
                <a:gd name="T16" fmla="*/ 731 w 932"/>
                <a:gd name="T17" fmla="*/ 156 h 1962"/>
                <a:gd name="T18" fmla="*/ 775 w 932"/>
                <a:gd name="T19" fmla="*/ 200 h 1962"/>
                <a:gd name="T20" fmla="*/ 815 w 932"/>
                <a:gd name="T21" fmla="*/ 249 h 1962"/>
                <a:gd name="T22" fmla="*/ 849 w 932"/>
                <a:gd name="T23" fmla="*/ 301 h 1962"/>
                <a:gd name="T24" fmla="*/ 877 w 932"/>
                <a:gd name="T25" fmla="*/ 357 h 1962"/>
                <a:gd name="T26" fmla="*/ 901 w 932"/>
                <a:gd name="T27" fmla="*/ 416 h 1962"/>
                <a:gd name="T28" fmla="*/ 917 w 932"/>
                <a:gd name="T29" fmla="*/ 477 h 1962"/>
                <a:gd name="T30" fmla="*/ 928 w 932"/>
                <a:gd name="T31" fmla="*/ 541 h 1962"/>
                <a:gd name="T32" fmla="*/ 932 w 932"/>
                <a:gd name="T33" fmla="*/ 607 h 1962"/>
                <a:gd name="T34" fmla="*/ 932 w 932"/>
                <a:gd name="T35" fmla="*/ 1962 h 1962"/>
                <a:gd name="T36" fmla="*/ 629 w 932"/>
                <a:gd name="T37" fmla="*/ 1962 h 1962"/>
                <a:gd name="T38" fmla="*/ 629 w 932"/>
                <a:gd name="T39" fmla="*/ 611 h 1962"/>
                <a:gd name="T40" fmla="*/ 625 w 932"/>
                <a:gd name="T41" fmla="*/ 564 h 1962"/>
                <a:gd name="T42" fmla="*/ 616 w 932"/>
                <a:gd name="T43" fmla="*/ 521 h 1962"/>
                <a:gd name="T44" fmla="*/ 600 w 932"/>
                <a:gd name="T45" fmla="*/ 480 h 1962"/>
                <a:gd name="T46" fmla="*/ 579 w 932"/>
                <a:gd name="T47" fmla="*/ 442 h 1962"/>
                <a:gd name="T48" fmla="*/ 553 w 932"/>
                <a:gd name="T49" fmla="*/ 408 h 1962"/>
                <a:gd name="T50" fmla="*/ 523 w 932"/>
                <a:gd name="T51" fmla="*/ 377 h 1962"/>
                <a:gd name="T52" fmla="*/ 488 w 932"/>
                <a:gd name="T53" fmla="*/ 352 h 1962"/>
                <a:gd name="T54" fmla="*/ 451 w 932"/>
                <a:gd name="T55" fmla="*/ 330 h 1962"/>
                <a:gd name="T56" fmla="*/ 410 w 932"/>
                <a:gd name="T57" fmla="*/ 316 h 1962"/>
                <a:gd name="T58" fmla="*/ 367 w 932"/>
                <a:gd name="T59" fmla="*/ 305 h 1962"/>
                <a:gd name="T60" fmla="*/ 321 w 932"/>
                <a:gd name="T61" fmla="*/ 302 h 1962"/>
                <a:gd name="T62" fmla="*/ 1 w 932"/>
                <a:gd name="T63" fmla="*/ 302 h 1962"/>
                <a:gd name="T64" fmla="*/ 0 w 932"/>
                <a:gd name="T65" fmla="*/ 240 h 1962"/>
                <a:gd name="T66" fmla="*/ 4 w 932"/>
                <a:gd name="T67" fmla="*/ 178 h 1962"/>
                <a:gd name="T68" fmla="*/ 16 w 932"/>
                <a:gd name="T69" fmla="*/ 117 h 1962"/>
                <a:gd name="T70" fmla="*/ 32 w 932"/>
                <a:gd name="T71" fmla="*/ 57 h 1962"/>
                <a:gd name="T72" fmla="*/ 54 w 932"/>
                <a:gd name="T73" fmla="*/ 0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2" h="1962">
                  <a:moveTo>
                    <a:pt x="54" y="0"/>
                  </a:moveTo>
                  <a:lnTo>
                    <a:pt x="323" y="0"/>
                  </a:lnTo>
                  <a:lnTo>
                    <a:pt x="390" y="4"/>
                  </a:lnTo>
                  <a:lnTo>
                    <a:pt x="454" y="14"/>
                  </a:lnTo>
                  <a:lnTo>
                    <a:pt x="516" y="31"/>
                  </a:lnTo>
                  <a:lnTo>
                    <a:pt x="575" y="54"/>
                  </a:lnTo>
                  <a:lnTo>
                    <a:pt x="631" y="83"/>
                  </a:lnTo>
                  <a:lnTo>
                    <a:pt x="683" y="117"/>
                  </a:lnTo>
                  <a:lnTo>
                    <a:pt x="731" y="156"/>
                  </a:lnTo>
                  <a:lnTo>
                    <a:pt x="775" y="200"/>
                  </a:lnTo>
                  <a:lnTo>
                    <a:pt x="815" y="249"/>
                  </a:lnTo>
                  <a:lnTo>
                    <a:pt x="849" y="301"/>
                  </a:lnTo>
                  <a:lnTo>
                    <a:pt x="877" y="357"/>
                  </a:lnTo>
                  <a:lnTo>
                    <a:pt x="901" y="416"/>
                  </a:lnTo>
                  <a:lnTo>
                    <a:pt x="917" y="477"/>
                  </a:lnTo>
                  <a:lnTo>
                    <a:pt x="928" y="541"/>
                  </a:lnTo>
                  <a:lnTo>
                    <a:pt x="932" y="607"/>
                  </a:lnTo>
                  <a:lnTo>
                    <a:pt x="932" y="1962"/>
                  </a:lnTo>
                  <a:lnTo>
                    <a:pt x="629" y="1962"/>
                  </a:lnTo>
                  <a:lnTo>
                    <a:pt x="629" y="611"/>
                  </a:lnTo>
                  <a:lnTo>
                    <a:pt x="625" y="564"/>
                  </a:lnTo>
                  <a:lnTo>
                    <a:pt x="616" y="521"/>
                  </a:lnTo>
                  <a:lnTo>
                    <a:pt x="600" y="480"/>
                  </a:lnTo>
                  <a:lnTo>
                    <a:pt x="579" y="442"/>
                  </a:lnTo>
                  <a:lnTo>
                    <a:pt x="553" y="408"/>
                  </a:lnTo>
                  <a:lnTo>
                    <a:pt x="523" y="377"/>
                  </a:lnTo>
                  <a:lnTo>
                    <a:pt x="488" y="352"/>
                  </a:lnTo>
                  <a:lnTo>
                    <a:pt x="451" y="330"/>
                  </a:lnTo>
                  <a:lnTo>
                    <a:pt x="410" y="316"/>
                  </a:lnTo>
                  <a:lnTo>
                    <a:pt x="367" y="305"/>
                  </a:lnTo>
                  <a:lnTo>
                    <a:pt x="321" y="302"/>
                  </a:lnTo>
                  <a:lnTo>
                    <a:pt x="1" y="302"/>
                  </a:lnTo>
                  <a:lnTo>
                    <a:pt x="0" y="240"/>
                  </a:lnTo>
                  <a:lnTo>
                    <a:pt x="4" y="178"/>
                  </a:lnTo>
                  <a:lnTo>
                    <a:pt x="16" y="117"/>
                  </a:lnTo>
                  <a:lnTo>
                    <a:pt x="32" y="57"/>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235" name="Freeform 14">
              <a:extLst>
                <a:ext uri="{FF2B5EF4-FFF2-40B4-BE49-F238E27FC236}">
                  <a16:creationId xmlns:a16="http://schemas.microsoft.com/office/drawing/2014/main" id="{7EC99874-8558-4196-9B7E-BF7C0CBC0630}"/>
                </a:ext>
              </a:extLst>
            </p:cNvPr>
            <p:cNvSpPr>
              <a:spLocks/>
            </p:cNvSpPr>
            <p:nvPr/>
          </p:nvSpPr>
          <p:spPr bwMode="auto">
            <a:xfrm>
              <a:off x="6794501" y="1227138"/>
              <a:ext cx="261938" cy="120650"/>
            </a:xfrm>
            <a:custGeom>
              <a:avLst/>
              <a:gdLst>
                <a:gd name="T0" fmla="*/ 403 w 661"/>
                <a:gd name="T1" fmla="*/ 0 h 303"/>
                <a:gd name="T2" fmla="*/ 661 w 661"/>
                <a:gd name="T3" fmla="*/ 0 h 303"/>
                <a:gd name="T4" fmla="*/ 661 w 661"/>
                <a:gd name="T5" fmla="*/ 303 h 303"/>
                <a:gd name="T6" fmla="*/ 0 w 661"/>
                <a:gd name="T7" fmla="*/ 303 h 303"/>
                <a:gd name="T8" fmla="*/ 9 w 661"/>
                <a:gd name="T9" fmla="*/ 296 h 303"/>
                <a:gd name="T10" fmla="*/ 24 w 661"/>
                <a:gd name="T11" fmla="*/ 287 h 303"/>
                <a:gd name="T12" fmla="*/ 43 w 661"/>
                <a:gd name="T13" fmla="*/ 275 h 303"/>
                <a:gd name="T14" fmla="*/ 66 w 661"/>
                <a:gd name="T15" fmla="*/ 261 h 303"/>
                <a:gd name="T16" fmla="*/ 92 w 661"/>
                <a:gd name="T17" fmla="*/ 245 h 303"/>
                <a:gd name="T18" fmla="*/ 121 w 661"/>
                <a:gd name="T19" fmla="*/ 228 h 303"/>
                <a:gd name="T20" fmla="*/ 150 w 661"/>
                <a:gd name="T21" fmla="*/ 209 h 303"/>
                <a:gd name="T22" fmla="*/ 182 w 661"/>
                <a:gd name="T23" fmla="*/ 187 h 303"/>
                <a:gd name="T24" fmla="*/ 213 w 661"/>
                <a:gd name="T25" fmla="*/ 167 h 303"/>
                <a:gd name="T26" fmla="*/ 244 w 661"/>
                <a:gd name="T27" fmla="*/ 144 h 303"/>
                <a:gd name="T28" fmla="*/ 275 w 661"/>
                <a:gd name="T29" fmla="*/ 122 h 303"/>
                <a:gd name="T30" fmla="*/ 305 w 661"/>
                <a:gd name="T31" fmla="*/ 100 h 303"/>
                <a:gd name="T32" fmla="*/ 331 w 661"/>
                <a:gd name="T33" fmla="*/ 78 h 303"/>
                <a:gd name="T34" fmla="*/ 355 w 661"/>
                <a:gd name="T35" fmla="*/ 56 h 303"/>
                <a:gd name="T36" fmla="*/ 375 w 661"/>
                <a:gd name="T37" fmla="*/ 37 h 303"/>
                <a:gd name="T38" fmla="*/ 392 w 661"/>
                <a:gd name="T39" fmla="*/ 18 h 303"/>
                <a:gd name="T40" fmla="*/ 403 w 661"/>
                <a:gd name="T4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1" h="303">
                  <a:moveTo>
                    <a:pt x="403" y="0"/>
                  </a:moveTo>
                  <a:lnTo>
                    <a:pt x="661" y="0"/>
                  </a:lnTo>
                  <a:lnTo>
                    <a:pt x="661" y="303"/>
                  </a:lnTo>
                  <a:lnTo>
                    <a:pt x="0" y="303"/>
                  </a:lnTo>
                  <a:lnTo>
                    <a:pt x="9" y="296"/>
                  </a:lnTo>
                  <a:lnTo>
                    <a:pt x="24" y="287"/>
                  </a:lnTo>
                  <a:lnTo>
                    <a:pt x="43" y="275"/>
                  </a:lnTo>
                  <a:lnTo>
                    <a:pt x="66" y="261"/>
                  </a:lnTo>
                  <a:lnTo>
                    <a:pt x="92" y="245"/>
                  </a:lnTo>
                  <a:lnTo>
                    <a:pt x="121" y="228"/>
                  </a:lnTo>
                  <a:lnTo>
                    <a:pt x="150" y="209"/>
                  </a:lnTo>
                  <a:lnTo>
                    <a:pt x="182" y="187"/>
                  </a:lnTo>
                  <a:lnTo>
                    <a:pt x="213" y="167"/>
                  </a:lnTo>
                  <a:lnTo>
                    <a:pt x="244" y="144"/>
                  </a:lnTo>
                  <a:lnTo>
                    <a:pt x="275" y="122"/>
                  </a:lnTo>
                  <a:lnTo>
                    <a:pt x="305" y="100"/>
                  </a:lnTo>
                  <a:lnTo>
                    <a:pt x="331" y="78"/>
                  </a:lnTo>
                  <a:lnTo>
                    <a:pt x="355" y="56"/>
                  </a:lnTo>
                  <a:lnTo>
                    <a:pt x="375" y="37"/>
                  </a:lnTo>
                  <a:lnTo>
                    <a:pt x="392" y="18"/>
                  </a:lnTo>
                  <a:lnTo>
                    <a:pt x="4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sp>
        <p:nvSpPr>
          <p:cNvPr id="236" name="Rectangle 235">
            <a:extLst>
              <a:ext uri="{FF2B5EF4-FFF2-40B4-BE49-F238E27FC236}">
                <a16:creationId xmlns:a16="http://schemas.microsoft.com/office/drawing/2014/main" id="{EE2C0E2F-B247-428A-8F32-73ED91EEE854}"/>
              </a:ext>
            </a:extLst>
          </p:cNvPr>
          <p:cNvSpPr/>
          <p:nvPr/>
        </p:nvSpPr>
        <p:spPr>
          <a:xfrm>
            <a:off x="2958585" y="9738811"/>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237" name="Rectangle 236">
            <a:extLst>
              <a:ext uri="{FF2B5EF4-FFF2-40B4-BE49-F238E27FC236}">
                <a16:creationId xmlns:a16="http://schemas.microsoft.com/office/drawing/2014/main" id="{FD938877-2A0F-4339-B80D-2A04F0BB3EA6}"/>
              </a:ext>
            </a:extLst>
          </p:cNvPr>
          <p:cNvSpPr/>
          <p:nvPr/>
        </p:nvSpPr>
        <p:spPr>
          <a:xfrm>
            <a:off x="2958586" y="10329180"/>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238" name="Rectangle 237">
            <a:extLst>
              <a:ext uri="{FF2B5EF4-FFF2-40B4-BE49-F238E27FC236}">
                <a16:creationId xmlns:a16="http://schemas.microsoft.com/office/drawing/2014/main" id="{EDC5F9EB-8E58-494E-B4F9-FE8C481EAE2F}"/>
              </a:ext>
            </a:extLst>
          </p:cNvPr>
          <p:cNvSpPr/>
          <p:nvPr/>
        </p:nvSpPr>
        <p:spPr>
          <a:xfrm>
            <a:off x="2945441" y="12362145"/>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239" name="Rectangle 238">
            <a:extLst>
              <a:ext uri="{FF2B5EF4-FFF2-40B4-BE49-F238E27FC236}">
                <a16:creationId xmlns:a16="http://schemas.microsoft.com/office/drawing/2014/main" id="{F5028AA1-E798-46D6-B361-4934DA520919}"/>
              </a:ext>
            </a:extLst>
          </p:cNvPr>
          <p:cNvSpPr/>
          <p:nvPr/>
        </p:nvSpPr>
        <p:spPr>
          <a:xfrm>
            <a:off x="2945442" y="12952514"/>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240" name="Oval 239">
            <a:extLst>
              <a:ext uri="{FF2B5EF4-FFF2-40B4-BE49-F238E27FC236}">
                <a16:creationId xmlns:a16="http://schemas.microsoft.com/office/drawing/2014/main" id="{B0705C20-3FD0-4F92-A2A1-06BB483E1AAC}"/>
              </a:ext>
            </a:extLst>
          </p:cNvPr>
          <p:cNvSpPr/>
          <p:nvPr/>
        </p:nvSpPr>
        <p:spPr>
          <a:xfrm>
            <a:off x="1031821" y="7109221"/>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11">
            <a:extLst>
              <a:ext uri="{FF2B5EF4-FFF2-40B4-BE49-F238E27FC236}">
                <a16:creationId xmlns:a16="http://schemas.microsoft.com/office/drawing/2014/main" id="{82D02D63-7E2E-4807-864D-8FB51AC75E95}"/>
              </a:ext>
            </a:extLst>
          </p:cNvPr>
          <p:cNvSpPr>
            <a:spLocks/>
          </p:cNvSpPr>
          <p:nvPr/>
        </p:nvSpPr>
        <p:spPr bwMode="auto">
          <a:xfrm>
            <a:off x="1453547" y="7558147"/>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242" name="Rectangle 241">
            <a:extLst>
              <a:ext uri="{FF2B5EF4-FFF2-40B4-BE49-F238E27FC236}">
                <a16:creationId xmlns:a16="http://schemas.microsoft.com/office/drawing/2014/main" id="{76FE6550-66D0-4256-ACD6-F58AE2DD269A}"/>
              </a:ext>
            </a:extLst>
          </p:cNvPr>
          <p:cNvSpPr/>
          <p:nvPr/>
        </p:nvSpPr>
        <p:spPr>
          <a:xfrm>
            <a:off x="2958585" y="7145058"/>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243" name="Rectangle 242">
            <a:extLst>
              <a:ext uri="{FF2B5EF4-FFF2-40B4-BE49-F238E27FC236}">
                <a16:creationId xmlns:a16="http://schemas.microsoft.com/office/drawing/2014/main" id="{30C9C32F-4B08-46EA-BFC0-EDCCD01C2386}"/>
              </a:ext>
            </a:extLst>
          </p:cNvPr>
          <p:cNvSpPr/>
          <p:nvPr/>
        </p:nvSpPr>
        <p:spPr>
          <a:xfrm>
            <a:off x="2958586" y="7735427"/>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255" name="Oval 254">
            <a:extLst>
              <a:ext uri="{FF2B5EF4-FFF2-40B4-BE49-F238E27FC236}">
                <a16:creationId xmlns:a16="http://schemas.microsoft.com/office/drawing/2014/main" id="{0F1609EA-8A49-42DD-99A1-2B461DAAFAC1}"/>
              </a:ext>
            </a:extLst>
          </p:cNvPr>
          <p:cNvSpPr/>
          <p:nvPr/>
        </p:nvSpPr>
        <p:spPr>
          <a:xfrm>
            <a:off x="1028663" y="4404610"/>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11">
            <a:extLst>
              <a:ext uri="{FF2B5EF4-FFF2-40B4-BE49-F238E27FC236}">
                <a16:creationId xmlns:a16="http://schemas.microsoft.com/office/drawing/2014/main" id="{D6B14869-3578-4402-9877-677CA7B80A10}"/>
              </a:ext>
            </a:extLst>
          </p:cNvPr>
          <p:cNvSpPr>
            <a:spLocks/>
          </p:cNvSpPr>
          <p:nvPr/>
        </p:nvSpPr>
        <p:spPr bwMode="auto">
          <a:xfrm>
            <a:off x="1450389" y="4853536"/>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257" name="Rectangle 256">
            <a:extLst>
              <a:ext uri="{FF2B5EF4-FFF2-40B4-BE49-F238E27FC236}">
                <a16:creationId xmlns:a16="http://schemas.microsoft.com/office/drawing/2014/main" id="{FDA9D2D9-9D26-406D-AA9E-28C2ABE735C4}"/>
              </a:ext>
            </a:extLst>
          </p:cNvPr>
          <p:cNvSpPr/>
          <p:nvPr/>
        </p:nvSpPr>
        <p:spPr>
          <a:xfrm>
            <a:off x="2955427" y="4440447"/>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258" name="Rectangle 257">
            <a:extLst>
              <a:ext uri="{FF2B5EF4-FFF2-40B4-BE49-F238E27FC236}">
                <a16:creationId xmlns:a16="http://schemas.microsoft.com/office/drawing/2014/main" id="{85667B28-CBA9-4E4C-A8C0-B09FC2998E3C}"/>
              </a:ext>
            </a:extLst>
          </p:cNvPr>
          <p:cNvSpPr/>
          <p:nvPr/>
        </p:nvSpPr>
        <p:spPr>
          <a:xfrm>
            <a:off x="2955428" y="5030816"/>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5993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F269B7-A2F0-4138-A9CF-57DD556D48A3}"/>
              </a:ext>
            </a:extLst>
          </p:cNvPr>
          <p:cNvSpPr/>
          <p:nvPr/>
        </p:nvSpPr>
        <p:spPr>
          <a:xfrm>
            <a:off x="0" y="12653249"/>
            <a:ext cx="29260800" cy="380595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pPr/>
              <a:t>21</a:t>
            </a:fld>
            <a:endParaRPr lang="en-US" dirty="0"/>
          </a:p>
        </p:txBody>
      </p:sp>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FINANCIALS</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811DE7D9-0531-4E6D-BF9E-1C8C0AC4A4C1}"/>
              </a:ext>
            </a:extLst>
          </p:cNvPr>
          <p:cNvSpPr>
            <a:spLocks noGrp="1"/>
          </p:cNvSpPr>
          <p:nvPr>
            <p:ph type="ftr" sz="quarter" idx="3"/>
          </p:nvPr>
        </p:nvSpPr>
        <p:spPr/>
        <p:txBody>
          <a:bodyPr/>
          <a:lstStyle/>
          <a:p>
            <a:r>
              <a:rPr lang="en-US"/>
              <a:t>MEDKIT.COM</a:t>
            </a:r>
            <a:endParaRPr lang="en-US" dirty="0"/>
          </a:p>
        </p:txBody>
      </p:sp>
      <p:sp>
        <p:nvSpPr>
          <p:cNvPr id="85" name="Freeform 6">
            <a:extLst>
              <a:ext uri="{FF2B5EF4-FFF2-40B4-BE49-F238E27FC236}">
                <a16:creationId xmlns:a16="http://schemas.microsoft.com/office/drawing/2014/main" id="{BD9FCCD1-0B6D-4A60-A533-818E94228895}"/>
              </a:ext>
            </a:extLst>
          </p:cNvPr>
          <p:cNvSpPr>
            <a:spLocks/>
          </p:cNvSpPr>
          <p:nvPr/>
        </p:nvSpPr>
        <p:spPr bwMode="auto">
          <a:xfrm>
            <a:off x="1031821" y="7023131"/>
            <a:ext cx="3892243" cy="5630124"/>
          </a:xfrm>
          <a:custGeom>
            <a:avLst/>
            <a:gdLst>
              <a:gd name="T0" fmla="*/ 0 w 6156"/>
              <a:gd name="T1" fmla="*/ 10914 h 10914"/>
              <a:gd name="T2" fmla="*/ 6156 w 6156"/>
              <a:gd name="T3" fmla="*/ 10914 h 10914"/>
              <a:gd name="T4" fmla="*/ 6156 w 6156"/>
              <a:gd name="T5" fmla="*/ 0 h 10914"/>
              <a:gd name="T6" fmla="*/ 0 w 6156"/>
              <a:gd name="T7" fmla="*/ 10914 h 10914"/>
            </a:gdLst>
            <a:ahLst/>
            <a:cxnLst>
              <a:cxn ang="0">
                <a:pos x="T0" y="T1"/>
              </a:cxn>
              <a:cxn ang="0">
                <a:pos x="T2" y="T3"/>
              </a:cxn>
              <a:cxn ang="0">
                <a:pos x="T4" y="T5"/>
              </a:cxn>
              <a:cxn ang="0">
                <a:pos x="T6" y="T7"/>
              </a:cxn>
            </a:cxnLst>
            <a:rect l="0" t="0" r="r" b="b"/>
            <a:pathLst>
              <a:path w="6156" h="10914">
                <a:moveTo>
                  <a:pt x="0" y="10914"/>
                </a:moveTo>
                <a:lnTo>
                  <a:pt x="6156" y="10914"/>
                </a:lnTo>
                <a:lnTo>
                  <a:pt x="6156" y="0"/>
                </a:lnTo>
                <a:cubicBezTo>
                  <a:pt x="5775" y="6908"/>
                  <a:pt x="3532" y="10168"/>
                  <a:pt x="0" y="109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87" name="Freeform 5">
            <a:extLst>
              <a:ext uri="{FF2B5EF4-FFF2-40B4-BE49-F238E27FC236}">
                <a16:creationId xmlns:a16="http://schemas.microsoft.com/office/drawing/2014/main" id="{941AAEF2-DC57-44E0-B894-8D9CF2A97BC9}"/>
              </a:ext>
            </a:extLst>
          </p:cNvPr>
          <p:cNvSpPr>
            <a:spLocks/>
          </p:cNvSpPr>
          <p:nvPr/>
        </p:nvSpPr>
        <p:spPr bwMode="auto">
          <a:xfrm>
            <a:off x="4917592" y="7023131"/>
            <a:ext cx="3892243" cy="5630124"/>
          </a:xfrm>
          <a:custGeom>
            <a:avLst/>
            <a:gdLst>
              <a:gd name="T0" fmla="*/ 6156 w 6156"/>
              <a:gd name="T1" fmla="*/ 10914 h 10914"/>
              <a:gd name="T2" fmla="*/ 0 w 6156"/>
              <a:gd name="T3" fmla="*/ 10914 h 10914"/>
              <a:gd name="T4" fmla="*/ 0 w 6156"/>
              <a:gd name="T5" fmla="*/ 0 h 10914"/>
              <a:gd name="T6" fmla="*/ 6156 w 6156"/>
              <a:gd name="T7" fmla="*/ 10914 h 10914"/>
            </a:gdLst>
            <a:ahLst/>
            <a:cxnLst>
              <a:cxn ang="0">
                <a:pos x="T0" y="T1"/>
              </a:cxn>
              <a:cxn ang="0">
                <a:pos x="T2" y="T3"/>
              </a:cxn>
              <a:cxn ang="0">
                <a:pos x="T4" y="T5"/>
              </a:cxn>
              <a:cxn ang="0">
                <a:pos x="T6" y="T7"/>
              </a:cxn>
            </a:cxnLst>
            <a:rect l="0" t="0" r="r" b="b"/>
            <a:pathLst>
              <a:path w="6156" h="10914">
                <a:moveTo>
                  <a:pt x="6156" y="10914"/>
                </a:moveTo>
                <a:lnTo>
                  <a:pt x="0" y="10914"/>
                </a:lnTo>
                <a:lnTo>
                  <a:pt x="0" y="0"/>
                </a:lnTo>
                <a:cubicBezTo>
                  <a:pt x="381" y="6908"/>
                  <a:pt x="2624" y="10168"/>
                  <a:pt x="6156" y="1091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88" name="Freeform 6">
            <a:extLst>
              <a:ext uri="{FF2B5EF4-FFF2-40B4-BE49-F238E27FC236}">
                <a16:creationId xmlns:a16="http://schemas.microsoft.com/office/drawing/2014/main" id="{C21A6A84-653A-42F9-8CFE-32B2897B19D7}"/>
              </a:ext>
            </a:extLst>
          </p:cNvPr>
          <p:cNvSpPr>
            <a:spLocks/>
          </p:cNvSpPr>
          <p:nvPr/>
        </p:nvSpPr>
        <p:spPr bwMode="auto">
          <a:xfrm>
            <a:off x="4920825" y="5202609"/>
            <a:ext cx="3892243" cy="7450643"/>
          </a:xfrm>
          <a:custGeom>
            <a:avLst/>
            <a:gdLst>
              <a:gd name="T0" fmla="*/ 0 w 6156"/>
              <a:gd name="T1" fmla="*/ 10914 h 10914"/>
              <a:gd name="T2" fmla="*/ 6156 w 6156"/>
              <a:gd name="T3" fmla="*/ 10914 h 10914"/>
              <a:gd name="T4" fmla="*/ 6156 w 6156"/>
              <a:gd name="T5" fmla="*/ 0 h 10914"/>
              <a:gd name="T6" fmla="*/ 0 w 6156"/>
              <a:gd name="T7" fmla="*/ 10914 h 10914"/>
            </a:gdLst>
            <a:ahLst/>
            <a:cxnLst>
              <a:cxn ang="0">
                <a:pos x="T0" y="T1"/>
              </a:cxn>
              <a:cxn ang="0">
                <a:pos x="T2" y="T3"/>
              </a:cxn>
              <a:cxn ang="0">
                <a:pos x="T4" y="T5"/>
              </a:cxn>
              <a:cxn ang="0">
                <a:pos x="T6" y="T7"/>
              </a:cxn>
            </a:cxnLst>
            <a:rect l="0" t="0" r="r" b="b"/>
            <a:pathLst>
              <a:path w="6156" h="10914">
                <a:moveTo>
                  <a:pt x="0" y="10914"/>
                </a:moveTo>
                <a:lnTo>
                  <a:pt x="6156" y="10914"/>
                </a:lnTo>
                <a:lnTo>
                  <a:pt x="6156" y="0"/>
                </a:lnTo>
                <a:cubicBezTo>
                  <a:pt x="5775" y="6908"/>
                  <a:pt x="3532" y="10168"/>
                  <a:pt x="0" y="109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89" name="Freeform 5">
            <a:extLst>
              <a:ext uri="{FF2B5EF4-FFF2-40B4-BE49-F238E27FC236}">
                <a16:creationId xmlns:a16="http://schemas.microsoft.com/office/drawing/2014/main" id="{31EEB303-8237-4BBD-BAE2-679C1A4AEFC9}"/>
              </a:ext>
            </a:extLst>
          </p:cNvPr>
          <p:cNvSpPr>
            <a:spLocks/>
          </p:cNvSpPr>
          <p:nvPr/>
        </p:nvSpPr>
        <p:spPr bwMode="auto">
          <a:xfrm>
            <a:off x="8806595" y="5202609"/>
            <a:ext cx="3892243" cy="7450643"/>
          </a:xfrm>
          <a:custGeom>
            <a:avLst/>
            <a:gdLst>
              <a:gd name="T0" fmla="*/ 6156 w 6156"/>
              <a:gd name="T1" fmla="*/ 10914 h 10914"/>
              <a:gd name="T2" fmla="*/ 0 w 6156"/>
              <a:gd name="T3" fmla="*/ 10914 h 10914"/>
              <a:gd name="T4" fmla="*/ 0 w 6156"/>
              <a:gd name="T5" fmla="*/ 0 h 10914"/>
              <a:gd name="T6" fmla="*/ 6156 w 6156"/>
              <a:gd name="T7" fmla="*/ 10914 h 10914"/>
            </a:gdLst>
            <a:ahLst/>
            <a:cxnLst>
              <a:cxn ang="0">
                <a:pos x="T0" y="T1"/>
              </a:cxn>
              <a:cxn ang="0">
                <a:pos x="T2" y="T3"/>
              </a:cxn>
              <a:cxn ang="0">
                <a:pos x="T4" y="T5"/>
              </a:cxn>
              <a:cxn ang="0">
                <a:pos x="T6" y="T7"/>
              </a:cxn>
            </a:cxnLst>
            <a:rect l="0" t="0" r="r" b="b"/>
            <a:pathLst>
              <a:path w="6156" h="10914">
                <a:moveTo>
                  <a:pt x="6156" y="10914"/>
                </a:moveTo>
                <a:lnTo>
                  <a:pt x="0" y="10914"/>
                </a:lnTo>
                <a:lnTo>
                  <a:pt x="0" y="0"/>
                </a:lnTo>
                <a:cubicBezTo>
                  <a:pt x="381" y="6908"/>
                  <a:pt x="2624" y="10168"/>
                  <a:pt x="6156" y="1091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90" name="Freeform 6">
            <a:extLst>
              <a:ext uri="{FF2B5EF4-FFF2-40B4-BE49-F238E27FC236}">
                <a16:creationId xmlns:a16="http://schemas.microsoft.com/office/drawing/2014/main" id="{C078F106-E1E8-4E13-8B17-25F69CEC4664}"/>
              </a:ext>
            </a:extLst>
          </p:cNvPr>
          <p:cNvSpPr>
            <a:spLocks/>
          </p:cNvSpPr>
          <p:nvPr/>
        </p:nvSpPr>
        <p:spPr bwMode="auto">
          <a:xfrm>
            <a:off x="8806598" y="7909481"/>
            <a:ext cx="3892243" cy="4743771"/>
          </a:xfrm>
          <a:custGeom>
            <a:avLst/>
            <a:gdLst>
              <a:gd name="T0" fmla="*/ 0 w 6156"/>
              <a:gd name="T1" fmla="*/ 10914 h 10914"/>
              <a:gd name="T2" fmla="*/ 6156 w 6156"/>
              <a:gd name="T3" fmla="*/ 10914 h 10914"/>
              <a:gd name="T4" fmla="*/ 6156 w 6156"/>
              <a:gd name="T5" fmla="*/ 0 h 10914"/>
              <a:gd name="T6" fmla="*/ 0 w 6156"/>
              <a:gd name="T7" fmla="*/ 10914 h 10914"/>
            </a:gdLst>
            <a:ahLst/>
            <a:cxnLst>
              <a:cxn ang="0">
                <a:pos x="T0" y="T1"/>
              </a:cxn>
              <a:cxn ang="0">
                <a:pos x="T2" y="T3"/>
              </a:cxn>
              <a:cxn ang="0">
                <a:pos x="T4" y="T5"/>
              </a:cxn>
              <a:cxn ang="0">
                <a:pos x="T6" y="T7"/>
              </a:cxn>
            </a:cxnLst>
            <a:rect l="0" t="0" r="r" b="b"/>
            <a:pathLst>
              <a:path w="6156" h="10914">
                <a:moveTo>
                  <a:pt x="0" y="10914"/>
                </a:moveTo>
                <a:lnTo>
                  <a:pt x="6156" y="10914"/>
                </a:lnTo>
                <a:lnTo>
                  <a:pt x="6156" y="0"/>
                </a:lnTo>
                <a:cubicBezTo>
                  <a:pt x="5775" y="6908"/>
                  <a:pt x="3532" y="10168"/>
                  <a:pt x="0" y="109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91" name="Freeform 5">
            <a:extLst>
              <a:ext uri="{FF2B5EF4-FFF2-40B4-BE49-F238E27FC236}">
                <a16:creationId xmlns:a16="http://schemas.microsoft.com/office/drawing/2014/main" id="{DA461AB1-C910-47E6-9A6F-92F5522E694A}"/>
              </a:ext>
            </a:extLst>
          </p:cNvPr>
          <p:cNvSpPr>
            <a:spLocks/>
          </p:cNvSpPr>
          <p:nvPr/>
        </p:nvSpPr>
        <p:spPr bwMode="auto">
          <a:xfrm>
            <a:off x="12692369" y="7909481"/>
            <a:ext cx="3892243" cy="4743771"/>
          </a:xfrm>
          <a:custGeom>
            <a:avLst/>
            <a:gdLst>
              <a:gd name="T0" fmla="*/ 6156 w 6156"/>
              <a:gd name="T1" fmla="*/ 10914 h 10914"/>
              <a:gd name="T2" fmla="*/ 0 w 6156"/>
              <a:gd name="T3" fmla="*/ 10914 h 10914"/>
              <a:gd name="T4" fmla="*/ 0 w 6156"/>
              <a:gd name="T5" fmla="*/ 0 h 10914"/>
              <a:gd name="T6" fmla="*/ 6156 w 6156"/>
              <a:gd name="T7" fmla="*/ 10914 h 10914"/>
            </a:gdLst>
            <a:ahLst/>
            <a:cxnLst>
              <a:cxn ang="0">
                <a:pos x="T0" y="T1"/>
              </a:cxn>
              <a:cxn ang="0">
                <a:pos x="T2" y="T3"/>
              </a:cxn>
              <a:cxn ang="0">
                <a:pos x="T4" y="T5"/>
              </a:cxn>
              <a:cxn ang="0">
                <a:pos x="T6" y="T7"/>
              </a:cxn>
            </a:cxnLst>
            <a:rect l="0" t="0" r="r" b="b"/>
            <a:pathLst>
              <a:path w="6156" h="10914">
                <a:moveTo>
                  <a:pt x="6156" y="10914"/>
                </a:moveTo>
                <a:lnTo>
                  <a:pt x="0" y="10914"/>
                </a:lnTo>
                <a:lnTo>
                  <a:pt x="0" y="0"/>
                </a:lnTo>
                <a:cubicBezTo>
                  <a:pt x="381" y="6908"/>
                  <a:pt x="2624" y="10168"/>
                  <a:pt x="6156" y="1091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92" name="Freeform 6">
            <a:extLst>
              <a:ext uri="{FF2B5EF4-FFF2-40B4-BE49-F238E27FC236}">
                <a16:creationId xmlns:a16="http://schemas.microsoft.com/office/drawing/2014/main" id="{E6DC0433-254E-4E6B-9400-FB28330CD684}"/>
              </a:ext>
            </a:extLst>
          </p:cNvPr>
          <p:cNvSpPr>
            <a:spLocks/>
          </p:cNvSpPr>
          <p:nvPr/>
        </p:nvSpPr>
        <p:spPr bwMode="auto">
          <a:xfrm>
            <a:off x="12695602" y="4275429"/>
            <a:ext cx="3892243" cy="8377826"/>
          </a:xfrm>
          <a:custGeom>
            <a:avLst/>
            <a:gdLst>
              <a:gd name="T0" fmla="*/ 0 w 6156"/>
              <a:gd name="T1" fmla="*/ 10914 h 10914"/>
              <a:gd name="T2" fmla="*/ 6156 w 6156"/>
              <a:gd name="T3" fmla="*/ 10914 h 10914"/>
              <a:gd name="T4" fmla="*/ 6156 w 6156"/>
              <a:gd name="T5" fmla="*/ 0 h 10914"/>
              <a:gd name="T6" fmla="*/ 0 w 6156"/>
              <a:gd name="T7" fmla="*/ 10914 h 10914"/>
            </a:gdLst>
            <a:ahLst/>
            <a:cxnLst>
              <a:cxn ang="0">
                <a:pos x="T0" y="T1"/>
              </a:cxn>
              <a:cxn ang="0">
                <a:pos x="T2" y="T3"/>
              </a:cxn>
              <a:cxn ang="0">
                <a:pos x="T4" y="T5"/>
              </a:cxn>
              <a:cxn ang="0">
                <a:pos x="T6" y="T7"/>
              </a:cxn>
            </a:cxnLst>
            <a:rect l="0" t="0" r="r" b="b"/>
            <a:pathLst>
              <a:path w="6156" h="10914">
                <a:moveTo>
                  <a:pt x="0" y="10914"/>
                </a:moveTo>
                <a:lnTo>
                  <a:pt x="6156" y="10914"/>
                </a:lnTo>
                <a:lnTo>
                  <a:pt x="6156" y="0"/>
                </a:lnTo>
                <a:cubicBezTo>
                  <a:pt x="5775" y="6908"/>
                  <a:pt x="3532" y="10168"/>
                  <a:pt x="0" y="109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93" name="Freeform 5">
            <a:extLst>
              <a:ext uri="{FF2B5EF4-FFF2-40B4-BE49-F238E27FC236}">
                <a16:creationId xmlns:a16="http://schemas.microsoft.com/office/drawing/2014/main" id="{8DA41026-8B42-4172-A4FE-B0D9F6B66818}"/>
              </a:ext>
            </a:extLst>
          </p:cNvPr>
          <p:cNvSpPr>
            <a:spLocks/>
          </p:cNvSpPr>
          <p:nvPr/>
        </p:nvSpPr>
        <p:spPr bwMode="auto">
          <a:xfrm>
            <a:off x="16581373" y="4275429"/>
            <a:ext cx="3892243" cy="8377826"/>
          </a:xfrm>
          <a:custGeom>
            <a:avLst/>
            <a:gdLst>
              <a:gd name="T0" fmla="*/ 6156 w 6156"/>
              <a:gd name="T1" fmla="*/ 10914 h 10914"/>
              <a:gd name="T2" fmla="*/ 0 w 6156"/>
              <a:gd name="T3" fmla="*/ 10914 h 10914"/>
              <a:gd name="T4" fmla="*/ 0 w 6156"/>
              <a:gd name="T5" fmla="*/ 0 h 10914"/>
              <a:gd name="T6" fmla="*/ 6156 w 6156"/>
              <a:gd name="T7" fmla="*/ 10914 h 10914"/>
            </a:gdLst>
            <a:ahLst/>
            <a:cxnLst>
              <a:cxn ang="0">
                <a:pos x="T0" y="T1"/>
              </a:cxn>
              <a:cxn ang="0">
                <a:pos x="T2" y="T3"/>
              </a:cxn>
              <a:cxn ang="0">
                <a:pos x="T4" y="T5"/>
              </a:cxn>
              <a:cxn ang="0">
                <a:pos x="T6" y="T7"/>
              </a:cxn>
            </a:cxnLst>
            <a:rect l="0" t="0" r="r" b="b"/>
            <a:pathLst>
              <a:path w="6156" h="10914">
                <a:moveTo>
                  <a:pt x="6156" y="10914"/>
                </a:moveTo>
                <a:lnTo>
                  <a:pt x="0" y="10914"/>
                </a:lnTo>
                <a:lnTo>
                  <a:pt x="0" y="0"/>
                </a:lnTo>
                <a:cubicBezTo>
                  <a:pt x="381" y="6908"/>
                  <a:pt x="2624" y="10168"/>
                  <a:pt x="6156" y="1091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94" name="Freeform 6">
            <a:extLst>
              <a:ext uri="{FF2B5EF4-FFF2-40B4-BE49-F238E27FC236}">
                <a16:creationId xmlns:a16="http://schemas.microsoft.com/office/drawing/2014/main" id="{E372A34F-BB90-4B08-AD38-B82130E7C587}"/>
              </a:ext>
            </a:extLst>
          </p:cNvPr>
          <p:cNvSpPr>
            <a:spLocks/>
          </p:cNvSpPr>
          <p:nvPr/>
        </p:nvSpPr>
        <p:spPr bwMode="auto">
          <a:xfrm>
            <a:off x="16574901" y="5202609"/>
            <a:ext cx="3892243" cy="7450643"/>
          </a:xfrm>
          <a:custGeom>
            <a:avLst/>
            <a:gdLst>
              <a:gd name="T0" fmla="*/ 0 w 6156"/>
              <a:gd name="T1" fmla="*/ 10914 h 10914"/>
              <a:gd name="T2" fmla="*/ 6156 w 6156"/>
              <a:gd name="T3" fmla="*/ 10914 h 10914"/>
              <a:gd name="T4" fmla="*/ 6156 w 6156"/>
              <a:gd name="T5" fmla="*/ 0 h 10914"/>
              <a:gd name="T6" fmla="*/ 0 w 6156"/>
              <a:gd name="T7" fmla="*/ 10914 h 10914"/>
            </a:gdLst>
            <a:ahLst/>
            <a:cxnLst>
              <a:cxn ang="0">
                <a:pos x="T0" y="T1"/>
              </a:cxn>
              <a:cxn ang="0">
                <a:pos x="T2" y="T3"/>
              </a:cxn>
              <a:cxn ang="0">
                <a:pos x="T4" y="T5"/>
              </a:cxn>
              <a:cxn ang="0">
                <a:pos x="T6" y="T7"/>
              </a:cxn>
            </a:cxnLst>
            <a:rect l="0" t="0" r="r" b="b"/>
            <a:pathLst>
              <a:path w="6156" h="10914">
                <a:moveTo>
                  <a:pt x="0" y="10914"/>
                </a:moveTo>
                <a:lnTo>
                  <a:pt x="6156" y="10914"/>
                </a:lnTo>
                <a:lnTo>
                  <a:pt x="6156" y="0"/>
                </a:lnTo>
                <a:cubicBezTo>
                  <a:pt x="5775" y="6908"/>
                  <a:pt x="3532" y="10168"/>
                  <a:pt x="0" y="109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95" name="Freeform 5">
            <a:extLst>
              <a:ext uri="{FF2B5EF4-FFF2-40B4-BE49-F238E27FC236}">
                <a16:creationId xmlns:a16="http://schemas.microsoft.com/office/drawing/2014/main" id="{B560A8F9-47DF-49DE-A4B0-D9BED66E39B3}"/>
              </a:ext>
            </a:extLst>
          </p:cNvPr>
          <p:cNvSpPr>
            <a:spLocks/>
          </p:cNvSpPr>
          <p:nvPr/>
        </p:nvSpPr>
        <p:spPr bwMode="auto">
          <a:xfrm>
            <a:off x="20460671" y="5202609"/>
            <a:ext cx="3892243" cy="7450643"/>
          </a:xfrm>
          <a:custGeom>
            <a:avLst/>
            <a:gdLst>
              <a:gd name="T0" fmla="*/ 6156 w 6156"/>
              <a:gd name="T1" fmla="*/ 10914 h 10914"/>
              <a:gd name="T2" fmla="*/ 0 w 6156"/>
              <a:gd name="T3" fmla="*/ 10914 h 10914"/>
              <a:gd name="T4" fmla="*/ 0 w 6156"/>
              <a:gd name="T5" fmla="*/ 0 h 10914"/>
              <a:gd name="T6" fmla="*/ 6156 w 6156"/>
              <a:gd name="T7" fmla="*/ 10914 h 10914"/>
            </a:gdLst>
            <a:ahLst/>
            <a:cxnLst>
              <a:cxn ang="0">
                <a:pos x="T0" y="T1"/>
              </a:cxn>
              <a:cxn ang="0">
                <a:pos x="T2" y="T3"/>
              </a:cxn>
              <a:cxn ang="0">
                <a:pos x="T4" y="T5"/>
              </a:cxn>
              <a:cxn ang="0">
                <a:pos x="T6" y="T7"/>
              </a:cxn>
            </a:cxnLst>
            <a:rect l="0" t="0" r="r" b="b"/>
            <a:pathLst>
              <a:path w="6156" h="10914">
                <a:moveTo>
                  <a:pt x="6156" y="10914"/>
                </a:moveTo>
                <a:lnTo>
                  <a:pt x="0" y="10914"/>
                </a:lnTo>
                <a:lnTo>
                  <a:pt x="0" y="0"/>
                </a:lnTo>
                <a:cubicBezTo>
                  <a:pt x="381" y="6908"/>
                  <a:pt x="2624" y="10168"/>
                  <a:pt x="6156" y="1091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96" name="Freeform 6">
            <a:extLst>
              <a:ext uri="{FF2B5EF4-FFF2-40B4-BE49-F238E27FC236}">
                <a16:creationId xmlns:a16="http://schemas.microsoft.com/office/drawing/2014/main" id="{95D74F26-0833-4E31-974B-087D26DA021E}"/>
              </a:ext>
            </a:extLst>
          </p:cNvPr>
          <p:cNvSpPr>
            <a:spLocks/>
          </p:cNvSpPr>
          <p:nvPr/>
        </p:nvSpPr>
        <p:spPr bwMode="auto">
          <a:xfrm>
            <a:off x="20450966" y="6195863"/>
            <a:ext cx="3892243" cy="6457386"/>
          </a:xfrm>
          <a:custGeom>
            <a:avLst/>
            <a:gdLst>
              <a:gd name="T0" fmla="*/ 0 w 6156"/>
              <a:gd name="T1" fmla="*/ 10914 h 10914"/>
              <a:gd name="T2" fmla="*/ 6156 w 6156"/>
              <a:gd name="T3" fmla="*/ 10914 h 10914"/>
              <a:gd name="T4" fmla="*/ 6156 w 6156"/>
              <a:gd name="T5" fmla="*/ 0 h 10914"/>
              <a:gd name="T6" fmla="*/ 0 w 6156"/>
              <a:gd name="T7" fmla="*/ 10914 h 10914"/>
            </a:gdLst>
            <a:ahLst/>
            <a:cxnLst>
              <a:cxn ang="0">
                <a:pos x="T0" y="T1"/>
              </a:cxn>
              <a:cxn ang="0">
                <a:pos x="T2" y="T3"/>
              </a:cxn>
              <a:cxn ang="0">
                <a:pos x="T4" y="T5"/>
              </a:cxn>
              <a:cxn ang="0">
                <a:pos x="T6" y="T7"/>
              </a:cxn>
            </a:cxnLst>
            <a:rect l="0" t="0" r="r" b="b"/>
            <a:pathLst>
              <a:path w="6156" h="10914">
                <a:moveTo>
                  <a:pt x="0" y="10914"/>
                </a:moveTo>
                <a:lnTo>
                  <a:pt x="6156" y="10914"/>
                </a:lnTo>
                <a:lnTo>
                  <a:pt x="6156" y="0"/>
                </a:lnTo>
                <a:cubicBezTo>
                  <a:pt x="5775" y="6908"/>
                  <a:pt x="3532" y="10168"/>
                  <a:pt x="0" y="109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97" name="Freeform 5">
            <a:extLst>
              <a:ext uri="{FF2B5EF4-FFF2-40B4-BE49-F238E27FC236}">
                <a16:creationId xmlns:a16="http://schemas.microsoft.com/office/drawing/2014/main" id="{2E942AED-1059-4B3A-9806-BFECB2BF9593}"/>
              </a:ext>
            </a:extLst>
          </p:cNvPr>
          <p:cNvSpPr>
            <a:spLocks/>
          </p:cNvSpPr>
          <p:nvPr/>
        </p:nvSpPr>
        <p:spPr bwMode="auto">
          <a:xfrm>
            <a:off x="24336736" y="6195863"/>
            <a:ext cx="3892243" cy="6457386"/>
          </a:xfrm>
          <a:custGeom>
            <a:avLst/>
            <a:gdLst>
              <a:gd name="T0" fmla="*/ 6156 w 6156"/>
              <a:gd name="T1" fmla="*/ 10914 h 10914"/>
              <a:gd name="T2" fmla="*/ 0 w 6156"/>
              <a:gd name="T3" fmla="*/ 10914 h 10914"/>
              <a:gd name="T4" fmla="*/ 0 w 6156"/>
              <a:gd name="T5" fmla="*/ 0 h 10914"/>
              <a:gd name="T6" fmla="*/ 6156 w 6156"/>
              <a:gd name="T7" fmla="*/ 10914 h 10914"/>
            </a:gdLst>
            <a:ahLst/>
            <a:cxnLst>
              <a:cxn ang="0">
                <a:pos x="T0" y="T1"/>
              </a:cxn>
              <a:cxn ang="0">
                <a:pos x="T2" y="T3"/>
              </a:cxn>
              <a:cxn ang="0">
                <a:pos x="T4" y="T5"/>
              </a:cxn>
              <a:cxn ang="0">
                <a:pos x="T6" y="T7"/>
              </a:cxn>
            </a:cxnLst>
            <a:rect l="0" t="0" r="r" b="b"/>
            <a:pathLst>
              <a:path w="6156" h="10914">
                <a:moveTo>
                  <a:pt x="6156" y="10914"/>
                </a:moveTo>
                <a:lnTo>
                  <a:pt x="0" y="10914"/>
                </a:lnTo>
                <a:lnTo>
                  <a:pt x="0" y="0"/>
                </a:lnTo>
                <a:cubicBezTo>
                  <a:pt x="381" y="6908"/>
                  <a:pt x="2624" y="10168"/>
                  <a:pt x="6156" y="1091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4400">
              <a:solidFill>
                <a:schemeClr val="bg1"/>
              </a:solidFill>
            </a:endParaRPr>
          </a:p>
        </p:txBody>
      </p:sp>
      <p:sp>
        <p:nvSpPr>
          <p:cNvPr id="98" name="Rectangle 97">
            <a:extLst>
              <a:ext uri="{FF2B5EF4-FFF2-40B4-BE49-F238E27FC236}">
                <a16:creationId xmlns:a16="http://schemas.microsoft.com/office/drawing/2014/main" id="{A3F40A1F-C857-4BA9-A840-0FDBE09D8807}"/>
              </a:ext>
            </a:extLst>
          </p:cNvPr>
          <p:cNvSpPr/>
          <p:nvPr/>
        </p:nvSpPr>
        <p:spPr>
          <a:xfrm>
            <a:off x="4196108" y="11155726"/>
            <a:ext cx="1449436" cy="830998"/>
          </a:xfrm>
          <a:prstGeom prst="rect">
            <a:avLst/>
          </a:prstGeom>
          <a:noFill/>
        </p:spPr>
        <p:txBody>
          <a:bodyPr wrap="none">
            <a:spAutoFit/>
          </a:bodyPr>
          <a:lstStyle/>
          <a:p>
            <a:pPr algn="ctr" defTabSz="1450904"/>
            <a:r>
              <a:rPr lang="en-US" sz="4800" dirty="0">
                <a:solidFill>
                  <a:schemeClr val="bg1"/>
                </a:solidFill>
                <a:ea typeface="Open Sans" pitchFamily="34" charset="0"/>
                <a:cs typeface="Open Sans" pitchFamily="34" charset="0"/>
              </a:rPr>
              <a:t>50%</a:t>
            </a:r>
          </a:p>
        </p:txBody>
      </p:sp>
      <p:sp>
        <p:nvSpPr>
          <p:cNvPr id="99" name="Rectangle 98">
            <a:extLst>
              <a:ext uri="{FF2B5EF4-FFF2-40B4-BE49-F238E27FC236}">
                <a16:creationId xmlns:a16="http://schemas.microsoft.com/office/drawing/2014/main" id="{2D85DEB6-E69D-4DD7-977A-849020FA4B36}"/>
              </a:ext>
            </a:extLst>
          </p:cNvPr>
          <p:cNvSpPr/>
          <p:nvPr/>
        </p:nvSpPr>
        <p:spPr>
          <a:xfrm>
            <a:off x="8062674" y="11155726"/>
            <a:ext cx="1494321" cy="830998"/>
          </a:xfrm>
          <a:prstGeom prst="rect">
            <a:avLst/>
          </a:prstGeom>
          <a:noFill/>
        </p:spPr>
        <p:txBody>
          <a:bodyPr wrap="none">
            <a:spAutoFit/>
          </a:bodyPr>
          <a:lstStyle/>
          <a:p>
            <a:pPr algn="ctr" defTabSz="1450904"/>
            <a:r>
              <a:rPr lang="en-US" sz="4800" dirty="0">
                <a:solidFill>
                  <a:schemeClr val="bg1"/>
                </a:solidFill>
                <a:ea typeface="Open Sans" pitchFamily="34" charset="0"/>
                <a:cs typeface="Open Sans" pitchFamily="34" charset="0"/>
              </a:rPr>
              <a:t>80%</a:t>
            </a:r>
          </a:p>
        </p:txBody>
      </p:sp>
      <p:sp>
        <p:nvSpPr>
          <p:cNvPr id="100" name="Rectangle 99">
            <a:extLst>
              <a:ext uri="{FF2B5EF4-FFF2-40B4-BE49-F238E27FC236}">
                <a16:creationId xmlns:a16="http://schemas.microsoft.com/office/drawing/2014/main" id="{62F184DC-71E3-4A1D-98F0-1595016C5FDB}"/>
              </a:ext>
            </a:extLst>
          </p:cNvPr>
          <p:cNvSpPr/>
          <p:nvPr/>
        </p:nvSpPr>
        <p:spPr>
          <a:xfrm>
            <a:off x="12000546" y="11155726"/>
            <a:ext cx="1390126" cy="830998"/>
          </a:xfrm>
          <a:prstGeom prst="rect">
            <a:avLst/>
          </a:prstGeom>
          <a:noFill/>
        </p:spPr>
        <p:txBody>
          <a:bodyPr wrap="none">
            <a:spAutoFit/>
          </a:bodyPr>
          <a:lstStyle/>
          <a:p>
            <a:pPr algn="ctr" defTabSz="1450904"/>
            <a:r>
              <a:rPr lang="en-US" sz="4800" dirty="0">
                <a:solidFill>
                  <a:schemeClr val="bg1"/>
                </a:solidFill>
                <a:ea typeface="Open Sans" pitchFamily="34" charset="0"/>
                <a:cs typeface="Open Sans" pitchFamily="34" charset="0"/>
              </a:rPr>
              <a:t>35%</a:t>
            </a:r>
          </a:p>
        </p:txBody>
      </p:sp>
      <p:sp>
        <p:nvSpPr>
          <p:cNvPr id="101" name="Rectangle 100">
            <a:extLst>
              <a:ext uri="{FF2B5EF4-FFF2-40B4-BE49-F238E27FC236}">
                <a16:creationId xmlns:a16="http://schemas.microsoft.com/office/drawing/2014/main" id="{A1E6AF18-900F-4955-9D8C-DE1EAF5F22AC}"/>
              </a:ext>
            </a:extLst>
          </p:cNvPr>
          <p:cNvSpPr/>
          <p:nvPr/>
        </p:nvSpPr>
        <p:spPr>
          <a:xfrm>
            <a:off x="15846259" y="11155726"/>
            <a:ext cx="1476688" cy="830998"/>
          </a:xfrm>
          <a:prstGeom prst="rect">
            <a:avLst/>
          </a:prstGeom>
          <a:noFill/>
        </p:spPr>
        <p:txBody>
          <a:bodyPr wrap="none">
            <a:spAutoFit/>
          </a:bodyPr>
          <a:lstStyle/>
          <a:p>
            <a:pPr algn="ctr" defTabSz="1450904"/>
            <a:r>
              <a:rPr lang="en-US" sz="4800" dirty="0">
                <a:solidFill>
                  <a:schemeClr val="bg1"/>
                </a:solidFill>
                <a:ea typeface="Open Sans" pitchFamily="34" charset="0"/>
                <a:cs typeface="Open Sans" pitchFamily="34" charset="0"/>
              </a:rPr>
              <a:t>90%</a:t>
            </a:r>
          </a:p>
        </p:txBody>
      </p:sp>
      <p:sp>
        <p:nvSpPr>
          <p:cNvPr id="102" name="Rectangle 101">
            <a:extLst>
              <a:ext uri="{FF2B5EF4-FFF2-40B4-BE49-F238E27FC236}">
                <a16:creationId xmlns:a16="http://schemas.microsoft.com/office/drawing/2014/main" id="{9EFC39EF-75CF-4832-BB05-0511437B318A}"/>
              </a:ext>
            </a:extLst>
          </p:cNvPr>
          <p:cNvSpPr/>
          <p:nvPr/>
        </p:nvSpPr>
        <p:spPr>
          <a:xfrm>
            <a:off x="19745607" y="11155726"/>
            <a:ext cx="1436611" cy="830998"/>
          </a:xfrm>
          <a:prstGeom prst="rect">
            <a:avLst/>
          </a:prstGeom>
          <a:noFill/>
        </p:spPr>
        <p:txBody>
          <a:bodyPr wrap="none">
            <a:spAutoFit/>
          </a:bodyPr>
          <a:lstStyle/>
          <a:p>
            <a:pPr algn="ctr" defTabSz="1450904"/>
            <a:r>
              <a:rPr lang="en-US" sz="4800" dirty="0">
                <a:solidFill>
                  <a:schemeClr val="bg1"/>
                </a:solidFill>
                <a:ea typeface="Open Sans" pitchFamily="34" charset="0"/>
                <a:cs typeface="Open Sans" pitchFamily="34" charset="0"/>
              </a:rPr>
              <a:t>82%</a:t>
            </a:r>
          </a:p>
        </p:txBody>
      </p:sp>
      <p:sp>
        <p:nvSpPr>
          <p:cNvPr id="103" name="Rectangle 102">
            <a:extLst>
              <a:ext uri="{FF2B5EF4-FFF2-40B4-BE49-F238E27FC236}">
                <a16:creationId xmlns:a16="http://schemas.microsoft.com/office/drawing/2014/main" id="{8150E94E-144A-472D-B2B8-89DA9D0D84D7}"/>
              </a:ext>
            </a:extLst>
          </p:cNvPr>
          <p:cNvSpPr/>
          <p:nvPr/>
        </p:nvSpPr>
        <p:spPr>
          <a:xfrm>
            <a:off x="23608048" y="11155726"/>
            <a:ext cx="1463864" cy="830998"/>
          </a:xfrm>
          <a:prstGeom prst="rect">
            <a:avLst/>
          </a:prstGeom>
          <a:noFill/>
        </p:spPr>
        <p:txBody>
          <a:bodyPr wrap="none">
            <a:spAutoFit/>
          </a:bodyPr>
          <a:lstStyle/>
          <a:p>
            <a:pPr algn="ctr" defTabSz="1450904"/>
            <a:r>
              <a:rPr lang="en-US" sz="4800" dirty="0">
                <a:solidFill>
                  <a:schemeClr val="bg1"/>
                </a:solidFill>
                <a:ea typeface="Open Sans" pitchFamily="34" charset="0"/>
                <a:cs typeface="Open Sans" pitchFamily="34" charset="0"/>
              </a:rPr>
              <a:t>70%</a:t>
            </a:r>
          </a:p>
        </p:txBody>
      </p:sp>
      <p:sp>
        <p:nvSpPr>
          <p:cNvPr id="104" name="Rectangle 103">
            <a:extLst>
              <a:ext uri="{FF2B5EF4-FFF2-40B4-BE49-F238E27FC236}">
                <a16:creationId xmlns:a16="http://schemas.microsoft.com/office/drawing/2014/main" id="{98FD407D-4127-4D8F-AE12-631682A89B05}"/>
              </a:ext>
            </a:extLst>
          </p:cNvPr>
          <p:cNvSpPr/>
          <p:nvPr/>
        </p:nvSpPr>
        <p:spPr>
          <a:xfrm>
            <a:off x="4239388" y="13054330"/>
            <a:ext cx="1362874" cy="707886"/>
          </a:xfrm>
          <a:prstGeom prst="rect">
            <a:avLst/>
          </a:prstGeom>
          <a:noFill/>
        </p:spPr>
        <p:txBody>
          <a:bodyPr wrap="none">
            <a:spAutoFit/>
          </a:bodyPr>
          <a:lstStyle/>
          <a:p>
            <a:pPr algn="ctr" defTabSz="1450904"/>
            <a:r>
              <a:rPr lang="en-US" sz="4000" b="1" dirty="0">
                <a:solidFill>
                  <a:schemeClr val="accent1"/>
                </a:solidFill>
                <a:ea typeface="Open Sans" pitchFamily="34" charset="0"/>
                <a:cs typeface="Open Sans" pitchFamily="34" charset="0"/>
              </a:rPr>
              <a:t>2016</a:t>
            </a:r>
          </a:p>
        </p:txBody>
      </p:sp>
      <p:sp>
        <p:nvSpPr>
          <p:cNvPr id="105" name="Rectangle 104">
            <a:extLst>
              <a:ext uri="{FF2B5EF4-FFF2-40B4-BE49-F238E27FC236}">
                <a16:creationId xmlns:a16="http://schemas.microsoft.com/office/drawing/2014/main" id="{611FA7A1-B95B-4106-9B7C-A0C4CC78366B}"/>
              </a:ext>
            </a:extLst>
          </p:cNvPr>
          <p:cNvSpPr/>
          <p:nvPr/>
        </p:nvSpPr>
        <p:spPr>
          <a:xfrm>
            <a:off x="15903174" y="13054330"/>
            <a:ext cx="1362874" cy="707886"/>
          </a:xfrm>
          <a:prstGeom prst="rect">
            <a:avLst/>
          </a:prstGeom>
          <a:noFill/>
        </p:spPr>
        <p:txBody>
          <a:bodyPr wrap="none">
            <a:spAutoFit/>
          </a:bodyPr>
          <a:lstStyle/>
          <a:p>
            <a:pPr algn="ctr" defTabSz="1450904"/>
            <a:r>
              <a:rPr lang="en-US" sz="4000" b="1" dirty="0">
                <a:solidFill>
                  <a:schemeClr val="accent1"/>
                </a:solidFill>
                <a:ea typeface="Open Sans" pitchFamily="34" charset="0"/>
                <a:cs typeface="Open Sans" pitchFamily="34" charset="0"/>
              </a:rPr>
              <a:t>2019</a:t>
            </a:r>
          </a:p>
        </p:txBody>
      </p:sp>
      <p:sp>
        <p:nvSpPr>
          <p:cNvPr id="106" name="Rectangle 105">
            <a:extLst>
              <a:ext uri="{FF2B5EF4-FFF2-40B4-BE49-F238E27FC236}">
                <a16:creationId xmlns:a16="http://schemas.microsoft.com/office/drawing/2014/main" id="{38948C7F-EC48-4952-9461-46DC8A79F73D}"/>
              </a:ext>
            </a:extLst>
          </p:cNvPr>
          <p:cNvSpPr/>
          <p:nvPr/>
        </p:nvSpPr>
        <p:spPr>
          <a:xfrm>
            <a:off x="8133200" y="13054330"/>
            <a:ext cx="1353256" cy="707886"/>
          </a:xfrm>
          <a:prstGeom prst="rect">
            <a:avLst/>
          </a:prstGeom>
          <a:noFill/>
        </p:spPr>
        <p:txBody>
          <a:bodyPr wrap="none">
            <a:spAutoFit/>
          </a:bodyPr>
          <a:lstStyle/>
          <a:p>
            <a:pPr algn="ctr" defTabSz="1450904"/>
            <a:r>
              <a:rPr lang="en-US" sz="4000" b="1" dirty="0">
                <a:solidFill>
                  <a:schemeClr val="accent1"/>
                </a:solidFill>
                <a:ea typeface="Open Sans" pitchFamily="34" charset="0"/>
                <a:cs typeface="Open Sans" pitchFamily="34" charset="0"/>
              </a:rPr>
              <a:t>2017</a:t>
            </a:r>
          </a:p>
        </p:txBody>
      </p:sp>
      <p:sp>
        <p:nvSpPr>
          <p:cNvPr id="107" name="Rectangle 106">
            <a:extLst>
              <a:ext uri="{FF2B5EF4-FFF2-40B4-BE49-F238E27FC236}">
                <a16:creationId xmlns:a16="http://schemas.microsoft.com/office/drawing/2014/main" id="{681DDA0E-DEE7-4698-906F-690E21271AB0}"/>
              </a:ext>
            </a:extLst>
          </p:cNvPr>
          <p:cNvSpPr/>
          <p:nvPr/>
        </p:nvSpPr>
        <p:spPr>
          <a:xfrm>
            <a:off x="19720755" y="13054330"/>
            <a:ext cx="1486305" cy="707886"/>
          </a:xfrm>
          <a:prstGeom prst="rect">
            <a:avLst/>
          </a:prstGeom>
          <a:noFill/>
        </p:spPr>
        <p:txBody>
          <a:bodyPr wrap="none">
            <a:spAutoFit/>
          </a:bodyPr>
          <a:lstStyle/>
          <a:p>
            <a:pPr algn="ctr" defTabSz="1450904"/>
            <a:r>
              <a:rPr lang="en-US" sz="4000" b="1" dirty="0">
                <a:solidFill>
                  <a:schemeClr val="accent1"/>
                </a:solidFill>
                <a:ea typeface="Open Sans" pitchFamily="34" charset="0"/>
                <a:cs typeface="Open Sans" pitchFamily="34" charset="0"/>
              </a:rPr>
              <a:t>2020</a:t>
            </a:r>
          </a:p>
        </p:txBody>
      </p:sp>
      <p:sp>
        <p:nvSpPr>
          <p:cNvPr id="108" name="Rectangle 107">
            <a:extLst>
              <a:ext uri="{FF2B5EF4-FFF2-40B4-BE49-F238E27FC236}">
                <a16:creationId xmlns:a16="http://schemas.microsoft.com/office/drawing/2014/main" id="{1232276D-F190-4B21-BD06-6D314F8234CF}"/>
              </a:ext>
            </a:extLst>
          </p:cNvPr>
          <p:cNvSpPr/>
          <p:nvPr/>
        </p:nvSpPr>
        <p:spPr>
          <a:xfrm>
            <a:off x="12008560" y="13054330"/>
            <a:ext cx="1374094" cy="707886"/>
          </a:xfrm>
          <a:prstGeom prst="rect">
            <a:avLst/>
          </a:prstGeom>
          <a:noFill/>
        </p:spPr>
        <p:txBody>
          <a:bodyPr wrap="none">
            <a:spAutoFit/>
          </a:bodyPr>
          <a:lstStyle/>
          <a:p>
            <a:pPr algn="ctr" defTabSz="1450904"/>
            <a:r>
              <a:rPr lang="en-US" sz="4000" b="1" dirty="0">
                <a:solidFill>
                  <a:schemeClr val="accent1"/>
                </a:solidFill>
                <a:ea typeface="Open Sans" pitchFamily="34" charset="0"/>
                <a:cs typeface="Open Sans" pitchFamily="34" charset="0"/>
              </a:rPr>
              <a:t>2018</a:t>
            </a:r>
          </a:p>
        </p:txBody>
      </p:sp>
      <p:sp>
        <p:nvSpPr>
          <p:cNvPr id="109" name="Rectangle 108">
            <a:extLst>
              <a:ext uri="{FF2B5EF4-FFF2-40B4-BE49-F238E27FC236}">
                <a16:creationId xmlns:a16="http://schemas.microsoft.com/office/drawing/2014/main" id="{B5814355-6B1D-412F-8586-43D9C5C207F6}"/>
              </a:ext>
            </a:extLst>
          </p:cNvPr>
          <p:cNvSpPr/>
          <p:nvPr/>
        </p:nvSpPr>
        <p:spPr>
          <a:xfrm>
            <a:off x="23670551" y="13054327"/>
            <a:ext cx="1338829" cy="707886"/>
          </a:xfrm>
          <a:prstGeom prst="rect">
            <a:avLst/>
          </a:prstGeom>
          <a:noFill/>
        </p:spPr>
        <p:txBody>
          <a:bodyPr wrap="none">
            <a:spAutoFit/>
          </a:bodyPr>
          <a:lstStyle/>
          <a:p>
            <a:pPr algn="ctr" defTabSz="1450904"/>
            <a:r>
              <a:rPr lang="en-US" sz="4000" b="1" dirty="0">
                <a:solidFill>
                  <a:schemeClr val="accent1"/>
                </a:solidFill>
                <a:ea typeface="Open Sans" pitchFamily="34" charset="0"/>
                <a:cs typeface="Open Sans" pitchFamily="34" charset="0"/>
              </a:rPr>
              <a:t>2021</a:t>
            </a:r>
          </a:p>
        </p:txBody>
      </p:sp>
      <p:sp>
        <p:nvSpPr>
          <p:cNvPr id="110" name="Rectangle 109">
            <a:extLst>
              <a:ext uri="{FF2B5EF4-FFF2-40B4-BE49-F238E27FC236}">
                <a16:creationId xmlns:a16="http://schemas.microsoft.com/office/drawing/2014/main" id="{D14395EA-0469-4D42-B373-4CD68E877028}"/>
              </a:ext>
            </a:extLst>
          </p:cNvPr>
          <p:cNvSpPr/>
          <p:nvPr/>
        </p:nvSpPr>
        <p:spPr>
          <a:xfrm>
            <a:off x="1069921" y="2637878"/>
            <a:ext cx="27159057" cy="747705"/>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Tree>
    <p:extLst>
      <p:ext uri="{BB962C8B-B14F-4D97-AF65-F5344CB8AC3E}">
        <p14:creationId xmlns:p14="http://schemas.microsoft.com/office/powerpoint/2010/main" val="123955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pPr/>
              <a:t>22</a:t>
            </a:fld>
            <a:endParaRPr lang="en-US" dirty="0"/>
          </a:p>
        </p:txBody>
      </p:sp>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FINANCIALS</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811DE7D9-0531-4E6D-BF9E-1C8C0AC4A4C1}"/>
              </a:ext>
            </a:extLst>
          </p:cNvPr>
          <p:cNvSpPr>
            <a:spLocks noGrp="1"/>
          </p:cNvSpPr>
          <p:nvPr>
            <p:ph type="ftr" sz="quarter" idx="3"/>
          </p:nvPr>
        </p:nvSpPr>
        <p:spPr/>
        <p:txBody>
          <a:bodyPr/>
          <a:lstStyle/>
          <a:p>
            <a:r>
              <a:rPr lang="en-US"/>
              <a:t>MEDKIT.COM</a:t>
            </a:r>
            <a:endParaRPr lang="en-US" dirty="0"/>
          </a:p>
        </p:txBody>
      </p:sp>
      <p:sp>
        <p:nvSpPr>
          <p:cNvPr id="87" name="Rectangle: Rounded Corners 86">
            <a:extLst>
              <a:ext uri="{FF2B5EF4-FFF2-40B4-BE49-F238E27FC236}">
                <a16:creationId xmlns:a16="http://schemas.microsoft.com/office/drawing/2014/main" id="{7AF45E06-D46C-4846-98C7-CEFAFCAD6D0D}"/>
              </a:ext>
            </a:extLst>
          </p:cNvPr>
          <p:cNvSpPr/>
          <p:nvPr/>
        </p:nvSpPr>
        <p:spPr>
          <a:xfrm>
            <a:off x="1098494" y="3241214"/>
            <a:ext cx="21380506" cy="5261394"/>
          </a:xfrm>
          <a:prstGeom prst="roundRect">
            <a:avLst>
              <a:gd name="adj" fmla="val 2323"/>
            </a:avLst>
          </a:prstGeom>
          <a:gradFill>
            <a:gsLst>
              <a:gs pos="100000">
                <a:schemeClr val="accent1"/>
              </a:gs>
              <a:gs pos="0">
                <a:schemeClr val="accent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88" name="Oval 87">
            <a:extLst>
              <a:ext uri="{FF2B5EF4-FFF2-40B4-BE49-F238E27FC236}">
                <a16:creationId xmlns:a16="http://schemas.microsoft.com/office/drawing/2014/main" id="{93BA0867-6D88-4C1C-8269-542AEBBCC2D1}"/>
              </a:ext>
            </a:extLst>
          </p:cNvPr>
          <p:cNvSpPr/>
          <p:nvPr/>
        </p:nvSpPr>
        <p:spPr>
          <a:xfrm>
            <a:off x="15462452" y="2473468"/>
            <a:ext cx="12918932" cy="12918932"/>
          </a:xfrm>
          <a:prstGeom prst="ellipse">
            <a:avLst/>
          </a:prstGeom>
          <a:solidFill>
            <a:schemeClr val="bg1"/>
          </a:solidFill>
          <a:ln>
            <a:noFill/>
          </a:ln>
          <a:effectLst>
            <a:outerShdw blurRad="1079500" sx="102000" sy="102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graphicFrame>
        <p:nvGraphicFramePr>
          <p:cNvPr id="89" name="Chart 88">
            <a:extLst>
              <a:ext uri="{FF2B5EF4-FFF2-40B4-BE49-F238E27FC236}">
                <a16:creationId xmlns:a16="http://schemas.microsoft.com/office/drawing/2014/main" id="{544E7789-9617-4068-9872-F4C3E2C53942}"/>
              </a:ext>
            </a:extLst>
          </p:cNvPr>
          <p:cNvGraphicFramePr/>
          <p:nvPr>
            <p:extLst>
              <p:ext uri="{D42A27DB-BD31-4B8C-83A1-F6EECF244321}">
                <p14:modId xmlns:p14="http://schemas.microsoft.com/office/powerpoint/2010/main" val="1857193676"/>
              </p:ext>
            </p:extLst>
          </p:nvPr>
        </p:nvGraphicFramePr>
        <p:xfrm>
          <a:off x="14202634" y="3939150"/>
          <a:ext cx="15438569" cy="10576950"/>
        </p:xfrm>
        <a:graphic>
          <a:graphicData uri="http://schemas.openxmlformats.org/drawingml/2006/chart">
            <c:chart xmlns:c="http://schemas.openxmlformats.org/drawingml/2006/chart" xmlns:r="http://schemas.openxmlformats.org/officeDocument/2006/relationships" r:id="rId2"/>
          </a:graphicData>
        </a:graphic>
      </p:graphicFrame>
      <p:sp>
        <p:nvSpPr>
          <p:cNvPr id="90" name="TextBox 89">
            <a:extLst>
              <a:ext uri="{FF2B5EF4-FFF2-40B4-BE49-F238E27FC236}">
                <a16:creationId xmlns:a16="http://schemas.microsoft.com/office/drawing/2014/main" id="{C59F7C33-AD9C-4387-A85E-167BEE4C46DD}"/>
              </a:ext>
            </a:extLst>
          </p:cNvPr>
          <p:cNvSpPr txBox="1"/>
          <p:nvPr/>
        </p:nvSpPr>
        <p:spPr>
          <a:xfrm>
            <a:off x="15862115" y="10322385"/>
            <a:ext cx="1422185" cy="769441"/>
          </a:xfrm>
          <a:prstGeom prst="rect">
            <a:avLst/>
          </a:prstGeom>
          <a:noFill/>
        </p:spPr>
        <p:txBody>
          <a:bodyPr wrap="none" rtlCol="0">
            <a:spAutoFit/>
          </a:bodyPr>
          <a:lstStyle/>
          <a:p>
            <a:pPr algn="ctr"/>
            <a:r>
              <a:rPr lang="en-US" sz="4400" b="1" dirty="0">
                <a:solidFill>
                  <a:schemeClr val="bg1">
                    <a:lumMod val="65000"/>
                  </a:schemeClr>
                </a:solidFill>
              </a:rPr>
              <a:t>60%</a:t>
            </a:r>
          </a:p>
        </p:txBody>
      </p:sp>
      <p:sp>
        <p:nvSpPr>
          <p:cNvPr id="91" name="TextBox 90">
            <a:extLst>
              <a:ext uri="{FF2B5EF4-FFF2-40B4-BE49-F238E27FC236}">
                <a16:creationId xmlns:a16="http://schemas.microsoft.com/office/drawing/2014/main" id="{2DCE387A-70E0-4F3C-A610-6E5342E6DBAC}"/>
              </a:ext>
            </a:extLst>
          </p:cNvPr>
          <p:cNvSpPr txBox="1"/>
          <p:nvPr/>
        </p:nvSpPr>
        <p:spPr>
          <a:xfrm>
            <a:off x="26633884" y="9999955"/>
            <a:ext cx="1422185" cy="769441"/>
          </a:xfrm>
          <a:prstGeom prst="rect">
            <a:avLst/>
          </a:prstGeom>
          <a:noFill/>
        </p:spPr>
        <p:txBody>
          <a:bodyPr wrap="none" rtlCol="0">
            <a:spAutoFit/>
          </a:bodyPr>
          <a:lstStyle/>
          <a:p>
            <a:pPr algn="ctr"/>
            <a:r>
              <a:rPr lang="en-US" sz="4400" b="1" dirty="0">
                <a:solidFill>
                  <a:schemeClr val="bg1">
                    <a:lumMod val="65000"/>
                  </a:schemeClr>
                </a:solidFill>
              </a:rPr>
              <a:t>60%</a:t>
            </a:r>
          </a:p>
        </p:txBody>
      </p:sp>
      <p:sp>
        <p:nvSpPr>
          <p:cNvPr id="92" name="TextBox 91">
            <a:extLst>
              <a:ext uri="{FF2B5EF4-FFF2-40B4-BE49-F238E27FC236}">
                <a16:creationId xmlns:a16="http://schemas.microsoft.com/office/drawing/2014/main" id="{1729BAE2-8A5B-4748-B128-734C2D2E1ED4}"/>
              </a:ext>
            </a:extLst>
          </p:cNvPr>
          <p:cNvSpPr txBox="1"/>
          <p:nvPr/>
        </p:nvSpPr>
        <p:spPr>
          <a:xfrm>
            <a:off x="19644417" y="3241214"/>
            <a:ext cx="1422185" cy="769441"/>
          </a:xfrm>
          <a:prstGeom prst="rect">
            <a:avLst/>
          </a:prstGeom>
          <a:noFill/>
        </p:spPr>
        <p:txBody>
          <a:bodyPr wrap="none" rtlCol="0">
            <a:spAutoFit/>
          </a:bodyPr>
          <a:lstStyle/>
          <a:p>
            <a:pPr algn="ctr"/>
            <a:r>
              <a:rPr lang="en-US" sz="4400" b="1" dirty="0">
                <a:solidFill>
                  <a:schemeClr val="bg1">
                    <a:lumMod val="65000"/>
                  </a:schemeClr>
                </a:solidFill>
              </a:rPr>
              <a:t>60%</a:t>
            </a:r>
          </a:p>
        </p:txBody>
      </p:sp>
      <p:sp>
        <p:nvSpPr>
          <p:cNvPr id="93" name="TextBox 92">
            <a:extLst>
              <a:ext uri="{FF2B5EF4-FFF2-40B4-BE49-F238E27FC236}">
                <a16:creationId xmlns:a16="http://schemas.microsoft.com/office/drawing/2014/main" id="{A588686A-7138-4B74-A697-8F1953EE6AF6}"/>
              </a:ext>
            </a:extLst>
          </p:cNvPr>
          <p:cNvSpPr txBox="1"/>
          <p:nvPr/>
        </p:nvSpPr>
        <p:spPr>
          <a:xfrm>
            <a:off x="16879472" y="4915304"/>
            <a:ext cx="1422185" cy="769441"/>
          </a:xfrm>
          <a:prstGeom prst="rect">
            <a:avLst/>
          </a:prstGeom>
          <a:noFill/>
        </p:spPr>
        <p:txBody>
          <a:bodyPr wrap="none" rtlCol="0">
            <a:spAutoFit/>
          </a:bodyPr>
          <a:lstStyle/>
          <a:p>
            <a:pPr algn="ctr"/>
            <a:r>
              <a:rPr lang="en-US" sz="4400" b="1" dirty="0">
                <a:solidFill>
                  <a:schemeClr val="bg1">
                    <a:lumMod val="65000"/>
                  </a:schemeClr>
                </a:solidFill>
              </a:rPr>
              <a:t>60%</a:t>
            </a:r>
          </a:p>
        </p:txBody>
      </p:sp>
      <p:sp>
        <p:nvSpPr>
          <p:cNvPr id="94" name="Rectangle 93">
            <a:extLst>
              <a:ext uri="{FF2B5EF4-FFF2-40B4-BE49-F238E27FC236}">
                <a16:creationId xmlns:a16="http://schemas.microsoft.com/office/drawing/2014/main" id="{387E5A09-5079-4349-A815-148F258D1D62}"/>
              </a:ext>
            </a:extLst>
          </p:cNvPr>
          <p:cNvSpPr/>
          <p:nvPr/>
        </p:nvSpPr>
        <p:spPr>
          <a:xfrm>
            <a:off x="2994831" y="11743522"/>
            <a:ext cx="10560572" cy="1312154"/>
          </a:xfrm>
          <a:prstGeom prst="rect">
            <a:avLst/>
          </a:prstGeom>
        </p:spPr>
        <p:txBody>
          <a:bodyPr wrap="square">
            <a:spAutoFit/>
          </a:bodyPr>
          <a:lstStyle/>
          <a:p>
            <a:pPr>
              <a:lnSpc>
                <a:spcPct val="150000"/>
              </a:lnSpc>
            </a:pPr>
            <a:r>
              <a:rPr lang="en-US" sz="2800" dirty="0">
                <a:solidFill>
                  <a:schemeClr val="tx1">
                    <a:lumMod val="90000"/>
                    <a:lumOff val="10000"/>
                  </a:schemeClr>
                </a:solidFill>
                <a:ea typeface="Adobe Fan Heiti Std B" panose="020B0700000000000000" pitchFamily="34" charset="-128"/>
              </a:rPr>
              <a:t>Lorem ipsum dolor sit </a:t>
            </a:r>
            <a:r>
              <a:rPr lang="en-US" sz="2800" dirty="0" err="1">
                <a:solidFill>
                  <a:schemeClr val="tx1">
                    <a:lumMod val="90000"/>
                    <a:lumOff val="10000"/>
                  </a:schemeClr>
                </a:solidFill>
                <a:ea typeface="Adobe Fan Heiti Std B" panose="020B0700000000000000" pitchFamily="34" charset="-128"/>
              </a:rPr>
              <a:t>amet</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conse</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ctetur</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adipis</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cing</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elit</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sed</a:t>
            </a:r>
            <a:r>
              <a:rPr lang="en-US" sz="2800" dirty="0">
                <a:solidFill>
                  <a:schemeClr val="tx1">
                    <a:lumMod val="90000"/>
                    <a:lumOff val="10000"/>
                  </a:schemeClr>
                </a:solidFill>
                <a:ea typeface="Adobe Fan Heiti Std B" panose="020B0700000000000000" pitchFamily="34" charset="-128"/>
              </a:rPr>
              <a:t> do </a:t>
            </a:r>
            <a:r>
              <a:rPr lang="en-US" sz="2800" dirty="0" err="1">
                <a:solidFill>
                  <a:schemeClr val="tx1">
                    <a:lumMod val="90000"/>
                    <a:lumOff val="10000"/>
                  </a:schemeClr>
                </a:solidFill>
                <a:ea typeface="Adobe Fan Heiti Std B" panose="020B0700000000000000" pitchFamily="34" charset="-128"/>
              </a:rPr>
              <a:t>eius</a:t>
            </a:r>
            <a:r>
              <a:rPr lang="en-US" sz="2800" dirty="0">
                <a:solidFill>
                  <a:schemeClr val="tx1">
                    <a:lumMod val="90000"/>
                    <a:lumOff val="10000"/>
                  </a:schemeClr>
                </a:solidFill>
                <a:ea typeface="Adobe Fan Heiti Std B" panose="020B0700000000000000" pitchFamily="34" charset="-128"/>
              </a:rPr>
              <a:t>. sit </a:t>
            </a:r>
            <a:r>
              <a:rPr lang="en-US" sz="2800" dirty="0" err="1">
                <a:solidFill>
                  <a:schemeClr val="tx1">
                    <a:lumMod val="90000"/>
                    <a:lumOff val="10000"/>
                  </a:schemeClr>
                </a:solidFill>
                <a:ea typeface="Adobe Fan Heiti Std B" panose="020B0700000000000000" pitchFamily="34" charset="-128"/>
              </a:rPr>
              <a:t>amet</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conse</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ctetur</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vieniam</a:t>
            </a:r>
            <a:r>
              <a:rPr lang="en-US" sz="2800" dirty="0">
                <a:solidFill>
                  <a:schemeClr val="tx1">
                    <a:lumMod val="90000"/>
                    <a:lumOff val="10000"/>
                  </a:schemeClr>
                </a:solidFill>
                <a:ea typeface="Adobe Fan Heiti Std B" panose="020B0700000000000000" pitchFamily="34" charset="-128"/>
              </a:rPr>
              <a:t>. ipsum,</a:t>
            </a:r>
            <a:endParaRPr lang="en-US" sz="2800" dirty="0">
              <a:solidFill>
                <a:schemeClr val="tx1">
                  <a:lumMod val="90000"/>
                  <a:lumOff val="10000"/>
                </a:schemeClr>
              </a:solidFill>
            </a:endParaRPr>
          </a:p>
        </p:txBody>
      </p:sp>
      <p:sp>
        <p:nvSpPr>
          <p:cNvPr id="95" name="Rectangle: Rounded Corners 94">
            <a:extLst>
              <a:ext uri="{FF2B5EF4-FFF2-40B4-BE49-F238E27FC236}">
                <a16:creationId xmlns:a16="http://schemas.microsoft.com/office/drawing/2014/main" id="{1FC89923-CF09-4E68-8052-6308C3508A8C}"/>
              </a:ext>
            </a:extLst>
          </p:cNvPr>
          <p:cNvSpPr/>
          <p:nvPr/>
        </p:nvSpPr>
        <p:spPr>
          <a:xfrm>
            <a:off x="1098494" y="11648394"/>
            <a:ext cx="1619609" cy="1619609"/>
          </a:xfrm>
          <a:prstGeom prst="roundRect">
            <a:avLst>
              <a:gd name="adj" fmla="val 1196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endParaRPr>
          </a:p>
        </p:txBody>
      </p:sp>
      <p:sp>
        <p:nvSpPr>
          <p:cNvPr id="96" name="Rectangle 95">
            <a:extLst>
              <a:ext uri="{FF2B5EF4-FFF2-40B4-BE49-F238E27FC236}">
                <a16:creationId xmlns:a16="http://schemas.microsoft.com/office/drawing/2014/main" id="{75633423-26AA-4209-90A7-2364595138FE}"/>
              </a:ext>
            </a:extLst>
          </p:cNvPr>
          <p:cNvSpPr/>
          <p:nvPr/>
        </p:nvSpPr>
        <p:spPr>
          <a:xfrm>
            <a:off x="1485534" y="12004846"/>
            <a:ext cx="885178" cy="707886"/>
          </a:xfrm>
          <a:prstGeom prst="rect">
            <a:avLst/>
          </a:prstGeom>
        </p:spPr>
        <p:txBody>
          <a:bodyPr wrap="none">
            <a:spAutoFit/>
          </a:bodyPr>
          <a:lstStyle/>
          <a:p>
            <a:pPr algn="ctr"/>
            <a:r>
              <a:rPr lang="en-US" sz="4000" b="1" dirty="0">
                <a:solidFill>
                  <a:schemeClr val="bg1"/>
                </a:solidFill>
              </a:rPr>
              <a:t>04</a:t>
            </a:r>
          </a:p>
        </p:txBody>
      </p:sp>
      <p:sp>
        <p:nvSpPr>
          <p:cNvPr id="97" name="Rectangle 96">
            <a:extLst>
              <a:ext uri="{FF2B5EF4-FFF2-40B4-BE49-F238E27FC236}">
                <a16:creationId xmlns:a16="http://schemas.microsoft.com/office/drawing/2014/main" id="{7BD4CDFE-AC50-43D2-B3A4-71F65692EB6E}"/>
              </a:ext>
            </a:extLst>
          </p:cNvPr>
          <p:cNvSpPr/>
          <p:nvPr/>
        </p:nvSpPr>
        <p:spPr>
          <a:xfrm>
            <a:off x="2994831" y="9216519"/>
            <a:ext cx="10560572" cy="1312154"/>
          </a:xfrm>
          <a:prstGeom prst="rect">
            <a:avLst/>
          </a:prstGeom>
        </p:spPr>
        <p:txBody>
          <a:bodyPr wrap="square">
            <a:spAutoFit/>
          </a:bodyPr>
          <a:lstStyle/>
          <a:p>
            <a:pPr>
              <a:lnSpc>
                <a:spcPct val="150000"/>
              </a:lnSpc>
            </a:pPr>
            <a:r>
              <a:rPr lang="en-US" sz="2800" dirty="0">
                <a:solidFill>
                  <a:schemeClr val="tx1">
                    <a:lumMod val="90000"/>
                    <a:lumOff val="10000"/>
                  </a:schemeClr>
                </a:solidFill>
                <a:ea typeface="Adobe Fan Heiti Std B" panose="020B0700000000000000" pitchFamily="34" charset="-128"/>
              </a:rPr>
              <a:t>Lorem ipsum dolor sit </a:t>
            </a:r>
            <a:r>
              <a:rPr lang="en-US" sz="2800" dirty="0" err="1">
                <a:solidFill>
                  <a:schemeClr val="tx1">
                    <a:lumMod val="90000"/>
                    <a:lumOff val="10000"/>
                  </a:schemeClr>
                </a:solidFill>
                <a:ea typeface="Adobe Fan Heiti Std B" panose="020B0700000000000000" pitchFamily="34" charset="-128"/>
              </a:rPr>
              <a:t>amet</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conse</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ctetur</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adipis</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cing</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elit</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sed</a:t>
            </a:r>
            <a:r>
              <a:rPr lang="en-US" sz="2800" dirty="0">
                <a:solidFill>
                  <a:schemeClr val="tx1">
                    <a:lumMod val="90000"/>
                    <a:lumOff val="10000"/>
                  </a:schemeClr>
                </a:solidFill>
                <a:ea typeface="Adobe Fan Heiti Std B" panose="020B0700000000000000" pitchFamily="34" charset="-128"/>
              </a:rPr>
              <a:t> do </a:t>
            </a:r>
            <a:r>
              <a:rPr lang="en-US" sz="2800" dirty="0" err="1">
                <a:solidFill>
                  <a:schemeClr val="tx1">
                    <a:lumMod val="90000"/>
                    <a:lumOff val="10000"/>
                  </a:schemeClr>
                </a:solidFill>
                <a:ea typeface="Adobe Fan Heiti Std B" panose="020B0700000000000000" pitchFamily="34" charset="-128"/>
              </a:rPr>
              <a:t>eius</a:t>
            </a:r>
            <a:r>
              <a:rPr lang="en-US" sz="2800" dirty="0">
                <a:solidFill>
                  <a:schemeClr val="tx1">
                    <a:lumMod val="90000"/>
                    <a:lumOff val="10000"/>
                  </a:schemeClr>
                </a:solidFill>
                <a:ea typeface="Adobe Fan Heiti Std B" panose="020B0700000000000000" pitchFamily="34" charset="-128"/>
              </a:rPr>
              <a:t>. sit </a:t>
            </a:r>
            <a:r>
              <a:rPr lang="en-US" sz="2800" dirty="0" err="1">
                <a:solidFill>
                  <a:schemeClr val="tx1">
                    <a:lumMod val="90000"/>
                    <a:lumOff val="10000"/>
                  </a:schemeClr>
                </a:solidFill>
                <a:ea typeface="Adobe Fan Heiti Std B" panose="020B0700000000000000" pitchFamily="34" charset="-128"/>
              </a:rPr>
              <a:t>amet</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conse</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ctetur</a:t>
            </a:r>
            <a:r>
              <a:rPr lang="en-US" sz="2800" dirty="0">
                <a:solidFill>
                  <a:schemeClr val="tx1">
                    <a:lumMod val="90000"/>
                    <a:lumOff val="10000"/>
                  </a:schemeClr>
                </a:solidFill>
                <a:ea typeface="Adobe Fan Heiti Std B" panose="020B0700000000000000" pitchFamily="34" charset="-128"/>
              </a:rPr>
              <a:t> </a:t>
            </a:r>
            <a:r>
              <a:rPr lang="en-US" sz="2800" dirty="0" err="1">
                <a:solidFill>
                  <a:schemeClr val="tx1">
                    <a:lumMod val="90000"/>
                    <a:lumOff val="10000"/>
                  </a:schemeClr>
                </a:solidFill>
                <a:ea typeface="Adobe Fan Heiti Std B" panose="020B0700000000000000" pitchFamily="34" charset="-128"/>
              </a:rPr>
              <a:t>vieniam</a:t>
            </a:r>
            <a:r>
              <a:rPr lang="en-US" sz="2800" dirty="0">
                <a:solidFill>
                  <a:schemeClr val="tx1">
                    <a:lumMod val="90000"/>
                    <a:lumOff val="10000"/>
                  </a:schemeClr>
                </a:solidFill>
                <a:ea typeface="Adobe Fan Heiti Std B" panose="020B0700000000000000" pitchFamily="34" charset="-128"/>
              </a:rPr>
              <a:t>. ipsum t,</a:t>
            </a:r>
            <a:endParaRPr lang="en-US" sz="2800" dirty="0">
              <a:solidFill>
                <a:schemeClr val="tx1">
                  <a:lumMod val="90000"/>
                  <a:lumOff val="10000"/>
                </a:schemeClr>
              </a:solidFill>
            </a:endParaRPr>
          </a:p>
        </p:txBody>
      </p:sp>
      <p:sp>
        <p:nvSpPr>
          <p:cNvPr id="98" name="Rectangle: Rounded Corners 97">
            <a:extLst>
              <a:ext uri="{FF2B5EF4-FFF2-40B4-BE49-F238E27FC236}">
                <a16:creationId xmlns:a16="http://schemas.microsoft.com/office/drawing/2014/main" id="{5D4009AA-F340-410D-88EF-19F69B40DF59}"/>
              </a:ext>
            </a:extLst>
          </p:cNvPr>
          <p:cNvSpPr/>
          <p:nvPr/>
        </p:nvSpPr>
        <p:spPr>
          <a:xfrm>
            <a:off x="1098494" y="9159492"/>
            <a:ext cx="1619609" cy="1619609"/>
          </a:xfrm>
          <a:prstGeom prst="roundRect">
            <a:avLst>
              <a:gd name="adj" fmla="val 96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endParaRPr>
          </a:p>
        </p:txBody>
      </p:sp>
      <p:sp>
        <p:nvSpPr>
          <p:cNvPr id="99" name="Rectangle 98">
            <a:extLst>
              <a:ext uri="{FF2B5EF4-FFF2-40B4-BE49-F238E27FC236}">
                <a16:creationId xmlns:a16="http://schemas.microsoft.com/office/drawing/2014/main" id="{1E741846-64E4-4E6F-A6AF-E9898CF164FC}"/>
              </a:ext>
            </a:extLst>
          </p:cNvPr>
          <p:cNvSpPr/>
          <p:nvPr/>
        </p:nvSpPr>
        <p:spPr>
          <a:xfrm>
            <a:off x="1510382" y="9515944"/>
            <a:ext cx="835484" cy="707886"/>
          </a:xfrm>
          <a:prstGeom prst="rect">
            <a:avLst/>
          </a:prstGeom>
        </p:spPr>
        <p:txBody>
          <a:bodyPr wrap="none">
            <a:spAutoFit/>
          </a:bodyPr>
          <a:lstStyle/>
          <a:p>
            <a:pPr algn="ctr"/>
            <a:r>
              <a:rPr lang="en-US" sz="4000" b="1" dirty="0">
                <a:solidFill>
                  <a:schemeClr val="bg1"/>
                </a:solidFill>
              </a:rPr>
              <a:t>03</a:t>
            </a:r>
          </a:p>
        </p:txBody>
      </p:sp>
      <p:sp>
        <p:nvSpPr>
          <p:cNvPr id="100" name="Rectangle 99">
            <a:extLst>
              <a:ext uri="{FF2B5EF4-FFF2-40B4-BE49-F238E27FC236}">
                <a16:creationId xmlns:a16="http://schemas.microsoft.com/office/drawing/2014/main" id="{4355D470-5D04-4BFC-AE30-03215E47FC6F}"/>
              </a:ext>
            </a:extLst>
          </p:cNvPr>
          <p:cNvSpPr/>
          <p:nvPr/>
        </p:nvSpPr>
        <p:spPr>
          <a:xfrm>
            <a:off x="2981501" y="6444027"/>
            <a:ext cx="10402123" cy="1312154"/>
          </a:xfrm>
          <a:prstGeom prst="rect">
            <a:avLst/>
          </a:prstGeom>
        </p:spPr>
        <p:txBody>
          <a:bodyPr wrap="square">
            <a:spAutoFit/>
          </a:bodyPr>
          <a:lstStyle/>
          <a:p>
            <a:pPr>
              <a:lnSpc>
                <a:spcPct val="150000"/>
              </a:lnSpc>
            </a:pPr>
            <a:r>
              <a:rPr lang="en-US" sz="2800" dirty="0">
                <a:solidFill>
                  <a:schemeClr val="bg1"/>
                </a:solidFill>
                <a:ea typeface="Adobe Fan Heiti Std B" panose="020B0700000000000000" pitchFamily="34" charset="-128"/>
              </a:rPr>
              <a:t>Lorem ipsum dolor sit </a:t>
            </a:r>
            <a:r>
              <a:rPr lang="en-US" sz="2800" dirty="0" err="1">
                <a:solidFill>
                  <a:schemeClr val="bg1"/>
                </a:solidFill>
                <a:ea typeface="Adobe Fan Heiti Std B" panose="020B0700000000000000" pitchFamily="34" charset="-128"/>
              </a:rPr>
              <a:t>amet</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conse</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ctetur</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adipis</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cing</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elit</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sed</a:t>
            </a:r>
            <a:r>
              <a:rPr lang="en-US" sz="2800" dirty="0">
                <a:solidFill>
                  <a:schemeClr val="bg1"/>
                </a:solidFill>
                <a:ea typeface="Adobe Fan Heiti Std B" panose="020B0700000000000000" pitchFamily="34" charset="-128"/>
              </a:rPr>
              <a:t> do </a:t>
            </a:r>
            <a:r>
              <a:rPr lang="en-US" sz="2800" dirty="0" err="1">
                <a:solidFill>
                  <a:schemeClr val="bg1"/>
                </a:solidFill>
                <a:ea typeface="Adobe Fan Heiti Std B" panose="020B0700000000000000" pitchFamily="34" charset="-128"/>
              </a:rPr>
              <a:t>eius</a:t>
            </a:r>
            <a:r>
              <a:rPr lang="en-US" sz="2800" dirty="0">
                <a:solidFill>
                  <a:schemeClr val="bg1"/>
                </a:solidFill>
                <a:ea typeface="Adobe Fan Heiti Std B" panose="020B0700000000000000" pitchFamily="34" charset="-128"/>
              </a:rPr>
              <a:t>. sit </a:t>
            </a:r>
            <a:r>
              <a:rPr lang="en-US" sz="2800" dirty="0" err="1">
                <a:solidFill>
                  <a:schemeClr val="bg1"/>
                </a:solidFill>
                <a:ea typeface="Adobe Fan Heiti Std B" panose="020B0700000000000000" pitchFamily="34" charset="-128"/>
              </a:rPr>
              <a:t>amet</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conse</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ctetur</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vieniam</a:t>
            </a:r>
            <a:r>
              <a:rPr lang="en-US" sz="2800" dirty="0">
                <a:solidFill>
                  <a:schemeClr val="bg1"/>
                </a:solidFill>
                <a:ea typeface="Adobe Fan Heiti Std B" panose="020B0700000000000000" pitchFamily="34" charset="-128"/>
              </a:rPr>
              <a:t>. ipsum,</a:t>
            </a:r>
            <a:endParaRPr lang="en-US" sz="2800" dirty="0">
              <a:solidFill>
                <a:schemeClr val="bg1"/>
              </a:solidFill>
            </a:endParaRPr>
          </a:p>
        </p:txBody>
      </p:sp>
      <p:sp>
        <p:nvSpPr>
          <p:cNvPr id="101" name="Rectangle 100">
            <a:extLst>
              <a:ext uri="{FF2B5EF4-FFF2-40B4-BE49-F238E27FC236}">
                <a16:creationId xmlns:a16="http://schemas.microsoft.com/office/drawing/2014/main" id="{16639DB2-0057-4B5B-B455-4324D5E2E236}"/>
              </a:ext>
            </a:extLst>
          </p:cNvPr>
          <p:cNvSpPr/>
          <p:nvPr/>
        </p:nvSpPr>
        <p:spPr>
          <a:xfrm>
            <a:off x="1546886" y="6728018"/>
            <a:ext cx="835484" cy="707886"/>
          </a:xfrm>
          <a:prstGeom prst="rect">
            <a:avLst/>
          </a:prstGeom>
        </p:spPr>
        <p:txBody>
          <a:bodyPr wrap="none">
            <a:spAutoFit/>
          </a:bodyPr>
          <a:lstStyle/>
          <a:p>
            <a:pPr algn="ctr"/>
            <a:r>
              <a:rPr lang="en-US" sz="4000" b="1" dirty="0">
                <a:solidFill>
                  <a:schemeClr val="bg1"/>
                </a:solidFill>
              </a:rPr>
              <a:t>02</a:t>
            </a:r>
          </a:p>
        </p:txBody>
      </p:sp>
      <p:sp>
        <p:nvSpPr>
          <p:cNvPr id="102" name="Rectangle 101">
            <a:extLst>
              <a:ext uri="{FF2B5EF4-FFF2-40B4-BE49-F238E27FC236}">
                <a16:creationId xmlns:a16="http://schemas.microsoft.com/office/drawing/2014/main" id="{17F24FE2-575F-4C2F-910F-C685DF962923}"/>
              </a:ext>
            </a:extLst>
          </p:cNvPr>
          <p:cNvSpPr/>
          <p:nvPr/>
        </p:nvSpPr>
        <p:spPr>
          <a:xfrm>
            <a:off x="2993192" y="3955127"/>
            <a:ext cx="10402123" cy="1312154"/>
          </a:xfrm>
          <a:prstGeom prst="rect">
            <a:avLst/>
          </a:prstGeom>
        </p:spPr>
        <p:txBody>
          <a:bodyPr wrap="square">
            <a:spAutoFit/>
          </a:bodyPr>
          <a:lstStyle/>
          <a:p>
            <a:pPr>
              <a:lnSpc>
                <a:spcPct val="150000"/>
              </a:lnSpc>
            </a:pPr>
            <a:r>
              <a:rPr lang="en-US" sz="2800" dirty="0">
                <a:solidFill>
                  <a:schemeClr val="bg1"/>
                </a:solidFill>
                <a:ea typeface="Adobe Fan Heiti Std B" panose="020B0700000000000000" pitchFamily="34" charset="-128"/>
              </a:rPr>
              <a:t>Lorem ipsum dolor sit </a:t>
            </a:r>
            <a:r>
              <a:rPr lang="en-US" sz="2800" dirty="0" err="1">
                <a:solidFill>
                  <a:schemeClr val="bg1"/>
                </a:solidFill>
                <a:ea typeface="Adobe Fan Heiti Std B" panose="020B0700000000000000" pitchFamily="34" charset="-128"/>
              </a:rPr>
              <a:t>amet</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conse</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ctetur</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adipis</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cing</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elit</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sed</a:t>
            </a:r>
            <a:r>
              <a:rPr lang="en-US" sz="2800" dirty="0">
                <a:solidFill>
                  <a:schemeClr val="bg1"/>
                </a:solidFill>
                <a:ea typeface="Adobe Fan Heiti Std B" panose="020B0700000000000000" pitchFamily="34" charset="-128"/>
              </a:rPr>
              <a:t> do </a:t>
            </a:r>
            <a:r>
              <a:rPr lang="en-US" sz="2800" dirty="0" err="1">
                <a:solidFill>
                  <a:schemeClr val="bg1"/>
                </a:solidFill>
                <a:ea typeface="Adobe Fan Heiti Std B" panose="020B0700000000000000" pitchFamily="34" charset="-128"/>
              </a:rPr>
              <a:t>eius</a:t>
            </a:r>
            <a:r>
              <a:rPr lang="en-US" sz="2800" dirty="0">
                <a:solidFill>
                  <a:schemeClr val="bg1"/>
                </a:solidFill>
                <a:ea typeface="Adobe Fan Heiti Std B" panose="020B0700000000000000" pitchFamily="34" charset="-128"/>
              </a:rPr>
              <a:t>. sit </a:t>
            </a:r>
            <a:r>
              <a:rPr lang="en-US" sz="2800" dirty="0" err="1">
                <a:solidFill>
                  <a:schemeClr val="bg1"/>
                </a:solidFill>
                <a:ea typeface="Adobe Fan Heiti Std B" panose="020B0700000000000000" pitchFamily="34" charset="-128"/>
              </a:rPr>
              <a:t>amet</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conse</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ctetur</a:t>
            </a:r>
            <a:r>
              <a:rPr lang="en-US" sz="2800" dirty="0">
                <a:solidFill>
                  <a:schemeClr val="bg1"/>
                </a:solidFill>
                <a:ea typeface="Adobe Fan Heiti Std B" panose="020B0700000000000000" pitchFamily="34" charset="-128"/>
              </a:rPr>
              <a:t> </a:t>
            </a:r>
            <a:r>
              <a:rPr lang="en-US" sz="2800" dirty="0" err="1">
                <a:solidFill>
                  <a:schemeClr val="bg1"/>
                </a:solidFill>
                <a:ea typeface="Adobe Fan Heiti Std B" panose="020B0700000000000000" pitchFamily="34" charset="-128"/>
              </a:rPr>
              <a:t>vieniam</a:t>
            </a:r>
            <a:r>
              <a:rPr lang="en-US" sz="2800" dirty="0">
                <a:solidFill>
                  <a:schemeClr val="bg1"/>
                </a:solidFill>
                <a:ea typeface="Adobe Fan Heiti Std B" panose="020B0700000000000000" pitchFamily="34" charset="-128"/>
              </a:rPr>
              <a:t>. ipsum,</a:t>
            </a:r>
            <a:endParaRPr lang="en-US" sz="2800" dirty="0">
              <a:solidFill>
                <a:schemeClr val="bg1"/>
              </a:solidFill>
            </a:endParaRPr>
          </a:p>
        </p:txBody>
      </p:sp>
      <p:sp>
        <p:nvSpPr>
          <p:cNvPr id="103" name="Rectangle 102">
            <a:extLst>
              <a:ext uri="{FF2B5EF4-FFF2-40B4-BE49-F238E27FC236}">
                <a16:creationId xmlns:a16="http://schemas.microsoft.com/office/drawing/2014/main" id="{F46CDCD4-0098-4273-80CD-E1DABE2A1737}"/>
              </a:ext>
            </a:extLst>
          </p:cNvPr>
          <p:cNvSpPr/>
          <p:nvPr/>
        </p:nvSpPr>
        <p:spPr>
          <a:xfrm>
            <a:off x="1609870" y="4239113"/>
            <a:ext cx="732892" cy="707886"/>
          </a:xfrm>
          <a:prstGeom prst="rect">
            <a:avLst/>
          </a:prstGeom>
          <a:noFill/>
        </p:spPr>
        <p:txBody>
          <a:bodyPr wrap="none">
            <a:spAutoFit/>
          </a:bodyPr>
          <a:lstStyle/>
          <a:p>
            <a:pPr algn="ctr"/>
            <a:r>
              <a:rPr lang="en-US" sz="4000" b="1" dirty="0">
                <a:solidFill>
                  <a:schemeClr val="bg1"/>
                </a:solidFill>
              </a:rPr>
              <a:t>01</a:t>
            </a:r>
          </a:p>
        </p:txBody>
      </p:sp>
      <p:sp>
        <p:nvSpPr>
          <p:cNvPr id="104" name="Freeform: Shape 103">
            <a:extLst>
              <a:ext uri="{FF2B5EF4-FFF2-40B4-BE49-F238E27FC236}">
                <a16:creationId xmlns:a16="http://schemas.microsoft.com/office/drawing/2014/main" id="{C6F5E12B-92AA-4FF6-9BC9-DAD9F6EC0ECD}"/>
              </a:ext>
            </a:extLst>
          </p:cNvPr>
          <p:cNvSpPr/>
          <p:nvPr/>
        </p:nvSpPr>
        <p:spPr>
          <a:xfrm>
            <a:off x="20315800" y="8450710"/>
            <a:ext cx="3212236" cy="96444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829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pPr/>
              <a:t>23</a:t>
            </a:fld>
            <a:endParaRPr lang="en-US" dirty="0"/>
          </a:p>
        </p:txBody>
      </p:sp>
      <p:sp>
        <p:nvSpPr>
          <p:cNvPr id="6" name="Footer Placeholder 5">
            <a:extLst>
              <a:ext uri="{FF2B5EF4-FFF2-40B4-BE49-F238E27FC236}">
                <a16:creationId xmlns:a16="http://schemas.microsoft.com/office/drawing/2014/main" id="{811DE7D9-0531-4E6D-BF9E-1C8C0AC4A4C1}"/>
              </a:ext>
            </a:extLst>
          </p:cNvPr>
          <p:cNvSpPr>
            <a:spLocks noGrp="1"/>
          </p:cNvSpPr>
          <p:nvPr>
            <p:ph type="ftr" sz="quarter" idx="3"/>
          </p:nvPr>
        </p:nvSpPr>
        <p:spPr/>
        <p:txBody>
          <a:bodyPr/>
          <a:lstStyle/>
          <a:p>
            <a:r>
              <a:rPr lang="en-US"/>
              <a:t>MEDKIT.COM</a:t>
            </a:r>
            <a:endParaRPr lang="en-US" dirty="0"/>
          </a:p>
        </p:txBody>
      </p:sp>
      <p:pic>
        <p:nvPicPr>
          <p:cNvPr id="8" name="Picture Placeholder 7">
            <a:extLst>
              <a:ext uri="{FF2B5EF4-FFF2-40B4-BE49-F238E27FC236}">
                <a16:creationId xmlns:a16="http://schemas.microsoft.com/office/drawing/2014/main" id="{B81A1E51-7E4D-4199-BD09-C67D1A63741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354" r="16354"/>
          <a:stretch>
            <a:fillRect/>
          </a:stretch>
        </p:blipFill>
        <p:spPr/>
      </p:pic>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CONTACT  US</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645ECF6A-1735-4477-BEDB-70AC2B62A60C}"/>
              </a:ext>
            </a:extLst>
          </p:cNvPr>
          <p:cNvSpPr txBox="1"/>
          <p:nvPr/>
        </p:nvSpPr>
        <p:spPr>
          <a:xfrm>
            <a:off x="1922393" y="5663471"/>
            <a:ext cx="6332132" cy="523219"/>
          </a:xfrm>
          <a:prstGeom prst="rect">
            <a:avLst/>
          </a:prstGeom>
          <a:noFill/>
        </p:spPr>
        <p:txBody>
          <a:bodyPr wrap="square" rtlCol="0">
            <a:spAutoFit/>
          </a:bodyPr>
          <a:lstStyle/>
          <a:p>
            <a:r>
              <a:rPr lang="en-US" sz="2800" dirty="0">
                <a:solidFill>
                  <a:schemeClr val="bg1">
                    <a:lumMod val="50000"/>
                  </a:schemeClr>
                </a:solidFill>
                <a:cs typeface="Aharoni" panose="02010803020104030203" pitchFamily="2" charset="-79"/>
              </a:rPr>
              <a:t>+012-345-678</a:t>
            </a:r>
            <a:endParaRPr lang="en-US" sz="2400" dirty="0">
              <a:solidFill>
                <a:schemeClr val="bg1">
                  <a:lumMod val="50000"/>
                </a:schemeClr>
              </a:solidFill>
              <a:cs typeface="Aharoni" panose="02010803020104030203" pitchFamily="2" charset="-79"/>
            </a:endParaRPr>
          </a:p>
        </p:txBody>
      </p:sp>
      <p:sp>
        <p:nvSpPr>
          <p:cNvPr id="89" name="TextBox 88">
            <a:extLst>
              <a:ext uri="{FF2B5EF4-FFF2-40B4-BE49-F238E27FC236}">
                <a16:creationId xmlns:a16="http://schemas.microsoft.com/office/drawing/2014/main" id="{F76805FF-4535-41A3-90EC-90AA0FBACCC1}"/>
              </a:ext>
            </a:extLst>
          </p:cNvPr>
          <p:cNvSpPr txBox="1"/>
          <p:nvPr/>
        </p:nvSpPr>
        <p:spPr>
          <a:xfrm>
            <a:off x="1922393" y="7942071"/>
            <a:ext cx="6332132" cy="523219"/>
          </a:xfrm>
          <a:prstGeom prst="rect">
            <a:avLst/>
          </a:prstGeom>
          <a:noFill/>
        </p:spPr>
        <p:txBody>
          <a:bodyPr wrap="square" rtlCol="0">
            <a:spAutoFit/>
          </a:bodyPr>
          <a:lstStyle/>
          <a:p>
            <a:r>
              <a:rPr lang="en-US" sz="2800" dirty="0">
                <a:solidFill>
                  <a:schemeClr val="bg1">
                    <a:lumMod val="50000"/>
                  </a:schemeClr>
                </a:solidFill>
                <a:cs typeface="Aharoni" panose="02010803020104030203" pitchFamily="2" charset="-79"/>
              </a:rPr>
              <a:t>@</a:t>
            </a:r>
            <a:r>
              <a:rPr lang="en-US" sz="2800" dirty="0" err="1">
                <a:solidFill>
                  <a:schemeClr val="bg1">
                    <a:lumMod val="50000"/>
                  </a:schemeClr>
                </a:solidFill>
                <a:cs typeface="Aharoni" panose="02010803020104030203" pitchFamily="2" charset="-79"/>
              </a:rPr>
              <a:t>companyname</a:t>
            </a:r>
            <a:endParaRPr lang="en-US" sz="2400" dirty="0">
              <a:solidFill>
                <a:schemeClr val="bg1">
                  <a:lumMod val="50000"/>
                </a:schemeClr>
              </a:solidFill>
              <a:cs typeface="Aharoni" panose="02010803020104030203" pitchFamily="2" charset="-79"/>
            </a:endParaRPr>
          </a:p>
        </p:txBody>
      </p:sp>
      <p:grpSp>
        <p:nvGrpSpPr>
          <p:cNvPr id="90" name="Group 673">
            <a:extLst>
              <a:ext uri="{FF2B5EF4-FFF2-40B4-BE49-F238E27FC236}">
                <a16:creationId xmlns:a16="http://schemas.microsoft.com/office/drawing/2014/main" id="{89FD22CC-D881-401E-93A3-F61298D528C8}"/>
              </a:ext>
            </a:extLst>
          </p:cNvPr>
          <p:cNvGrpSpPr>
            <a:grpSpLocks noChangeAspect="1"/>
          </p:cNvGrpSpPr>
          <p:nvPr/>
        </p:nvGrpSpPr>
        <p:grpSpPr bwMode="auto">
          <a:xfrm>
            <a:off x="1146826" y="7832629"/>
            <a:ext cx="714622" cy="723586"/>
            <a:chOff x="6267" y="2329"/>
            <a:chExt cx="797" cy="807"/>
          </a:xfrm>
          <a:gradFill>
            <a:gsLst>
              <a:gs pos="0">
                <a:schemeClr val="accent1"/>
              </a:gs>
              <a:gs pos="100000">
                <a:schemeClr val="accent3"/>
              </a:gs>
            </a:gsLst>
            <a:lin ang="2700000" scaled="1"/>
          </a:gradFill>
        </p:grpSpPr>
        <p:sp>
          <p:nvSpPr>
            <p:cNvPr id="91" name="Freeform 675">
              <a:extLst>
                <a:ext uri="{FF2B5EF4-FFF2-40B4-BE49-F238E27FC236}">
                  <a16:creationId xmlns:a16="http://schemas.microsoft.com/office/drawing/2014/main" id="{D8C3A0DE-6031-4F2E-9C1C-21108D685D62}"/>
                </a:ext>
              </a:extLst>
            </p:cNvPr>
            <p:cNvSpPr>
              <a:spLocks/>
            </p:cNvSpPr>
            <p:nvPr/>
          </p:nvSpPr>
          <p:spPr bwMode="auto">
            <a:xfrm>
              <a:off x="6586" y="2651"/>
              <a:ext cx="159" cy="162"/>
            </a:xfrm>
            <a:custGeom>
              <a:avLst/>
              <a:gdLst>
                <a:gd name="T0" fmla="*/ 399 w 798"/>
                <a:gd name="T1" fmla="*/ 0 h 646"/>
                <a:gd name="T2" fmla="*/ 455 w 798"/>
                <a:gd name="T3" fmla="*/ 3 h 646"/>
                <a:gd name="T4" fmla="*/ 509 w 798"/>
                <a:gd name="T5" fmla="*/ 12 h 646"/>
                <a:gd name="T6" fmla="*/ 559 w 798"/>
                <a:gd name="T7" fmla="*/ 27 h 646"/>
                <a:gd name="T8" fmla="*/ 606 w 798"/>
                <a:gd name="T9" fmla="*/ 47 h 646"/>
                <a:gd name="T10" fmla="*/ 650 w 798"/>
                <a:gd name="T11" fmla="*/ 72 h 646"/>
                <a:gd name="T12" fmla="*/ 689 w 798"/>
                <a:gd name="T13" fmla="*/ 102 h 646"/>
                <a:gd name="T14" fmla="*/ 722 w 798"/>
                <a:gd name="T15" fmla="*/ 134 h 646"/>
                <a:gd name="T16" fmla="*/ 748 w 798"/>
                <a:gd name="T17" fmla="*/ 167 h 646"/>
                <a:gd name="T18" fmla="*/ 770 w 798"/>
                <a:gd name="T19" fmla="*/ 204 h 646"/>
                <a:gd name="T20" fmla="*/ 785 w 798"/>
                <a:gd name="T21" fmla="*/ 241 h 646"/>
                <a:gd name="T22" fmla="*/ 795 w 798"/>
                <a:gd name="T23" fmla="*/ 281 h 646"/>
                <a:gd name="T24" fmla="*/ 798 w 798"/>
                <a:gd name="T25" fmla="*/ 323 h 646"/>
                <a:gd name="T26" fmla="*/ 795 w 798"/>
                <a:gd name="T27" fmla="*/ 366 h 646"/>
                <a:gd name="T28" fmla="*/ 783 w 798"/>
                <a:gd name="T29" fmla="*/ 409 h 646"/>
                <a:gd name="T30" fmla="*/ 767 w 798"/>
                <a:gd name="T31" fmla="*/ 448 h 646"/>
                <a:gd name="T32" fmla="*/ 743 w 798"/>
                <a:gd name="T33" fmla="*/ 485 h 646"/>
                <a:gd name="T34" fmla="*/ 715 w 798"/>
                <a:gd name="T35" fmla="*/ 520 h 646"/>
                <a:gd name="T36" fmla="*/ 681 w 798"/>
                <a:gd name="T37" fmla="*/ 551 h 646"/>
                <a:gd name="T38" fmla="*/ 642 w 798"/>
                <a:gd name="T39" fmla="*/ 578 h 646"/>
                <a:gd name="T40" fmla="*/ 600 w 798"/>
                <a:gd name="T41" fmla="*/ 601 h 646"/>
                <a:gd name="T42" fmla="*/ 554 w 798"/>
                <a:gd name="T43" fmla="*/ 621 h 646"/>
                <a:gd name="T44" fmla="*/ 505 w 798"/>
                <a:gd name="T45" fmla="*/ 634 h 646"/>
                <a:gd name="T46" fmla="*/ 453 w 798"/>
                <a:gd name="T47" fmla="*/ 643 h 646"/>
                <a:gd name="T48" fmla="*/ 399 w 798"/>
                <a:gd name="T49" fmla="*/ 646 h 646"/>
                <a:gd name="T50" fmla="*/ 344 w 798"/>
                <a:gd name="T51" fmla="*/ 643 h 646"/>
                <a:gd name="T52" fmla="*/ 293 w 798"/>
                <a:gd name="T53" fmla="*/ 634 h 646"/>
                <a:gd name="T54" fmla="*/ 243 w 798"/>
                <a:gd name="T55" fmla="*/ 621 h 646"/>
                <a:gd name="T56" fmla="*/ 197 w 798"/>
                <a:gd name="T57" fmla="*/ 601 h 646"/>
                <a:gd name="T58" fmla="*/ 155 w 798"/>
                <a:gd name="T59" fmla="*/ 578 h 646"/>
                <a:gd name="T60" fmla="*/ 117 w 798"/>
                <a:gd name="T61" fmla="*/ 551 h 646"/>
                <a:gd name="T62" fmla="*/ 82 w 798"/>
                <a:gd name="T63" fmla="*/ 520 h 646"/>
                <a:gd name="T64" fmla="*/ 54 w 798"/>
                <a:gd name="T65" fmla="*/ 485 h 646"/>
                <a:gd name="T66" fmla="*/ 31 w 798"/>
                <a:gd name="T67" fmla="*/ 448 h 646"/>
                <a:gd name="T68" fmla="*/ 14 w 798"/>
                <a:gd name="T69" fmla="*/ 409 h 646"/>
                <a:gd name="T70" fmla="*/ 4 w 798"/>
                <a:gd name="T71" fmla="*/ 366 h 646"/>
                <a:gd name="T72" fmla="*/ 0 w 798"/>
                <a:gd name="T73" fmla="*/ 323 h 646"/>
                <a:gd name="T74" fmla="*/ 3 w 798"/>
                <a:gd name="T75" fmla="*/ 281 h 646"/>
                <a:gd name="T76" fmla="*/ 12 w 798"/>
                <a:gd name="T77" fmla="*/ 241 h 646"/>
                <a:gd name="T78" fmla="*/ 29 w 798"/>
                <a:gd name="T79" fmla="*/ 204 h 646"/>
                <a:gd name="T80" fmla="*/ 49 w 798"/>
                <a:gd name="T81" fmla="*/ 167 h 646"/>
                <a:gd name="T82" fmla="*/ 75 w 798"/>
                <a:gd name="T83" fmla="*/ 134 h 646"/>
                <a:gd name="T84" fmla="*/ 109 w 798"/>
                <a:gd name="T85" fmla="*/ 102 h 646"/>
                <a:gd name="T86" fmla="*/ 148 w 798"/>
                <a:gd name="T87" fmla="*/ 72 h 646"/>
                <a:gd name="T88" fmla="*/ 191 w 798"/>
                <a:gd name="T89" fmla="*/ 47 h 646"/>
                <a:gd name="T90" fmla="*/ 238 w 798"/>
                <a:gd name="T91" fmla="*/ 27 h 646"/>
                <a:gd name="T92" fmla="*/ 289 w 798"/>
                <a:gd name="T93" fmla="*/ 12 h 646"/>
                <a:gd name="T94" fmla="*/ 343 w 798"/>
                <a:gd name="T95" fmla="*/ 3 h 646"/>
                <a:gd name="T96" fmla="*/ 399 w 798"/>
                <a:gd name="T97"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8" h="646">
                  <a:moveTo>
                    <a:pt x="399" y="0"/>
                  </a:moveTo>
                  <a:lnTo>
                    <a:pt x="455" y="3"/>
                  </a:lnTo>
                  <a:lnTo>
                    <a:pt x="509" y="12"/>
                  </a:lnTo>
                  <a:lnTo>
                    <a:pt x="559" y="27"/>
                  </a:lnTo>
                  <a:lnTo>
                    <a:pt x="606" y="47"/>
                  </a:lnTo>
                  <a:lnTo>
                    <a:pt x="650" y="72"/>
                  </a:lnTo>
                  <a:lnTo>
                    <a:pt x="689" y="102"/>
                  </a:lnTo>
                  <a:lnTo>
                    <a:pt x="722" y="134"/>
                  </a:lnTo>
                  <a:lnTo>
                    <a:pt x="748" y="167"/>
                  </a:lnTo>
                  <a:lnTo>
                    <a:pt x="770" y="204"/>
                  </a:lnTo>
                  <a:lnTo>
                    <a:pt x="785" y="241"/>
                  </a:lnTo>
                  <a:lnTo>
                    <a:pt x="795" y="281"/>
                  </a:lnTo>
                  <a:lnTo>
                    <a:pt x="798" y="323"/>
                  </a:lnTo>
                  <a:lnTo>
                    <a:pt x="795" y="366"/>
                  </a:lnTo>
                  <a:lnTo>
                    <a:pt x="783" y="409"/>
                  </a:lnTo>
                  <a:lnTo>
                    <a:pt x="767" y="448"/>
                  </a:lnTo>
                  <a:lnTo>
                    <a:pt x="743" y="485"/>
                  </a:lnTo>
                  <a:lnTo>
                    <a:pt x="715" y="520"/>
                  </a:lnTo>
                  <a:lnTo>
                    <a:pt x="681" y="551"/>
                  </a:lnTo>
                  <a:lnTo>
                    <a:pt x="642" y="578"/>
                  </a:lnTo>
                  <a:lnTo>
                    <a:pt x="600" y="601"/>
                  </a:lnTo>
                  <a:lnTo>
                    <a:pt x="554" y="621"/>
                  </a:lnTo>
                  <a:lnTo>
                    <a:pt x="505" y="634"/>
                  </a:lnTo>
                  <a:lnTo>
                    <a:pt x="453" y="643"/>
                  </a:lnTo>
                  <a:lnTo>
                    <a:pt x="399" y="646"/>
                  </a:lnTo>
                  <a:lnTo>
                    <a:pt x="344" y="643"/>
                  </a:lnTo>
                  <a:lnTo>
                    <a:pt x="293" y="634"/>
                  </a:lnTo>
                  <a:lnTo>
                    <a:pt x="243" y="621"/>
                  </a:lnTo>
                  <a:lnTo>
                    <a:pt x="197" y="601"/>
                  </a:lnTo>
                  <a:lnTo>
                    <a:pt x="155" y="578"/>
                  </a:lnTo>
                  <a:lnTo>
                    <a:pt x="117" y="551"/>
                  </a:lnTo>
                  <a:lnTo>
                    <a:pt x="82" y="520"/>
                  </a:lnTo>
                  <a:lnTo>
                    <a:pt x="54" y="485"/>
                  </a:lnTo>
                  <a:lnTo>
                    <a:pt x="31" y="448"/>
                  </a:lnTo>
                  <a:lnTo>
                    <a:pt x="14" y="409"/>
                  </a:lnTo>
                  <a:lnTo>
                    <a:pt x="4" y="366"/>
                  </a:lnTo>
                  <a:lnTo>
                    <a:pt x="0" y="323"/>
                  </a:lnTo>
                  <a:lnTo>
                    <a:pt x="3" y="281"/>
                  </a:lnTo>
                  <a:lnTo>
                    <a:pt x="12" y="241"/>
                  </a:lnTo>
                  <a:lnTo>
                    <a:pt x="29" y="204"/>
                  </a:lnTo>
                  <a:lnTo>
                    <a:pt x="49" y="167"/>
                  </a:lnTo>
                  <a:lnTo>
                    <a:pt x="75" y="134"/>
                  </a:lnTo>
                  <a:lnTo>
                    <a:pt x="109" y="102"/>
                  </a:lnTo>
                  <a:lnTo>
                    <a:pt x="148" y="72"/>
                  </a:lnTo>
                  <a:lnTo>
                    <a:pt x="191" y="47"/>
                  </a:lnTo>
                  <a:lnTo>
                    <a:pt x="238" y="27"/>
                  </a:lnTo>
                  <a:lnTo>
                    <a:pt x="289" y="12"/>
                  </a:lnTo>
                  <a:lnTo>
                    <a:pt x="343" y="3"/>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92" name="Freeform 676">
              <a:extLst>
                <a:ext uri="{FF2B5EF4-FFF2-40B4-BE49-F238E27FC236}">
                  <a16:creationId xmlns:a16="http://schemas.microsoft.com/office/drawing/2014/main" id="{DAFCD276-7A83-4FBF-BD6B-A21EB34A7B7C}"/>
                </a:ext>
              </a:extLst>
            </p:cNvPr>
            <p:cNvSpPr>
              <a:spLocks/>
            </p:cNvSpPr>
            <p:nvPr/>
          </p:nvSpPr>
          <p:spPr bwMode="auto">
            <a:xfrm>
              <a:off x="6763" y="2555"/>
              <a:ext cx="77" cy="78"/>
            </a:xfrm>
            <a:custGeom>
              <a:avLst/>
              <a:gdLst>
                <a:gd name="T0" fmla="*/ 334 w 385"/>
                <a:gd name="T1" fmla="*/ 0 h 312"/>
                <a:gd name="T2" fmla="*/ 385 w 385"/>
                <a:gd name="T3" fmla="*/ 0 h 312"/>
                <a:gd name="T4" fmla="*/ 385 w 385"/>
                <a:gd name="T5" fmla="*/ 311 h 312"/>
                <a:gd name="T6" fmla="*/ 1 w 385"/>
                <a:gd name="T7" fmla="*/ 312 h 312"/>
                <a:gd name="T8" fmla="*/ 0 w 385"/>
                <a:gd name="T9" fmla="*/ 1 h 312"/>
                <a:gd name="T10" fmla="*/ 334 w 385"/>
                <a:gd name="T11" fmla="*/ 0 h 312"/>
              </a:gdLst>
              <a:ahLst/>
              <a:cxnLst>
                <a:cxn ang="0">
                  <a:pos x="T0" y="T1"/>
                </a:cxn>
                <a:cxn ang="0">
                  <a:pos x="T2" y="T3"/>
                </a:cxn>
                <a:cxn ang="0">
                  <a:pos x="T4" y="T5"/>
                </a:cxn>
                <a:cxn ang="0">
                  <a:pos x="T6" y="T7"/>
                </a:cxn>
                <a:cxn ang="0">
                  <a:pos x="T8" y="T9"/>
                </a:cxn>
                <a:cxn ang="0">
                  <a:pos x="T10" y="T11"/>
                </a:cxn>
              </a:cxnLst>
              <a:rect l="0" t="0" r="r" b="b"/>
              <a:pathLst>
                <a:path w="385" h="312">
                  <a:moveTo>
                    <a:pt x="334" y="0"/>
                  </a:moveTo>
                  <a:lnTo>
                    <a:pt x="385" y="0"/>
                  </a:lnTo>
                  <a:lnTo>
                    <a:pt x="385" y="311"/>
                  </a:lnTo>
                  <a:lnTo>
                    <a:pt x="1" y="312"/>
                  </a:lnTo>
                  <a:lnTo>
                    <a:pt x="0" y="1"/>
                  </a:lnTo>
                  <a:lnTo>
                    <a:pt x="3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93" name="Freeform 677">
              <a:extLst>
                <a:ext uri="{FF2B5EF4-FFF2-40B4-BE49-F238E27FC236}">
                  <a16:creationId xmlns:a16="http://schemas.microsoft.com/office/drawing/2014/main" id="{9AEA54B9-47EF-4C0A-9523-8EFE7FB0D6FE}"/>
                </a:ext>
              </a:extLst>
            </p:cNvPr>
            <p:cNvSpPr>
              <a:spLocks noEditPoints="1"/>
            </p:cNvSpPr>
            <p:nvPr/>
          </p:nvSpPr>
          <p:spPr bwMode="auto">
            <a:xfrm>
              <a:off x="6267" y="2329"/>
              <a:ext cx="797" cy="807"/>
            </a:xfrm>
            <a:custGeom>
              <a:avLst/>
              <a:gdLst>
                <a:gd name="T0" fmla="*/ 1191 w 3987"/>
                <a:gd name="T1" fmla="*/ 708 h 3229"/>
                <a:gd name="T2" fmla="*/ 1047 w 3987"/>
                <a:gd name="T3" fmla="*/ 761 h 3229"/>
                <a:gd name="T4" fmla="*/ 939 w 3987"/>
                <a:gd name="T5" fmla="*/ 849 h 3229"/>
                <a:gd name="T6" fmla="*/ 873 w 3987"/>
                <a:gd name="T7" fmla="*/ 964 h 3229"/>
                <a:gd name="T8" fmla="*/ 860 w 3987"/>
                <a:gd name="T9" fmla="*/ 2178 h 3229"/>
                <a:gd name="T10" fmla="*/ 889 w 3987"/>
                <a:gd name="T11" fmla="*/ 2306 h 3229"/>
                <a:gd name="T12" fmla="*/ 970 w 3987"/>
                <a:gd name="T13" fmla="*/ 2413 h 3229"/>
                <a:gd name="T14" fmla="*/ 1092 w 3987"/>
                <a:gd name="T15" fmla="*/ 2491 h 3229"/>
                <a:gd name="T16" fmla="*/ 1243 w 3987"/>
                <a:gd name="T17" fmla="*/ 2530 h 3229"/>
                <a:gd name="T18" fmla="*/ 2744 w 3987"/>
                <a:gd name="T19" fmla="*/ 2530 h 3229"/>
                <a:gd name="T20" fmla="*/ 2896 w 3987"/>
                <a:gd name="T21" fmla="*/ 2491 h 3229"/>
                <a:gd name="T22" fmla="*/ 3017 w 3987"/>
                <a:gd name="T23" fmla="*/ 2413 h 3229"/>
                <a:gd name="T24" fmla="*/ 3098 w 3987"/>
                <a:gd name="T25" fmla="*/ 2306 h 3229"/>
                <a:gd name="T26" fmla="*/ 3128 w 3987"/>
                <a:gd name="T27" fmla="*/ 2178 h 3229"/>
                <a:gd name="T28" fmla="*/ 3114 w 3987"/>
                <a:gd name="T29" fmla="*/ 964 h 3229"/>
                <a:gd name="T30" fmla="*/ 3049 w 3987"/>
                <a:gd name="T31" fmla="*/ 849 h 3229"/>
                <a:gd name="T32" fmla="*/ 2940 w 3987"/>
                <a:gd name="T33" fmla="*/ 761 h 3229"/>
                <a:gd name="T34" fmla="*/ 2797 w 3987"/>
                <a:gd name="T35" fmla="*/ 708 h 3229"/>
                <a:gd name="T36" fmla="*/ 1298 w 3987"/>
                <a:gd name="T37" fmla="*/ 697 h 3229"/>
                <a:gd name="T38" fmla="*/ 2244 w 3987"/>
                <a:gd name="T39" fmla="*/ 13 h 3229"/>
                <a:gd name="T40" fmla="*/ 2600 w 3987"/>
                <a:gd name="T41" fmla="*/ 77 h 3229"/>
                <a:gd name="T42" fmla="*/ 2931 w 3987"/>
                <a:gd name="T43" fmla="*/ 190 h 3229"/>
                <a:gd name="T44" fmla="*/ 3226 w 3987"/>
                <a:gd name="T45" fmla="*/ 348 h 3229"/>
                <a:gd name="T46" fmla="*/ 3483 w 3987"/>
                <a:gd name="T47" fmla="*/ 543 h 3229"/>
                <a:gd name="T48" fmla="*/ 3695 w 3987"/>
                <a:gd name="T49" fmla="*/ 774 h 3229"/>
                <a:gd name="T50" fmla="*/ 3854 w 3987"/>
                <a:gd name="T51" fmla="*/ 1032 h 3229"/>
                <a:gd name="T52" fmla="*/ 3954 w 3987"/>
                <a:gd name="T53" fmla="*/ 1314 h 3229"/>
                <a:gd name="T54" fmla="*/ 3987 w 3987"/>
                <a:gd name="T55" fmla="*/ 1615 h 3229"/>
                <a:gd name="T56" fmla="*/ 3954 w 3987"/>
                <a:gd name="T57" fmla="*/ 1916 h 3229"/>
                <a:gd name="T58" fmla="*/ 3854 w 3987"/>
                <a:gd name="T59" fmla="*/ 2197 h 3229"/>
                <a:gd name="T60" fmla="*/ 3695 w 3987"/>
                <a:gd name="T61" fmla="*/ 2456 h 3229"/>
                <a:gd name="T62" fmla="*/ 3483 w 3987"/>
                <a:gd name="T63" fmla="*/ 2686 h 3229"/>
                <a:gd name="T64" fmla="*/ 3226 w 3987"/>
                <a:gd name="T65" fmla="*/ 2882 h 3229"/>
                <a:gd name="T66" fmla="*/ 2931 w 3987"/>
                <a:gd name="T67" fmla="*/ 3039 h 3229"/>
                <a:gd name="T68" fmla="*/ 2600 w 3987"/>
                <a:gd name="T69" fmla="*/ 3152 h 3229"/>
                <a:gd name="T70" fmla="*/ 2244 w 3987"/>
                <a:gd name="T71" fmla="*/ 3216 h 3229"/>
                <a:gd name="T72" fmla="*/ 1868 w 3987"/>
                <a:gd name="T73" fmla="*/ 3225 h 3229"/>
                <a:gd name="T74" fmla="*/ 1504 w 3987"/>
                <a:gd name="T75" fmla="*/ 3180 h 3229"/>
                <a:gd name="T76" fmla="*/ 1163 w 3987"/>
                <a:gd name="T77" fmla="*/ 3082 h 3229"/>
                <a:gd name="T78" fmla="*/ 855 w 3987"/>
                <a:gd name="T79" fmla="*/ 2939 h 3229"/>
                <a:gd name="T80" fmla="*/ 585 w 3987"/>
                <a:gd name="T81" fmla="*/ 2756 h 3229"/>
                <a:gd name="T82" fmla="*/ 358 w 3987"/>
                <a:gd name="T83" fmla="*/ 2537 h 3229"/>
                <a:gd name="T84" fmla="*/ 181 w 3987"/>
                <a:gd name="T85" fmla="*/ 2286 h 3229"/>
                <a:gd name="T86" fmla="*/ 61 w 3987"/>
                <a:gd name="T87" fmla="*/ 2012 h 3229"/>
                <a:gd name="T88" fmla="*/ 3 w 3987"/>
                <a:gd name="T89" fmla="*/ 1717 h 3229"/>
                <a:gd name="T90" fmla="*/ 16 w 3987"/>
                <a:gd name="T91" fmla="*/ 1413 h 3229"/>
                <a:gd name="T92" fmla="*/ 95 w 3987"/>
                <a:gd name="T93" fmla="*/ 1124 h 3229"/>
                <a:gd name="T94" fmla="*/ 234 w 3987"/>
                <a:gd name="T95" fmla="*/ 856 h 3229"/>
                <a:gd name="T96" fmla="*/ 428 w 3987"/>
                <a:gd name="T97" fmla="*/ 616 h 3229"/>
                <a:gd name="T98" fmla="*/ 671 w 3987"/>
                <a:gd name="T99" fmla="*/ 408 h 3229"/>
                <a:gd name="T100" fmla="*/ 954 w 3987"/>
                <a:gd name="T101" fmla="*/ 237 h 3229"/>
                <a:gd name="T102" fmla="*/ 1274 w 3987"/>
                <a:gd name="T103" fmla="*/ 109 h 3229"/>
                <a:gd name="T104" fmla="*/ 1622 w 3987"/>
                <a:gd name="T105" fmla="*/ 28 h 3229"/>
                <a:gd name="T106" fmla="*/ 1994 w 3987"/>
                <a:gd name="T107" fmla="*/ 0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7" h="3229">
                  <a:moveTo>
                    <a:pt x="1298" y="697"/>
                  </a:moveTo>
                  <a:lnTo>
                    <a:pt x="1243" y="700"/>
                  </a:lnTo>
                  <a:lnTo>
                    <a:pt x="1191" y="708"/>
                  </a:lnTo>
                  <a:lnTo>
                    <a:pt x="1140" y="721"/>
                  </a:lnTo>
                  <a:lnTo>
                    <a:pt x="1092" y="738"/>
                  </a:lnTo>
                  <a:lnTo>
                    <a:pt x="1047" y="761"/>
                  </a:lnTo>
                  <a:lnTo>
                    <a:pt x="1008" y="787"/>
                  </a:lnTo>
                  <a:lnTo>
                    <a:pt x="970" y="816"/>
                  </a:lnTo>
                  <a:lnTo>
                    <a:pt x="939" y="849"/>
                  </a:lnTo>
                  <a:lnTo>
                    <a:pt x="912" y="885"/>
                  </a:lnTo>
                  <a:lnTo>
                    <a:pt x="889" y="923"/>
                  </a:lnTo>
                  <a:lnTo>
                    <a:pt x="873" y="964"/>
                  </a:lnTo>
                  <a:lnTo>
                    <a:pt x="863" y="1007"/>
                  </a:lnTo>
                  <a:lnTo>
                    <a:pt x="860" y="1051"/>
                  </a:lnTo>
                  <a:lnTo>
                    <a:pt x="860" y="2178"/>
                  </a:lnTo>
                  <a:lnTo>
                    <a:pt x="863" y="2223"/>
                  </a:lnTo>
                  <a:lnTo>
                    <a:pt x="873" y="2265"/>
                  </a:lnTo>
                  <a:lnTo>
                    <a:pt x="889" y="2306"/>
                  </a:lnTo>
                  <a:lnTo>
                    <a:pt x="912" y="2345"/>
                  </a:lnTo>
                  <a:lnTo>
                    <a:pt x="939" y="2380"/>
                  </a:lnTo>
                  <a:lnTo>
                    <a:pt x="970" y="2413"/>
                  </a:lnTo>
                  <a:lnTo>
                    <a:pt x="1008" y="2443"/>
                  </a:lnTo>
                  <a:lnTo>
                    <a:pt x="1047" y="2469"/>
                  </a:lnTo>
                  <a:lnTo>
                    <a:pt x="1092" y="2491"/>
                  </a:lnTo>
                  <a:lnTo>
                    <a:pt x="1140" y="2508"/>
                  </a:lnTo>
                  <a:lnTo>
                    <a:pt x="1191" y="2521"/>
                  </a:lnTo>
                  <a:lnTo>
                    <a:pt x="1243" y="2530"/>
                  </a:lnTo>
                  <a:lnTo>
                    <a:pt x="1298" y="2533"/>
                  </a:lnTo>
                  <a:lnTo>
                    <a:pt x="2689" y="2533"/>
                  </a:lnTo>
                  <a:lnTo>
                    <a:pt x="2744" y="2530"/>
                  </a:lnTo>
                  <a:lnTo>
                    <a:pt x="2797" y="2521"/>
                  </a:lnTo>
                  <a:lnTo>
                    <a:pt x="2847" y="2508"/>
                  </a:lnTo>
                  <a:lnTo>
                    <a:pt x="2896" y="2491"/>
                  </a:lnTo>
                  <a:lnTo>
                    <a:pt x="2940" y="2469"/>
                  </a:lnTo>
                  <a:lnTo>
                    <a:pt x="2981" y="2443"/>
                  </a:lnTo>
                  <a:lnTo>
                    <a:pt x="3017" y="2413"/>
                  </a:lnTo>
                  <a:lnTo>
                    <a:pt x="3049" y="2380"/>
                  </a:lnTo>
                  <a:lnTo>
                    <a:pt x="3077" y="2345"/>
                  </a:lnTo>
                  <a:lnTo>
                    <a:pt x="3098" y="2306"/>
                  </a:lnTo>
                  <a:lnTo>
                    <a:pt x="3114" y="2265"/>
                  </a:lnTo>
                  <a:lnTo>
                    <a:pt x="3124" y="2223"/>
                  </a:lnTo>
                  <a:lnTo>
                    <a:pt x="3128" y="2178"/>
                  </a:lnTo>
                  <a:lnTo>
                    <a:pt x="3128" y="1051"/>
                  </a:lnTo>
                  <a:lnTo>
                    <a:pt x="3124" y="1007"/>
                  </a:lnTo>
                  <a:lnTo>
                    <a:pt x="3114" y="964"/>
                  </a:lnTo>
                  <a:lnTo>
                    <a:pt x="3098" y="923"/>
                  </a:lnTo>
                  <a:lnTo>
                    <a:pt x="3077" y="885"/>
                  </a:lnTo>
                  <a:lnTo>
                    <a:pt x="3049" y="849"/>
                  </a:lnTo>
                  <a:lnTo>
                    <a:pt x="3017" y="816"/>
                  </a:lnTo>
                  <a:lnTo>
                    <a:pt x="2981" y="787"/>
                  </a:lnTo>
                  <a:lnTo>
                    <a:pt x="2940" y="761"/>
                  </a:lnTo>
                  <a:lnTo>
                    <a:pt x="2896" y="738"/>
                  </a:lnTo>
                  <a:lnTo>
                    <a:pt x="2847" y="721"/>
                  </a:lnTo>
                  <a:lnTo>
                    <a:pt x="2797" y="708"/>
                  </a:lnTo>
                  <a:lnTo>
                    <a:pt x="2744" y="700"/>
                  </a:lnTo>
                  <a:lnTo>
                    <a:pt x="2689" y="697"/>
                  </a:lnTo>
                  <a:lnTo>
                    <a:pt x="1298" y="697"/>
                  </a:lnTo>
                  <a:close/>
                  <a:moveTo>
                    <a:pt x="1994" y="0"/>
                  </a:moveTo>
                  <a:lnTo>
                    <a:pt x="2120" y="4"/>
                  </a:lnTo>
                  <a:lnTo>
                    <a:pt x="2244" y="13"/>
                  </a:lnTo>
                  <a:lnTo>
                    <a:pt x="2365" y="28"/>
                  </a:lnTo>
                  <a:lnTo>
                    <a:pt x="2484" y="50"/>
                  </a:lnTo>
                  <a:lnTo>
                    <a:pt x="2600" y="77"/>
                  </a:lnTo>
                  <a:lnTo>
                    <a:pt x="2714" y="109"/>
                  </a:lnTo>
                  <a:lnTo>
                    <a:pt x="2824" y="148"/>
                  </a:lnTo>
                  <a:lnTo>
                    <a:pt x="2931" y="190"/>
                  </a:lnTo>
                  <a:lnTo>
                    <a:pt x="3033" y="237"/>
                  </a:lnTo>
                  <a:lnTo>
                    <a:pt x="3132" y="290"/>
                  </a:lnTo>
                  <a:lnTo>
                    <a:pt x="3226" y="348"/>
                  </a:lnTo>
                  <a:lnTo>
                    <a:pt x="3318" y="408"/>
                  </a:lnTo>
                  <a:lnTo>
                    <a:pt x="3404" y="474"/>
                  </a:lnTo>
                  <a:lnTo>
                    <a:pt x="3483" y="543"/>
                  </a:lnTo>
                  <a:lnTo>
                    <a:pt x="3559" y="616"/>
                  </a:lnTo>
                  <a:lnTo>
                    <a:pt x="3631" y="693"/>
                  </a:lnTo>
                  <a:lnTo>
                    <a:pt x="3695" y="774"/>
                  </a:lnTo>
                  <a:lnTo>
                    <a:pt x="3754" y="856"/>
                  </a:lnTo>
                  <a:lnTo>
                    <a:pt x="3806" y="943"/>
                  </a:lnTo>
                  <a:lnTo>
                    <a:pt x="3854" y="1032"/>
                  </a:lnTo>
                  <a:lnTo>
                    <a:pt x="3894" y="1124"/>
                  </a:lnTo>
                  <a:lnTo>
                    <a:pt x="3927" y="1218"/>
                  </a:lnTo>
                  <a:lnTo>
                    <a:pt x="3954" y="1314"/>
                  </a:lnTo>
                  <a:lnTo>
                    <a:pt x="3972" y="1413"/>
                  </a:lnTo>
                  <a:lnTo>
                    <a:pt x="3984" y="1513"/>
                  </a:lnTo>
                  <a:lnTo>
                    <a:pt x="3987" y="1615"/>
                  </a:lnTo>
                  <a:lnTo>
                    <a:pt x="3984" y="1717"/>
                  </a:lnTo>
                  <a:lnTo>
                    <a:pt x="3972" y="1817"/>
                  </a:lnTo>
                  <a:lnTo>
                    <a:pt x="3954" y="1916"/>
                  </a:lnTo>
                  <a:lnTo>
                    <a:pt x="3927" y="2012"/>
                  </a:lnTo>
                  <a:lnTo>
                    <a:pt x="3894" y="2105"/>
                  </a:lnTo>
                  <a:lnTo>
                    <a:pt x="3854" y="2197"/>
                  </a:lnTo>
                  <a:lnTo>
                    <a:pt x="3806" y="2286"/>
                  </a:lnTo>
                  <a:lnTo>
                    <a:pt x="3754" y="2373"/>
                  </a:lnTo>
                  <a:lnTo>
                    <a:pt x="3695" y="2456"/>
                  </a:lnTo>
                  <a:lnTo>
                    <a:pt x="3631" y="2537"/>
                  </a:lnTo>
                  <a:lnTo>
                    <a:pt x="3559" y="2613"/>
                  </a:lnTo>
                  <a:lnTo>
                    <a:pt x="3483" y="2686"/>
                  </a:lnTo>
                  <a:lnTo>
                    <a:pt x="3404" y="2756"/>
                  </a:lnTo>
                  <a:lnTo>
                    <a:pt x="3318" y="2821"/>
                  </a:lnTo>
                  <a:lnTo>
                    <a:pt x="3226" y="2882"/>
                  </a:lnTo>
                  <a:lnTo>
                    <a:pt x="3132" y="2939"/>
                  </a:lnTo>
                  <a:lnTo>
                    <a:pt x="3033" y="2992"/>
                  </a:lnTo>
                  <a:lnTo>
                    <a:pt x="2931" y="3039"/>
                  </a:lnTo>
                  <a:lnTo>
                    <a:pt x="2824" y="3082"/>
                  </a:lnTo>
                  <a:lnTo>
                    <a:pt x="2714" y="3120"/>
                  </a:lnTo>
                  <a:lnTo>
                    <a:pt x="2600" y="3152"/>
                  </a:lnTo>
                  <a:lnTo>
                    <a:pt x="2484" y="3180"/>
                  </a:lnTo>
                  <a:lnTo>
                    <a:pt x="2365" y="3201"/>
                  </a:lnTo>
                  <a:lnTo>
                    <a:pt x="2244" y="3216"/>
                  </a:lnTo>
                  <a:lnTo>
                    <a:pt x="2120" y="3225"/>
                  </a:lnTo>
                  <a:lnTo>
                    <a:pt x="1994" y="3229"/>
                  </a:lnTo>
                  <a:lnTo>
                    <a:pt x="1868" y="3225"/>
                  </a:lnTo>
                  <a:lnTo>
                    <a:pt x="1743" y="3216"/>
                  </a:lnTo>
                  <a:lnTo>
                    <a:pt x="1622" y="3201"/>
                  </a:lnTo>
                  <a:lnTo>
                    <a:pt x="1504" y="3180"/>
                  </a:lnTo>
                  <a:lnTo>
                    <a:pt x="1387" y="3152"/>
                  </a:lnTo>
                  <a:lnTo>
                    <a:pt x="1274" y="3120"/>
                  </a:lnTo>
                  <a:lnTo>
                    <a:pt x="1163" y="3082"/>
                  </a:lnTo>
                  <a:lnTo>
                    <a:pt x="1057" y="3039"/>
                  </a:lnTo>
                  <a:lnTo>
                    <a:pt x="954" y="2992"/>
                  </a:lnTo>
                  <a:lnTo>
                    <a:pt x="855" y="2939"/>
                  </a:lnTo>
                  <a:lnTo>
                    <a:pt x="761" y="2882"/>
                  </a:lnTo>
                  <a:lnTo>
                    <a:pt x="671" y="2821"/>
                  </a:lnTo>
                  <a:lnTo>
                    <a:pt x="585" y="2756"/>
                  </a:lnTo>
                  <a:lnTo>
                    <a:pt x="504" y="2686"/>
                  </a:lnTo>
                  <a:lnTo>
                    <a:pt x="428" y="2613"/>
                  </a:lnTo>
                  <a:lnTo>
                    <a:pt x="358" y="2537"/>
                  </a:lnTo>
                  <a:lnTo>
                    <a:pt x="293" y="2456"/>
                  </a:lnTo>
                  <a:lnTo>
                    <a:pt x="234" y="2373"/>
                  </a:lnTo>
                  <a:lnTo>
                    <a:pt x="181" y="2286"/>
                  </a:lnTo>
                  <a:lnTo>
                    <a:pt x="134" y="2197"/>
                  </a:lnTo>
                  <a:lnTo>
                    <a:pt x="95" y="2105"/>
                  </a:lnTo>
                  <a:lnTo>
                    <a:pt x="61" y="2012"/>
                  </a:lnTo>
                  <a:lnTo>
                    <a:pt x="35" y="1916"/>
                  </a:lnTo>
                  <a:lnTo>
                    <a:pt x="16" y="1817"/>
                  </a:lnTo>
                  <a:lnTo>
                    <a:pt x="3" y="1717"/>
                  </a:lnTo>
                  <a:lnTo>
                    <a:pt x="0" y="1615"/>
                  </a:lnTo>
                  <a:lnTo>
                    <a:pt x="3" y="1513"/>
                  </a:lnTo>
                  <a:lnTo>
                    <a:pt x="16" y="1413"/>
                  </a:lnTo>
                  <a:lnTo>
                    <a:pt x="35" y="1314"/>
                  </a:lnTo>
                  <a:lnTo>
                    <a:pt x="61" y="1218"/>
                  </a:lnTo>
                  <a:lnTo>
                    <a:pt x="95" y="1124"/>
                  </a:lnTo>
                  <a:lnTo>
                    <a:pt x="134" y="1032"/>
                  </a:lnTo>
                  <a:lnTo>
                    <a:pt x="181" y="943"/>
                  </a:lnTo>
                  <a:lnTo>
                    <a:pt x="234" y="856"/>
                  </a:lnTo>
                  <a:lnTo>
                    <a:pt x="293" y="774"/>
                  </a:lnTo>
                  <a:lnTo>
                    <a:pt x="358" y="693"/>
                  </a:lnTo>
                  <a:lnTo>
                    <a:pt x="428" y="616"/>
                  </a:lnTo>
                  <a:lnTo>
                    <a:pt x="504" y="543"/>
                  </a:lnTo>
                  <a:lnTo>
                    <a:pt x="585" y="474"/>
                  </a:lnTo>
                  <a:lnTo>
                    <a:pt x="671" y="408"/>
                  </a:lnTo>
                  <a:lnTo>
                    <a:pt x="761" y="348"/>
                  </a:lnTo>
                  <a:lnTo>
                    <a:pt x="855" y="290"/>
                  </a:lnTo>
                  <a:lnTo>
                    <a:pt x="954" y="237"/>
                  </a:lnTo>
                  <a:lnTo>
                    <a:pt x="1057" y="190"/>
                  </a:lnTo>
                  <a:lnTo>
                    <a:pt x="1163" y="148"/>
                  </a:lnTo>
                  <a:lnTo>
                    <a:pt x="1274" y="109"/>
                  </a:lnTo>
                  <a:lnTo>
                    <a:pt x="1387" y="77"/>
                  </a:lnTo>
                  <a:lnTo>
                    <a:pt x="1504" y="50"/>
                  </a:lnTo>
                  <a:lnTo>
                    <a:pt x="1622" y="28"/>
                  </a:lnTo>
                  <a:lnTo>
                    <a:pt x="1743" y="13"/>
                  </a:lnTo>
                  <a:lnTo>
                    <a:pt x="1868" y="4"/>
                  </a:lnTo>
                  <a:lnTo>
                    <a:pt x="19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94" name="Freeform 678">
              <a:extLst>
                <a:ext uri="{FF2B5EF4-FFF2-40B4-BE49-F238E27FC236}">
                  <a16:creationId xmlns:a16="http://schemas.microsoft.com/office/drawing/2014/main" id="{0DE3BDBD-4E24-46A8-9B20-1FAC412D63CC}"/>
                </a:ext>
              </a:extLst>
            </p:cNvPr>
            <p:cNvSpPr>
              <a:spLocks/>
            </p:cNvSpPr>
            <p:nvPr/>
          </p:nvSpPr>
          <p:spPr bwMode="auto">
            <a:xfrm>
              <a:off x="6483" y="2685"/>
              <a:ext cx="365" cy="232"/>
            </a:xfrm>
            <a:custGeom>
              <a:avLst/>
              <a:gdLst>
                <a:gd name="T0" fmla="*/ 0 w 1826"/>
                <a:gd name="T1" fmla="*/ 0 h 928"/>
                <a:gd name="T2" fmla="*/ 338 w 1826"/>
                <a:gd name="T3" fmla="*/ 0 h 928"/>
                <a:gd name="T4" fmla="*/ 319 w 1826"/>
                <a:gd name="T5" fmla="*/ 45 h 928"/>
                <a:gd name="T6" fmla="*/ 304 w 1826"/>
                <a:gd name="T7" fmla="*/ 92 h 928"/>
                <a:gd name="T8" fmla="*/ 296 w 1826"/>
                <a:gd name="T9" fmla="*/ 139 h 928"/>
                <a:gd name="T10" fmla="*/ 293 w 1826"/>
                <a:gd name="T11" fmla="*/ 189 h 928"/>
                <a:gd name="T12" fmla="*/ 297 w 1826"/>
                <a:gd name="T13" fmla="*/ 243 h 928"/>
                <a:gd name="T14" fmla="*/ 307 w 1826"/>
                <a:gd name="T15" fmla="*/ 296 h 928"/>
                <a:gd name="T16" fmla="*/ 324 w 1826"/>
                <a:gd name="T17" fmla="*/ 347 h 928"/>
                <a:gd name="T18" fmla="*/ 348 w 1826"/>
                <a:gd name="T19" fmla="*/ 396 h 928"/>
                <a:gd name="T20" fmla="*/ 378 w 1826"/>
                <a:gd name="T21" fmla="*/ 442 h 928"/>
                <a:gd name="T22" fmla="*/ 413 w 1826"/>
                <a:gd name="T23" fmla="*/ 485 h 928"/>
                <a:gd name="T24" fmla="*/ 453 w 1826"/>
                <a:gd name="T25" fmla="*/ 525 h 928"/>
                <a:gd name="T26" fmla="*/ 498 w 1826"/>
                <a:gd name="T27" fmla="*/ 561 h 928"/>
                <a:gd name="T28" fmla="*/ 546 w 1826"/>
                <a:gd name="T29" fmla="*/ 594 h 928"/>
                <a:gd name="T30" fmla="*/ 600 w 1826"/>
                <a:gd name="T31" fmla="*/ 622 h 928"/>
                <a:gd name="T32" fmla="*/ 657 w 1826"/>
                <a:gd name="T33" fmla="*/ 646 h 928"/>
                <a:gd name="T34" fmla="*/ 717 w 1826"/>
                <a:gd name="T35" fmla="*/ 665 h 928"/>
                <a:gd name="T36" fmla="*/ 780 w 1826"/>
                <a:gd name="T37" fmla="*/ 679 h 928"/>
                <a:gd name="T38" fmla="*/ 846 w 1826"/>
                <a:gd name="T39" fmla="*/ 688 h 928"/>
                <a:gd name="T40" fmla="*/ 913 w 1826"/>
                <a:gd name="T41" fmla="*/ 691 h 928"/>
                <a:gd name="T42" fmla="*/ 981 w 1826"/>
                <a:gd name="T43" fmla="*/ 688 h 928"/>
                <a:gd name="T44" fmla="*/ 1045 w 1826"/>
                <a:gd name="T45" fmla="*/ 679 h 928"/>
                <a:gd name="T46" fmla="*/ 1109 w 1826"/>
                <a:gd name="T47" fmla="*/ 665 h 928"/>
                <a:gd name="T48" fmla="*/ 1169 w 1826"/>
                <a:gd name="T49" fmla="*/ 646 h 928"/>
                <a:gd name="T50" fmla="*/ 1226 w 1826"/>
                <a:gd name="T51" fmla="*/ 622 h 928"/>
                <a:gd name="T52" fmla="*/ 1279 w 1826"/>
                <a:gd name="T53" fmla="*/ 594 h 928"/>
                <a:gd name="T54" fmla="*/ 1329 w 1826"/>
                <a:gd name="T55" fmla="*/ 561 h 928"/>
                <a:gd name="T56" fmla="*/ 1373 w 1826"/>
                <a:gd name="T57" fmla="*/ 525 h 928"/>
                <a:gd name="T58" fmla="*/ 1413 w 1826"/>
                <a:gd name="T59" fmla="*/ 485 h 928"/>
                <a:gd name="T60" fmla="*/ 1448 w 1826"/>
                <a:gd name="T61" fmla="*/ 442 h 928"/>
                <a:gd name="T62" fmla="*/ 1478 w 1826"/>
                <a:gd name="T63" fmla="*/ 396 h 928"/>
                <a:gd name="T64" fmla="*/ 1502 w 1826"/>
                <a:gd name="T65" fmla="*/ 347 h 928"/>
                <a:gd name="T66" fmla="*/ 1519 w 1826"/>
                <a:gd name="T67" fmla="*/ 296 h 928"/>
                <a:gd name="T68" fmla="*/ 1529 w 1826"/>
                <a:gd name="T69" fmla="*/ 243 h 928"/>
                <a:gd name="T70" fmla="*/ 1533 w 1826"/>
                <a:gd name="T71" fmla="*/ 189 h 928"/>
                <a:gd name="T72" fmla="*/ 1531 w 1826"/>
                <a:gd name="T73" fmla="*/ 139 h 928"/>
                <a:gd name="T74" fmla="*/ 1521 w 1826"/>
                <a:gd name="T75" fmla="*/ 92 h 928"/>
                <a:gd name="T76" fmla="*/ 1507 w 1826"/>
                <a:gd name="T77" fmla="*/ 45 h 928"/>
                <a:gd name="T78" fmla="*/ 1487 w 1826"/>
                <a:gd name="T79" fmla="*/ 0 h 928"/>
                <a:gd name="T80" fmla="*/ 1826 w 1826"/>
                <a:gd name="T81" fmla="*/ 0 h 928"/>
                <a:gd name="T82" fmla="*/ 1826 w 1826"/>
                <a:gd name="T83" fmla="*/ 752 h 928"/>
                <a:gd name="T84" fmla="*/ 1822 w 1826"/>
                <a:gd name="T85" fmla="*/ 783 h 928"/>
                <a:gd name="T86" fmla="*/ 1812 w 1826"/>
                <a:gd name="T87" fmla="*/ 814 h 928"/>
                <a:gd name="T88" fmla="*/ 1796 w 1826"/>
                <a:gd name="T89" fmla="*/ 841 h 928"/>
                <a:gd name="T90" fmla="*/ 1775 w 1826"/>
                <a:gd name="T91" fmla="*/ 865 h 928"/>
                <a:gd name="T92" fmla="*/ 1749 w 1826"/>
                <a:gd name="T93" fmla="*/ 886 h 928"/>
                <a:gd name="T94" fmla="*/ 1718 w 1826"/>
                <a:gd name="T95" fmla="*/ 904 h 928"/>
                <a:gd name="T96" fmla="*/ 1684 w 1826"/>
                <a:gd name="T97" fmla="*/ 917 h 928"/>
                <a:gd name="T98" fmla="*/ 1648 w 1826"/>
                <a:gd name="T99" fmla="*/ 925 h 928"/>
                <a:gd name="T100" fmla="*/ 1608 w 1826"/>
                <a:gd name="T101" fmla="*/ 928 h 928"/>
                <a:gd name="T102" fmla="*/ 217 w 1826"/>
                <a:gd name="T103" fmla="*/ 928 h 928"/>
                <a:gd name="T104" fmla="*/ 179 w 1826"/>
                <a:gd name="T105" fmla="*/ 925 h 928"/>
                <a:gd name="T106" fmla="*/ 141 w 1826"/>
                <a:gd name="T107" fmla="*/ 917 h 928"/>
                <a:gd name="T108" fmla="*/ 107 w 1826"/>
                <a:gd name="T109" fmla="*/ 904 h 928"/>
                <a:gd name="T110" fmla="*/ 77 w 1826"/>
                <a:gd name="T111" fmla="*/ 886 h 928"/>
                <a:gd name="T112" fmla="*/ 51 w 1826"/>
                <a:gd name="T113" fmla="*/ 865 h 928"/>
                <a:gd name="T114" fmla="*/ 30 w 1826"/>
                <a:gd name="T115" fmla="*/ 841 h 928"/>
                <a:gd name="T116" fmla="*/ 14 w 1826"/>
                <a:gd name="T117" fmla="*/ 814 h 928"/>
                <a:gd name="T118" fmla="*/ 4 w 1826"/>
                <a:gd name="T119" fmla="*/ 783 h 928"/>
                <a:gd name="T120" fmla="*/ 0 w 1826"/>
                <a:gd name="T121" fmla="*/ 752 h 928"/>
                <a:gd name="T122" fmla="*/ 0 w 1826"/>
                <a:gd name="T123"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6" h="928">
                  <a:moveTo>
                    <a:pt x="0" y="0"/>
                  </a:moveTo>
                  <a:lnTo>
                    <a:pt x="338" y="0"/>
                  </a:lnTo>
                  <a:lnTo>
                    <a:pt x="319" y="45"/>
                  </a:lnTo>
                  <a:lnTo>
                    <a:pt x="304" y="92"/>
                  </a:lnTo>
                  <a:lnTo>
                    <a:pt x="296" y="139"/>
                  </a:lnTo>
                  <a:lnTo>
                    <a:pt x="293" y="189"/>
                  </a:lnTo>
                  <a:lnTo>
                    <a:pt x="297" y="243"/>
                  </a:lnTo>
                  <a:lnTo>
                    <a:pt x="307" y="296"/>
                  </a:lnTo>
                  <a:lnTo>
                    <a:pt x="324" y="347"/>
                  </a:lnTo>
                  <a:lnTo>
                    <a:pt x="348" y="396"/>
                  </a:lnTo>
                  <a:lnTo>
                    <a:pt x="378" y="442"/>
                  </a:lnTo>
                  <a:lnTo>
                    <a:pt x="413" y="485"/>
                  </a:lnTo>
                  <a:lnTo>
                    <a:pt x="453" y="525"/>
                  </a:lnTo>
                  <a:lnTo>
                    <a:pt x="498" y="561"/>
                  </a:lnTo>
                  <a:lnTo>
                    <a:pt x="546" y="594"/>
                  </a:lnTo>
                  <a:lnTo>
                    <a:pt x="600" y="622"/>
                  </a:lnTo>
                  <a:lnTo>
                    <a:pt x="657" y="646"/>
                  </a:lnTo>
                  <a:lnTo>
                    <a:pt x="717" y="665"/>
                  </a:lnTo>
                  <a:lnTo>
                    <a:pt x="780" y="679"/>
                  </a:lnTo>
                  <a:lnTo>
                    <a:pt x="846" y="688"/>
                  </a:lnTo>
                  <a:lnTo>
                    <a:pt x="913" y="691"/>
                  </a:lnTo>
                  <a:lnTo>
                    <a:pt x="981" y="688"/>
                  </a:lnTo>
                  <a:lnTo>
                    <a:pt x="1045" y="679"/>
                  </a:lnTo>
                  <a:lnTo>
                    <a:pt x="1109" y="665"/>
                  </a:lnTo>
                  <a:lnTo>
                    <a:pt x="1169" y="646"/>
                  </a:lnTo>
                  <a:lnTo>
                    <a:pt x="1226" y="622"/>
                  </a:lnTo>
                  <a:lnTo>
                    <a:pt x="1279" y="594"/>
                  </a:lnTo>
                  <a:lnTo>
                    <a:pt x="1329" y="561"/>
                  </a:lnTo>
                  <a:lnTo>
                    <a:pt x="1373" y="525"/>
                  </a:lnTo>
                  <a:lnTo>
                    <a:pt x="1413" y="485"/>
                  </a:lnTo>
                  <a:lnTo>
                    <a:pt x="1448" y="442"/>
                  </a:lnTo>
                  <a:lnTo>
                    <a:pt x="1478" y="396"/>
                  </a:lnTo>
                  <a:lnTo>
                    <a:pt x="1502" y="347"/>
                  </a:lnTo>
                  <a:lnTo>
                    <a:pt x="1519" y="296"/>
                  </a:lnTo>
                  <a:lnTo>
                    <a:pt x="1529" y="243"/>
                  </a:lnTo>
                  <a:lnTo>
                    <a:pt x="1533" y="189"/>
                  </a:lnTo>
                  <a:lnTo>
                    <a:pt x="1531" y="139"/>
                  </a:lnTo>
                  <a:lnTo>
                    <a:pt x="1521" y="92"/>
                  </a:lnTo>
                  <a:lnTo>
                    <a:pt x="1507" y="45"/>
                  </a:lnTo>
                  <a:lnTo>
                    <a:pt x="1487" y="0"/>
                  </a:lnTo>
                  <a:lnTo>
                    <a:pt x="1826" y="0"/>
                  </a:lnTo>
                  <a:lnTo>
                    <a:pt x="1826" y="752"/>
                  </a:lnTo>
                  <a:lnTo>
                    <a:pt x="1822" y="783"/>
                  </a:lnTo>
                  <a:lnTo>
                    <a:pt x="1812" y="814"/>
                  </a:lnTo>
                  <a:lnTo>
                    <a:pt x="1796" y="841"/>
                  </a:lnTo>
                  <a:lnTo>
                    <a:pt x="1775" y="865"/>
                  </a:lnTo>
                  <a:lnTo>
                    <a:pt x="1749" y="886"/>
                  </a:lnTo>
                  <a:lnTo>
                    <a:pt x="1718" y="904"/>
                  </a:lnTo>
                  <a:lnTo>
                    <a:pt x="1684" y="917"/>
                  </a:lnTo>
                  <a:lnTo>
                    <a:pt x="1648" y="925"/>
                  </a:lnTo>
                  <a:lnTo>
                    <a:pt x="1608" y="928"/>
                  </a:lnTo>
                  <a:lnTo>
                    <a:pt x="217" y="928"/>
                  </a:lnTo>
                  <a:lnTo>
                    <a:pt x="179" y="925"/>
                  </a:lnTo>
                  <a:lnTo>
                    <a:pt x="141" y="917"/>
                  </a:lnTo>
                  <a:lnTo>
                    <a:pt x="107" y="904"/>
                  </a:lnTo>
                  <a:lnTo>
                    <a:pt x="77" y="886"/>
                  </a:lnTo>
                  <a:lnTo>
                    <a:pt x="51" y="865"/>
                  </a:lnTo>
                  <a:lnTo>
                    <a:pt x="30" y="841"/>
                  </a:lnTo>
                  <a:lnTo>
                    <a:pt x="14" y="814"/>
                  </a:lnTo>
                  <a:lnTo>
                    <a:pt x="4" y="783"/>
                  </a:lnTo>
                  <a:lnTo>
                    <a:pt x="0" y="75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grpSp>
      <p:sp>
        <p:nvSpPr>
          <p:cNvPr id="95" name="Freeform 6">
            <a:extLst>
              <a:ext uri="{FF2B5EF4-FFF2-40B4-BE49-F238E27FC236}">
                <a16:creationId xmlns:a16="http://schemas.microsoft.com/office/drawing/2014/main" id="{C8C4D3F2-41B8-4FD2-97F0-D75C29FE0D39}"/>
              </a:ext>
            </a:extLst>
          </p:cNvPr>
          <p:cNvSpPr>
            <a:spLocks noEditPoints="1"/>
          </p:cNvSpPr>
          <p:nvPr/>
        </p:nvSpPr>
        <p:spPr bwMode="auto">
          <a:xfrm>
            <a:off x="1147277" y="8981185"/>
            <a:ext cx="713721" cy="723589"/>
          </a:xfrm>
          <a:custGeom>
            <a:avLst/>
            <a:gdLst>
              <a:gd name="T0" fmla="*/ 1686 w 3263"/>
              <a:gd name="T1" fmla="*/ 759 h 3314"/>
              <a:gd name="T2" fmla="*/ 1577 w 3263"/>
              <a:gd name="T3" fmla="*/ 794 h 3314"/>
              <a:gd name="T4" fmla="*/ 1496 w 3263"/>
              <a:gd name="T5" fmla="*/ 850 h 3314"/>
              <a:gd name="T6" fmla="*/ 1439 w 3263"/>
              <a:gd name="T7" fmla="*/ 920 h 3314"/>
              <a:gd name="T8" fmla="*/ 1403 w 3263"/>
              <a:gd name="T9" fmla="*/ 1000 h 3314"/>
              <a:gd name="T10" fmla="*/ 1384 w 3263"/>
              <a:gd name="T11" fmla="*/ 1081 h 3314"/>
              <a:gd name="T12" fmla="*/ 1379 w 3263"/>
              <a:gd name="T13" fmla="*/ 1156 h 3314"/>
              <a:gd name="T14" fmla="*/ 1192 w 3263"/>
              <a:gd name="T15" fmla="*/ 1715 h 3314"/>
              <a:gd name="T16" fmla="*/ 1772 w 3263"/>
              <a:gd name="T17" fmla="*/ 2676 h 3314"/>
              <a:gd name="T18" fmla="*/ 2072 w 3263"/>
              <a:gd name="T19" fmla="*/ 1376 h 3314"/>
              <a:gd name="T20" fmla="*/ 1774 w 3263"/>
              <a:gd name="T21" fmla="*/ 1153 h 3314"/>
              <a:gd name="T22" fmla="*/ 1795 w 3263"/>
              <a:gd name="T23" fmla="*/ 1107 h 3314"/>
              <a:gd name="T24" fmla="*/ 1831 w 3263"/>
              <a:gd name="T25" fmla="*/ 1087 h 3314"/>
              <a:gd name="T26" fmla="*/ 2066 w 3263"/>
              <a:gd name="T27" fmla="*/ 1084 h 3314"/>
              <a:gd name="T28" fmla="*/ 1632 w 3263"/>
              <a:gd name="T29" fmla="*/ 0 h 3314"/>
              <a:gd name="T30" fmla="*/ 1935 w 3263"/>
              <a:gd name="T31" fmla="*/ 29 h 3314"/>
              <a:gd name="T32" fmla="*/ 2221 w 3263"/>
              <a:gd name="T33" fmla="*/ 112 h 3314"/>
              <a:gd name="T34" fmla="*/ 2482 w 3263"/>
              <a:gd name="T35" fmla="*/ 243 h 3314"/>
              <a:gd name="T36" fmla="*/ 2715 w 3263"/>
              <a:gd name="T37" fmla="*/ 418 h 3314"/>
              <a:gd name="T38" fmla="*/ 2912 w 3263"/>
              <a:gd name="T39" fmla="*/ 632 h 3314"/>
              <a:gd name="T40" fmla="*/ 3072 w 3263"/>
              <a:gd name="T41" fmla="*/ 879 h 3314"/>
              <a:gd name="T42" fmla="*/ 3186 w 3263"/>
              <a:gd name="T43" fmla="*/ 1153 h 3314"/>
              <a:gd name="T44" fmla="*/ 3250 w 3263"/>
              <a:gd name="T45" fmla="*/ 1450 h 3314"/>
              <a:gd name="T46" fmla="*/ 3259 w 3263"/>
              <a:gd name="T47" fmla="*/ 1762 h 3314"/>
              <a:gd name="T48" fmla="*/ 3214 w 3263"/>
              <a:gd name="T49" fmla="*/ 2064 h 3314"/>
              <a:gd name="T50" fmla="*/ 3115 w 3263"/>
              <a:gd name="T51" fmla="*/ 2346 h 3314"/>
              <a:gd name="T52" fmla="*/ 2971 w 3263"/>
              <a:gd name="T53" fmla="*/ 2603 h 3314"/>
              <a:gd name="T54" fmla="*/ 2785 w 3263"/>
              <a:gd name="T55" fmla="*/ 2828 h 3314"/>
              <a:gd name="T56" fmla="*/ 2562 w 3263"/>
              <a:gd name="T57" fmla="*/ 3017 h 3314"/>
              <a:gd name="T58" fmla="*/ 2310 w 3263"/>
              <a:gd name="T59" fmla="*/ 3163 h 3314"/>
              <a:gd name="T60" fmla="*/ 2033 w 3263"/>
              <a:gd name="T61" fmla="*/ 3263 h 3314"/>
              <a:gd name="T62" fmla="*/ 1735 w 3263"/>
              <a:gd name="T63" fmla="*/ 3310 h 3314"/>
              <a:gd name="T64" fmla="*/ 1427 w 3263"/>
              <a:gd name="T65" fmla="*/ 3301 h 3314"/>
              <a:gd name="T66" fmla="*/ 1135 w 3263"/>
              <a:gd name="T67" fmla="*/ 3235 h 3314"/>
              <a:gd name="T68" fmla="*/ 865 w 3263"/>
              <a:gd name="T69" fmla="*/ 3119 h 3314"/>
              <a:gd name="T70" fmla="*/ 622 w 3263"/>
              <a:gd name="T71" fmla="*/ 2958 h 3314"/>
              <a:gd name="T72" fmla="*/ 412 w 3263"/>
              <a:gd name="T73" fmla="*/ 2757 h 3314"/>
              <a:gd name="T74" fmla="*/ 240 w 3263"/>
              <a:gd name="T75" fmla="*/ 2520 h 3314"/>
              <a:gd name="T76" fmla="*/ 110 w 3263"/>
              <a:gd name="T77" fmla="*/ 2255 h 3314"/>
              <a:gd name="T78" fmla="*/ 29 w 3263"/>
              <a:gd name="T79" fmla="*/ 1966 h 3314"/>
              <a:gd name="T80" fmla="*/ 0 w 3263"/>
              <a:gd name="T81" fmla="*/ 1657 h 3314"/>
              <a:gd name="T82" fmla="*/ 29 w 3263"/>
              <a:gd name="T83" fmla="*/ 1348 h 3314"/>
              <a:gd name="T84" fmla="*/ 110 w 3263"/>
              <a:gd name="T85" fmla="*/ 1059 h 3314"/>
              <a:gd name="T86" fmla="*/ 240 w 3263"/>
              <a:gd name="T87" fmla="*/ 794 h 3314"/>
              <a:gd name="T88" fmla="*/ 412 w 3263"/>
              <a:gd name="T89" fmla="*/ 557 h 3314"/>
              <a:gd name="T90" fmla="*/ 622 w 3263"/>
              <a:gd name="T91" fmla="*/ 356 h 3314"/>
              <a:gd name="T92" fmla="*/ 865 w 3263"/>
              <a:gd name="T93" fmla="*/ 195 h 3314"/>
              <a:gd name="T94" fmla="*/ 1135 w 3263"/>
              <a:gd name="T95" fmla="*/ 79 h 3314"/>
              <a:gd name="T96" fmla="*/ 1427 w 3263"/>
              <a:gd name="T97" fmla="*/ 13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63" h="3314">
                <a:moveTo>
                  <a:pt x="1776" y="753"/>
                </a:moveTo>
                <a:lnTo>
                  <a:pt x="1729" y="754"/>
                </a:lnTo>
                <a:lnTo>
                  <a:pt x="1686" y="759"/>
                </a:lnTo>
                <a:lnTo>
                  <a:pt x="1646" y="769"/>
                </a:lnTo>
                <a:lnTo>
                  <a:pt x="1610" y="780"/>
                </a:lnTo>
                <a:lnTo>
                  <a:pt x="1577" y="794"/>
                </a:lnTo>
                <a:lnTo>
                  <a:pt x="1547" y="810"/>
                </a:lnTo>
                <a:lnTo>
                  <a:pt x="1521" y="829"/>
                </a:lnTo>
                <a:lnTo>
                  <a:pt x="1496" y="850"/>
                </a:lnTo>
                <a:lnTo>
                  <a:pt x="1475" y="871"/>
                </a:lnTo>
                <a:lnTo>
                  <a:pt x="1456" y="895"/>
                </a:lnTo>
                <a:lnTo>
                  <a:pt x="1439" y="920"/>
                </a:lnTo>
                <a:lnTo>
                  <a:pt x="1426" y="946"/>
                </a:lnTo>
                <a:lnTo>
                  <a:pt x="1413" y="973"/>
                </a:lnTo>
                <a:lnTo>
                  <a:pt x="1403" y="1000"/>
                </a:lnTo>
                <a:lnTo>
                  <a:pt x="1395" y="1027"/>
                </a:lnTo>
                <a:lnTo>
                  <a:pt x="1389" y="1054"/>
                </a:lnTo>
                <a:lnTo>
                  <a:pt x="1384" y="1081"/>
                </a:lnTo>
                <a:lnTo>
                  <a:pt x="1381" y="1107"/>
                </a:lnTo>
                <a:lnTo>
                  <a:pt x="1379" y="1132"/>
                </a:lnTo>
                <a:lnTo>
                  <a:pt x="1379" y="1156"/>
                </a:lnTo>
                <a:lnTo>
                  <a:pt x="1379" y="1376"/>
                </a:lnTo>
                <a:lnTo>
                  <a:pt x="1192" y="1376"/>
                </a:lnTo>
                <a:lnTo>
                  <a:pt x="1192" y="1715"/>
                </a:lnTo>
                <a:lnTo>
                  <a:pt x="1379" y="1715"/>
                </a:lnTo>
                <a:lnTo>
                  <a:pt x="1379" y="2676"/>
                </a:lnTo>
                <a:lnTo>
                  <a:pt x="1772" y="2676"/>
                </a:lnTo>
                <a:lnTo>
                  <a:pt x="1772" y="1715"/>
                </a:lnTo>
                <a:lnTo>
                  <a:pt x="2037" y="1715"/>
                </a:lnTo>
                <a:lnTo>
                  <a:pt x="2072" y="1376"/>
                </a:lnTo>
                <a:lnTo>
                  <a:pt x="1772" y="1376"/>
                </a:lnTo>
                <a:lnTo>
                  <a:pt x="1772" y="1176"/>
                </a:lnTo>
                <a:lnTo>
                  <a:pt x="1774" y="1153"/>
                </a:lnTo>
                <a:lnTo>
                  <a:pt x="1779" y="1135"/>
                </a:lnTo>
                <a:lnTo>
                  <a:pt x="1786" y="1119"/>
                </a:lnTo>
                <a:lnTo>
                  <a:pt x="1795" y="1107"/>
                </a:lnTo>
                <a:lnTo>
                  <a:pt x="1806" y="1097"/>
                </a:lnTo>
                <a:lnTo>
                  <a:pt x="1819" y="1091"/>
                </a:lnTo>
                <a:lnTo>
                  <a:pt x="1831" y="1087"/>
                </a:lnTo>
                <a:lnTo>
                  <a:pt x="1843" y="1085"/>
                </a:lnTo>
                <a:lnTo>
                  <a:pt x="1855" y="1084"/>
                </a:lnTo>
                <a:lnTo>
                  <a:pt x="2066" y="1084"/>
                </a:lnTo>
                <a:lnTo>
                  <a:pt x="2066" y="754"/>
                </a:lnTo>
                <a:lnTo>
                  <a:pt x="1776" y="753"/>
                </a:lnTo>
                <a:close/>
                <a:moveTo>
                  <a:pt x="1632" y="0"/>
                </a:moveTo>
                <a:lnTo>
                  <a:pt x="1735" y="4"/>
                </a:lnTo>
                <a:lnTo>
                  <a:pt x="1836" y="13"/>
                </a:lnTo>
                <a:lnTo>
                  <a:pt x="1935" y="29"/>
                </a:lnTo>
                <a:lnTo>
                  <a:pt x="2033" y="51"/>
                </a:lnTo>
                <a:lnTo>
                  <a:pt x="2128" y="79"/>
                </a:lnTo>
                <a:lnTo>
                  <a:pt x="2221" y="112"/>
                </a:lnTo>
                <a:lnTo>
                  <a:pt x="2310" y="151"/>
                </a:lnTo>
                <a:lnTo>
                  <a:pt x="2398" y="195"/>
                </a:lnTo>
                <a:lnTo>
                  <a:pt x="2482" y="243"/>
                </a:lnTo>
                <a:lnTo>
                  <a:pt x="2562" y="297"/>
                </a:lnTo>
                <a:lnTo>
                  <a:pt x="2640" y="356"/>
                </a:lnTo>
                <a:lnTo>
                  <a:pt x="2715" y="418"/>
                </a:lnTo>
                <a:lnTo>
                  <a:pt x="2785" y="486"/>
                </a:lnTo>
                <a:lnTo>
                  <a:pt x="2850" y="557"/>
                </a:lnTo>
                <a:lnTo>
                  <a:pt x="2912" y="632"/>
                </a:lnTo>
                <a:lnTo>
                  <a:pt x="2971" y="711"/>
                </a:lnTo>
                <a:lnTo>
                  <a:pt x="3024" y="794"/>
                </a:lnTo>
                <a:lnTo>
                  <a:pt x="3072" y="879"/>
                </a:lnTo>
                <a:lnTo>
                  <a:pt x="3115" y="968"/>
                </a:lnTo>
                <a:lnTo>
                  <a:pt x="3153" y="1059"/>
                </a:lnTo>
                <a:lnTo>
                  <a:pt x="3186" y="1153"/>
                </a:lnTo>
                <a:lnTo>
                  <a:pt x="3214" y="1250"/>
                </a:lnTo>
                <a:lnTo>
                  <a:pt x="3235" y="1348"/>
                </a:lnTo>
                <a:lnTo>
                  <a:pt x="3250" y="1450"/>
                </a:lnTo>
                <a:lnTo>
                  <a:pt x="3259" y="1552"/>
                </a:lnTo>
                <a:lnTo>
                  <a:pt x="3263" y="1657"/>
                </a:lnTo>
                <a:lnTo>
                  <a:pt x="3259" y="1762"/>
                </a:lnTo>
                <a:lnTo>
                  <a:pt x="3250" y="1864"/>
                </a:lnTo>
                <a:lnTo>
                  <a:pt x="3235" y="1966"/>
                </a:lnTo>
                <a:lnTo>
                  <a:pt x="3214" y="2064"/>
                </a:lnTo>
                <a:lnTo>
                  <a:pt x="3186" y="2161"/>
                </a:lnTo>
                <a:lnTo>
                  <a:pt x="3153" y="2255"/>
                </a:lnTo>
                <a:lnTo>
                  <a:pt x="3115" y="2346"/>
                </a:lnTo>
                <a:lnTo>
                  <a:pt x="3072" y="2435"/>
                </a:lnTo>
                <a:lnTo>
                  <a:pt x="3024" y="2520"/>
                </a:lnTo>
                <a:lnTo>
                  <a:pt x="2971" y="2603"/>
                </a:lnTo>
                <a:lnTo>
                  <a:pt x="2912" y="2682"/>
                </a:lnTo>
                <a:lnTo>
                  <a:pt x="2850" y="2757"/>
                </a:lnTo>
                <a:lnTo>
                  <a:pt x="2785" y="2828"/>
                </a:lnTo>
                <a:lnTo>
                  <a:pt x="2715" y="2895"/>
                </a:lnTo>
                <a:lnTo>
                  <a:pt x="2640" y="2958"/>
                </a:lnTo>
                <a:lnTo>
                  <a:pt x="2562" y="3017"/>
                </a:lnTo>
                <a:lnTo>
                  <a:pt x="2482" y="3071"/>
                </a:lnTo>
                <a:lnTo>
                  <a:pt x="2398" y="3119"/>
                </a:lnTo>
                <a:lnTo>
                  <a:pt x="2310" y="3163"/>
                </a:lnTo>
                <a:lnTo>
                  <a:pt x="2221" y="3202"/>
                </a:lnTo>
                <a:lnTo>
                  <a:pt x="2128" y="3235"/>
                </a:lnTo>
                <a:lnTo>
                  <a:pt x="2033" y="3263"/>
                </a:lnTo>
                <a:lnTo>
                  <a:pt x="1935" y="3285"/>
                </a:lnTo>
                <a:lnTo>
                  <a:pt x="1836" y="3301"/>
                </a:lnTo>
                <a:lnTo>
                  <a:pt x="1735" y="3310"/>
                </a:lnTo>
                <a:lnTo>
                  <a:pt x="1632" y="3314"/>
                </a:lnTo>
                <a:lnTo>
                  <a:pt x="1529" y="3310"/>
                </a:lnTo>
                <a:lnTo>
                  <a:pt x="1427" y="3301"/>
                </a:lnTo>
                <a:lnTo>
                  <a:pt x="1328" y="3285"/>
                </a:lnTo>
                <a:lnTo>
                  <a:pt x="1231" y="3263"/>
                </a:lnTo>
                <a:lnTo>
                  <a:pt x="1135" y="3235"/>
                </a:lnTo>
                <a:lnTo>
                  <a:pt x="1043" y="3202"/>
                </a:lnTo>
                <a:lnTo>
                  <a:pt x="952" y="3163"/>
                </a:lnTo>
                <a:lnTo>
                  <a:pt x="865" y="3119"/>
                </a:lnTo>
                <a:lnTo>
                  <a:pt x="781" y="3071"/>
                </a:lnTo>
                <a:lnTo>
                  <a:pt x="700" y="3017"/>
                </a:lnTo>
                <a:lnTo>
                  <a:pt x="622" y="2958"/>
                </a:lnTo>
                <a:lnTo>
                  <a:pt x="549" y="2895"/>
                </a:lnTo>
                <a:lnTo>
                  <a:pt x="479" y="2828"/>
                </a:lnTo>
                <a:lnTo>
                  <a:pt x="412" y="2757"/>
                </a:lnTo>
                <a:lnTo>
                  <a:pt x="350" y="2682"/>
                </a:lnTo>
                <a:lnTo>
                  <a:pt x="293" y="2603"/>
                </a:lnTo>
                <a:lnTo>
                  <a:pt x="240" y="2520"/>
                </a:lnTo>
                <a:lnTo>
                  <a:pt x="192" y="2435"/>
                </a:lnTo>
                <a:lnTo>
                  <a:pt x="148" y="2346"/>
                </a:lnTo>
                <a:lnTo>
                  <a:pt x="110" y="2255"/>
                </a:lnTo>
                <a:lnTo>
                  <a:pt x="78" y="2161"/>
                </a:lnTo>
                <a:lnTo>
                  <a:pt x="50" y="2064"/>
                </a:lnTo>
                <a:lnTo>
                  <a:pt x="29" y="1966"/>
                </a:lnTo>
                <a:lnTo>
                  <a:pt x="13" y="1864"/>
                </a:lnTo>
                <a:lnTo>
                  <a:pt x="3" y="1762"/>
                </a:lnTo>
                <a:lnTo>
                  <a:pt x="0" y="1657"/>
                </a:lnTo>
                <a:lnTo>
                  <a:pt x="3" y="1552"/>
                </a:lnTo>
                <a:lnTo>
                  <a:pt x="13" y="1450"/>
                </a:lnTo>
                <a:lnTo>
                  <a:pt x="29" y="1348"/>
                </a:lnTo>
                <a:lnTo>
                  <a:pt x="50" y="1250"/>
                </a:lnTo>
                <a:lnTo>
                  <a:pt x="78" y="1153"/>
                </a:lnTo>
                <a:lnTo>
                  <a:pt x="110" y="1059"/>
                </a:lnTo>
                <a:lnTo>
                  <a:pt x="148" y="968"/>
                </a:lnTo>
                <a:lnTo>
                  <a:pt x="192" y="879"/>
                </a:lnTo>
                <a:lnTo>
                  <a:pt x="240" y="794"/>
                </a:lnTo>
                <a:lnTo>
                  <a:pt x="293" y="711"/>
                </a:lnTo>
                <a:lnTo>
                  <a:pt x="350" y="632"/>
                </a:lnTo>
                <a:lnTo>
                  <a:pt x="412" y="557"/>
                </a:lnTo>
                <a:lnTo>
                  <a:pt x="479" y="486"/>
                </a:lnTo>
                <a:lnTo>
                  <a:pt x="549" y="418"/>
                </a:lnTo>
                <a:lnTo>
                  <a:pt x="622" y="356"/>
                </a:lnTo>
                <a:lnTo>
                  <a:pt x="700" y="297"/>
                </a:lnTo>
                <a:lnTo>
                  <a:pt x="781" y="243"/>
                </a:lnTo>
                <a:lnTo>
                  <a:pt x="865" y="195"/>
                </a:lnTo>
                <a:lnTo>
                  <a:pt x="952" y="151"/>
                </a:lnTo>
                <a:lnTo>
                  <a:pt x="1043" y="112"/>
                </a:lnTo>
                <a:lnTo>
                  <a:pt x="1135" y="79"/>
                </a:lnTo>
                <a:lnTo>
                  <a:pt x="1231" y="51"/>
                </a:lnTo>
                <a:lnTo>
                  <a:pt x="1328" y="29"/>
                </a:lnTo>
                <a:lnTo>
                  <a:pt x="1427" y="13"/>
                </a:lnTo>
                <a:lnTo>
                  <a:pt x="1529" y="4"/>
                </a:lnTo>
                <a:lnTo>
                  <a:pt x="1632" y="0"/>
                </a:lnTo>
                <a:close/>
              </a:path>
            </a:pathLst>
          </a:custGeom>
          <a:gradFill>
            <a:gsLst>
              <a:gs pos="0">
                <a:schemeClr val="accent1"/>
              </a:gs>
              <a:gs pos="100000">
                <a:schemeClr val="accent3"/>
              </a:gs>
            </a:gsLst>
            <a:lin ang="270000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96" name="Freeform 11">
            <a:extLst>
              <a:ext uri="{FF2B5EF4-FFF2-40B4-BE49-F238E27FC236}">
                <a16:creationId xmlns:a16="http://schemas.microsoft.com/office/drawing/2014/main" id="{89D0019E-89B3-4D17-ADA6-732252FC3C6C}"/>
              </a:ext>
            </a:extLst>
          </p:cNvPr>
          <p:cNvSpPr>
            <a:spLocks noEditPoints="1"/>
          </p:cNvSpPr>
          <p:nvPr/>
        </p:nvSpPr>
        <p:spPr bwMode="auto">
          <a:xfrm>
            <a:off x="1142344" y="6684071"/>
            <a:ext cx="723589" cy="723589"/>
          </a:xfrm>
          <a:custGeom>
            <a:avLst/>
            <a:gdLst>
              <a:gd name="T0" fmla="*/ 683 w 3405"/>
              <a:gd name="T1" fmla="*/ 1266 h 3405"/>
              <a:gd name="T2" fmla="*/ 694 w 3405"/>
              <a:gd name="T3" fmla="*/ 2293 h 3405"/>
              <a:gd name="T4" fmla="*/ 747 w 3405"/>
              <a:gd name="T5" fmla="*/ 2369 h 3405"/>
              <a:gd name="T6" fmla="*/ 832 w 3405"/>
              <a:gd name="T7" fmla="*/ 2410 h 3405"/>
              <a:gd name="T8" fmla="*/ 2573 w 3405"/>
              <a:gd name="T9" fmla="*/ 2410 h 3405"/>
              <a:gd name="T10" fmla="*/ 2658 w 3405"/>
              <a:gd name="T11" fmla="*/ 2369 h 3405"/>
              <a:gd name="T12" fmla="*/ 2711 w 3405"/>
              <a:gd name="T13" fmla="*/ 2293 h 3405"/>
              <a:gd name="T14" fmla="*/ 2722 w 3405"/>
              <a:gd name="T15" fmla="*/ 2230 h 3405"/>
              <a:gd name="T16" fmla="*/ 2720 w 3405"/>
              <a:gd name="T17" fmla="*/ 1235 h 3405"/>
              <a:gd name="T18" fmla="*/ 1749 w 3405"/>
              <a:gd name="T19" fmla="*/ 1840 h 3405"/>
              <a:gd name="T20" fmla="*/ 1703 w 3405"/>
              <a:gd name="T21" fmla="*/ 1851 h 3405"/>
              <a:gd name="T22" fmla="*/ 1677 w 3405"/>
              <a:gd name="T23" fmla="*/ 1848 h 3405"/>
              <a:gd name="T24" fmla="*/ 1648 w 3405"/>
              <a:gd name="T25" fmla="*/ 1835 h 3405"/>
              <a:gd name="T26" fmla="*/ 695 w 3405"/>
              <a:gd name="T27" fmla="*/ 1227 h 3405"/>
              <a:gd name="T28" fmla="*/ 1701 w 3405"/>
              <a:gd name="T29" fmla="*/ 0 h 3405"/>
              <a:gd name="T30" fmla="*/ 2008 w 3405"/>
              <a:gd name="T31" fmla="*/ 28 h 3405"/>
              <a:gd name="T32" fmla="*/ 2296 w 3405"/>
              <a:gd name="T33" fmla="*/ 107 h 3405"/>
              <a:gd name="T34" fmla="*/ 2562 w 3405"/>
              <a:gd name="T35" fmla="*/ 232 h 3405"/>
              <a:gd name="T36" fmla="*/ 2800 w 3405"/>
              <a:gd name="T37" fmla="*/ 400 h 3405"/>
              <a:gd name="T38" fmla="*/ 3005 w 3405"/>
              <a:gd name="T39" fmla="*/ 606 h 3405"/>
              <a:gd name="T40" fmla="*/ 3173 w 3405"/>
              <a:gd name="T41" fmla="*/ 844 h 3405"/>
              <a:gd name="T42" fmla="*/ 3298 w 3405"/>
              <a:gd name="T43" fmla="*/ 1109 h 3405"/>
              <a:gd name="T44" fmla="*/ 3378 w 3405"/>
              <a:gd name="T45" fmla="*/ 1397 h 3405"/>
              <a:gd name="T46" fmla="*/ 3405 w 3405"/>
              <a:gd name="T47" fmla="*/ 1703 h 3405"/>
              <a:gd name="T48" fmla="*/ 3378 w 3405"/>
              <a:gd name="T49" fmla="*/ 2008 h 3405"/>
              <a:gd name="T50" fmla="*/ 3298 w 3405"/>
              <a:gd name="T51" fmla="*/ 2297 h 3405"/>
              <a:gd name="T52" fmla="*/ 3173 w 3405"/>
              <a:gd name="T53" fmla="*/ 2562 h 3405"/>
              <a:gd name="T54" fmla="*/ 3005 w 3405"/>
              <a:gd name="T55" fmla="*/ 2800 h 3405"/>
              <a:gd name="T56" fmla="*/ 2800 w 3405"/>
              <a:gd name="T57" fmla="*/ 3005 h 3405"/>
              <a:gd name="T58" fmla="*/ 2562 w 3405"/>
              <a:gd name="T59" fmla="*/ 3173 h 3405"/>
              <a:gd name="T60" fmla="*/ 2296 w 3405"/>
              <a:gd name="T61" fmla="*/ 3299 h 3405"/>
              <a:gd name="T62" fmla="*/ 2008 w 3405"/>
              <a:gd name="T63" fmla="*/ 3379 h 3405"/>
              <a:gd name="T64" fmla="*/ 1701 w 3405"/>
              <a:gd name="T65" fmla="*/ 3405 h 3405"/>
              <a:gd name="T66" fmla="*/ 1397 w 3405"/>
              <a:gd name="T67" fmla="*/ 3379 h 3405"/>
              <a:gd name="T68" fmla="*/ 1109 w 3405"/>
              <a:gd name="T69" fmla="*/ 3299 h 3405"/>
              <a:gd name="T70" fmla="*/ 843 w 3405"/>
              <a:gd name="T71" fmla="*/ 3173 h 3405"/>
              <a:gd name="T72" fmla="*/ 605 w 3405"/>
              <a:gd name="T73" fmla="*/ 3005 h 3405"/>
              <a:gd name="T74" fmla="*/ 400 w 3405"/>
              <a:gd name="T75" fmla="*/ 2800 h 3405"/>
              <a:gd name="T76" fmla="*/ 232 w 3405"/>
              <a:gd name="T77" fmla="*/ 2562 h 3405"/>
              <a:gd name="T78" fmla="*/ 107 w 3405"/>
              <a:gd name="T79" fmla="*/ 2297 h 3405"/>
              <a:gd name="T80" fmla="*/ 27 w 3405"/>
              <a:gd name="T81" fmla="*/ 2008 h 3405"/>
              <a:gd name="T82" fmla="*/ 0 w 3405"/>
              <a:gd name="T83" fmla="*/ 1703 h 3405"/>
              <a:gd name="T84" fmla="*/ 27 w 3405"/>
              <a:gd name="T85" fmla="*/ 1397 h 3405"/>
              <a:gd name="T86" fmla="*/ 107 w 3405"/>
              <a:gd name="T87" fmla="*/ 1109 h 3405"/>
              <a:gd name="T88" fmla="*/ 232 w 3405"/>
              <a:gd name="T89" fmla="*/ 844 h 3405"/>
              <a:gd name="T90" fmla="*/ 400 w 3405"/>
              <a:gd name="T91" fmla="*/ 606 h 3405"/>
              <a:gd name="T92" fmla="*/ 605 w 3405"/>
              <a:gd name="T93" fmla="*/ 400 h 3405"/>
              <a:gd name="T94" fmla="*/ 843 w 3405"/>
              <a:gd name="T95" fmla="*/ 232 h 3405"/>
              <a:gd name="T96" fmla="*/ 1109 w 3405"/>
              <a:gd name="T97" fmla="*/ 107 h 3405"/>
              <a:gd name="T98" fmla="*/ 1397 w 3405"/>
              <a:gd name="T99" fmla="*/ 28 h 3405"/>
              <a:gd name="T100" fmla="*/ 1701 w 3405"/>
              <a:gd name="T101"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05" h="3405">
                <a:moveTo>
                  <a:pt x="685" y="1235"/>
                </a:moveTo>
                <a:lnTo>
                  <a:pt x="683" y="1251"/>
                </a:lnTo>
                <a:lnTo>
                  <a:pt x="683" y="1266"/>
                </a:lnTo>
                <a:lnTo>
                  <a:pt x="683" y="2230"/>
                </a:lnTo>
                <a:lnTo>
                  <a:pt x="685" y="2262"/>
                </a:lnTo>
                <a:lnTo>
                  <a:pt x="694" y="2293"/>
                </a:lnTo>
                <a:lnTo>
                  <a:pt x="708" y="2322"/>
                </a:lnTo>
                <a:lnTo>
                  <a:pt x="725" y="2347"/>
                </a:lnTo>
                <a:lnTo>
                  <a:pt x="747" y="2369"/>
                </a:lnTo>
                <a:lnTo>
                  <a:pt x="773" y="2388"/>
                </a:lnTo>
                <a:lnTo>
                  <a:pt x="801" y="2401"/>
                </a:lnTo>
                <a:lnTo>
                  <a:pt x="832" y="2410"/>
                </a:lnTo>
                <a:lnTo>
                  <a:pt x="865" y="2413"/>
                </a:lnTo>
                <a:lnTo>
                  <a:pt x="2540" y="2413"/>
                </a:lnTo>
                <a:lnTo>
                  <a:pt x="2573" y="2410"/>
                </a:lnTo>
                <a:lnTo>
                  <a:pt x="2604" y="2401"/>
                </a:lnTo>
                <a:lnTo>
                  <a:pt x="2632" y="2388"/>
                </a:lnTo>
                <a:lnTo>
                  <a:pt x="2658" y="2369"/>
                </a:lnTo>
                <a:lnTo>
                  <a:pt x="2680" y="2347"/>
                </a:lnTo>
                <a:lnTo>
                  <a:pt x="2697" y="2322"/>
                </a:lnTo>
                <a:lnTo>
                  <a:pt x="2711" y="2293"/>
                </a:lnTo>
                <a:lnTo>
                  <a:pt x="2720" y="2262"/>
                </a:lnTo>
                <a:lnTo>
                  <a:pt x="2722" y="2230"/>
                </a:lnTo>
                <a:lnTo>
                  <a:pt x="2722" y="2230"/>
                </a:lnTo>
                <a:lnTo>
                  <a:pt x="2722" y="1266"/>
                </a:lnTo>
                <a:lnTo>
                  <a:pt x="2722" y="1251"/>
                </a:lnTo>
                <a:lnTo>
                  <a:pt x="2720" y="1235"/>
                </a:lnTo>
                <a:lnTo>
                  <a:pt x="1757" y="1835"/>
                </a:lnTo>
                <a:lnTo>
                  <a:pt x="1753" y="1837"/>
                </a:lnTo>
                <a:lnTo>
                  <a:pt x="1749" y="1840"/>
                </a:lnTo>
                <a:lnTo>
                  <a:pt x="1728" y="1848"/>
                </a:lnTo>
                <a:lnTo>
                  <a:pt x="1726" y="1848"/>
                </a:lnTo>
                <a:lnTo>
                  <a:pt x="1703" y="1851"/>
                </a:lnTo>
                <a:lnTo>
                  <a:pt x="1701" y="1851"/>
                </a:lnTo>
                <a:lnTo>
                  <a:pt x="1679" y="1848"/>
                </a:lnTo>
                <a:lnTo>
                  <a:pt x="1677" y="1848"/>
                </a:lnTo>
                <a:lnTo>
                  <a:pt x="1656" y="1840"/>
                </a:lnTo>
                <a:lnTo>
                  <a:pt x="1652" y="1837"/>
                </a:lnTo>
                <a:lnTo>
                  <a:pt x="1648" y="1835"/>
                </a:lnTo>
                <a:lnTo>
                  <a:pt x="685" y="1235"/>
                </a:lnTo>
                <a:close/>
                <a:moveTo>
                  <a:pt x="1703" y="598"/>
                </a:moveTo>
                <a:lnTo>
                  <a:pt x="695" y="1227"/>
                </a:lnTo>
                <a:lnTo>
                  <a:pt x="2710" y="1227"/>
                </a:lnTo>
                <a:lnTo>
                  <a:pt x="1703" y="598"/>
                </a:lnTo>
                <a:close/>
                <a:moveTo>
                  <a:pt x="1701" y="0"/>
                </a:moveTo>
                <a:lnTo>
                  <a:pt x="1806" y="3"/>
                </a:lnTo>
                <a:lnTo>
                  <a:pt x="1909" y="12"/>
                </a:lnTo>
                <a:lnTo>
                  <a:pt x="2008" y="28"/>
                </a:lnTo>
                <a:lnTo>
                  <a:pt x="2107" y="49"/>
                </a:lnTo>
                <a:lnTo>
                  <a:pt x="2203" y="75"/>
                </a:lnTo>
                <a:lnTo>
                  <a:pt x="2296" y="107"/>
                </a:lnTo>
                <a:lnTo>
                  <a:pt x="2387" y="144"/>
                </a:lnTo>
                <a:lnTo>
                  <a:pt x="2477" y="186"/>
                </a:lnTo>
                <a:lnTo>
                  <a:pt x="2562" y="232"/>
                </a:lnTo>
                <a:lnTo>
                  <a:pt x="2644" y="284"/>
                </a:lnTo>
                <a:lnTo>
                  <a:pt x="2723" y="340"/>
                </a:lnTo>
                <a:lnTo>
                  <a:pt x="2800" y="400"/>
                </a:lnTo>
                <a:lnTo>
                  <a:pt x="2871" y="465"/>
                </a:lnTo>
                <a:lnTo>
                  <a:pt x="2940" y="534"/>
                </a:lnTo>
                <a:lnTo>
                  <a:pt x="3005" y="606"/>
                </a:lnTo>
                <a:lnTo>
                  <a:pt x="3065" y="682"/>
                </a:lnTo>
                <a:lnTo>
                  <a:pt x="3121" y="761"/>
                </a:lnTo>
                <a:lnTo>
                  <a:pt x="3173" y="844"/>
                </a:lnTo>
                <a:lnTo>
                  <a:pt x="3220" y="929"/>
                </a:lnTo>
                <a:lnTo>
                  <a:pt x="3262" y="1018"/>
                </a:lnTo>
                <a:lnTo>
                  <a:pt x="3298" y="1109"/>
                </a:lnTo>
                <a:lnTo>
                  <a:pt x="3330" y="1202"/>
                </a:lnTo>
                <a:lnTo>
                  <a:pt x="3356" y="1299"/>
                </a:lnTo>
                <a:lnTo>
                  <a:pt x="3378" y="1397"/>
                </a:lnTo>
                <a:lnTo>
                  <a:pt x="3393" y="1498"/>
                </a:lnTo>
                <a:lnTo>
                  <a:pt x="3402" y="1599"/>
                </a:lnTo>
                <a:lnTo>
                  <a:pt x="3405" y="1703"/>
                </a:lnTo>
                <a:lnTo>
                  <a:pt x="3402" y="1806"/>
                </a:lnTo>
                <a:lnTo>
                  <a:pt x="3393" y="1909"/>
                </a:lnTo>
                <a:lnTo>
                  <a:pt x="3378" y="2008"/>
                </a:lnTo>
                <a:lnTo>
                  <a:pt x="3356" y="2107"/>
                </a:lnTo>
                <a:lnTo>
                  <a:pt x="3330" y="2203"/>
                </a:lnTo>
                <a:lnTo>
                  <a:pt x="3298" y="2297"/>
                </a:lnTo>
                <a:lnTo>
                  <a:pt x="3262" y="2388"/>
                </a:lnTo>
                <a:lnTo>
                  <a:pt x="3220" y="2477"/>
                </a:lnTo>
                <a:lnTo>
                  <a:pt x="3173" y="2562"/>
                </a:lnTo>
                <a:lnTo>
                  <a:pt x="3121" y="2645"/>
                </a:lnTo>
                <a:lnTo>
                  <a:pt x="3065" y="2725"/>
                </a:lnTo>
                <a:lnTo>
                  <a:pt x="3005" y="2800"/>
                </a:lnTo>
                <a:lnTo>
                  <a:pt x="2940" y="2872"/>
                </a:lnTo>
                <a:lnTo>
                  <a:pt x="2871" y="2941"/>
                </a:lnTo>
                <a:lnTo>
                  <a:pt x="2800" y="3005"/>
                </a:lnTo>
                <a:lnTo>
                  <a:pt x="2723" y="3066"/>
                </a:lnTo>
                <a:lnTo>
                  <a:pt x="2644" y="3122"/>
                </a:lnTo>
                <a:lnTo>
                  <a:pt x="2562" y="3173"/>
                </a:lnTo>
                <a:lnTo>
                  <a:pt x="2477" y="3220"/>
                </a:lnTo>
                <a:lnTo>
                  <a:pt x="2387" y="3262"/>
                </a:lnTo>
                <a:lnTo>
                  <a:pt x="2296" y="3299"/>
                </a:lnTo>
                <a:lnTo>
                  <a:pt x="2203" y="3331"/>
                </a:lnTo>
                <a:lnTo>
                  <a:pt x="2107" y="3358"/>
                </a:lnTo>
                <a:lnTo>
                  <a:pt x="2008" y="3379"/>
                </a:lnTo>
                <a:lnTo>
                  <a:pt x="1909" y="3393"/>
                </a:lnTo>
                <a:lnTo>
                  <a:pt x="1806" y="3402"/>
                </a:lnTo>
                <a:lnTo>
                  <a:pt x="1701" y="3405"/>
                </a:lnTo>
                <a:lnTo>
                  <a:pt x="1599" y="3402"/>
                </a:lnTo>
                <a:lnTo>
                  <a:pt x="1496" y="3393"/>
                </a:lnTo>
                <a:lnTo>
                  <a:pt x="1397" y="3379"/>
                </a:lnTo>
                <a:lnTo>
                  <a:pt x="1298" y="3358"/>
                </a:lnTo>
                <a:lnTo>
                  <a:pt x="1202" y="3331"/>
                </a:lnTo>
                <a:lnTo>
                  <a:pt x="1109" y="3299"/>
                </a:lnTo>
                <a:lnTo>
                  <a:pt x="1018" y="3262"/>
                </a:lnTo>
                <a:lnTo>
                  <a:pt x="928" y="3220"/>
                </a:lnTo>
                <a:lnTo>
                  <a:pt x="843" y="3173"/>
                </a:lnTo>
                <a:lnTo>
                  <a:pt x="761" y="3122"/>
                </a:lnTo>
                <a:lnTo>
                  <a:pt x="682" y="3066"/>
                </a:lnTo>
                <a:lnTo>
                  <a:pt x="605" y="3005"/>
                </a:lnTo>
                <a:lnTo>
                  <a:pt x="534" y="2941"/>
                </a:lnTo>
                <a:lnTo>
                  <a:pt x="465" y="2872"/>
                </a:lnTo>
                <a:lnTo>
                  <a:pt x="400" y="2800"/>
                </a:lnTo>
                <a:lnTo>
                  <a:pt x="340" y="2725"/>
                </a:lnTo>
                <a:lnTo>
                  <a:pt x="284" y="2645"/>
                </a:lnTo>
                <a:lnTo>
                  <a:pt x="232" y="2562"/>
                </a:lnTo>
                <a:lnTo>
                  <a:pt x="185" y="2477"/>
                </a:lnTo>
                <a:lnTo>
                  <a:pt x="143" y="2388"/>
                </a:lnTo>
                <a:lnTo>
                  <a:pt x="107" y="2297"/>
                </a:lnTo>
                <a:lnTo>
                  <a:pt x="75" y="2203"/>
                </a:lnTo>
                <a:lnTo>
                  <a:pt x="48" y="2107"/>
                </a:lnTo>
                <a:lnTo>
                  <a:pt x="27" y="2008"/>
                </a:lnTo>
                <a:lnTo>
                  <a:pt x="12" y="1909"/>
                </a:lnTo>
                <a:lnTo>
                  <a:pt x="3" y="1806"/>
                </a:lnTo>
                <a:lnTo>
                  <a:pt x="0" y="1703"/>
                </a:lnTo>
                <a:lnTo>
                  <a:pt x="3" y="1599"/>
                </a:lnTo>
                <a:lnTo>
                  <a:pt x="12" y="1498"/>
                </a:lnTo>
                <a:lnTo>
                  <a:pt x="27" y="1397"/>
                </a:lnTo>
                <a:lnTo>
                  <a:pt x="48" y="1299"/>
                </a:lnTo>
                <a:lnTo>
                  <a:pt x="75" y="1202"/>
                </a:lnTo>
                <a:lnTo>
                  <a:pt x="107" y="1109"/>
                </a:lnTo>
                <a:lnTo>
                  <a:pt x="143" y="1018"/>
                </a:lnTo>
                <a:lnTo>
                  <a:pt x="185" y="929"/>
                </a:lnTo>
                <a:lnTo>
                  <a:pt x="232" y="844"/>
                </a:lnTo>
                <a:lnTo>
                  <a:pt x="284" y="761"/>
                </a:lnTo>
                <a:lnTo>
                  <a:pt x="340" y="682"/>
                </a:lnTo>
                <a:lnTo>
                  <a:pt x="400" y="606"/>
                </a:lnTo>
                <a:lnTo>
                  <a:pt x="465" y="534"/>
                </a:lnTo>
                <a:lnTo>
                  <a:pt x="534" y="465"/>
                </a:lnTo>
                <a:lnTo>
                  <a:pt x="605" y="400"/>
                </a:lnTo>
                <a:lnTo>
                  <a:pt x="682" y="340"/>
                </a:lnTo>
                <a:lnTo>
                  <a:pt x="761" y="284"/>
                </a:lnTo>
                <a:lnTo>
                  <a:pt x="843" y="232"/>
                </a:lnTo>
                <a:lnTo>
                  <a:pt x="928" y="186"/>
                </a:lnTo>
                <a:lnTo>
                  <a:pt x="1018" y="144"/>
                </a:lnTo>
                <a:lnTo>
                  <a:pt x="1109" y="107"/>
                </a:lnTo>
                <a:lnTo>
                  <a:pt x="1202" y="75"/>
                </a:lnTo>
                <a:lnTo>
                  <a:pt x="1298" y="49"/>
                </a:lnTo>
                <a:lnTo>
                  <a:pt x="1397" y="28"/>
                </a:lnTo>
                <a:lnTo>
                  <a:pt x="1496" y="12"/>
                </a:lnTo>
                <a:lnTo>
                  <a:pt x="1599" y="3"/>
                </a:lnTo>
                <a:lnTo>
                  <a:pt x="1701" y="0"/>
                </a:lnTo>
                <a:close/>
              </a:path>
            </a:pathLst>
          </a:custGeom>
          <a:gradFill>
            <a:gsLst>
              <a:gs pos="0">
                <a:schemeClr val="accent1"/>
              </a:gs>
              <a:gs pos="100000">
                <a:schemeClr val="accent3"/>
              </a:gs>
            </a:gsLst>
            <a:lin ang="270000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dirty="0"/>
          </a:p>
        </p:txBody>
      </p:sp>
      <p:sp>
        <p:nvSpPr>
          <p:cNvPr id="97" name="Freeform 13">
            <a:extLst>
              <a:ext uri="{FF2B5EF4-FFF2-40B4-BE49-F238E27FC236}">
                <a16:creationId xmlns:a16="http://schemas.microsoft.com/office/drawing/2014/main" id="{3F4BA26D-8B76-43E6-B85F-39DE8279E020}"/>
              </a:ext>
            </a:extLst>
          </p:cNvPr>
          <p:cNvSpPr>
            <a:spLocks noEditPoints="1"/>
          </p:cNvSpPr>
          <p:nvPr/>
        </p:nvSpPr>
        <p:spPr bwMode="auto">
          <a:xfrm>
            <a:off x="1147277" y="5591058"/>
            <a:ext cx="713721" cy="668044"/>
          </a:xfrm>
          <a:custGeom>
            <a:avLst/>
            <a:gdLst>
              <a:gd name="T0" fmla="*/ 2221 w 3375"/>
              <a:gd name="T1" fmla="*/ 1236 h 3159"/>
              <a:gd name="T2" fmla="*/ 2242 w 3375"/>
              <a:gd name="T3" fmla="*/ 1252 h 3159"/>
              <a:gd name="T4" fmla="*/ 2246 w 3375"/>
              <a:gd name="T5" fmla="*/ 1178 h 3159"/>
              <a:gd name="T6" fmla="*/ 2443 w 3375"/>
              <a:gd name="T7" fmla="*/ 1830 h 3159"/>
              <a:gd name="T8" fmla="*/ 1518 w 3375"/>
              <a:gd name="T9" fmla="*/ 982 h 3159"/>
              <a:gd name="T10" fmla="*/ 1704 w 3375"/>
              <a:gd name="T11" fmla="*/ 1062 h 3159"/>
              <a:gd name="T12" fmla="*/ 1771 w 3375"/>
              <a:gd name="T13" fmla="*/ 1272 h 3159"/>
              <a:gd name="T14" fmla="*/ 1664 w 3375"/>
              <a:gd name="T15" fmla="*/ 1457 h 3159"/>
              <a:gd name="T16" fmla="*/ 1501 w 3375"/>
              <a:gd name="T17" fmla="*/ 1570 h 3159"/>
              <a:gd name="T18" fmla="*/ 1787 w 3375"/>
              <a:gd name="T19" fmla="*/ 1655 h 3159"/>
              <a:gd name="T20" fmla="*/ 1208 w 3375"/>
              <a:gd name="T21" fmla="*/ 1662 h 3159"/>
              <a:gd name="T22" fmla="*/ 1331 w 3375"/>
              <a:gd name="T23" fmla="*/ 1466 h 3159"/>
              <a:gd name="T24" fmla="*/ 1494 w 3375"/>
              <a:gd name="T25" fmla="*/ 1347 h 3159"/>
              <a:gd name="T26" fmla="*/ 1558 w 3375"/>
              <a:gd name="T27" fmla="*/ 1236 h 3159"/>
              <a:gd name="T28" fmla="*/ 1470 w 3375"/>
              <a:gd name="T29" fmla="*/ 1173 h 3159"/>
              <a:gd name="T30" fmla="*/ 1358 w 3375"/>
              <a:gd name="T31" fmla="*/ 1243 h 3159"/>
              <a:gd name="T32" fmla="*/ 1203 w 3375"/>
              <a:gd name="T33" fmla="*/ 1144 h 3159"/>
              <a:gd name="T34" fmla="*/ 1300 w 3375"/>
              <a:gd name="T35" fmla="*/ 1038 h 3159"/>
              <a:gd name="T36" fmla="*/ 422 w 3375"/>
              <a:gd name="T37" fmla="*/ 734 h 3159"/>
              <a:gd name="T38" fmla="*/ 646 w 3375"/>
              <a:gd name="T39" fmla="*/ 863 h 3159"/>
              <a:gd name="T40" fmla="*/ 822 w 3375"/>
              <a:gd name="T41" fmla="*/ 1130 h 3159"/>
              <a:gd name="T42" fmla="*/ 827 w 3375"/>
              <a:gd name="T43" fmla="*/ 1309 h 3159"/>
              <a:gd name="T44" fmla="*/ 726 w 3375"/>
              <a:gd name="T45" fmla="*/ 1446 h 3159"/>
              <a:gd name="T46" fmla="*/ 639 w 3375"/>
              <a:gd name="T47" fmla="*/ 1590 h 3159"/>
              <a:gd name="T48" fmla="*/ 738 w 3375"/>
              <a:gd name="T49" fmla="*/ 1805 h 3159"/>
              <a:gd name="T50" fmla="*/ 955 w 3375"/>
              <a:gd name="T51" fmla="*/ 2061 h 3159"/>
              <a:gd name="T52" fmla="*/ 1210 w 3375"/>
              <a:gd name="T53" fmla="*/ 2306 h 3159"/>
              <a:gd name="T54" fmla="*/ 1454 w 3375"/>
              <a:gd name="T55" fmla="*/ 2483 h 3159"/>
              <a:gd name="T56" fmla="*/ 1636 w 3375"/>
              <a:gd name="T57" fmla="*/ 2506 h 3159"/>
              <a:gd name="T58" fmla="*/ 1770 w 3375"/>
              <a:gd name="T59" fmla="*/ 2381 h 3159"/>
              <a:gd name="T60" fmla="*/ 1919 w 3375"/>
              <a:gd name="T61" fmla="*/ 2316 h 3159"/>
              <a:gd name="T62" fmla="*/ 2131 w 3375"/>
              <a:gd name="T63" fmla="*/ 2388 h 3159"/>
              <a:gd name="T64" fmla="*/ 2384 w 3375"/>
              <a:gd name="T65" fmla="*/ 2614 h 3159"/>
              <a:gd name="T66" fmla="*/ 2412 w 3375"/>
              <a:gd name="T67" fmla="*/ 2819 h 3159"/>
              <a:gd name="T68" fmla="*/ 2291 w 3375"/>
              <a:gd name="T69" fmla="*/ 2989 h 3159"/>
              <a:gd name="T70" fmla="*/ 2131 w 3375"/>
              <a:gd name="T71" fmla="*/ 3129 h 3159"/>
              <a:gd name="T72" fmla="*/ 1830 w 3375"/>
              <a:gd name="T73" fmla="*/ 3144 h 3159"/>
              <a:gd name="T74" fmla="*/ 1384 w 3375"/>
              <a:gd name="T75" fmla="*/ 2974 h 3159"/>
              <a:gd name="T76" fmla="*/ 859 w 3375"/>
              <a:gd name="T77" fmla="*/ 2602 h 3159"/>
              <a:gd name="T78" fmla="*/ 372 w 3375"/>
              <a:gd name="T79" fmla="*/ 2070 h 3159"/>
              <a:gd name="T80" fmla="*/ 89 w 3375"/>
              <a:gd name="T81" fmla="*/ 1571 h 3159"/>
              <a:gd name="T82" fmla="*/ 0 w 3375"/>
              <a:gd name="T83" fmla="*/ 1179 h 3159"/>
              <a:gd name="T84" fmla="*/ 86 w 3375"/>
              <a:gd name="T85" fmla="*/ 956 h 3159"/>
              <a:gd name="T86" fmla="*/ 239 w 3375"/>
              <a:gd name="T87" fmla="*/ 807 h 3159"/>
              <a:gd name="T88" fmla="*/ 422 w 3375"/>
              <a:gd name="T89" fmla="*/ 734 h 3159"/>
              <a:gd name="T90" fmla="*/ 2434 w 3375"/>
              <a:gd name="T91" fmla="*/ 110 h 3159"/>
              <a:gd name="T92" fmla="*/ 2966 w 3375"/>
              <a:gd name="T93" fmla="*/ 475 h 3159"/>
              <a:gd name="T94" fmla="*/ 3298 w 3375"/>
              <a:gd name="T95" fmla="*/ 1030 h 3159"/>
              <a:gd name="T96" fmla="*/ 3364 w 3375"/>
              <a:gd name="T97" fmla="*/ 1692 h 3159"/>
              <a:gd name="T98" fmla="*/ 3155 w 3375"/>
              <a:gd name="T99" fmla="*/ 2287 h 3159"/>
              <a:gd name="T100" fmla="*/ 2733 w 3375"/>
              <a:gd name="T101" fmla="*/ 2737 h 3159"/>
              <a:gd name="T102" fmla="*/ 2574 w 3375"/>
              <a:gd name="T103" fmla="*/ 2633 h 3159"/>
              <a:gd name="T104" fmla="*/ 2907 w 3375"/>
              <a:gd name="T105" fmla="*/ 2260 h 3159"/>
              <a:gd name="T106" fmla="*/ 3132 w 3375"/>
              <a:gd name="T107" fmla="*/ 1742 h 3159"/>
              <a:gd name="T108" fmla="*/ 3057 w 3375"/>
              <a:gd name="T109" fmla="*/ 1016 h 3159"/>
              <a:gd name="T110" fmla="*/ 2716 w 3375"/>
              <a:gd name="T111" fmla="*/ 540 h 3159"/>
              <a:gd name="T112" fmla="*/ 2197 w 3375"/>
              <a:gd name="T113" fmla="*/ 264 h 3159"/>
              <a:gd name="T114" fmla="*/ 1463 w 3375"/>
              <a:gd name="T115" fmla="*/ 288 h 3159"/>
              <a:gd name="T116" fmla="*/ 964 w 3375"/>
              <a:gd name="T117" fmla="*/ 598 h 3159"/>
              <a:gd name="T118" fmla="*/ 640 w 3375"/>
              <a:gd name="T119" fmla="*/ 641 h 3159"/>
              <a:gd name="T120" fmla="*/ 1090 w 3375"/>
              <a:gd name="T121" fmla="*/ 220 h 3159"/>
              <a:gd name="T122" fmla="*/ 1683 w 3375"/>
              <a:gd name="T123" fmla="*/ 12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3159">
                <a:moveTo>
                  <a:pt x="2246" y="1178"/>
                </a:moveTo>
                <a:lnTo>
                  <a:pt x="2246" y="1180"/>
                </a:lnTo>
                <a:lnTo>
                  <a:pt x="2243" y="1186"/>
                </a:lnTo>
                <a:lnTo>
                  <a:pt x="2240" y="1197"/>
                </a:lnTo>
                <a:lnTo>
                  <a:pt x="2235" y="1208"/>
                </a:lnTo>
                <a:lnTo>
                  <a:pt x="2229" y="1222"/>
                </a:lnTo>
                <a:lnTo>
                  <a:pt x="2221" y="1236"/>
                </a:lnTo>
                <a:lnTo>
                  <a:pt x="2214" y="1251"/>
                </a:lnTo>
                <a:lnTo>
                  <a:pt x="2206" y="1264"/>
                </a:lnTo>
                <a:lnTo>
                  <a:pt x="2079" y="1456"/>
                </a:lnTo>
                <a:lnTo>
                  <a:pt x="2079" y="1458"/>
                </a:lnTo>
                <a:lnTo>
                  <a:pt x="2242" y="1458"/>
                </a:lnTo>
                <a:lnTo>
                  <a:pt x="2242" y="1271"/>
                </a:lnTo>
                <a:lnTo>
                  <a:pt x="2242" y="1252"/>
                </a:lnTo>
                <a:lnTo>
                  <a:pt x="2243" y="1233"/>
                </a:lnTo>
                <a:lnTo>
                  <a:pt x="2245" y="1216"/>
                </a:lnTo>
                <a:lnTo>
                  <a:pt x="2246" y="1201"/>
                </a:lnTo>
                <a:lnTo>
                  <a:pt x="2247" y="1188"/>
                </a:lnTo>
                <a:lnTo>
                  <a:pt x="2248" y="1181"/>
                </a:lnTo>
                <a:lnTo>
                  <a:pt x="2249" y="1178"/>
                </a:lnTo>
                <a:lnTo>
                  <a:pt x="2246" y="1178"/>
                </a:lnTo>
                <a:close/>
                <a:moveTo>
                  <a:pt x="2194" y="995"/>
                </a:moveTo>
                <a:lnTo>
                  <a:pt x="2443" y="995"/>
                </a:lnTo>
                <a:lnTo>
                  <a:pt x="2443" y="1458"/>
                </a:lnTo>
                <a:lnTo>
                  <a:pt x="2543" y="1458"/>
                </a:lnTo>
                <a:lnTo>
                  <a:pt x="2543" y="1627"/>
                </a:lnTo>
                <a:lnTo>
                  <a:pt x="2443" y="1627"/>
                </a:lnTo>
                <a:lnTo>
                  <a:pt x="2443" y="1830"/>
                </a:lnTo>
                <a:lnTo>
                  <a:pt x="2242" y="1830"/>
                </a:lnTo>
                <a:lnTo>
                  <a:pt x="2242" y="1627"/>
                </a:lnTo>
                <a:lnTo>
                  <a:pt x="1872" y="1627"/>
                </a:lnTo>
                <a:lnTo>
                  <a:pt x="1872" y="1503"/>
                </a:lnTo>
                <a:lnTo>
                  <a:pt x="2194" y="995"/>
                </a:lnTo>
                <a:close/>
                <a:moveTo>
                  <a:pt x="1489" y="981"/>
                </a:moveTo>
                <a:lnTo>
                  <a:pt x="1518" y="982"/>
                </a:lnTo>
                <a:lnTo>
                  <a:pt x="1547" y="986"/>
                </a:lnTo>
                <a:lnTo>
                  <a:pt x="1576" y="992"/>
                </a:lnTo>
                <a:lnTo>
                  <a:pt x="1605" y="1000"/>
                </a:lnTo>
                <a:lnTo>
                  <a:pt x="1632" y="1011"/>
                </a:lnTo>
                <a:lnTo>
                  <a:pt x="1658" y="1026"/>
                </a:lnTo>
                <a:lnTo>
                  <a:pt x="1682" y="1042"/>
                </a:lnTo>
                <a:lnTo>
                  <a:pt x="1704" y="1062"/>
                </a:lnTo>
                <a:lnTo>
                  <a:pt x="1724" y="1083"/>
                </a:lnTo>
                <a:lnTo>
                  <a:pt x="1741" y="1109"/>
                </a:lnTo>
                <a:lnTo>
                  <a:pt x="1755" y="1136"/>
                </a:lnTo>
                <a:lnTo>
                  <a:pt x="1765" y="1167"/>
                </a:lnTo>
                <a:lnTo>
                  <a:pt x="1771" y="1200"/>
                </a:lnTo>
                <a:lnTo>
                  <a:pt x="1773" y="1236"/>
                </a:lnTo>
                <a:lnTo>
                  <a:pt x="1771" y="1272"/>
                </a:lnTo>
                <a:lnTo>
                  <a:pt x="1765" y="1305"/>
                </a:lnTo>
                <a:lnTo>
                  <a:pt x="1755" y="1336"/>
                </a:lnTo>
                <a:lnTo>
                  <a:pt x="1742" y="1364"/>
                </a:lnTo>
                <a:lnTo>
                  <a:pt x="1725" y="1390"/>
                </a:lnTo>
                <a:lnTo>
                  <a:pt x="1707" y="1414"/>
                </a:lnTo>
                <a:lnTo>
                  <a:pt x="1686" y="1437"/>
                </a:lnTo>
                <a:lnTo>
                  <a:pt x="1664" y="1457"/>
                </a:lnTo>
                <a:lnTo>
                  <a:pt x="1640" y="1477"/>
                </a:lnTo>
                <a:lnTo>
                  <a:pt x="1617" y="1494"/>
                </a:lnTo>
                <a:lnTo>
                  <a:pt x="1592" y="1510"/>
                </a:lnTo>
                <a:lnTo>
                  <a:pt x="1569" y="1527"/>
                </a:lnTo>
                <a:lnTo>
                  <a:pt x="1545" y="1542"/>
                </a:lnTo>
                <a:lnTo>
                  <a:pt x="1523" y="1556"/>
                </a:lnTo>
                <a:lnTo>
                  <a:pt x="1501" y="1570"/>
                </a:lnTo>
                <a:lnTo>
                  <a:pt x="1483" y="1584"/>
                </a:lnTo>
                <a:lnTo>
                  <a:pt x="1466" y="1597"/>
                </a:lnTo>
                <a:lnTo>
                  <a:pt x="1452" y="1611"/>
                </a:lnTo>
                <a:lnTo>
                  <a:pt x="1441" y="1625"/>
                </a:lnTo>
                <a:lnTo>
                  <a:pt x="1435" y="1639"/>
                </a:lnTo>
                <a:lnTo>
                  <a:pt x="1432" y="1655"/>
                </a:lnTo>
                <a:lnTo>
                  <a:pt x="1787" y="1655"/>
                </a:lnTo>
                <a:lnTo>
                  <a:pt x="1787" y="1830"/>
                </a:lnTo>
                <a:lnTo>
                  <a:pt x="1209" y="1830"/>
                </a:lnTo>
                <a:lnTo>
                  <a:pt x="1204" y="1798"/>
                </a:lnTo>
                <a:lnTo>
                  <a:pt x="1201" y="1768"/>
                </a:lnTo>
                <a:lnTo>
                  <a:pt x="1199" y="1740"/>
                </a:lnTo>
                <a:lnTo>
                  <a:pt x="1202" y="1699"/>
                </a:lnTo>
                <a:lnTo>
                  <a:pt x="1208" y="1662"/>
                </a:lnTo>
                <a:lnTo>
                  <a:pt x="1217" y="1627"/>
                </a:lnTo>
                <a:lnTo>
                  <a:pt x="1230" y="1594"/>
                </a:lnTo>
                <a:lnTo>
                  <a:pt x="1247" y="1565"/>
                </a:lnTo>
                <a:lnTo>
                  <a:pt x="1265" y="1537"/>
                </a:lnTo>
                <a:lnTo>
                  <a:pt x="1286" y="1513"/>
                </a:lnTo>
                <a:lnTo>
                  <a:pt x="1307" y="1489"/>
                </a:lnTo>
                <a:lnTo>
                  <a:pt x="1331" y="1466"/>
                </a:lnTo>
                <a:lnTo>
                  <a:pt x="1355" y="1446"/>
                </a:lnTo>
                <a:lnTo>
                  <a:pt x="1380" y="1428"/>
                </a:lnTo>
                <a:lnTo>
                  <a:pt x="1404" y="1409"/>
                </a:lnTo>
                <a:lnTo>
                  <a:pt x="1428" y="1393"/>
                </a:lnTo>
                <a:lnTo>
                  <a:pt x="1451" y="1377"/>
                </a:lnTo>
                <a:lnTo>
                  <a:pt x="1474" y="1361"/>
                </a:lnTo>
                <a:lnTo>
                  <a:pt x="1494" y="1347"/>
                </a:lnTo>
                <a:lnTo>
                  <a:pt x="1513" y="1332"/>
                </a:lnTo>
                <a:lnTo>
                  <a:pt x="1528" y="1317"/>
                </a:lnTo>
                <a:lnTo>
                  <a:pt x="1541" y="1303"/>
                </a:lnTo>
                <a:lnTo>
                  <a:pt x="1551" y="1288"/>
                </a:lnTo>
                <a:lnTo>
                  <a:pt x="1558" y="1272"/>
                </a:lnTo>
                <a:lnTo>
                  <a:pt x="1560" y="1256"/>
                </a:lnTo>
                <a:lnTo>
                  <a:pt x="1558" y="1236"/>
                </a:lnTo>
                <a:lnTo>
                  <a:pt x="1551" y="1219"/>
                </a:lnTo>
                <a:lnTo>
                  <a:pt x="1542" y="1205"/>
                </a:lnTo>
                <a:lnTo>
                  <a:pt x="1531" y="1192"/>
                </a:lnTo>
                <a:lnTo>
                  <a:pt x="1518" y="1184"/>
                </a:lnTo>
                <a:lnTo>
                  <a:pt x="1502" y="1178"/>
                </a:lnTo>
                <a:lnTo>
                  <a:pt x="1486" y="1175"/>
                </a:lnTo>
                <a:lnTo>
                  <a:pt x="1470" y="1173"/>
                </a:lnTo>
                <a:lnTo>
                  <a:pt x="1447" y="1176"/>
                </a:lnTo>
                <a:lnTo>
                  <a:pt x="1427" y="1182"/>
                </a:lnTo>
                <a:lnTo>
                  <a:pt x="1408" y="1192"/>
                </a:lnTo>
                <a:lnTo>
                  <a:pt x="1392" y="1205"/>
                </a:lnTo>
                <a:lnTo>
                  <a:pt x="1379" y="1218"/>
                </a:lnTo>
                <a:lnTo>
                  <a:pt x="1366" y="1231"/>
                </a:lnTo>
                <a:lnTo>
                  <a:pt x="1358" y="1243"/>
                </a:lnTo>
                <a:lnTo>
                  <a:pt x="1351" y="1253"/>
                </a:lnTo>
                <a:lnTo>
                  <a:pt x="1348" y="1260"/>
                </a:lnTo>
                <a:lnTo>
                  <a:pt x="1346" y="1262"/>
                </a:lnTo>
                <a:lnTo>
                  <a:pt x="1195" y="1161"/>
                </a:lnTo>
                <a:lnTo>
                  <a:pt x="1196" y="1159"/>
                </a:lnTo>
                <a:lnTo>
                  <a:pt x="1199" y="1153"/>
                </a:lnTo>
                <a:lnTo>
                  <a:pt x="1203" y="1144"/>
                </a:lnTo>
                <a:lnTo>
                  <a:pt x="1210" y="1132"/>
                </a:lnTo>
                <a:lnTo>
                  <a:pt x="1219" y="1119"/>
                </a:lnTo>
                <a:lnTo>
                  <a:pt x="1230" y="1103"/>
                </a:lnTo>
                <a:lnTo>
                  <a:pt x="1244" y="1087"/>
                </a:lnTo>
                <a:lnTo>
                  <a:pt x="1260" y="1071"/>
                </a:lnTo>
                <a:lnTo>
                  <a:pt x="1278" y="1054"/>
                </a:lnTo>
                <a:lnTo>
                  <a:pt x="1300" y="1038"/>
                </a:lnTo>
                <a:lnTo>
                  <a:pt x="1324" y="1023"/>
                </a:lnTo>
                <a:lnTo>
                  <a:pt x="1351" y="1008"/>
                </a:lnTo>
                <a:lnTo>
                  <a:pt x="1381" y="997"/>
                </a:lnTo>
                <a:lnTo>
                  <a:pt x="1413" y="989"/>
                </a:lnTo>
                <a:lnTo>
                  <a:pt x="1449" y="983"/>
                </a:lnTo>
                <a:lnTo>
                  <a:pt x="1489" y="981"/>
                </a:lnTo>
                <a:close/>
                <a:moveTo>
                  <a:pt x="422" y="734"/>
                </a:moveTo>
                <a:lnTo>
                  <a:pt x="452" y="738"/>
                </a:lnTo>
                <a:lnTo>
                  <a:pt x="482" y="746"/>
                </a:lnTo>
                <a:lnTo>
                  <a:pt x="513" y="758"/>
                </a:lnTo>
                <a:lnTo>
                  <a:pt x="545" y="775"/>
                </a:lnTo>
                <a:lnTo>
                  <a:pt x="578" y="799"/>
                </a:lnTo>
                <a:lnTo>
                  <a:pt x="612" y="827"/>
                </a:lnTo>
                <a:lnTo>
                  <a:pt x="646" y="863"/>
                </a:lnTo>
                <a:lnTo>
                  <a:pt x="682" y="905"/>
                </a:lnTo>
                <a:lnTo>
                  <a:pt x="716" y="948"/>
                </a:lnTo>
                <a:lnTo>
                  <a:pt x="746" y="990"/>
                </a:lnTo>
                <a:lnTo>
                  <a:pt x="771" y="1028"/>
                </a:lnTo>
                <a:lnTo>
                  <a:pt x="792" y="1065"/>
                </a:lnTo>
                <a:lnTo>
                  <a:pt x="809" y="1098"/>
                </a:lnTo>
                <a:lnTo>
                  <a:pt x="822" y="1130"/>
                </a:lnTo>
                <a:lnTo>
                  <a:pt x="833" y="1161"/>
                </a:lnTo>
                <a:lnTo>
                  <a:pt x="839" y="1188"/>
                </a:lnTo>
                <a:lnTo>
                  <a:pt x="842" y="1215"/>
                </a:lnTo>
                <a:lnTo>
                  <a:pt x="843" y="1240"/>
                </a:lnTo>
                <a:lnTo>
                  <a:pt x="841" y="1264"/>
                </a:lnTo>
                <a:lnTo>
                  <a:pt x="836" y="1288"/>
                </a:lnTo>
                <a:lnTo>
                  <a:pt x="827" y="1309"/>
                </a:lnTo>
                <a:lnTo>
                  <a:pt x="818" y="1329"/>
                </a:lnTo>
                <a:lnTo>
                  <a:pt x="807" y="1350"/>
                </a:lnTo>
                <a:lnTo>
                  <a:pt x="794" y="1369"/>
                </a:lnTo>
                <a:lnTo>
                  <a:pt x="778" y="1389"/>
                </a:lnTo>
                <a:lnTo>
                  <a:pt x="762" y="1408"/>
                </a:lnTo>
                <a:lnTo>
                  <a:pt x="745" y="1428"/>
                </a:lnTo>
                <a:lnTo>
                  <a:pt x="726" y="1446"/>
                </a:lnTo>
                <a:lnTo>
                  <a:pt x="707" y="1465"/>
                </a:lnTo>
                <a:lnTo>
                  <a:pt x="687" y="1485"/>
                </a:lnTo>
                <a:lnTo>
                  <a:pt x="667" y="1505"/>
                </a:lnTo>
                <a:lnTo>
                  <a:pt x="653" y="1523"/>
                </a:lnTo>
                <a:lnTo>
                  <a:pt x="643" y="1543"/>
                </a:lnTo>
                <a:lnTo>
                  <a:pt x="639" y="1566"/>
                </a:lnTo>
                <a:lnTo>
                  <a:pt x="639" y="1590"/>
                </a:lnTo>
                <a:lnTo>
                  <a:pt x="643" y="1616"/>
                </a:lnTo>
                <a:lnTo>
                  <a:pt x="650" y="1644"/>
                </a:lnTo>
                <a:lnTo>
                  <a:pt x="662" y="1674"/>
                </a:lnTo>
                <a:lnTo>
                  <a:pt x="677" y="1705"/>
                </a:lnTo>
                <a:lnTo>
                  <a:pt x="694" y="1737"/>
                </a:lnTo>
                <a:lnTo>
                  <a:pt x="715" y="1770"/>
                </a:lnTo>
                <a:lnTo>
                  <a:pt x="738" y="1805"/>
                </a:lnTo>
                <a:lnTo>
                  <a:pt x="764" y="1840"/>
                </a:lnTo>
                <a:lnTo>
                  <a:pt x="793" y="1876"/>
                </a:lnTo>
                <a:lnTo>
                  <a:pt x="822" y="1912"/>
                </a:lnTo>
                <a:lnTo>
                  <a:pt x="853" y="1949"/>
                </a:lnTo>
                <a:lnTo>
                  <a:pt x="887" y="1986"/>
                </a:lnTo>
                <a:lnTo>
                  <a:pt x="920" y="2023"/>
                </a:lnTo>
                <a:lnTo>
                  <a:pt x="955" y="2061"/>
                </a:lnTo>
                <a:lnTo>
                  <a:pt x="990" y="2096"/>
                </a:lnTo>
                <a:lnTo>
                  <a:pt x="1026" y="2133"/>
                </a:lnTo>
                <a:lnTo>
                  <a:pt x="1063" y="2169"/>
                </a:lnTo>
                <a:lnTo>
                  <a:pt x="1099" y="2205"/>
                </a:lnTo>
                <a:lnTo>
                  <a:pt x="1136" y="2240"/>
                </a:lnTo>
                <a:lnTo>
                  <a:pt x="1173" y="2273"/>
                </a:lnTo>
                <a:lnTo>
                  <a:pt x="1210" y="2306"/>
                </a:lnTo>
                <a:lnTo>
                  <a:pt x="1247" y="2338"/>
                </a:lnTo>
                <a:lnTo>
                  <a:pt x="1284" y="2367"/>
                </a:lnTo>
                <a:lnTo>
                  <a:pt x="1319" y="2395"/>
                </a:lnTo>
                <a:lnTo>
                  <a:pt x="1354" y="2421"/>
                </a:lnTo>
                <a:lnTo>
                  <a:pt x="1389" y="2444"/>
                </a:lnTo>
                <a:lnTo>
                  <a:pt x="1423" y="2465"/>
                </a:lnTo>
                <a:lnTo>
                  <a:pt x="1454" y="2483"/>
                </a:lnTo>
                <a:lnTo>
                  <a:pt x="1486" y="2497"/>
                </a:lnTo>
                <a:lnTo>
                  <a:pt x="1516" y="2509"/>
                </a:lnTo>
                <a:lnTo>
                  <a:pt x="1543" y="2517"/>
                </a:lnTo>
                <a:lnTo>
                  <a:pt x="1570" y="2521"/>
                </a:lnTo>
                <a:lnTo>
                  <a:pt x="1593" y="2520"/>
                </a:lnTo>
                <a:lnTo>
                  <a:pt x="1616" y="2516"/>
                </a:lnTo>
                <a:lnTo>
                  <a:pt x="1636" y="2506"/>
                </a:lnTo>
                <a:lnTo>
                  <a:pt x="1654" y="2492"/>
                </a:lnTo>
                <a:lnTo>
                  <a:pt x="1674" y="2472"/>
                </a:lnTo>
                <a:lnTo>
                  <a:pt x="1694" y="2452"/>
                </a:lnTo>
                <a:lnTo>
                  <a:pt x="1713" y="2433"/>
                </a:lnTo>
                <a:lnTo>
                  <a:pt x="1733" y="2414"/>
                </a:lnTo>
                <a:lnTo>
                  <a:pt x="1751" y="2397"/>
                </a:lnTo>
                <a:lnTo>
                  <a:pt x="1770" y="2381"/>
                </a:lnTo>
                <a:lnTo>
                  <a:pt x="1790" y="2365"/>
                </a:lnTo>
                <a:lnTo>
                  <a:pt x="1809" y="2352"/>
                </a:lnTo>
                <a:lnTo>
                  <a:pt x="1830" y="2341"/>
                </a:lnTo>
                <a:lnTo>
                  <a:pt x="1850" y="2332"/>
                </a:lnTo>
                <a:lnTo>
                  <a:pt x="1873" y="2324"/>
                </a:lnTo>
                <a:lnTo>
                  <a:pt x="1895" y="2319"/>
                </a:lnTo>
                <a:lnTo>
                  <a:pt x="1919" y="2316"/>
                </a:lnTo>
                <a:lnTo>
                  <a:pt x="1944" y="2317"/>
                </a:lnTo>
                <a:lnTo>
                  <a:pt x="1971" y="2320"/>
                </a:lnTo>
                <a:lnTo>
                  <a:pt x="1999" y="2326"/>
                </a:lnTo>
                <a:lnTo>
                  <a:pt x="2029" y="2337"/>
                </a:lnTo>
                <a:lnTo>
                  <a:pt x="2061" y="2350"/>
                </a:lnTo>
                <a:lnTo>
                  <a:pt x="2095" y="2367"/>
                </a:lnTo>
                <a:lnTo>
                  <a:pt x="2131" y="2388"/>
                </a:lnTo>
                <a:lnTo>
                  <a:pt x="2170" y="2413"/>
                </a:lnTo>
                <a:lnTo>
                  <a:pt x="2211" y="2443"/>
                </a:lnTo>
                <a:lnTo>
                  <a:pt x="2255" y="2477"/>
                </a:lnTo>
                <a:lnTo>
                  <a:pt x="2297" y="2513"/>
                </a:lnTo>
                <a:lnTo>
                  <a:pt x="2332" y="2547"/>
                </a:lnTo>
                <a:lnTo>
                  <a:pt x="2360" y="2581"/>
                </a:lnTo>
                <a:lnTo>
                  <a:pt x="2384" y="2614"/>
                </a:lnTo>
                <a:lnTo>
                  <a:pt x="2401" y="2647"/>
                </a:lnTo>
                <a:lnTo>
                  <a:pt x="2414" y="2677"/>
                </a:lnTo>
                <a:lnTo>
                  <a:pt x="2422" y="2707"/>
                </a:lnTo>
                <a:lnTo>
                  <a:pt x="2425" y="2737"/>
                </a:lnTo>
                <a:lnTo>
                  <a:pt x="2424" y="2765"/>
                </a:lnTo>
                <a:lnTo>
                  <a:pt x="2419" y="2793"/>
                </a:lnTo>
                <a:lnTo>
                  <a:pt x="2412" y="2819"/>
                </a:lnTo>
                <a:lnTo>
                  <a:pt x="2400" y="2846"/>
                </a:lnTo>
                <a:lnTo>
                  <a:pt x="2387" y="2872"/>
                </a:lnTo>
                <a:lnTo>
                  <a:pt x="2371" y="2896"/>
                </a:lnTo>
                <a:lnTo>
                  <a:pt x="2352" y="2920"/>
                </a:lnTo>
                <a:lnTo>
                  <a:pt x="2333" y="2943"/>
                </a:lnTo>
                <a:lnTo>
                  <a:pt x="2312" y="2967"/>
                </a:lnTo>
                <a:lnTo>
                  <a:pt x="2291" y="2989"/>
                </a:lnTo>
                <a:lnTo>
                  <a:pt x="2269" y="3011"/>
                </a:lnTo>
                <a:lnTo>
                  <a:pt x="2247" y="3032"/>
                </a:lnTo>
                <a:lnTo>
                  <a:pt x="2224" y="3054"/>
                </a:lnTo>
                <a:lnTo>
                  <a:pt x="2203" y="3074"/>
                </a:lnTo>
                <a:lnTo>
                  <a:pt x="2183" y="3093"/>
                </a:lnTo>
                <a:lnTo>
                  <a:pt x="2160" y="3113"/>
                </a:lnTo>
                <a:lnTo>
                  <a:pt x="2131" y="3129"/>
                </a:lnTo>
                <a:lnTo>
                  <a:pt x="2100" y="3142"/>
                </a:lnTo>
                <a:lnTo>
                  <a:pt x="2064" y="3151"/>
                </a:lnTo>
                <a:lnTo>
                  <a:pt x="2024" y="3157"/>
                </a:lnTo>
                <a:lnTo>
                  <a:pt x="1980" y="3159"/>
                </a:lnTo>
                <a:lnTo>
                  <a:pt x="1933" y="3158"/>
                </a:lnTo>
                <a:lnTo>
                  <a:pt x="1883" y="3153"/>
                </a:lnTo>
                <a:lnTo>
                  <a:pt x="1830" y="3144"/>
                </a:lnTo>
                <a:lnTo>
                  <a:pt x="1773" y="3131"/>
                </a:lnTo>
                <a:lnTo>
                  <a:pt x="1714" y="3115"/>
                </a:lnTo>
                <a:lnTo>
                  <a:pt x="1652" y="3094"/>
                </a:lnTo>
                <a:lnTo>
                  <a:pt x="1588" y="3071"/>
                </a:lnTo>
                <a:lnTo>
                  <a:pt x="1522" y="3042"/>
                </a:lnTo>
                <a:lnTo>
                  <a:pt x="1453" y="3011"/>
                </a:lnTo>
                <a:lnTo>
                  <a:pt x="1384" y="2974"/>
                </a:lnTo>
                <a:lnTo>
                  <a:pt x="1312" y="2934"/>
                </a:lnTo>
                <a:lnTo>
                  <a:pt x="1240" y="2889"/>
                </a:lnTo>
                <a:lnTo>
                  <a:pt x="1165" y="2841"/>
                </a:lnTo>
                <a:lnTo>
                  <a:pt x="1089" y="2788"/>
                </a:lnTo>
                <a:lnTo>
                  <a:pt x="1014" y="2729"/>
                </a:lnTo>
                <a:lnTo>
                  <a:pt x="937" y="2668"/>
                </a:lnTo>
                <a:lnTo>
                  <a:pt x="859" y="2602"/>
                </a:lnTo>
                <a:lnTo>
                  <a:pt x="781" y="2531"/>
                </a:lnTo>
                <a:lnTo>
                  <a:pt x="704" y="2455"/>
                </a:lnTo>
                <a:lnTo>
                  <a:pt x="629" y="2378"/>
                </a:lnTo>
                <a:lnTo>
                  <a:pt x="557" y="2300"/>
                </a:lnTo>
                <a:lnTo>
                  <a:pt x="491" y="2222"/>
                </a:lnTo>
                <a:lnTo>
                  <a:pt x="430" y="2145"/>
                </a:lnTo>
                <a:lnTo>
                  <a:pt x="372" y="2070"/>
                </a:lnTo>
                <a:lnTo>
                  <a:pt x="319" y="1994"/>
                </a:lnTo>
                <a:lnTo>
                  <a:pt x="270" y="1921"/>
                </a:lnTo>
                <a:lnTo>
                  <a:pt x="225" y="1847"/>
                </a:lnTo>
                <a:lnTo>
                  <a:pt x="185" y="1775"/>
                </a:lnTo>
                <a:lnTo>
                  <a:pt x="148" y="1706"/>
                </a:lnTo>
                <a:lnTo>
                  <a:pt x="117" y="1637"/>
                </a:lnTo>
                <a:lnTo>
                  <a:pt x="89" y="1571"/>
                </a:lnTo>
                <a:lnTo>
                  <a:pt x="64" y="1507"/>
                </a:lnTo>
                <a:lnTo>
                  <a:pt x="44" y="1446"/>
                </a:lnTo>
                <a:lnTo>
                  <a:pt x="28" y="1387"/>
                </a:lnTo>
                <a:lnTo>
                  <a:pt x="15" y="1330"/>
                </a:lnTo>
                <a:lnTo>
                  <a:pt x="6" y="1276"/>
                </a:lnTo>
                <a:lnTo>
                  <a:pt x="1" y="1226"/>
                </a:lnTo>
                <a:lnTo>
                  <a:pt x="0" y="1179"/>
                </a:lnTo>
                <a:lnTo>
                  <a:pt x="2" y="1135"/>
                </a:lnTo>
                <a:lnTo>
                  <a:pt x="8" y="1095"/>
                </a:lnTo>
                <a:lnTo>
                  <a:pt x="17" y="1059"/>
                </a:lnTo>
                <a:lnTo>
                  <a:pt x="30" y="1028"/>
                </a:lnTo>
                <a:lnTo>
                  <a:pt x="46" y="1000"/>
                </a:lnTo>
                <a:lnTo>
                  <a:pt x="65" y="977"/>
                </a:lnTo>
                <a:lnTo>
                  <a:pt x="86" y="956"/>
                </a:lnTo>
                <a:lnTo>
                  <a:pt x="106" y="935"/>
                </a:lnTo>
                <a:lnTo>
                  <a:pt x="127" y="912"/>
                </a:lnTo>
                <a:lnTo>
                  <a:pt x="148" y="891"/>
                </a:lnTo>
                <a:lnTo>
                  <a:pt x="171" y="868"/>
                </a:lnTo>
                <a:lnTo>
                  <a:pt x="192" y="847"/>
                </a:lnTo>
                <a:lnTo>
                  <a:pt x="216" y="826"/>
                </a:lnTo>
                <a:lnTo>
                  <a:pt x="239" y="807"/>
                </a:lnTo>
                <a:lnTo>
                  <a:pt x="263" y="789"/>
                </a:lnTo>
                <a:lnTo>
                  <a:pt x="288" y="773"/>
                </a:lnTo>
                <a:lnTo>
                  <a:pt x="314" y="759"/>
                </a:lnTo>
                <a:lnTo>
                  <a:pt x="340" y="749"/>
                </a:lnTo>
                <a:lnTo>
                  <a:pt x="367" y="740"/>
                </a:lnTo>
                <a:lnTo>
                  <a:pt x="395" y="735"/>
                </a:lnTo>
                <a:lnTo>
                  <a:pt x="422" y="734"/>
                </a:lnTo>
                <a:close/>
                <a:moveTo>
                  <a:pt x="1872" y="0"/>
                </a:moveTo>
                <a:lnTo>
                  <a:pt x="1970" y="4"/>
                </a:lnTo>
                <a:lnTo>
                  <a:pt x="2067" y="13"/>
                </a:lnTo>
                <a:lnTo>
                  <a:pt x="2162" y="29"/>
                </a:lnTo>
                <a:lnTo>
                  <a:pt x="2255" y="50"/>
                </a:lnTo>
                <a:lnTo>
                  <a:pt x="2346" y="77"/>
                </a:lnTo>
                <a:lnTo>
                  <a:pt x="2434" y="110"/>
                </a:lnTo>
                <a:lnTo>
                  <a:pt x="2520" y="147"/>
                </a:lnTo>
                <a:lnTo>
                  <a:pt x="2603" y="190"/>
                </a:lnTo>
                <a:lnTo>
                  <a:pt x="2683" y="238"/>
                </a:lnTo>
                <a:lnTo>
                  <a:pt x="2758" y="291"/>
                </a:lnTo>
                <a:lnTo>
                  <a:pt x="2832" y="348"/>
                </a:lnTo>
                <a:lnTo>
                  <a:pt x="2900" y="409"/>
                </a:lnTo>
                <a:lnTo>
                  <a:pt x="2966" y="475"/>
                </a:lnTo>
                <a:lnTo>
                  <a:pt x="3027" y="544"/>
                </a:lnTo>
                <a:lnTo>
                  <a:pt x="3085" y="617"/>
                </a:lnTo>
                <a:lnTo>
                  <a:pt x="3137" y="693"/>
                </a:lnTo>
                <a:lnTo>
                  <a:pt x="3185" y="773"/>
                </a:lnTo>
                <a:lnTo>
                  <a:pt x="3228" y="855"/>
                </a:lnTo>
                <a:lnTo>
                  <a:pt x="3266" y="941"/>
                </a:lnTo>
                <a:lnTo>
                  <a:pt x="3298" y="1030"/>
                </a:lnTo>
                <a:lnTo>
                  <a:pt x="3325" y="1120"/>
                </a:lnTo>
                <a:lnTo>
                  <a:pt x="3346" y="1213"/>
                </a:lnTo>
                <a:lnTo>
                  <a:pt x="3363" y="1308"/>
                </a:lnTo>
                <a:lnTo>
                  <a:pt x="3372" y="1405"/>
                </a:lnTo>
                <a:lnTo>
                  <a:pt x="3375" y="1504"/>
                </a:lnTo>
                <a:lnTo>
                  <a:pt x="3372" y="1598"/>
                </a:lnTo>
                <a:lnTo>
                  <a:pt x="3364" y="1692"/>
                </a:lnTo>
                <a:lnTo>
                  <a:pt x="3349" y="1783"/>
                </a:lnTo>
                <a:lnTo>
                  <a:pt x="3329" y="1873"/>
                </a:lnTo>
                <a:lnTo>
                  <a:pt x="3304" y="1960"/>
                </a:lnTo>
                <a:lnTo>
                  <a:pt x="3274" y="2046"/>
                </a:lnTo>
                <a:lnTo>
                  <a:pt x="3239" y="2129"/>
                </a:lnTo>
                <a:lnTo>
                  <a:pt x="3199" y="2209"/>
                </a:lnTo>
                <a:lnTo>
                  <a:pt x="3155" y="2287"/>
                </a:lnTo>
                <a:lnTo>
                  <a:pt x="3106" y="2361"/>
                </a:lnTo>
                <a:lnTo>
                  <a:pt x="3054" y="2433"/>
                </a:lnTo>
                <a:lnTo>
                  <a:pt x="2997" y="2500"/>
                </a:lnTo>
                <a:lnTo>
                  <a:pt x="2936" y="2565"/>
                </a:lnTo>
                <a:lnTo>
                  <a:pt x="2872" y="2626"/>
                </a:lnTo>
                <a:lnTo>
                  <a:pt x="2803" y="2683"/>
                </a:lnTo>
                <a:lnTo>
                  <a:pt x="2733" y="2737"/>
                </a:lnTo>
                <a:lnTo>
                  <a:pt x="2658" y="2785"/>
                </a:lnTo>
                <a:lnTo>
                  <a:pt x="2580" y="2830"/>
                </a:lnTo>
                <a:lnTo>
                  <a:pt x="2586" y="2797"/>
                </a:lnTo>
                <a:lnTo>
                  <a:pt x="2590" y="2763"/>
                </a:lnTo>
                <a:lnTo>
                  <a:pt x="2591" y="2728"/>
                </a:lnTo>
                <a:lnTo>
                  <a:pt x="2585" y="2680"/>
                </a:lnTo>
                <a:lnTo>
                  <a:pt x="2574" y="2633"/>
                </a:lnTo>
                <a:lnTo>
                  <a:pt x="2557" y="2587"/>
                </a:lnTo>
                <a:lnTo>
                  <a:pt x="2623" y="2541"/>
                </a:lnTo>
                <a:lnTo>
                  <a:pt x="2687" y="2492"/>
                </a:lnTo>
                <a:lnTo>
                  <a:pt x="2747" y="2440"/>
                </a:lnTo>
                <a:lnTo>
                  <a:pt x="2803" y="2383"/>
                </a:lnTo>
                <a:lnTo>
                  <a:pt x="2856" y="2323"/>
                </a:lnTo>
                <a:lnTo>
                  <a:pt x="2907" y="2260"/>
                </a:lnTo>
                <a:lnTo>
                  <a:pt x="2952" y="2194"/>
                </a:lnTo>
                <a:lnTo>
                  <a:pt x="2994" y="2124"/>
                </a:lnTo>
                <a:lnTo>
                  <a:pt x="3030" y="2052"/>
                </a:lnTo>
                <a:lnTo>
                  <a:pt x="3063" y="1978"/>
                </a:lnTo>
                <a:lnTo>
                  <a:pt x="3091" y="1901"/>
                </a:lnTo>
                <a:lnTo>
                  <a:pt x="3114" y="1822"/>
                </a:lnTo>
                <a:lnTo>
                  <a:pt x="3132" y="1742"/>
                </a:lnTo>
                <a:lnTo>
                  <a:pt x="3145" y="1659"/>
                </a:lnTo>
                <a:lnTo>
                  <a:pt x="2883" y="1504"/>
                </a:lnTo>
                <a:lnTo>
                  <a:pt x="3145" y="1350"/>
                </a:lnTo>
                <a:lnTo>
                  <a:pt x="3132" y="1263"/>
                </a:lnTo>
                <a:lnTo>
                  <a:pt x="3112" y="1178"/>
                </a:lnTo>
                <a:lnTo>
                  <a:pt x="3088" y="1096"/>
                </a:lnTo>
                <a:lnTo>
                  <a:pt x="3057" y="1016"/>
                </a:lnTo>
                <a:lnTo>
                  <a:pt x="3022" y="939"/>
                </a:lnTo>
                <a:lnTo>
                  <a:pt x="2982" y="864"/>
                </a:lnTo>
                <a:lnTo>
                  <a:pt x="2937" y="793"/>
                </a:lnTo>
                <a:lnTo>
                  <a:pt x="2888" y="724"/>
                </a:lnTo>
                <a:lnTo>
                  <a:pt x="2835" y="659"/>
                </a:lnTo>
                <a:lnTo>
                  <a:pt x="2778" y="597"/>
                </a:lnTo>
                <a:lnTo>
                  <a:pt x="2716" y="540"/>
                </a:lnTo>
                <a:lnTo>
                  <a:pt x="2652" y="487"/>
                </a:lnTo>
                <a:lnTo>
                  <a:pt x="2583" y="438"/>
                </a:lnTo>
                <a:lnTo>
                  <a:pt x="2512" y="393"/>
                </a:lnTo>
                <a:lnTo>
                  <a:pt x="2437" y="353"/>
                </a:lnTo>
                <a:lnTo>
                  <a:pt x="2359" y="318"/>
                </a:lnTo>
                <a:lnTo>
                  <a:pt x="2280" y="288"/>
                </a:lnTo>
                <a:lnTo>
                  <a:pt x="2197" y="264"/>
                </a:lnTo>
                <a:lnTo>
                  <a:pt x="2112" y="244"/>
                </a:lnTo>
                <a:lnTo>
                  <a:pt x="2025" y="231"/>
                </a:lnTo>
                <a:lnTo>
                  <a:pt x="1872" y="492"/>
                </a:lnTo>
                <a:lnTo>
                  <a:pt x="1717" y="231"/>
                </a:lnTo>
                <a:lnTo>
                  <a:pt x="1630" y="244"/>
                </a:lnTo>
                <a:lnTo>
                  <a:pt x="1545" y="264"/>
                </a:lnTo>
                <a:lnTo>
                  <a:pt x="1463" y="288"/>
                </a:lnTo>
                <a:lnTo>
                  <a:pt x="1383" y="318"/>
                </a:lnTo>
                <a:lnTo>
                  <a:pt x="1305" y="354"/>
                </a:lnTo>
                <a:lnTo>
                  <a:pt x="1230" y="394"/>
                </a:lnTo>
                <a:lnTo>
                  <a:pt x="1159" y="439"/>
                </a:lnTo>
                <a:lnTo>
                  <a:pt x="1091" y="488"/>
                </a:lnTo>
                <a:lnTo>
                  <a:pt x="1026" y="541"/>
                </a:lnTo>
                <a:lnTo>
                  <a:pt x="964" y="598"/>
                </a:lnTo>
                <a:lnTo>
                  <a:pt x="907" y="660"/>
                </a:lnTo>
                <a:lnTo>
                  <a:pt x="854" y="725"/>
                </a:lnTo>
                <a:lnTo>
                  <a:pt x="805" y="794"/>
                </a:lnTo>
                <a:lnTo>
                  <a:pt x="765" y="748"/>
                </a:lnTo>
                <a:lnTo>
                  <a:pt x="724" y="707"/>
                </a:lnTo>
                <a:lnTo>
                  <a:pt x="682" y="672"/>
                </a:lnTo>
                <a:lnTo>
                  <a:pt x="640" y="641"/>
                </a:lnTo>
                <a:lnTo>
                  <a:pt x="693" y="571"/>
                </a:lnTo>
                <a:lnTo>
                  <a:pt x="751" y="503"/>
                </a:lnTo>
                <a:lnTo>
                  <a:pt x="812" y="439"/>
                </a:lnTo>
                <a:lnTo>
                  <a:pt x="876" y="378"/>
                </a:lnTo>
                <a:lnTo>
                  <a:pt x="944" y="321"/>
                </a:lnTo>
                <a:lnTo>
                  <a:pt x="1016" y="268"/>
                </a:lnTo>
                <a:lnTo>
                  <a:pt x="1090" y="220"/>
                </a:lnTo>
                <a:lnTo>
                  <a:pt x="1167" y="176"/>
                </a:lnTo>
                <a:lnTo>
                  <a:pt x="1248" y="136"/>
                </a:lnTo>
                <a:lnTo>
                  <a:pt x="1331" y="101"/>
                </a:lnTo>
                <a:lnTo>
                  <a:pt x="1415" y="71"/>
                </a:lnTo>
                <a:lnTo>
                  <a:pt x="1502" y="46"/>
                </a:lnTo>
                <a:lnTo>
                  <a:pt x="1592" y="27"/>
                </a:lnTo>
                <a:lnTo>
                  <a:pt x="1683" y="12"/>
                </a:lnTo>
                <a:lnTo>
                  <a:pt x="1776" y="3"/>
                </a:lnTo>
                <a:lnTo>
                  <a:pt x="1872" y="0"/>
                </a:lnTo>
                <a:close/>
              </a:path>
            </a:pathLst>
          </a:custGeom>
          <a:gradFill>
            <a:gsLst>
              <a:gs pos="0">
                <a:schemeClr val="accent1"/>
              </a:gs>
              <a:gs pos="100000">
                <a:schemeClr val="accent3"/>
              </a:gs>
            </a:gsLst>
            <a:lin ang="270000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98" name="TextBox 97">
            <a:extLst>
              <a:ext uri="{FF2B5EF4-FFF2-40B4-BE49-F238E27FC236}">
                <a16:creationId xmlns:a16="http://schemas.microsoft.com/office/drawing/2014/main" id="{41FD1038-6F6E-4552-BE28-941735B9D6B8}"/>
              </a:ext>
            </a:extLst>
          </p:cNvPr>
          <p:cNvSpPr txBox="1"/>
          <p:nvPr/>
        </p:nvSpPr>
        <p:spPr>
          <a:xfrm>
            <a:off x="1922393" y="6802771"/>
            <a:ext cx="6332132" cy="523219"/>
          </a:xfrm>
          <a:prstGeom prst="rect">
            <a:avLst/>
          </a:prstGeom>
          <a:noFill/>
        </p:spPr>
        <p:txBody>
          <a:bodyPr wrap="square" rtlCol="0">
            <a:spAutoFit/>
          </a:bodyPr>
          <a:lstStyle/>
          <a:p>
            <a:r>
              <a:rPr lang="en-US" sz="2800" dirty="0">
                <a:solidFill>
                  <a:schemeClr val="bg1">
                    <a:lumMod val="50000"/>
                  </a:schemeClr>
                </a:solidFill>
                <a:cs typeface="Aharoni" panose="02010803020104030203" pitchFamily="2" charset="-79"/>
              </a:rPr>
              <a:t>company@domain.com</a:t>
            </a:r>
            <a:endParaRPr lang="en-US" sz="2400" dirty="0">
              <a:solidFill>
                <a:schemeClr val="bg1">
                  <a:lumMod val="50000"/>
                </a:schemeClr>
              </a:solidFill>
              <a:cs typeface="Aharoni" panose="02010803020104030203" pitchFamily="2" charset="-79"/>
            </a:endParaRPr>
          </a:p>
        </p:txBody>
      </p:sp>
      <p:sp>
        <p:nvSpPr>
          <p:cNvPr id="99" name="TextBox 98">
            <a:extLst>
              <a:ext uri="{FF2B5EF4-FFF2-40B4-BE49-F238E27FC236}">
                <a16:creationId xmlns:a16="http://schemas.microsoft.com/office/drawing/2014/main" id="{113A812E-8FEB-4EED-8ACC-17BC4A84DE73}"/>
              </a:ext>
            </a:extLst>
          </p:cNvPr>
          <p:cNvSpPr txBox="1"/>
          <p:nvPr/>
        </p:nvSpPr>
        <p:spPr>
          <a:xfrm>
            <a:off x="1922393" y="9081370"/>
            <a:ext cx="6332132" cy="523219"/>
          </a:xfrm>
          <a:prstGeom prst="rect">
            <a:avLst/>
          </a:prstGeom>
          <a:noFill/>
        </p:spPr>
        <p:txBody>
          <a:bodyPr wrap="square" rtlCol="0">
            <a:spAutoFit/>
          </a:bodyPr>
          <a:lstStyle/>
          <a:p>
            <a:r>
              <a:rPr lang="en-US" sz="2800" dirty="0">
                <a:solidFill>
                  <a:schemeClr val="bg1">
                    <a:lumMod val="50000"/>
                  </a:schemeClr>
                </a:solidFill>
                <a:cs typeface="Aharoni" panose="02010803020104030203" pitchFamily="2" charset="-79"/>
              </a:rPr>
              <a:t>Facebook.com/company</a:t>
            </a:r>
            <a:endParaRPr lang="en-US" sz="2400" dirty="0">
              <a:solidFill>
                <a:schemeClr val="bg1">
                  <a:lumMod val="50000"/>
                </a:schemeClr>
              </a:solidFill>
              <a:cs typeface="Aharoni" panose="02010803020104030203" pitchFamily="2" charset="-79"/>
            </a:endParaRPr>
          </a:p>
        </p:txBody>
      </p:sp>
      <p:sp>
        <p:nvSpPr>
          <p:cNvPr id="100" name="TextBox 99">
            <a:extLst>
              <a:ext uri="{FF2B5EF4-FFF2-40B4-BE49-F238E27FC236}">
                <a16:creationId xmlns:a16="http://schemas.microsoft.com/office/drawing/2014/main" id="{ADE27B8F-5E18-4EE5-82FE-65202D05C5CB}"/>
              </a:ext>
            </a:extLst>
          </p:cNvPr>
          <p:cNvSpPr txBox="1"/>
          <p:nvPr/>
        </p:nvSpPr>
        <p:spPr>
          <a:xfrm>
            <a:off x="1142344" y="10699173"/>
            <a:ext cx="5613671" cy="3435812"/>
          </a:xfrm>
          <a:prstGeom prst="rect">
            <a:avLst/>
          </a:prstGeom>
          <a:noFill/>
        </p:spPr>
        <p:txBody>
          <a:bodyPr wrap="square" rtlCol="0">
            <a:spAutoFit/>
          </a:bodyPr>
          <a:lstStyle/>
          <a:p>
            <a:pPr>
              <a:lnSpc>
                <a:spcPct val="150000"/>
              </a:lnSpc>
            </a:pPr>
            <a:r>
              <a:rPr lang="en-US" sz="3600" b="1" dirty="0">
                <a:solidFill>
                  <a:schemeClr val="accent2"/>
                </a:solidFill>
                <a:cs typeface="Aharoni" panose="02010803020104030203" pitchFamily="2" charset="-79"/>
              </a:rPr>
              <a:t>MAIN OFFICE</a:t>
            </a:r>
          </a:p>
          <a:p>
            <a:pPr>
              <a:lnSpc>
                <a:spcPct val="150000"/>
              </a:lnSpc>
            </a:pPr>
            <a:r>
              <a:rPr lang="en-US" sz="2800" dirty="0">
                <a:solidFill>
                  <a:schemeClr val="bg1">
                    <a:lumMod val="50000"/>
                  </a:schemeClr>
                </a:solidFill>
                <a:cs typeface="Aharoni" panose="02010803020104030203" pitchFamily="2" charset="-79"/>
              </a:rPr>
              <a:t>123 Main Street, Lorem</a:t>
            </a:r>
          </a:p>
          <a:p>
            <a:pPr>
              <a:lnSpc>
                <a:spcPct val="150000"/>
              </a:lnSpc>
            </a:pPr>
            <a:r>
              <a:rPr lang="en-US" sz="2800" dirty="0">
                <a:solidFill>
                  <a:schemeClr val="bg1">
                    <a:lumMod val="50000"/>
                  </a:schemeClr>
                </a:solidFill>
                <a:cs typeface="Aharoni" panose="02010803020104030203" pitchFamily="2" charset="-79"/>
              </a:rPr>
              <a:t>Ipsum, Dolor Sit </a:t>
            </a:r>
            <a:r>
              <a:rPr lang="en-US" sz="2800" dirty="0" err="1">
                <a:solidFill>
                  <a:schemeClr val="bg1">
                    <a:lumMod val="50000"/>
                  </a:schemeClr>
                </a:solidFill>
                <a:cs typeface="Aharoni" panose="02010803020104030203" pitchFamily="2" charset="-79"/>
              </a:rPr>
              <a:t>Amet</a:t>
            </a:r>
            <a:r>
              <a:rPr lang="en-US" sz="2800" dirty="0">
                <a:solidFill>
                  <a:schemeClr val="bg1">
                    <a:lumMod val="50000"/>
                  </a:schemeClr>
                </a:solidFill>
                <a:cs typeface="Aharoni" panose="02010803020104030203" pitchFamily="2" charset="-79"/>
              </a:rPr>
              <a:t>,</a:t>
            </a:r>
          </a:p>
          <a:p>
            <a:pPr>
              <a:lnSpc>
                <a:spcPct val="150000"/>
              </a:lnSpc>
            </a:pPr>
            <a:r>
              <a:rPr lang="en-US" sz="2800" dirty="0">
                <a:solidFill>
                  <a:schemeClr val="bg1">
                    <a:lumMod val="50000"/>
                  </a:schemeClr>
                </a:solidFill>
                <a:cs typeface="Aharoni" panose="02010803020104030203" pitchFamily="2" charset="-79"/>
              </a:rPr>
              <a:t>New York, NYC</a:t>
            </a:r>
          </a:p>
          <a:p>
            <a:pPr>
              <a:lnSpc>
                <a:spcPct val="150000"/>
              </a:lnSpc>
            </a:pPr>
            <a:r>
              <a:rPr lang="en-US" sz="2800" dirty="0">
                <a:solidFill>
                  <a:schemeClr val="bg1">
                    <a:lumMod val="50000"/>
                  </a:schemeClr>
                </a:solidFill>
                <a:cs typeface="Aharoni" panose="02010803020104030203" pitchFamily="2" charset="-79"/>
              </a:rPr>
              <a:t>ABC Building, 56345</a:t>
            </a:r>
          </a:p>
        </p:txBody>
      </p:sp>
    </p:spTree>
    <p:extLst>
      <p:ext uri="{BB962C8B-B14F-4D97-AF65-F5344CB8AC3E}">
        <p14:creationId xmlns:p14="http://schemas.microsoft.com/office/powerpoint/2010/main" val="3279699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61714D3-7865-4E6F-8EE4-588624C9A57C}"/>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0092" b="40092"/>
          <a:stretch>
            <a:fillRect/>
          </a:stretch>
        </p:blipFill>
        <p:spPr/>
      </p:pic>
      <p:sp>
        <p:nvSpPr>
          <p:cNvPr id="31" name="Rectangle: Rounded Corners 30">
            <a:extLst>
              <a:ext uri="{FF2B5EF4-FFF2-40B4-BE49-F238E27FC236}">
                <a16:creationId xmlns:a16="http://schemas.microsoft.com/office/drawing/2014/main" id="{4FA65C19-F739-4744-85C3-97251BEFBF86}"/>
              </a:ext>
            </a:extLst>
          </p:cNvPr>
          <p:cNvSpPr/>
          <p:nvPr/>
        </p:nvSpPr>
        <p:spPr>
          <a:xfrm>
            <a:off x="0" y="9219408"/>
            <a:ext cx="29260800" cy="7239791"/>
          </a:xfrm>
          <a:prstGeom prst="roundRect">
            <a:avLst>
              <a:gd name="adj" fmla="val 0"/>
            </a:avLst>
          </a:prstGeom>
          <a:gradFill>
            <a:gsLst>
              <a:gs pos="100000">
                <a:schemeClr val="accent1">
                  <a:alpha val="68000"/>
                </a:schemeClr>
              </a:gs>
              <a:gs pos="0">
                <a:schemeClr val="accent2">
                  <a:alpha val="5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 name="Slide Number Placeholder 1">
            <a:extLst>
              <a:ext uri="{FF2B5EF4-FFF2-40B4-BE49-F238E27FC236}">
                <a16:creationId xmlns:a16="http://schemas.microsoft.com/office/drawing/2014/main" id="{1E399060-3F30-45B3-99AC-993538A805D4}"/>
              </a:ext>
            </a:extLst>
          </p:cNvPr>
          <p:cNvSpPr>
            <a:spLocks noGrp="1"/>
          </p:cNvSpPr>
          <p:nvPr>
            <p:ph type="sldNum" sz="quarter" idx="4"/>
          </p:nvPr>
        </p:nvSpPr>
        <p:spPr/>
        <p:txBody>
          <a:bodyPr/>
          <a:lstStyle/>
          <a:p>
            <a:fld id="{92B485D1-D61A-494D-A8A9-04DC541B8AAB}" type="slidenum">
              <a:rPr lang="en-US" smtClean="0">
                <a:solidFill>
                  <a:schemeClr val="bg1"/>
                </a:solidFill>
              </a:rPr>
              <a:pPr/>
              <a:t>24</a:t>
            </a:fld>
            <a:endParaRPr lang="en-US" dirty="0">
              <a:solidFill>
                <a:schemeClr val="bg1"/>
              </a:solidFill>
            </a:endParaRPr>
          </a:p>
        </p:txBody>
      </p:sp>
      <p:sp>
        <p:nvSpPr>
          <p:cNvPr id="6" name="Footer Placeholder 5">
            <a:extLst>
              <a:ext uri="{FF2B5EF4-FFF2-40B4-BE49-F238E27FC236}">
                <a16:creationId xmlns:a16="http://schemas.microsoft.com/office/drawing/2014/main" id="{811DE7D9-0531-4E6D-BF9E-1C8C0AC4A4C1}"/>
              </a:ext>
            </a:extLst>
          </p:cNvPr>
          <p:cNvSpPr>
            <a:spLocks noGrp="1"/>
          </p:cNvSpPr>
          <p:nvPr>
            <p:ph type="ftr" sz="quarter" idx="3"/>
          </p:nvPr>
        </p:nvSpPr>
        <p:spPr/>
        <p:txBody>
          <a:bodyPr/>
          <a:lstStyle/>
          <a:p>
            <a:r>
              <a:rPr lang="en-US">
                <a:solidFill>
                  <a:schemeClr val="bg1"/>
                </a:solidFill>
              </a:rPr>
              <a:t>MEDKIT.COM</a:t>
            </a:r>
            <a:endParaRPr lang="en-US" dirty="0">
              <a:solidFill>
                <a:schemeClr val="bg1"/>
              </a:solidFill>
            </a:endParaRPr>
          </a:p>
        </p:txBody>
      </p:sp>
      <p:sp>
        <p:nvSpPr>
          <p:cNvPr id="73" name="Rectangle 72">
            <a:extLst>
              <a:ext uri="{FF2B5EF4-FFF2-40B4-BE49-F238E27FC236}">
                <a16:creationId xmlns:a16="http://schemas.microsoft.com/office/drawing/2014/main" id="{2F9216CE-8BC9-4E42-9146-6D5DACC0F2A3}"/>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CONTACT  US</a:t>
            </a:r>
          </a:p>
        </p:txBody>
      </p:sp>
      <p:sp>
        <p:nvSpPr>
          <p:cNvPr id="86" name="Freeform: Shape 85">
            <a:extLst>
              <a:ext uri="{FF2B5EF4-FFF2-40B4-BE49-F238E27FC236}">
                <a16:creationId xmlns:a16="http://schemas.microsoft.com/office/drawing/2014/main" id="{27DC08C9-D69E-4191-B876-1F844EE9FA4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645ECF6A-1735-4477-BEDB-70AC2B62A60C}"/>
              </a:ext>
            </a:extLst>
          </p:cNvPr>
          <p:cNvSpPr txBox="1"/>
          <p:nvPr/>
        </p:nvSpPr>
        <p:spPr>
          <a:xfrm>
            <a:off x="1922393" y="3936288"/>
            <a:ext cx="6332132" cy="523219"/>
          </a:xfrm>
          <a:prstGeom prst="rect">
            <a:avLst/>
          </a:prstGeom>
          <a:noFill/>
        </p:spPr>
        <p:txBody>
          <a:bodyPr wrap="square" rtlCol="0">
            <a:spAutoFit/>
          </a:bodyPr>
          <a:lstStyle/>
          <a:p>
            <a:r>
              <a:rPr lang="en-US" sz="2800" dirty="0">
                <a:solidFill>
                  <a:schemeClr val="bg1">
                    <a:lumMod val="50000"/>
                  </a:schemeClr>
                </a:solidFill>
                <a:cs typeface="Aharoni" panose="02010803020104030203" pitchFamily="2" charset="-79"/>
              </a:rPr>
              <a:t>+012-345-678</a:t>
            </a:r>
            <a:endParaRPr lang="en-US" sz="2400" dirty="0">
              <a:solidFill>
                <a:schemeClr val="bg1">
                  <a:lumMod val="50000"/>
                </a:schemeClr>
              </a:solidFill>
              <a:cs typeface="Aharoni" panose="02010803020104030203" pitchFamily="2" charset="-79"/>
            </a:endParaRPr>
          </a:p>
        </p:txBody>
      </p:sp>
      <p:sp>
        <p:nvSpPr>
          <p:cNvPr id="89" name="TextBox 88">
            <a:extLst>
              <a:ext uri="{FF2B5EF4-FFF2-40B4-BE49-F238E27FC236}">
                <a16:creationId xmlns:a16="http://schemas.microsoft.com/office/drawing/2014/main" id="{F76805FF-4535-41A3-90EC-90AA0FBACCC1}"/>
              </a:ext>
            </a:extLst>
          </p:cNvPr>
          <p:cNvSpPr txBox="1"/>
          <p:nvPr/>
        </p:nvSpPr>
        <p:spPr>
          <a:xfrm>
            <a:off x="1922393" y="6214888"/>
            <a:ext cx="6332132" cy="523219"/>
          </a:xfrm>
          <a:prstGeom prst="rect">
            <a:avLst/>
          </a:prstGeom>
          <a:noFill/>
        </p:spPr>
        <p:txBody>
          <a:bodyPr wrap="square" rtlCol="0">
            <a:spAutoFit/>
          </a:bodyPr>
          <a:lstStyle/>
          <a:p>
            <a:r>
              <a:rPr lang="en-US" sz="2800" dirty="0">
                <a:solidFill>
                  <a:schemeClr val="bg1">
                    <a:lumMod val="50000"/>
                  </a:schemeClr>
                </a:solidFill>
                <a:cs typeface="Aharoni" panose="02010803020104030203" pitchFamily="2" charset="-79"/>
              </a:rPr>
              <a:t>@</a:t>
            </a:r>
            <a:r>
              <a:rPr lang="en-US" sz="2800" dirty="0" err="1">
                <a:solidFill>
                  <a:schemeClr val="bg1">
                    <a:lumMod val="50000"/>
                  </a:schemeClr>
                </a:solidFill>
                <a:cs typeface="Aharoni" panose="02010803020104030203" pitchFamily="2" charset="-79"/>
              </a:rPr>
              <a:t>companyname</a:t>
            </a:r>
            <a:endParaRPr lang="en-US" sz="2400" dirty="0">
              <a:solidFill>
                <a:schemeClr val="bg1">
                  <a:lumMod val="50000"/>
                </a:schemeClr>
              </a:solidFill>
              <a:cs typeface="Aharoni" panose="02010803020104030203" pitchFamily="2" charset="-79"/>
            </a:endParaRPr>
          </a:p>
        </p:txBody>
      </p:sp>
      <p:grpSp>
        <p:nvGrpSpPr>
          <p:cNvPr id="90" name="Group 673">
            <a:extLst>
              <a:ext uri="{FF2B5EF4-FFF2-40B4-BE49-F238E27FC236}">
                <a16:creationId xmlns:a16="http://schemas.microsoft.com/office/drawing/2014/main" id="{89FD22CC-D881-401E-93A3-F61298D528C8}"/>
              </a:ext>
            </a:extLst>
          </p:cNvPr>
          <p:cNvGrpSpPr>
            <a:grpSpLocks noChangeAspect="1"/>
          </p:cNvGrpSpPr>
          <p:nvPr/>
        </p:nvGrpSpPr>
        <p:grpSpPr bwMode="auto">
          <a:xfrm>
            <a:off x="1146826" y="6105446"/>
            <a:ext cx="714622" cy="723586"/>
            <a:chOff x="6267" y="2329"/>
            <a:chExt cx="797" cy="807"/>
          </a:xfrm>
          <a:solidFill>
            <a:schemeClr val="accent1"/>
          </a:solidFill>
        </p:grpSpPr>
        <p:sp>
          <p:nvSpPr>
            <p:cNvPr id="91" name="Freeform 675">
              <a:extLst>
                <a:ext uri="{FF2B5EF4-FFF2-40B4-BE49-F238E27FC236}">
                  <a16:creationId xmlns:a16="http://schemas.microsoft.com/office/drawing/2014/main" id="{D8C3A0DE-6031-4F2E-9C1C-21108D685D62}"/>
                </a:ext>
              </a:extLst>
            </p:cNvPr>
            <p:cNvSpPr>
              <a:spLocks/>
            </p:cNvSpPr>
            <p:nvPr/>
          </p:nvSpPr>
          <p:spPr bwMode="auto">
            <a:xfrm>
              <a:off x="6586" y="2651"/>
              <a:ext cx="159" cy="162"/>
            </a:xfrm>
            <a:custGeom>
              <a:avLst/>
              <a:gdLst>
                <a:gd name="T0" fmla="*/ 399 w 798"/>
                <a:gd name="T1" fmla="*/ 0 h 646"/>
                <a:gd name="T2" fmla="*/ 455 w 798"/>
                <a:gd name="T3" fmla="*/ 3 h 646"/>
                <a:gd name="T4" fmla="*/ 509 w 798"/>
                <a:gd name="T5" fmla="*/ 12 h 646"/>
                <a:gd name="T6" fmla="*/ 559 w 798"/>
                <a:gd name="T7" fmla="*/ 27 h 646"/>
                <a:gd name="T8" fmla="*/ 606 w 798"/>
                <a:gd name="T9" fmla="*/ 47 h 646"/>
                <a:gd name="T10" fmla="*/ 650 w 798"/>
                <a:gd name="T11" fmla="*/ 72 h 646"/>
                <a:gd name="T12" fmla="*/ 689 w 798"/>
                <a:gd name="T13" fmla="*/ 102 h 646"/>
                <a:gd name="T14" fmla="*/ 722 w 798"/>
                <a:gd name="T15" fmla="*/ 134 h 646"/>
                <a:gd name="T16" fmla="*/ 748 w 798"/>
                <a:gd name="T17" fmla="*/ 167 h 646"/>
                <a:gd name="T18" fmla="*/ 770 w 798"/>
                <a:gd name="T19" fmla="*/ 204 h 646"/>
                <a:gd name="T20" fmla="*/ 785 w 798"/>
                <a:gd name="T21" fmla="*/ 241 h 646"/>
                <a:gd name="T22" fmla="*/ 795 w 798"/>
                <a:gd name="T23" fmla="*/ 281 h 646"/>
                <a:gd name="T24" fmla="*/ 798 w 798"/>
                <a:gd name="T25" fmla="*/ 323 h 646"/>
                <a:gd name="T26" fmla="*/ 795 w 798"/>
                <a:gd name="T27" fmla="*/ 366 h 646"/>
                <a:gd name="T28" fmla="*/ 783 w 798"/>
                <a:gd name="T29" fmla="*/ 409 h 646"/>
                <a:gd name="T30" fmla="*/ 767 w 798"/>
                <a:gd name="T31" fmla="*/ 448 h 646"/>
                <a:gd name="T32" fmla="*/ 743 w 798"/>
                <a:gd name="T33" fmla="*/ 485 h 646"/>
                <a:gd name="T34" fmla="*/ 715 w 798"/>
                <a:gd name="T35" fmla="*/ 520 h 646"/>
                <a:gd name="T36" fmla="*/ 681 w 798"/>
                <a:gd name="T37" fmla="*/ 551 h 646"/>
                <a:gd name="T38" fmla="*/ 642 w 798"/>
                <a:gd name="T39" fmla="*/ 578 h 646"/>
                <a:gd name="T40" fmla="*/ 600 w 798"/>
                <a:gd name="T41" fmla="*/ 601 h 646"/>
                <a:gd name="T42" fmla="*/ 554 w 798"/>
                <a:gd name="T43" fmla="*/ 621 h 646"/>
                <a:gd name="T44" fmla="*/ 505 w 798"/>
                <a:gd name="T45" fmla="*/ 634 h 646"/>
                <a:gd name="T46" fmla="*/ 453 w 798"/>
                <a:gd name="T47" fmla="*/ 643 h 646"/>
                <a:gd name="T48" fmla="*/ 399 w 798"/>
                <a:gd name="T49" fmla="*/ 646 h 646"/>
                <a:gd name="T50" fmla="*/ 344 w 798"/>
                <a:gd name="T51" fmla="*/ 643 h 646"/>
                <a:gd name="T52" fmla="*/ 293 w 798"/>
                <a:gd name="T53" fmla="*/ 634 h 646"/>
                <a:gd name="T54" fmla="*/ 243 w 798"/>
                <a:gd name="T55" fmla="*/ 621 h 646"/>
                <a:gd name="T56" fmla="*/ 197 w 798"/>
                <a:gd name="T57" fmla="*/ 601 h 646"/>
                <a:gd name="T58" fmla="*/ 155 w 798"/>
                <a:gd name="T59" fmla="*/ 578 h 646"/>
                <a:gd name="T60" fmla="*/ 117 w 798"/>
                <a:gd name="T61" fmla="*/ 551 h 646"/>
                <a:gd name="T62" fmla="*/ 82 w 798"/>
                <a:gd name="T63" fmla="*/ 520 h 646"/>
                <a:gd name="T64" fmla="*/ 54 w 798"/>
                <a:gd name="T65" fmla="*/ 485 h 646"/>
                <a:gd name="T66" fmla="*/ 31 w 798"/>
                <a:gd name="T67" fmla="*/ 448 h 646"/>
                <a:gd name="T68" fmla="*/ 14 w 798"/>
                <a:gd name="T69" fmla="*/ 409 h 646"/>
                <a:gd name="T70" fmla="*/ 4 w 798"/>
                <a:gd name="T71" fmla="*/ 366 h 646"/>
                <a:gd name="T72" fmla="*/ 0 w 798"/>
                <a:gd name="T73" fmla="*/ 323 h 646"/>
                <a:gd name="T74" fmla="*/ 3 w 798"/>
                <a:gd name="T75" fmla="*/ 281 h 646"/>
                <a:gd name="T76" fmla="*/ 12 w 798"/>
                <a:gd name="T77" fmla="*/ 241 h 646"/>
                <a:gd name="T78" fmla="*/ 29 w 798"/>
                <a:gd name="T79" fmla="*/ 204 h 646"/>
                <a:gd name="T80" fmla="*/ 49 w 798"/>
                <a:gd name="T81" fmla="*/ 167 h 646"/>
                <a:gd name="T82" fmla="*/ 75 w 798"/>
                <a:gd name="T83" fmla="*/ 134 h 646"/>
                <a:gd name="T84" fmla="*/ 109 w 798"/>
                <a:gd name="T85" fmla="*/ 102 h 646"/>
                <a:gd name="T86" fmla="*/ 148 w 798"/>
                <a:gd name="T87" fmla="*/ 72 h 646"/>
                <a:gd name="T88" fmla="*/ 191 w 798"/>
                <a:gd name="T89" fmla="*/ 47 h 646"/>
                <a:gd name="T90" fmla="*/ 238 w 798"/>
                <a:gd name="T91" fmla="*/ 27 h 646"/>
                <a:gd name="T92" fmla="*/ 289 w 798"/>
                <a:gd name="T93" fmla="*/ 12 h 646"/>
                <a:gd name="T94" fmla="*/ 343 w 798"/>
                <a:gd name="T95" fmla="*/ 3 h 646"/>
                <a:gd name="T96" fmla="*/ 399 w 798"/>
                <a:gd name="T97"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8" h="646">
                  <a:moveTo>
                    <a:pt x="399" y="0"/>
                  </a:moveTo>
                  <a:lnTo>
                    <a:pt x="455" y="3"/>
                  </a:lnTo>
                  <a:lnTo>
                    <a:pt x="509" y="12"/>
                  </a:lnTo>
                  <a:lnTo>
                    <a:pt x="559" y="27"/>
                  </a:lnTo>
                  <a:lnTo>
                    <a:pt x="606" y="47"/>
                  </a:lnTo>
                  <a:lnTo>
                    <a:pt x="650" y="72"/>
                  </a:lnTo>
                  <a:lnTo>
                    <a:pt x="689" y="102"/>
                  </a:lnTo>
                  <a:lnTo>
                    <a:pt x="722" y="134"/>
                  </a:lnTo>
                  <a:lnTo>
                    <a:pt x="748" y="167"/>
                  </a:lnTo>
                  <a:lnTo>
                    <a:pt x="770" y="204"/>
                  </a:lnTo>
                  <a:lnTo>
                    <a:pt x="785" y="241"/>
                  </a:lnTo>
                  <a:lnTo>
                    <a:pt x="795" y="281"/>
                  </a:lnTo>
                  <a:lnTo>
                    <a:pt x="798" y="323"/>
                  </a:lnTo>
                  <a:lnTo>
                    <a:pt x="795" y="366"/>
                  </a:lnTo>
                  <a:lnTo>
                    <a:pt x="783" y="409"/>
                  </a:lnTo>
                  <a:lnTo>
                    <a:pt x="767" y="448"/>
                  </a:lnTo>
                  <a:lnTo>
                    <a:pt x="743" y="485"/>
                  </a:lnTo>
                  <a:lnTo>
                    <a:pt x="715" y="520"/>
                  </a:lnTo>
                  <a:lnTo>
                    <a:pt x="681" y="551"/>
                  </a:lnTo>
                  <a:lnTo>
                    <a:pt x="642" y="578"/>
                  </a:lnTo>
                  <a:lnTo>
                    <a:pt x="600" y="601"/>
                  </a:lnTo>
                  <a:lnTo>
                    <a:pt x="554" y="621"/>
                  </a:lnTo>
                  <a:lnTo>
                    <a:pt x="505" y="634"/>
                  </a:lnTo>
                  <a:lnTo>
                    <a:pt x="453" y="643"/>
                  </a:lnTo>
                  <a:lnTo>
                    <a:pt x="399" y="646"/>
                  </a:lnTo>
                  <a:lnTo>
                    <a:pt x="344" y="643"/>
                  </a:lnTo>
                  <a:lnTo>
                    <a:pt x="293" y="634"/>
                  </a:lnTo>
                  <a:lnTo>
                    <a:pt x="243" y="621"/>
                  </a:lnTo>
                  <a:lnTo>
                    <a:pt x="197" y="601"/>
                  </a:lnTo>
                  <a:lnTo>
                    <a:pt x="155" y="578"/>
                  </a:lnTo>
                  <a:lnTo>
                    <a:pt x="117" y="551"/>
                  </a:lnTo>
                  <a:lnTo>
                    <a:pt x="82" y="520"/>
                  </a:lnTo>
                  <a:lnTo>
                    <a:pt x="54" y="485"/>
                  </a:lnTo>
                  <a:lnTo>
                    <a:pt x="31" y="448"/>
                  </a:lnTo>
                  <a:lnTo>
                    <a:pt x="14" y="409"/>
                  </a:lnTo>
                  <a:lnTo>
                    <a:pt x="4" y="366"/>
                  </a:lnTo>
                  <a:lnTo>
                    <a:pt x="0" y="323"/>
                  </a:lnTo>
                  <a:lnTo>
                    <a:pt x="3" y="281"/>
                  </a:lnTo>
                  <a:lnTo>
                    <a:pt x="12" y="241"/>
                  </a:lnTo>
                  <a:lnTo>
                    <a:pt x="29" y="204"/>
                  </a:lnTo>
                  <a:lnTo>
                    <a:pt x="49" y="167"/>
                  </a:lnTo>
                  <a:lnTo>
                    <a:pt x="75" y="134"/>
                  </a:lnTo>
                  <a:lnTo>
                    <a:pt x="109" y="102"/>
                  </a:lnTo>
                  <a:lnTo>
                    <a:pt x="148" y="72"/>
                  </a:lnTo>
                  <a:lnTo>
                    <a:pt x="191" y="47"/>
                  </a:lnTo>
                  <a:lnTo>
                    <a:pt x="238" y="27"/>
                  </a:lnTo>
                  <a:lnTo>
                    <a:pt x="289" y="12"/>
                  </a:lnTo>
                  <a:lnTo>
                    <a:pt x="343" y="3"/>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92" name="Freeform 676">
              <a:extLst>
                <a:ext uri="{FF2B5EF4-FFF2-40B4-BE49-F238E27FC236}">
                  <a16:creationId xmlns:a16="http://schemas.microsoft.com/office/drawing/2014/main" id="{DAFCD276-7A83-4FBF-BD6B-A21EB34A7B7C}"/>
                </a:ext>
              </a:extLst>
            </p:cNvPr>
            <p:cNvSpPr>
              <a:spLocks/>
            </p:cNvSpPr>
            <p:nvPr/>
          </p:nvSpPr>
          <p:spPr bwMode="auto">
            <a:xfrm>
              <a:off x="6763" y="2555"/>
              <a:ext cx="77" cy="78"/>
            </a:xfrm>
            <a:custGeom>
              <a:avLst/>
              <a:gdLst>
                <a:gd name="T0" fmla="*/ 334 w 385"/>
                <a:gd name="T1" fmla="*/ 0 h 312"/>
                <a:gd name="T2" fmla="*/ 385 w 385"/>
                <a:gd name="T3" fmla="*/ 0 h 312"/>
                <a:gd name="T4" fmla="*/ 385 w 385"/>
                <a:gd name="T5" fmla="*/ 311 h 312"/>
                <a:gd name="T6" fmla="*/ 1 w 385"/>
                <a:gd name="T7" fmla="*/ 312 h 312"/>
                <a:gd name="T8" fmla="*/ 0 w 385"/>
                <a:gd name="T9" fmla="*/ 1 h 312"/>
                <a:gd name="T10" fmla="*/ 334 w 385"/>
                <a:gd name="T11" fmla="*/ 0 h 312"/>
              </a:gdLst>
              <a:ahLst/>
              <a:cxnLst>
                <a:cxn ang="0">
                  <a:pos x="T0" y="T1"/>
                </a:cxn>
                <a:cxn ang="0">
                  <a:pos x="T2" y="T3"/>
                </a:cxn>
                <a:cxn ang="0">
                  <a:pos x="T4" y="T5"/>
                </a:cxn>
                <a:cxn ang="0">
                  <a:pos x="T6" y="T7"/>
                </a:cxn>
                <a:cxn ang="0">
                  <a:pos x="T8" y="T9"/>
                </a:cxn>
                <a:cxn ang="0">
                  <a:pos x="T10" y="T11"/>
                </a:cxn>
              </a:cxnLst>
              <a:rect l="0" t="0" r="r" b="b"/>
              <a:pathLst>
                <a:path w="385" h="312">
                  <a:moveTo>
                    <a:pt x="334" y="0"/>
                  </a:moveTo>
                  <a:lnTo>
                    <a:pt x="385" y="0"/>
                  </a:lnTo>
                  <a:lnTo>
                    <a:pt x="385" y="311"/>
                  </a:lnTo>
                  <a:lnTo>
                    <a:pt x="1" y="312"/>
                  </a:lnTo>
                  <a:lnTo>
                    <a:pt x="0" y="1"/>
                  </a:lnTo>
                  <a:lnTo>
                    <a:pt x="3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93" name="Freeform 677">
              <a:extLst>
                <a:ext uri="{FF2B5EF4-FFF2-40B4-BE49-F238E27FC236}">
                  <a16:creationId xmlns:a16="http://schemas.microsoft.com/office/drawing/2014/main" id="{9AEA54B9-47EF-4C0A-9523-8EFE7FB0D6FE}"/>
                </a:ext>
              </a:extLst>
            </p:cNvPr>
            <p:cNvSpPr>
              <a:spLocks noEditPoints="1"/>
            </p:cNvSpPr>
            <p:nvPr/>
          </p:nvSpPr>
          <p:spPr bwMode="auto">
            <a:xfrm>
              <a:off x="6267" y="2329"/>
              <a:ext cx="797" cy="807"/>
            </a:xfrm>
            <a:custGeom>
              <a:avLst/>
              <a:gdLst>
                <a:gd name="T0" fmla="*/ 1191 w 3987"/>
                <a:gd name="T1" fmla="*/ 708 h 3229"/>
                <a:gd name="T2" fmla="*/ 1047 w 3987"/>
                <a:gd name="T3" fmla="*/ 761 h 3229"/>
                <a:gd name="T4" fmla="*/ 939 w 3987"/>
                <a:gd name="T5" fmla="*/ 849 h 3229"/>
                <a:gd name="T6" fmla="*/ 873 w 3987"/>
                <a:gd name="T7" fmla="*/ 964 h 3229"/>
                <a:gd name="T8" fmla="*/ 860 w 3987"/>
                <a:gd name="T9" fmla="*/ 2178 h 3229"/>
                <a:gd name="T10" fmla="*/ 889 w 3987"/>
                <a:gd name="T11" fmla="*/ 2306 h 3229"/>
                <a:gd name="T12" fmla="*/ 970 w 3987"/>
                <a:gd name="T13" fmla="*/ 2413 h 3229"/>
                <a:gd name="T14" fmla="*/ 1092 w 3987"/>
                <a:gd name="T15" fmla="*/ 2491 h 3229"/>
                <a:gd name="T16" fmla="*/ 1243 w 3987"/>
                <a:gd name="T17" fmla="*/ 2530 h 3229"/>
                <a:gd name="T18" fmla="*/ 2744 w 3987"/>
                <a:gd name="T19" fmla="*/ 2530 h 3229"/>
                <a:gd name="T20" fmla="*/ 2896 w 3987"/>
                <a:gd name="T21" fmla="*/ 2491 h 3229"/>
                <a:gd name="T22" fmla="*/ 3017 w 3987"/>
                <a:gd name="T23" fmla="*/ 2413 h 3229"/>
                <a:gd name="T24" fmla="*/ 3098 w 3987"/>
                <a:gd name="T25" fmla="*/ 2306 h 3229"/>
                <a:gd name="T26" fmla="*/ 3128 w 3987"/>
                <a:gd name="T27" fmla="*/ 2178 h 3229"/>
                <a:gd name="T28" fmla="*/ 3114 w 3987"/>
                <a:gd name="T29" fmla="*/ 964 h 3229"/>
                <a:gd name="T30" fmla="*/ 3049 w 3987"/>
                <a:gd name="T31" fmla="*/ 849 h 3229"/>
                <a:gd name="T32" fmla="*/ 2940 w 3987"/>
                <a:gd name="T33" fmla="*/ 761 h 3229"/>
                <a:gd name="T34" fmla="*/ 2797 w 3987"/>
                <a:gd name="T35" fmla="*/ 708 h 3229"/>
                <a:gd name="T36" fmla="*/ 1298 w 3987"/>
                <a:gd name="T37" fmla="*/ 697 h 3229"/>
                <a:gd name="T38" fmla="*/ 2244 w 3987"/>
                <a:gd name="T39" fmla="*/ 13 h 3229"/>
                <a:gd name="T40" fmla="*/ 2600 w 3987"/>
                <a:gd name="T41" fmla="*/ 77 h 3229"/>
                <a:gd name="T42" fmla="*/ 2931 w 3987"/>
                <a:gd name="T43" fmla="*/ 190 h 3229"/>
                <a:gd name="T44" fmla="*/ 3226 w 3987"/>
                <a:gd name="T45" fmla="*/ 348 h 3229"/>
                <a:gd name="T46" fmla="*/ 3483 w 3987"/>
                <a:gd name="T47" fmla="*/ 543 h 3229"/>
                <a:gd name="T48" fmla="*/ 3695 w 3987"/>
                <a:gd name="T49" fmla="*/ 774 h 3229"/>
                <a:gd name="T50" fmla="*/ 3854 w 3987"/>
                <a:gd name="T51" fmla="*/ 1032 h 3229"/>
                <a:gd name="T52" fmla="*/ 3954 w 3987"/>
                <a:gd name="T53" fmla="*/ 1314 h 3229"/>
                <a:gd name="T54" fmla="*/ 3987 w 3987"/>
                <a:gd name="T55" fmla="*/ 1615 h 3229"/>
                <a:gd name="T56" fmla="*/ 3954 w 3987"/>
                <a:gd name="T57" fmla="*/ 1916 h 3229"/>
                <a:gd name="T58" fmla="*/ 3854 w 3987"/>
                <a:gd name="T59" fmla="*/ 2197 h 3229"/>
                <a:gd name="T60" fmla="*/ 3695 w 3987"/>
                <a:gd name="T61" fmla="*/ 2456 h 3229"/>
                <a:gd name="T62" fmla="*/ 3483 w 3987"/>
                <a:gd name="T63" fmla="*/ 2686 h 3229"/>
                <a:gd name="T64" fmla="*/ 3226 w 3987"/>
                <a:gd name="T65" fmla="*/ 2882 h 3229"/>
                <a:gd name="T66" fmla="*/ 2931 w 3987"/>
                <a:gd name="T67" fmla="*/ 3039 h 3229"/>
                <a:gd name="T68" fmla="*/ 2600 w 3987"/>
                <a:gd name="T69" fmla="*/ 3152 h 3229"/>
                <a:gd name="T70" fmla="*/ 2244 w 3987"/>
                <a:gd name="T71" fmla="*/ 3216 h 3229"/>
                <a:gd name="T72" fmla="*/ 1868 w 3987"/>
                <a:gd name="T73" fmla="*/ 3225 h 3229"/>
                <a:gd name="T74" fmla="*/ 1504 w 3987"/>
                <a:gd name="T75" fmla="*/ 3180 h 3229"/>
                <a:gd name="T76" fmla="*/ 1163 w 3987"/>
                <a:gd name="T77" fmla="*/ 3082 h 3229"/>
                <a:gd name="T78" fmla="*/ 855 w 3987"/>
                <a:gd name="T79" fmla="*/ 2939 h 3229"/>
                <a:gd name="T80" fmla="*/ 585 w 3987"/>
                <a:gd name="T81" fmla="*/ 2756 h 3229"/>
                <a:gd name="T82" fmla="*/ 358 w 3987"/>
                <a:gd name="T83" fmla="*/ 2537 h 3229"/>
                <a:gd name="T84" fmla="*/ 181 w 3987"/>
                <a:gd name="T85" fmla="*/ 2286 h 3229"/>
                <a:gd name="T86" fmla="*/ 61 w 3987"/>
                <a:gd name="T87" fmla="*/ 2012 h 3229"/>
                <a:gd name="T88" fmla="*/ 3 w 3987"/>
                <a:gd name="T89" fmla="*/ 1717 h 3229"/>
                <a:gd name="T90" fmla="*/ 16 w 3987"/>
                <a:gd name="T91" fmla="*/ 1413 h 3229"/>
                <a:gd name="T92" fmla="*/ 95 w 3987"/>
                <a:gd name="T93" fmla="*/ 1124 h 3229"/>
                <a:gd name="T94" fmla="*/ 234 w 3987"/>
                <a:gd name="T95" fmla="*/ 856 h 3229"/>
                <a:gd name="T96" fmla="*/ 428 w 3987"/>
                <a:gd name="T97" fmla="*/ 616 h 3229"/>
                <a:gd name="T98" fmla="*/ 671 w 3987"/>
                <a:gd name="T99" fmla="*/ 408 h 3229"/>
                <a:gd name="T100" fmla="*/ 954 w 3987"/>
                <a:gd name="T101" fmla="*/ 237 h 3229"/>
                <a:gd name="T102" fmla="*/ 1274 w 3987"/>
                <a:gd name="T103" fmla="*/ 109 h 3229"/>
                <a:gd name="T104" fmla="*/ 1622 w 3987"/>
                <a:gd name="T105" fmla="*/ 28 h 3229"/>
                <a:gd name="T106" fmla="*/ 1994 w 3987"/>
                <a:gd name="T107" fmla="*/ 0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7" h="3229">
                  <a:moveTo>
                    <a:pt x="1298" y="697"/>
                  </a:moveTo>
                  <a:lnTo>
                    <a:pt x="1243" y="700"/>
                  </a:lnTo>
                  <a:lnTo>
                    <a:pt x="1191" y="708"/>
                  </a:lnTo>
                  <a:lnTo>
                    <a:pt x="1140" y="721"/>
                  </a:lnTo>
                  <a:lnTo>
                    <a:pt x="1092" y="738"/>
                  </a:lnTo>
                  <a:lnTo>
                    <a:pt x="1047" y="761"/>
                  </a:lnTo>
                  <a:lnTo>
                    <a:pt x="1008" y="787"/>
                  </a:lnTo>
                  <a:lnTo>
                    <a:pt x="970" y="816"/>
                  </a:lnTo>
                  <a:lnTo>
                    <a:pt x="939" y="849"/>
                  </a:lnTo>
                  <a:lnTo>
                    <a:pt x="912" y="885"/>
                  </a:lnTo>
                  <a:lnTo>
                    <a:pt x="889" y="923"/>
                  </a:lnTo>
                  <a:lnTo>
                    <a:pt x="873" y="964"/>
                  </a:lnTo>
                  <a:lnTo>
                    <a:pt x="863" y="1007"/>
                  </a:lnTo>
                  <a:lnTo>
                    <a:pt x="860" y="1051"/>
                  </a:lnTo>
                  <a:lnTo>
                    <a:pt x="860" y="2178"/>
                  </a:lnTo>
                  <a:lnTo>
                    <a:pt x="863" y="2223"/>
                  </a:lnTo>
                  <a:lnTo>
                    <a:pt x="873" y="2265"/>
                  </a:lnTo>
                  <a:lnTo>
                    <a:pt x="889" y="2306"/>
                  </a:lnTo>
                  <a:lnTo>
                    <a:pt x="912" y="2345"/>
                  </a:lnTo>
                  <a:lnTo>
                    <a:pt x="939" y="2380"/>
                  </a:lnTo>
                  <a:lnTo>
                    <a:pt x="970" y="2413"/>
                  </a:lnTo>
                  <a:lnTo>
                    <a:pt x="1008" y="2443"/>
                  </a:lnTo>
                  <a:lnTo>
                    <a:pt x="1047" y="2469"/>
                  </a:lnTo>
                  <a:lnTo>
                    <a:pt x="1092" y="2491"/>
                  </a:lnTo>
                  <a:lnTo>
                    <a:pt x="1140" y="2508"/>
                  </a:lnTo>
                  <a:lnTo>
                    <a:pt x="1191" y="2521"/>
                  </a:lnTo>
                  <a:lnTo>
                    <a:pt x="1243" y="2530"/>
                  </a:lnTo>
                  <a:lnTo>
                    <a:pt x="1298" y="2533"/>
                  </a:lnTo>
                  <a:lnTo>
                    <a:pt x="2689" y="2533"/>
                  </a:lnTo>
                  <a:lnTo>
                    <a:pt x="2744" y="2530"/>
                  </a:lnTo>
                  <a:lnTo>
                    <a:pt x="2797" y="2521"/>
                  </a:lnTo>
                  <a:lnTo>
                    <a:pt x="2847" y="2508"/>
                  </a:lnTo>
                  <a:lnTo>
                    <a:pt x="2896" y="2491"/>
                  </a:lnTo>
                  <a:lnTo>
                    <a:pt x="2940" y="2469"/>
                  </a:lnTo>
                  <a:lnTo>
                    <a:pt x="2981" y="2443"/>
                  </a:lnTo>
                  <a:lnTo>
                    <a:pt x="3017" y="2413"/>
                  </a:lnTo>
                  <a:lnTo>
                    <a:pt x="3049" y="2380"/>
                  </a:lnTo>
                  <a:lnTo>
                    <a:pt x="3077" y="2345"/>
                  </a:lnTo>
                  <a:lnTo>
                    <a:pt x="3098" y="2306"/>
                  </a:lnTo>
                  <a:lnTo>
                    <a:pt x="3114" y="2265"/>
                  </a:lnTo>
                  <a:lnTo>
                    <a:pt x="3124" y="2223"/>
                  </a:lnTo>
                  <a:lnTo>
                    <a:pt x="3128" y="2178"/>
                  </a:lnTo>
                  <a:lnTo>
                    <a:pt x="3128" y="1051"/>
                  </a:lnTo>
                  <a:lnTo>
                    <a:pt x="3124" y="1007"/>
                  </a:lnTo>
                  <a:lnTo>
                    <a:pt x="3114" y="964"/>
                  </a:lnTo>
                  <a:lnTo>
                    <a:pt x="3098" y="923"/>
                  </a:lnTo>
                  <a:lnTo>
                    <a:pt x="3077" y="885"/>
                  </a:lnTo>
                  <a:lnTo>
                    <a:pt x="3049" y="849"/>
                  </a:lnTo>
                  <a:lnTo>
                    <a:pt x="3017" y="816"/>
                  </a:lnTo>
                  <a:lnTo>
                    <a:pt x="2981" y="787"/>
                  </a:lnTo>
                  <a:lnTo>
                    <a:pt x="2940" y="761"/>
                  </a:lnTo>
                  <a:lnTo>
                    <a:pt x="2896" y="738"/>
                  </a:lnTo>
                  <a:lnTo>
                    <a:pt x="2847" y="721"/>
                  </a:lnTo>
                  <a:lnTo>
                    <a:pt x="2797" y="708"/>
                  </a:lnTo>
                  <a:lnTo>
                    <a:pt x="2744" y="700"/>
                  </a:lnTo>
                  <a:lnTo>
                    <a:pt x="2689" y="697"/>
                  </a:lnTo>
                  <a:lnTo>
                    <a:pt x="1298" y="697"/>
                  </a:lnTo>
                  <a:close/>
                  <a:moveTo>
                    <a:pt x="1994" y="0"/>
                  </a:moveTo>
                  <a:lnTo>
                    <a:pt x="2120" y="4"/>
                  </a:lnTo>
                  <a:lnTo>
                    <a:pt x="2244" y="13"/>
                  </a:lnTo>
                  <a:lnTo>
                    <a:pt x="2365" y="28"/>
                  </a:lnTo>
                  <a:lnTo>
                    <a:pt x="2484" y="50"/>
                  </a:lnTo>
                  <a:lnTo>
                    <a:pt x="2600" y="77"/>
                  </a:lnTo>
                  <a:lnTo>
                    <a:pt x="2714" y="109"/>
                  </a:lnTo>
                  <a:lnTo>
                    <a:pt x="2824" y="148"/>
                  </a:lnTo>
                  <a:lnTo>
                    <a:pt x="2931" y="190"/>
                  </a:lnTo>
                  <a:lnTo>
                    <a:pt x="3033" y="237"/>
                  </a:lnTo>
                  <a:lnTo>
                    <a:pt x="3132" y="290"/>
                  </a:lnTo>
                  <a:lnTo>
                    <a:pt x="3226" y="348"/>
                  </a:lnTo>
                  <a:lnTo>
                    <a:pt x="3318" y="408"/>
                  </a:lnTo>
                  <a:lnTo>
                    <a:pt x="3404" y="474"/>
                  </a:lnTo>
                  <a:lnTo>
                    <a:pt x="3483" y="543"/>
                  </a:lnTo>
                  <a:lnTo>
                    <a:pt x="3559" y="616"/>
                  </a:lnTo>
                  <a:lnTo>
                    <a:pt x="3631" y="693"/>
                  </a:lnTo>
                  <a:lnTo>
                    <a:pt x="3695" y="774"/>
                  </a:lnTo>
                  <a:lnTo>
                    <a:pt x="3754" y="856"/>
                  </a:lnTo>
                  <a:lnTo>
                    <a:pt x="3806" y="943"/>
                  </a:lnTo>
                  <a:lnTo>
                    <a:pt x="3854" y="1032"/>
                  </a:lnTo>
                  <a:lnTo>
                    <a:pt x="3894" y="1124"/>
                  </a:lnTo>
                  <a:lnTo>
                    <a:pt x="3927" y="1218"/>
                  </a:lnTo>
                  <a:lnTo>
                    <a:pt x="3954" y="1314"/>
                  </a:lnTo>
                  <a:lnTo>
                    <a:pt x="3972" y="1413"/>
                  </a:lnTo>
                  <a:lnTo>
                    <a:pt x="3984" y="1513"/>
                  </a:lnTo>
                  <a:lnTo>
                    <a:pt x="3987" y="1615"/>
                  </a:lnTo>
                  <a:lnTo>
                    <a:pt x="3984" y="1717"/>
                  </a:lnTo>
                  <a:lnTo>
                    <a:pt x="3972" y="1817"/>
                  </a:lnTo>
                  <a:lnTo>
                    <a:pt x="3954" y="1916"/>
                  </a:lnTo>
                  <a:lnTo>
                    <a:pt x="3927" y="2012"/>
                  </a:lnTo>
                  <a:lnTo>
                    <a:pt x="3894" y="2105"/>
                  </a:lnTo>
                  <a:lnTo>
                    <a:pt x="3854" y="2197"/>
                  </a:lnTo>
                  <a:lnTo>
                    <a:pt x="3806" y="2286"/>
                  </a:lnTo>
                  <a:lnTo>
                    <a:pt x="3754" y="2373"/>
                  </a:lnTo>
                  <a:lnTo>
                    <a:pt x="3695" y="2456"/>
                  </a:lnTo>
                  <a:lnTo>
                    <a:pt x="3631" y="2537"/>
                  </a:lnTo>
                  <a:lnTo>
                    <a:pt x="3559" y="2613"/>
                  </a:lnTo>
                  <a:lnTo>
                    <a:pt x="3483" y="2686"/>
                  </a:lnTo>
                  <a:lnTo>
                    <a:pt x="3404" y="2756"/>
                  </a:lnTo>
                  <a:lnTo>
                    <a:pt x="3318" y="2821"/>
                  </a:lnTo>
                  <a:lnTo>
                    <a:pt x="3226" y="2882"/>
                  </a:lnTo>
                  <a:lnTo>
                    <a:pt x="3132" y="2939"/>
                  </a:lnTo>
                  <a:lnTo>
                    <a:pt x="3033" y="2992"/>
                  </a:lnTo>
                  <a:lnTo>
                    <a:pt x="2931" y="3039"/>
                  </a:lnTo>
                  <a:lnTo>
                    <a:pt x="2824" y="3082"/>
                  </a:lnTo>
                  <a:lnTo>
                    <a:pt x="2714" y="3120"/>
                  </a:lnTo>
                  <a:lnTo>
                    <a:pt x="2600" y="3152"/>
                  </a:lnTo>
                  <a:lnTo>
                    <a:pt x="2484" y="3180"/>
                  </a:lnTo>
                  <a:lnTo>
                    <a:pt x="2365" y="3201"/>
                  </a:lnTo>
                  <a:lnTo>
                    <a:pt x="2244" y="3216"/>
                  </a:lnTo>
                  <a:lnTo>
                    <a:pt x="2120" y="3225"/>
                  </a:lnTo>
                  <a:lnTo>
                    <a:pt x="1994" y="3229"/>
                  </a:lnTo>
                  <a:lnTo>
                    <a:pt x="1868" y="3225"/>
                  </a:lnTo>
                  <a:lnTo>
                    <a:pt x="1743" y="3216"/>
                  </a:lnTo>
                  <a:lnTo>
                    <a:pt x="1622" y="3201"/>
                  </a:lnTo>
                  <a:lnTo>
                    <a:pt x="1504" y="3180"/>
                  </a:lnTo>
                  <a:lnTo>
                    <a:pt x="1387" y="3152"/>
                  </a:lnTo>
                  <a:lnTo>
                    <a:pt x="1274" y="3120"/>
                  </a:lnTo>
                  <a:lnTo>
                    <a:pt x="1163" y="3082"/>
                  </a:lnTo>
                  <a:lnTo>
                    <a:pt x="1057" y="3039"/>
                  </a:lnTo>
                  <a:lnTo>
                    <a:pt x="954" y="2992"/>
                  </a:lnTo>
                  <a:lnTo>
                    <a:pt x="855" y="2939"/>
                  </a:lnTo>
                  <a:lnTo>
                    <a:pt x="761" y="2882"/>
                  </a:lnTo>
                  <a:lnTo>
                    <a:pt x="671" y="2821"/>
                  </a:lnTo>
                  <a:lnTo>
                    <a:pt x="585" y="2756"/>
                  </a:lnTo>
                  <a:lnTo>
                    <a:pt x="504" y="2686"/>
                  </a:lnTo>
                  <a:lnTo>
                    <a:pt x="428" y="2613"/>
                  </a:lnTo>
                  <a:lnTo>
                    <a:pt x="358" y="2537"/>
                  </a:lnTo>
                  <a:lnTo>
                    <a:pt x="293" y="2456"/>
                  </a:lnTo>
                  <a:lnTo>
                    <a:pt x="234" y="2373"/>
                  </a:lnTo>
                  <a:lnTo>
                    <a:pt x="181" y="2286"/>
                  </a:lnTo>
                  <a:lnTo>
                    <a:pt x="134" y="2197"/>
                  </a:lnTo>
                  <a:lnTo>
                    <a:pt x="95" y="2105"/>
                  </a:lnTo>
                  <a:lnTo>
                    <a:pt x="61" y="2012"/>
                  </a:lnTo>
                  <a:lnTo>
                    <a:pt x="35" y="1916"/>
                  </a:lnTo>
                  <a:lnTo>
                    <a:pt x="16" y="1817"/>
                  </a:lnTo>
                  <a:lnTo>
                    <a:pt x="3" y="1717"/>
                  </a:lnTo>
                  <a:lnTo>
                    <a:pt x="0" y="1615"/>
                  </a:lnTo>
                  <a:lnTo>
                    <a:pt x="3" y="1513"/>
                  </a:lnTo>
                  <a:lnTo>
                    <a:pt x="16" y="1413"/>
                  </a:lnTo>
                  <a:lnTo>
                    <a:pt x="35" y="1314"/>
                  </a:lnTo>
                  <a:lnTo>
                    <a:pt x="61" y="1218"/>
                  </a:lnTo>
                  <a:lnTo>
                    <a:pt x="95" y="1124"/>
                  </a:lnTo>
                  <a:lnTo>
                    <a:pt x="134" y="1032"/>
                  </a:lnTo>
                  <a:lnTo>
                    <a:pt x="181" y="943"/>
                  </a:lnTo>
                  <a:lnTo>
                    <a:pt x="234" y="856"/>
                  </a:lnTo>
                  <a:lnTo>
                    <a:pt x="293" y="774"/>
                  </a:lnTo>
                  <a:lnTo>
                    <a:pt x="358" y="693"/>
                  </a:lnTo>
                  <a:lnTo>
                    <a:pt x="428" y="616"/>
                  </a:lnTo>
                  <a:lnTo>
                    <a:pt x="504" y="543"/>
                  </a:lnTo>
                  <a:lnTo>
                    <a:pt x="585" y="474"/>
                  </a:lnTo>
                  <a:lnTo>
                    <a:pt x="671" y="408"/>
                  </a:lnTo>
                  <a:lnTo>
                    <a:pt x="761" y="348"/>
                  </a:lnTo>
                  <a:lnTo>
                    <a:pt x="855" y="290"/>
                  </a:lnTo>
                  <a:lnTo>
                    <a:pt x="954" y="237"/>
                  </a:lnTo>
                  <a:lnTo>
                    <a:pt x="1057" y="190"/>
                  </a:lnTo>
                  <a:lnTo>
                    <a:pt x="1163" y="148"/>
                  </a:lnTo>
                  <a:lnTo>
                    <a:pt x="1274" y="109"/>
                  </a:lnTo>
                  <a:lnTo>
                    <a:pt x="1387" y="77"/>
                  </a:lnTo>
                  <a:lnTo>
                    <a:pt x="1504" y="50"/>
                  </a:lnTo>
                  <a:lnTo>
                    <a:pt x="1622" y="28"/>
                  </a:lnTo>
                  <a:lnTo>
                    <a:pt x="1743" y="13"/>
                  </a:lnTo>
                  <a:lnTo>
                    <a:pt x="1868" y="4"/>
                  </a:lnTo>
                  <a:lnTo>
                    <a:pt x="19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94" name="Freeform 678">
              <a:extLst>
                <a:ext uri="{FF2B5EF4-FFF2-40B4-BE49-F238E27FC236}">
                  <a16:creationId xmlns:a16="http://schemas.microsoft.com/office/drawing/2014/main" id="{0DE3BDBD-4E24-46A8-9B20-1FAC412D63CC}"/>
                </a:ext>
              </a:extLst>
            </p:cNvPr>
            <p:cNvSpPr>
              <a:spLocks/>
            </p:cNvSpPr>
            <p:nvPr/>
          </p:nvSpPr>
          <p:spPr bwMode="auto">
            <a:xfrm>
              <a:off x="6483" y="2685"/>
              <a:ext cx="365" cy="232"/>
            </a:xfrm>
            <a:custGeom>
              <a:avLst/>
              <a:gdLst>
                <a:gd name="T0" fmla="*/ 0 w 1826"/>
                <a:gd name="T1" fmla="*/ 0 h 928"/>
                <a:gd name="T2" fmla="*/ 338 w 1826"/>
                <a:gd name="T3" fmla="*/ 0 h 928"/>
                <a:gd name="T4" fmla="*/ 319 w 1826"/>
                <a:gd name="T5" fmla="*/ 45 h 928"/>
                <a:gd name="T6" fmla="*/ 304 w 1826"/>
                <a:gd name="T7" fmla="*/ 92 h 928"/>
                <a:gd name="T8" fmla="*/ 296 w 1826"/>
                <a:gd name="T9" fmla="*/ 139 h 928"/>
                <a:gd name="T10" fmla="*/ 293 w 1826"/>
                <a:gd name="T11" fmla="*/ 189 h 928"/>
                <a:gd name="T12" fmla="*/ 297 w 1826"/>
                <a:gd name="T13" fmla="*/ 243 h 928"/>
                <a:gd name="T14" fmla="*/ 307 w 1826"/>
                <a:gd name="T15" fmla="*/ 296 h 928"/>
                <a:gd name="T16" fmla="*/ 324 w 1826"/>
                <a:gd name="T17" fmla="*/ 347 h 928"/>
                <a:gd name="T18" fmla="*/ 348 w 1826"/>
                <a:gd name="T19" fmla="*/ 396 h 928"/>
                <a:gd name="T20" fmla="*/ 378 w 1826"/>
                <a:gd name="T21" fmla="*/ 442 h 928"/>
                <a:gd name="T22" fmla="*/ 413 w 1826"/>
                <a:gd name="T23" fmla="*/ 485 h 928"/>
                <a:gd name="T24" fmla="*/ 453 w 1826"/>
                <a:gd name="T25" fmla="*/ 525 h 928"/>
                <a:gd name="T26" fmla="*/ 498 w 1826"/>
                <a:gd name="T27" fmla="*/ 561 h 928"/>
                <a:gd name="T28" fmla="*/ 546 w 1826"/>
                <a:gd name="T29" fmla="*/ 594 h 928"/>
                <a:gd name="T30" fmla="*/ 600 w 1826"/>
                <a:gd name="T31" fmla="*/ 622 h 928"/>
                <a:gd name="T32" fmla="*/ 657 w 1826"/>
                <a:gd name="T33" fmla="*/ 646 h 928"/>
                <a:gd name="T34" fmla="*/ 717 w 1826"/>
                <a:gd name="T35" fmla="*/ 665 h 928"/>
                <a:gd name="T36" fmla="*/ 780 w 1826"/>
                <a:gd name="T37" fmla="*/ 679 h 928"/>
                <a:gd name="T38" fmla="*/ 846 w 1826"/>
                <a:gd name="T39" fmla="*/ 688 h 928"/>
                <a:gd name="T40" fmla="*/ 913 w 1826"/>
                <a:gd name="T41" fmla="*/ 691 h 928"/>
                <a:gd name="T42" fmla="*/ 981 w 1826"/>
                <a:gd name="T43" fmla="*/ 688 h 928"/>
                <a:gd name="T44" fmla="*/ 1045 w 1826"/>
                <a:gd name="T45" fmla="*/ 679 h 928"/>
                <a:gd name="T46" fmla="*/ 1109 w 1826"/>
                <a:gd name="T47" fmla="*/ 665 h 928"/>
                <a:gd name="T48" fmla="*/ 1169 w 1826"/>
                <a:gd name="T49" fmla="*/ 646 h 928"/>
                <a:gd name="T50" fmla="*/ 1226 w 1826"/>
                <a:gd name="T51" fmla="*/ 622 h 928"/>
                <a:gd name="T52" fmla="*/ 1279 w 1826"/>
                <a:gd name="T53" fmla="*/ 594 h 928"/>
                <a:gd name="T54" fmla="*/ 1329 w 1826"/>
                <a:gd name="T55" fmla="*/ 561 h 928"/>
                <a:gd name="T56" fmla="*/ 1373 w 1826"/>
                <a:gd name="T57" fmla="*/ 525 h 928"/>
                <a:gd name="T58" fmla="*/ 1413 w 1826"/>
                <a:gd name="T59" fmla="*/ 485 h 928"/>
                <a:gd name="T60" fmla="*/ 1448 w 1826"/>
                <a:gd name="T61" fmla="*/ 442 h 928"/>
                <a:gd name="T62" fmla="*/ 1478 w 1826"/>
                <a:gd name="T63" fmla="*/ 396 h 928"/>
                <a:gd name="T64" fmla="*/ 1502 w 1826"/>
                <a:gd name="T65" fmla="*/ 347 h 928"/>
                <a:gd name="T66" fmla="*/ 1519 w 1826"/>
                <a:gd name="T67" fmla="*/ 296 h 928"/>
                <a:gd name="T68" fmla="*/ 1529 w 1826"/>
                <a:gd name="T69" fmla="*/ 243 h 928"/>
                <a:gd name="T70" fmla="*/ 1533 w 1826"/>
                <a:gd name="T71" fmla="*/ 189 h 928"/>
                <a:gd name="T72" fmla="*/ 1531 w 1826"/>
                <a:gd name="T73" fmla="*/ 139 h 928"/>
                <a:gd name="T74" fmla="*/ 1521 w 1826"/>
                <a:gd name="T75" fmla="*/ 92 h 928"/>
                <a:gd name="T76" fmla="*/ 1507 w 1826"/>
                <a:gd name="T77" fmla="*/ 45 h 928"/>
                <a:gd name="T78" fmla="*/ 1487 w 1826"/>
                <a:gd name="T79" fmla="*/ 0 h 928"/>
                <a:gd name="T80" fmla="*/ 1826 w 1826"/>
                <a:gd name="T81" fmla="*/ 0 h 928"/>
                <a:gd name="T82" fmla="*/ 1826 w 1826"/>
                <a:gd name="T83" fmla="*/ 752 h 928"/>
                <a:gd name="T84" fmla="*/ 1822 w 1826"/>
                <a:gd name="T85" fmla="*/ 783 h 928"/>
                <a:gd name="T86" fmla="*/ 1812 w 1826"/>
                <a:gd name="T87" fmla="*/ 814 h 928"/>
                <a:gd name="T88" fmla="*/ 1796 w 1826"/>
                <a:gd name="T89" fmla="*/ 841 h 928"/>
                <a:gd name="T90" fmla="*/ 1775 w 1826"/>
                <a:gd name="T91" fmla="*/ 865 h 928"/>
                <a:gd name="T92" fmla="*/ 1749 w 1826"/>
                <a:gd name="T93" fmla="*/ 886 h 928"/>
                <a:gd name="T94" fmla="*/ 1718 w 1826"/>
                <a:gd name="T95" fmla="*/ 904 h 928"/>
                <a:gd name="T96" fmla="*/ 1684 w 1826"/>
                <a:gd name="T97" fmla="*/ 917 h 928"/>
                <a:gd name="T98" fmla="*/ 1648 w 1826"/>
                <a:gd name="T99" fmla="*/ 925 h 928"/>
                <a:gd name="T100" fmla="*/ 1608 w 1826"/>
                <a:gd name="T101" fmla="*/ 928 h 928"/>
                <a:gd name="T102" fmla="*/ 217 w 1826"/>
                <a:gd name="T103" fmla="*/ 928 h 928"/>
                <a:gd name="T104" fmla="*/ 179 w 1826"/>
                <a:gd name="T105" fmla="*/ 925 h 928"/>
                <a:gd name="T106" fmla="*/ 141 w 1826"/>
                <a:gd name="T107" fmla="*/ 917 h 928"/>
                <a:gd name="T108" fmla="*/ 107 w 1826"/>
                <a:gd name="T109" fmla="*/ 904 h 928"/>
                <a:gd name="T110" fmla="*/ 77 w 1826"/>
                <a:gd name="T111" fmla="*/ 886 h 928"/>
                <a:gd name="T112" fmla="*/ 51 w 1826"/>
                <a:gd name="T113" fmla="*/ 865 h 928"/>
                <a:gd name="T114" fmla="*/ 30 w 1826"/>
                <a:gd name="T115" fmla="*/ 841 h 928"/>
                <a:gd name="T116" fmla="*/ 14 w 1826"/>
                <a:gd name="T117" fmla="*/ 814 h 928"/>
                <a:gd name="T118" fmla="*/ 4 w 1826"/>
                <a:gd name="T119" fmla="*/ 783 h 928"/>
                <a:gd name="T120" fmla="*/ 0 w 1826"/>
                <a:gd name="T121" fmla="*/ 752 h 928"/>
                <a:gd name="T122" fmla="*/ 0 w 1826"/>
                <a:gd name="T123"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6" h="928">
                  <a:moveTo>
                    <a:pt x="0" y="0"/>
                  </a:moveTo>
                  <a:lnTo>
                    <a:pt x="338" y="0"/>
                  </a:lnTo>
                  <a:lnTo>
                    <a:pt x="319" y="45"/>
                  </a:lnTo>
                  <a:lnTo>
                    <a:pt x="304" y="92"/>
                  </a:lnTo>
                  <a:lnTo>
                    <a:pt x="296" y="139"/>
                  </a:lnTo>
                  <a:lnTo>
                    <a:pt x="293" y="189"/>
                  </a:lnTo>
                  <a:lnTo>
                    <a:pt x="297" y="243"/>
                  </a:lnTo>
                  <a:lnTo>
                    <a:pt x="307" y="296"/>
                  </a:lnTo>
                  <a:lnTo>
                    <a:pt x="324" y="347"/>
                  </a:lnTo>
                  <a:lnTo>
                    <a:pt x="348" y="396"/>
                  </a:lnTo>
                  <a:lnTo>
                    <a:pt x="378" y="442"/>
                  </a:lnTo>
                  <a:lnTo>
                    <a:pt x="413" y="485"/>
                  </a:lnTo>
                  <a:lnTo>
                    <a:pt x="453" y="525"/>
                  </a:lnTo>
                  <a:lnTo>
                    <a:pt x="498" y="561"/>
                  </a:lnTo>
                  <a:lnTo>
                    <a:pt x="546" y="594"/>
                  </a:lnTo>
                  <a:lnTo>
                    <a:pt x="600" y="622"/>
                  </a:lnTo>
                  <a:lnTo>
                    <a:pt x="657" y="646"/>
                  </a:lnTo>
                  <a:lnTo>
                    <a:pt x="717" y="665"/>
                  </a:lnTo>
                  <a:lnTo>
                    <a:pt x="780" y="679"/>
                  </a:lnTo>
                  <a:lnTo>
                    <a:pt x="846" y="688"/>
                  </a:lnTo>
                  <a:lnTo>
                    <a:pt x="913" y="691"/>
                  </a:lnTo>
                  <a:lnTo>
                    <a:pt x="981" y="688"/>
                  </a:lnTo>
                  <a:lnTo>
                    <a:pt x="1045" y="679"/>
                  </a:lnTo>
                  <a:lnTo>
                    <a:pt x="1109" y="665"/>
                  </a:lnTo>
                  <a:lnTo>
                    <a:pt x="1169" y="646"/>
                  </a:lnTo>
                  <a:lnTo>
                    <a:pt x="1226" y="622"/>
                  </a:lnTo>
                  <a:lnTo>
                    <a:pt x="1279" y="594"/>
                  </a:lnTo>
                  <a:lnTo>
                    <a:pt x="1329" y="561"/>
                  </a:lnTo>
                  <a:lnTo>
                    <a:pt x="1373" y="525"/>
                  </a:lnTo>
                  <a:lnTo>
                    <a:pt x="1413" y="485"/>
                  </a:lnTo>
                  <a:lnTo>
                    <a:pt x="1448" y="442"/>
                  </a:lnTo>
                  <a:lnTo>
                    <a:pt x="1478" y="396"/>
                  </a:lnTo>
                  <a:lnTo>
                    <a:pt x="1502" y="347"/>
                  </a:lnTo>
                  <a:lnTo>
                    <a:pt x="1519" y="296"/>
                  </a:lnTo>
                  <a:lnTo>
                    <a:pt x="1529" y="243"/>
                  </a:lnTo>
                  <a:lnTo>
                    <a:pt x="1533" y="189"/>
                  </a:lnTo>
                  <a:lnTo>
                    <a:pt x="1531" y="139"/>
                  </a:lnTo>
                  <a:lnTo>
                    <a:pt x="1521" y="92"/>
                  </a:lnTo>
                  <a:lnTo>
                    <a:pt x="1507" y="45"/>
                  </a:lnTo>
                  <a:lnTo>
                    <a:pt x="1487" y="0"/>
                  </a:lnTo>
                  <a:lnTo>
                    <a:pt x="1826" y="0"/>
                  </a:lnTo>
                  <a:lnTo>
                    <a:pt x="1826" y="752"/>
                  </a:lnTo>
                  <a:lnTo>
                    <a:pt x="1822" y="783"/>
                  </a:lnTo>
                  <a:lnTo>
                    <a:pt x="1812" y="814"/>
                  </a:lnTo>
                  <a:lnTo>
                    <a:pt x="1796" y="841"/>
                  </a:lnTo>
                  <a:lnTo>
                    <a:pt x="1775" y="865"/>
                  </a:lnTo>
                  <a:lnTo>
                    <a:pt x="1749" y="886"/>
                  </a:lnTo>
                  <a:lnTo>
                    <a:pt x="1718" y="904"/>
                  </a:lnTo>
                  <a:lnTo>
                    <a:pt x="1684" y="917"/>
                  </a:lnTo>
                  <a:lnTo>
                    <a:pt x="1648" y="925"/>
                  </a:lnTo>
                  <a:lnTo>
                    <a:pt x="1608" y="928"/>
                  </a:lnTo>
                  <a:lnTo>
                    <a:pt x="217" y="928"/>
                  </a:lnTo>
                  <a:lnTo>
                    <a:pt x="179" y="925"/>
                  </a:lnTo>
                  <a:lnTo>
                    <a:pt x="141" y="917"/>
                  </a:lnTo>
                  <a:lnTo>
                    <a:pt x="107" y="904"/>
                  </a:lnTo>
                  <a:lnTo>
                    <a:pt x="77" y="886"/>
                  </a:lnTo>
                  <a:lnTo>
                    <a:pt x="51" y="865"/>
                  </a:lnTo>
                  <a:lnTo>
                    <a:pt x="30" y="841"/>
                  </a:lnTo>
                  <a:lnTo>
                    <a:pt x="14" y="814"/>
                  </a:lnTo>
                  <a:lnTo>
                    <a:pt x="4" y="783"/>
                  </a:lnTo>
                  <a:lnTo>
                    <a:pt x="0" y="75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grpSp>
      <p:sp>
        <p:nvSpPr>
          <p:cNvPr id="95" name="Freeform 6">
            <a:extLst>
              <a:ext uri="{FF2B5EF4-FFF2-40B4-BE49-F238E27FC236}">
                <a16:creationId xmlns:a16="http://schemas.microsoft.com/office/drawing/2014/main" id="{C8C4D3F2-41B8-4FD2-97F0-D75C29FE0D39}"/>
              </a:ext>
            </a:extLst>
          </p:cNvPr>
          <p:cNvSpPr>
            <a:spLocks noEditPoints="1"/>
          </p:cNvSpPr>
          <p:nvPr/>
        </p:nvSpPr>
        <p:spPr bwMode="auto">
          <a:xfrm>
            <a:off x="1147277" y="7254002"/>
            <a:ext cx="713721" cy="723589"/>
          </a:xfrm>
          <a:custGeom>
            <a:avLst/>
            <a:gdLst>
              <a:gd name="T0" fmla="*/ 1686 w 3263"/>
              <a:gd name="T1" fmla="*/ 759 h 3314"/>
              <a:gd name="T2" fmla="*/ 1577 w 3263"/>
              <a:gd name="T3" fmla="*/ 794 h 3314"/>
              <a:gd name="T4" fmla="*/ 1496 w 3263"/>
              <a:gd name="T5" fmla="*/ 850 h 3314"/>
              <a:gd name="T6" fmla="*/ 1439 w 3263"/>
              <a:gd name="T7" fmla="*/ 920 h 3314"/>
              <a:gd name="T8" fmla="*/ 1403 w 3263"/>
              <a:gd name="T9" fmla="*/ 1000 h 3314"/>
              <a:gd name="T10" fmla="*/ 1384 w 3263"/>
              <a:gd name="T11" fmla="*/ 1081 h 3314"/>
              <a:gd name="T12" fmla="*/ 1379 w 3263"/>
              <a:gd name="T13" fmla="*/ 1156 h 3314"/>
              <a:gd name="T14" fmla="*/ 1192 w 3263"/>
              <a:gd name="T15" fmla="*/ 1715 h 3314"/>
              <a:gd name="T16" fmla="*/ 1772 w 3263"/>
              <a:gd name="T17" fmla="*/ 2676 h 3314"/>
              <a:gd name="T18" fmla="*/ 2072 w 3263"/>
              <a:gd name="T19" fmla="*/ 1376 h 3314"/>
              <a:gd name="T20" fmla="*/ 1774 w 3263"/>
              <a:gd name="T21" fmla="*/ 1153 h 3314"/>
              <a:gd name="T22" fmla="*/ 1795 w 3263"/>
              <a:gd name="T23" fmla="*/ 1107 h 3314"/>
              <a:gd name="T24" fmla="*/ 1831 w 3263"/>
              <a:gd name="T25" fmla="*/ 1087 h 3314"/>
              <a:gd name="T26" fmla="*/ 2066 w 3263"/>
              <a:gd name="T27" fmla="*/ 1084 h 3314"/>
              <a:gd name="T28" fmla="*/ 1632 w 3263"/>
              <a:gd name="T29" fmla="*/ 0 h 3314"/>
              <a:gd name="T30" fmla="*/ 1935 w 3263"/>
              <a:gd name="T31" fmla="*/ 29 h 3314"/>
              <a:gd name="T32" fmla="*/ 2221 w 3263"/>
              <a:gd name="T33" fmla="*/ 112 h 3314"/>
              <a:gd name="T34" fmla="*/ 2482 w 3263"/>
              <a:gd name="T35" fmla="*/ 243 h 3314"/>
              <a:gd name="T36" fmla="*/ 2715 w 3263"/>
              <a:gd name="T37" fmla="*/ 418 h 3314"/>
              <a:gd name="T38" fmla="*/ 2912 w 3263"/>
              <a:gd name="T39" fmla="*/ 632 h 3314"/>
              <a:gd name="T40" fmla="*/ 3072 w 3263"/>
              <a:gd name="T41" fmla="*/ 879 h 3314"/>
              <a:gd name="T42" fmla="*/ 3186 w 3263"/>
              <a:gd name="T43" fmla="*/ 1153 h 3314"/>
              <a:gd name="T44" fmla="*/ 3250 w 3263"/>
              <a:gd name="T45" fmla="*/ 1450 h 3314"/>
              <a:gd name="T46" fmla="*/ 3259 w 3263"/>
              <a:gd name="T47" fmla="*/ 1762 h 3314"/>
              <a:gd name="T48" fmla="*/ 3214 w 3263"/>
              <a:gd name="T49" fmla="*/ 2064 h 3314"/>
              <a:gd name="T50" fmla="*/ 3115 w 3263"/>
              <a:gd name="T51" fmla="*/ 2346 h 3314"/>
              <a:gd name="T52" fmla="*/ 2971 w 3263"/>
              <a:gd name="T53" fmla="*/ 2603 h 3314"/>
              <a:gd name="T54" fmla="*/ 2785 w 3263"/>
              <a:gd name="T55" fmla="*/ 2828 h 3314"/>
              <a:gd name="T56" fmla="*/ 2562 w 3263"/>
              <a:gd name="T57" fmla="*/ 3017 h 3314"/>
              <a:gd name="T58" fmla="*/ 2310 w 3263"/>
              <a:gd name="T59" fmla="*/ 3163 h 3314"/>
              <a:gd name="T60" fmla="*/ 2033 w 3263"/>
              <a:gd name="T61" fmla="*/ 3263 h 3314"/>
              <a:gd name="T62" fmla="*/ 1735 w 3263"/>
              <a:gd name="T63" fmla="*/ 3310 h 3314"/>
              <a:gd name="T64" fmla="*/ 1427 w 3263"/>
              <a:gd name="T65" fmla="*/ 3301 h 3314"/>
              <a:gd name="T66" fmla="*/ 1135 w 3263"/>
              <a:gd name="T67" fmla="*/ 3235 h 3314"/>
              <a:gd name="T68" fmla="*/ 865 w 3263"/>
              <a:gd name="T69" fmla="*/ 3119 h 3314"/>
              <a:gd name="T70" fmla="*/ 622 w 3263"/>
              <a:gd name="T71" fmla="*/ 2958 h 3314"/>
              <a:gd name="T72" fmla="*/ 412 w 3263"/>
              <a:gd name="T73" fmla="*/ 2757 h 3314"/>
              <a:gd name="T74" fmla="*/ 240 w 3263"/>
              <a:gd name="T75" fmla="*/ 2520 h 3314"/>
              <a:gd name="T76" fmla="*/ 110 w 3263"/>
              <a:gd name="T77" fmla="*/ 2255 h 3314"/>
              <a:gd name="T78" fmla="*/ 29 w 3263"/>
              <a:gd name="T79" fmla="*/ 1966 h 3314"/>
              <a:gd name="T80" fmla="*/ 0 w 3263"/>
              <a:gd name="T81" fmla="*/ 1657 h 3314"/>
              <a:gd name="T82" fmla="*/ 29 w 3263"/>
              <a:gd name="T83" fmla="*/ 1348 h 3314"/>
              <a:gd name="T84" fmla="*/ 110 w 3263"/>
              <a:gd name="T85" fmla="*/ 1059 h 3314"/>
              <a:gd name="T86" fmla="*/ 240 w 3263"/>
              <a:gd name="T87" fmla="*/ 794 h 3314"/>
              <a:gd name="T88" fmla="*/ 412 w 3263"/>
              <a:gd name="T89" fmla="*/ 557 h 3314"/>
              <a:gd name="T90" fmla="*/ 622 w 3263"/>
              <a:gd name="T91" fmla="*/ 356 h 3314"/>
              <a:gd name="T92" fmla="*/ 865 w 3263"/>
              <a:gd name="T93" fmla="*/ 195 h 3314"/>
              <a:gd name="T94" fmla="*/ 1135 w 3263"/>
              <a:gd name="T95" fmla="*/ 79 h 3314"/>
              <a:gd name="T96" fmla="*/ 1427 w 3263"/>
              <a:gd name="T97" fmla="*/ 13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63" h="3314">
                <a:moveTo>
                  <a:pt x="1776" y="753"/>
                </a:moveTo>
                <a:lnTo>
                  <a:pt x="1729" y="754"/>
                </a:lnTo>
                <a:lnTo>
                  <a:pt x="1686" y="759"/>
                </a:lnTo>
                <a:lnTo>
                  <a:pt x="1646" y="769"/>
                </a:lnTo>
                <a:lnTo>
                  <a:pt x="1610" y="780"/>
                </a:lnTo>
                <a:lnTo>
                  <a:pt x="1577" y="794"/>
                </a:lnTo>
                <a:lnTo>
                  <a:pt x="1547" y="810"/>
                </a:lnTo>
                <a:lnTo>
                  <a:pt x="1521" y="829"/>
                </a:lnTo>
                <a:lnTo>
                  <a:pt x="1496" y="850"/>
                </a:lnTo>
                <a:lnTo>
                  <a:pt x="1475" y="871"/>
                </a:lnTo>
                <a:lnTo>
                  <a:pt x="1456" y="895"/>
                </a:lnTo>
                <a:lnTo>
                  <a:pt x="1439" y="920"/>
                </a:lnTo>
                <a:lnTo>
                  <a:pt x="1426" y="946"/>
                </a:lnTo>
                <a:lnTo>
                  <a:pt x="1413" y="973"/>
                </a:lnTo>
                <a:lnTo>
                  <a:pt x="1403" y="1000"/>
                </a:lnTo>
                <a:lnTo>
                  <a:pt x="1395" y="1027"/>
                </a:lnTo>
                <a:lnTo>
                  <a:pt x="1389" y="1054"/>
                </a:lnTo>
                <a:lnTo>
                  <a:pt x="1384" y="1081"/>
                </a:lnTo>
                <a:lnTo>
                  <a:pt x="1381" y="1107"/>
                </a:lnTo>
                <a:lnTo>
                  <a:pt x="1379" y="1132"/>
                </a:lnTo>
                <a:lnTo>
                  <a:pt x="1379" y="1156"/>
                </a:lnTo>
                <a:lnTo>
                  <a:pt x="1379" y="1376"/>
                </a:lnTo>
                <a:lnTo>
                  <a:pt x="1192" y="1376"/>
                </a:lnTo>
                <a:lnTo>
                  <a:pt x="1192" y="1715"/>
                </a:lnTo>
                <a:lnTo>
                  <a:pt x="1379" y="1715"/>
                </a:lnTo>
                <a:lnTo>
                  <a:pt x="1379" y="2676"/>
                </a:lnTo>
                <a:lnTo>
                  <a:pt x="1772" y="2676"/>
                </a:lnTo>
                <a:lnTo>
                  <a:pt x="1772" y="1715"/>
                </a:lnTo>
                <a:lnTo>
                  <a:pt x="2037" y="1715"/>
                </a:lnTo>
                <a:lnTo>
                  <a:pt x="2072" y="1376"/>
                </a:lnTo>
                <a:lnTo>
                  <a:pt x="1772" y="1376"/>
                </a:lnTo>
                <a:lnTo>
                  <a:pt x="1772" y="1176"/>
                </a:lnTo>
                <a:lnTo>
                  <a:pt x="1774" y="1153"/>
                </a:lnTo>
                <a:lnTo>
                  <a:pt x="1779" y="1135"/>
                </a:lnTo>
                <a:lnTo>
                  <a:pt x="1786" y="1119"/>
                </a:lnTo>
                <a:lnTo>
                  <a:pt x="1795" y="1107"/>
                </a:lnTo>
                <a:lnTo>
                  <a:pt x="1806" y="1097"/>
                </a:lnTo>
                <a:lnTo>
                  <a:pt x="1819" y="1091"/>
                </a:lnTo>
                <a:lnTo>
                  <a:pt x="1831" y="1087"/>
                </a:lnTo>
                <a:lnTo>
                  <a:pt x="1843" y="1085"/>
                </a:lnTo>
                <a:lnTo>
                  <a:pt x="1855" y="1084"/>
                </a:lnTo>
                <a:lnTo>
                  <a:pt x="2066" y="1084"/>
                </a:lnTo>
                <a:lnTo>
                  <a:pt x="2066" y="754"/>
                </a:lnTo>
                <a:lnTo>
                  <a:pt x="1776" y="753"/>
                </a:lnTo>
                <a:close/>
                <a:moveTo>
                  <a:pt x="1632" y="0"/>
                </a:moveTo>
                <a:lnTo>
                  <a:pt x="1735" y="4"/>
                </a:lnTo>
                <a:lnTo>
                  <a:pt x="1836" y="13"/>
                </a:lnTo>
                <a:lnTo>
                  <a:pt x="1935" y="29"/>
                </a:lnTo>
                <a:lnTo>
                  <a:pt x="2033" y="51"/>
                </a:lnTo>
                <a:lnTo>
                  <a:pt x="2128" y="79"/>
                </a:lnTo>
                <a:lnTo>
                  <a:pt x="2221" y="112"/>
                </a:lnTo>
                <a:lnTo>
                  <a:pt x="2310" y="151"/>
                </a:lnTo>
                <a:lnTo>
                  <a:pt x="2398" y="195"/>
                </a:lnTo>
                <a:lnTo>
                  <a:pt x="2482" y="243"/>
                </a:lnTo>
                <a:lnTo>
                  <a:pt x="2562" y="297"/>
                </a:lnTo>
                <a:lnTo>
                  <a:pt x="2640" y="356"/>
                </a:lnTo>
                <a:lnTo>
                  <a:pt x="2715" y="418"/>
                </a:lnTo>
                <a:lnTo>
                  <a:pt x="2785" y="486"/>
                </a:lnTo>
                <a:lnTo>
                  <a:pt x="2850" y="557"/>
                </a:lnTo>
                <a:lnTo>
                  <a:pt x="2912" y="632"/>
                </a:lnTo>
                <a:lnTo>
                  <a:pt x="2971" y="711"/>
                </a:lnTo>
                <a:lnTo>
                  <a:pt x="3024" y="794"/>
                </a:lnTo>
                <a:lnTo>
                  <a:pt x="3072" y="879"/>
                </a:lnTo>
                <a:lnTo>
                  <a:pt x="3115" y="968"/>
                </a:lnTo>
                <a:lnTo>
                  <a:pt x="3153" y="1059"/>
                </a:lnTo>
                <a:lnTo>
                  <a:pt x="3186" y="1153"/>
                </a:lnTo>
                <a:lnTo>
                  <a:pt x="3214" y="1250"/>
                </a:lnTo>
                <a:lnTo>
                  <a:pt x="3235" y="1348"/>
                </a:lnTo>
                <a:lnTo>
                  <a:pt x="3250" y="1450"/>
                </a:lnTo>
                <a:lnTo>
                  <a:pt x="3259" y="1552"/>
                </a:lnTo>
                <a:lnTo>
                  <a:pt x="3263" y="1657"/>
                </a:lnTo>
                <a:lnTo>
                  <a:pt x="3259" y="1762"/>
                </a:lnTo>
                <a:lnTo>
                  <a:pt x="3250" y="1864"/>
                </a:lnTo>
                <a:lnTo>
                  <a:pt x="3235" y="1966"/>
                </a:lnTo>
                <a:lnTo>
                  <a:pt x="3214" y="2064"/>
                </a:lnTo>
                <a:lnTo>
                  <a:pt x="3186" y="2161"/>
                </a:lnTo>
                <a:lnTo>
                  <a:pt x="3153" y="2255"/>
                </a:lnTo>
                <a:lnTo>
                  <a:pt x="3115" y="2346"/>
                </a:lnTo>
                <a:lnTo>
                  <a:pt x="3072" y="2435"/>
                </a:lnTo>
                <a:lnTo>
                  <a:pt x="3024" y="2520"/>
                </a:lnTo>
                <a:lnTo>
                  <a:pt x="2971" y="2603"/>
                </a:lnTo>
                <a:lnTo>
                  <a:pt x="2912" y="2682"/>
                </a:lnTo>
                <a:lnTo>
                  <a:pt x="2850" y="2757"/>
                </a:lnTo>
                <a:lnTo>
                  <a:pt x="2785" y="2828"/>
                </a:lnTo>
                <a:lnTo>
                  <a:pt x="2715" y="2895"/>
                </a:lnTo>
                <a:lnTo>
                  <a:pt x="2640" y="2958"/>
                </a:lnTo>
                <a:lnTo>
                  <a:pt x="2562" y="3017"/>
                </a:lnTo>
                <a:lnTo>
                  <a:pt x="2482" y="3071"/>
                </a:lnTo>
                <a:lnTo>
                  <a:pt x="2398" y="3119"/>
                </a:lnTo>
                <a:lnTo>
                  <a:pt x="2310" y="3163"/>
                </a:lnTo>
                <a:lnTo>
                  <a:pt x="2221" y="3202"/>
                </a:lnTo>
                <a:lnTo>
                  <a:pt x="2128" y="3235"/>
                </a:lnTo>
                <a:lnTo>
                  <a:pt x="2033" y="3263"/>
                </a:lnTo>
                <a:lnTo>
                  <a:pt x="1935" y="3285"/>
                </a:lnTo>
                <a:lnTo>
                  <a:pt x="1836" y="3301"/>
                </a:lnTo>
                <a:lnTo>
                  <a:pt x="1735" y="3310"/>
                </a:lnTo>
                <a:lnTo>
                  <a:pt x="1632" y="3314"/>
                </a:lnTo>
                <a:lnTo>
                  <a:pt x="1529" y="3310"/>
                </a:lnTo>
                <a:lnTo>
                  <a:pt x="1427" y="3301"/>
                </a:lnTo>
                <a:lnTo>
                  <a:pt x="1328" y="3285"/>
                </a:lnTo>
                <a:lnTo>
                  <a:pt x="1231" y="3263"/>
                </a:lnTo>
                <a:lnTo>
                  <a:pt x="1135" y="3235"/>
                </a:lnTo>
                <a:lnTo>
                  <a:pt x="1043" y="3202"/>
                </a:lnTo>
                <a:lnTo>
                  <a:pt x="952" y="3163"/>
                </a:lnTo>
                <a:lnTo>
                  <a:pt x="865" y="3119"/>
                </a:lnTo>
                <a:lnTo>
                  <a:pt x="781" y="3071"/>
                </a:lnTo>
                <a:lnTo>
                  <a:pt x="700" y="3017"/>
                </a:lnTo>
                <a:lnTo>
                  <a:pt x="622" y="2958"/>
                </a:lnTo>
                <a:lnTo>
                  <a:pt x="549" y="2895"/>
                </a:lnTo>
                <a:lnTo>
                  <a:pt x="479" y="2828"/>
                </a:lnTo>
                <a:lnTo>
                  <a:pt x="412" y="2757"/>
                </a:lnTo>
                <a:lnTo>
                  <a:pt x="350" y="2682"/>
                </a:lnTo>
                <a:lnTo>
                  <a:pt x="293" y="2603"/>
                </a:lnTo>
                <a:lnTo>
                  <a:pt x="240" y="2520"/>
                </a:lnTo>
                <a:lnTo>
                  <a:pt x="192" y="2435"/>
                </a:lnTo>
                <a:lnTo>
                  <a:pt x="148" y="2346"/>
                </a:lnTo>
                <a:lnTo>
                  <a:pt x="110" y="2255"/>
                </a:lnTo>
                <a:lnTo>
                  <a:pt x="78" y="2161"/>
                </a:lnTo>
                <a:lnTo>
                  <a:pt x="50" y="2064"/>
                </a:lnTo>
                <a:lnTo>
                  <a:pt x="29" y="1966"/>
                </a:lnTo>
                <a:lnTo>
                  <a:pt x="13" y="1864"/>
                </a:lnTo>
                <a:lnTo>
                  <a:pt x="3" y="1762"/>
                </a:lnTo>
                <a:lnTo>
                  <a:pt x="0" y="1657"/>
                </a:lnTo>
                <a:lnTo>
                  <a:pt x="3" y="1552"/>
                </a:lnTo>
                <a:lnTo>
                  <a:pt x="13" y="1450"/>
                </a:lnTo>
                <a:lnTo>
                  <a:pt x="29" y="1348"/>
                </a:lnTo>
                <a:lnTo>
                  <a:pt x="50" y="1250"/>
                </a:lnTo>
                <a:lnTo>
                  <a:pt x="78" y="1153"/>
                </a:lnTo>
                <a:lnTo>
                  <a:pt x="110" y="1059"/>
                </a:lnTo>
                <a:lnTo>
                  <a:pt x="148" y="968"/>
                </a:lnTo>
                <a:lnTo>
                  <a:pt x="192" y="879"/>
                </a:lnTo>
                <a:lnTo>
                  <a:pt x="240" y="794"/>
                </a:lnTo>
                <a:lnTo>
                  <a:pt x="293" y="711"/>
                </a:lnTo>
                <a:lnTo>
                  <a:pt x="350" y="632"/>
                </a:lnTo>
                <a:lnTo>
                  <a:pt x="412" y="557"/>
                </a:lnTo>
                <a:lnTo>
                  <a:pt x="479" y="486"/>
                </a:lnTo>
                <a:lnTo>
                  <a:pt x="549" y="418"/>
                </a:lnTo>
                <a:lnTo>
                  <a:pt x="622" y="356"/>
                </a:lnTo>
                <a:lnTo>
                  <a:pt x="700" y="297"/>
                </a:lnTo>
                <a:lnTo>
                  <a:pt x="781" y="243"/>
                </a:lnTo>
                <a:lnTo>
                  <a:pt x="865" y="195"/>
                </a:lnTo>
                <a:lnTo>
                  <a:pt x="952" y="151"/>
                </a:lnTo>
                <a:lnTo>
                  <a:pt x="1043" y="112"/>
                </a:lnTo>
                <a:lnTo>
                  <a:pt x="1135" y="79"/>
                </a:lnTo>
                <a:lnTo>
                  <a:pt x="1231" y="51"/>
                </a:lnTo>
                <a:lnTo>
                  <a:pt x="1328" y="29"/>
                </a:lnTo>
                <a:lnTo>
                  <a:pt x="1427" y="13"/>
                </a:lnTo>
                <a:lnTo>
                  <a:pt x="1529" y="4"/>
                </a:lnTo>
                <a:lnTo>
                  <a:pt x="163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96" name="Freeform 11">
            <a:extLst>
              <a:ext uri="{FF2B5EF4-FFF2-40B4-BE49-F238E27FC236}">
                <a16:creationId xmlns:a16="http://schemas.microsoft.com/office/drawing/2014/main" id="{89D0019E-89B3-4D17-ADA6-732252FC3C6C}"/>
              </a:ext>
            </a:extLst>
          </p:cNvPr>
          <p:cNvSpPr>
            <a:spLocks noEditPoints="1"/>
          </p:cNvSpPr>
          <p:nvPr/>
        </p:nvSpPr>
        <p:spPr bwMode="auto">
          <a:xfrm>
            <a:off x="1142344" y="4956888"/>
            <a:ext cx="723589" cy="723589"/>
          </a:xfrm>
          <a:custGeom>
            <a:avLst/>
            <a:gdLst>
              <a:gd name="T0" fmla="*/ 683 w 3405"/>
              <a:gd name="T1" fmla="*/ 1266 h 3405"/>
              <a:gd name="T2" fmla="*/ 694 w 3405"/>
              <a:gd name="T3" fmla="*/ 2293 h 3405"/>
              <a:gd name="T4" fmla="*/ 747 w 3405"/>
              <a:gd name="T5" fmla="*/ 2369 h 3405"/>
              <a:gd name="T6" fmla="*/ 832 w 3405"/>
              <a:gd name="T7" fmla="*/ 2410 h 3405"/>
              <a:gd name="T8" fmla="*/ 2573 w 3405"/>
              <a:gd name="T9" fmla="*/ 2410 h 3405"/>
              <a:gd name="T10" fmla="*/ 2658 w 3405"/>
              <a:gd name="T11" fmla="*/ 2369 h 3405"/>
              <a:gd name="T12" fmla="*/ 2711 w 3405"/>
              <a:gd name="T13" fmla="*/ 2293 h 3405"/>
              <a:gd name="T14" fmla="*/ 2722 w 3405"/>
              <a:gd name="T15" fmla="*/ 2230 h 3405"/>
              <a:gd name="T16" fmla="*/ 2720 w 3405"/>
              <a:gd name="T17" fmla="*/ 1235 h 3405"/>
              <a:gd name="T18" fmla="*/ 1749 w 3405"/>
              <a:gd name="T19" fmla="*/ 1840 h 3405"/>
              <a:gd name="T20" fmla="*/ 1703 w 3405"/>
              <a:gd name="T21" fmla="*/ 1851 h 3405"/>
              <a:gd name="T22" fmla="*/ 1677 w 3405"/>
              <a:gd name="T23" fmla="*/ 1848 h 3405"/>
              <a:gd name="T24" fmla="*/ 1648 w 3405"/>
              <a:gd name="T25" fmla="*/ 1835 h 3405"/>
              <a:gd name="T26" fmla="*/ 695 w 3405"/>
              <a:gd name="T27" fmla="*/ 1227 h 3405"/>
              <a:gd name="T28" fmla="*/ 1701 w 3405"/>
              <a:gd name="T29" fmla="*/ 0 h 3405"/>
              <a:gd name="T30" fmla="*/ 2008 w 3405"/>
              <a:gd name="T31" fmla="*/ 28 h 3405"/>
              <a:gd name="T32" fmla="*/ 2296 w 3405"/>
              <a:gd name="T33" fmla="*/ 107 h 3405"/>
              <a:gd name="T34" fmla="*/ 2562 w 3405"/>
              <a:gd name="T35" fmla="*/ 232 h 3405"/>
              <a:gd name="T36" fmla="*/ 2800 w 3405"/>
              <a:gd name="T37" fmla="*/ 400 h 3405"/>
              <a:gd name="T38" fmla="*/ 3005 w 3405"/>
              <a:gd name="T39" fmla="*/ 606 h 3405"/>
              <a:gd name="T40" fmla="*/ 3173 w 3405"/>
              <a:gd name="T41" fmla="*/ 844 h 3405"/>
              <a:gd name="T42" fmla="*/ 3298 w 3405"/>
              <a:gd name="T43" fmla="*/ 1109 h 3405"/>
              <a:gd name="T44" fmla="*/ 3378 w 3405"/>
              <a:gd name="T45" fmla="*/ 1397 h 3405"/>
              <a:gd name="T46" fmla="*/ 3405 w 3405"/>
              <a:gd name="T47" fmla="*/ 1703 h 3405"/>
              <a:gd name="T48" fmla="*/ 3378 w 3405"/>
              <a:gd name="T49" fmla="*/ 2008 h 3405"/>
              <a:gd name="T50" fmla="*/ 3298 w 3405"/>
              <a:gd name="T51" fmla="*/ 2297 h 3405"/>
              <a:gd name="T52" fmla="*/ 3173 w 3405"/>
              <a:gd name="T53" fmla="*/ 2562 h 3405"/>
              <a:gd name="T54" fmla="*/ 3005 w 3405"/>
              <a:gd name="T55" fmla="*/ 2800 h 3405"/>
              <a:gd name="T56" fmla="*/ 2800 w 3405"/>
              <a:gd name="T57" fmla="*/ 3005 h 3405"/>
              <a:gd name="T58" fmla="*/ 2562 w 3405"/>
              <a:gd name="T59" fmla="*/ 3173 h 3405"/>
              <a:gd name="T60" fmla="*/ 2296 w 3405"/>
              <a:gd name="T61" fmla="*/ 3299 h 3405"/>
              <a:gd name="T62" fmla="*/ 2008 w 3405"/>
              <a:gd name="T63" fmla="*/ 3379 h 3405"/>
              <a:gd name="T64" fmla="*/ 1701 w 3405"/>
              <a:gd name="T65" fmla="*/ 3405 h 3405"/>
              <a:gd name="T66" fmla="*/ 1397 w 3405"/>
              <a:gd name="T67" fmla="*/ 3379 h 3405"/>
              <a:gd name="T68" fmla="*/ 1109 w 3405"/>
              <a:gd name="T69" fmla="*/ 3299 h 3405"/>
              <a:gd name="T70" fmla="*/ 843 w 3405"/>
              <a:gd name="T71" fmla="*/ 3173 h 3405"/>
              <a:gd name="T72" fmla="*/ 605 w 3405"/>
              <a:gd name="T73" fmla="*/ 3005 h 3405"/>
              <a:gd name="T74" fmla="*/ 400 w 3405"/>
              <a:gd name="T75" fmla="*/ 2800 h 3405"/>
              <a:gd name="T76" fmla="*/ 232 w 3405"/>
              <a:gd name="T77" fmla="*/ 2562 h 3405"/>
              <a:gd name="T78" fmla="*/ 107 w 3405"/>
              <a:gd name="T79" fmla="*/ 2297 h 3405"/>
              <a:gd name="T80" fmla="*/ 27 w 3405"/>
              <a:gd name="T81" fmla="*/ 2008 h 3405"/>
              <a:gd name="T82" fmla="*/ 0 w 3405"/>
              <a:gd name="T83" fmla="*/ 1703 h 3405"/>
              <a:gd name="T84" fmla="*/ 27 w 3405"/>
              <a:gd name="T85" fmla="*/ 1397 h 3405"/>
              <a:gd name="T86" fmla="*/ 107 w 3405"/>
              <a:gd name="T87" fmla="*/ 1109 h 3405"/>
              <a:gd name="T88" fmla="*/ 232 w 3405"/>
              <a:gd name="T89" fmla="*/ 844 h 3405"/>
              <a:gd name="T90" fmla="*/ 400 w 3405"/>
              <a:gd name="T91" fmla="*/ 606 h 3405"/>
              <a:gd name="T92" fmla="*/ 605 w 3405"/>
              <a:gd name="T93" fmla="*/ 400 h 3405"/>
              <a:gd name="T94" fmla="*/ 843 w 3405"/>
              <a:gd name="T95" fmla="*/ 232 h 3405"/>
              <a:gd name="T96" fmla="*/ 1109 w 3405"/>
              <a:gd name="T97" fmla="*/ 107 h 3405"/>
              <a:gd name="T98" fmla="*/ 1397 w 3405"/>
              <a:gd name="T99" fmla="*/ 28 h 3405"/>
              <a:gd name="T100" fmla="*/ 1701 w 3405"/>
              <a:gd name="T101"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05" h="3405">
                <a:moveTo>
                  <a:pt x="685" y="1235"/>
                </a:moveTo>
                <a:lnTo>
                  <a:pt x="683" y="1251"/>
                </a:lnTo>
                <a:lnTo>
                  <a:pt x="683" y="1266"/>
                </a:lnTo>
                <a:lnTo>
                  <a:pt x="683" y="2230"/>
                </a:lnTo>
                <a:lnTo>
                  <a:pt x="685" y="2262"/>
                </a:lnTo>
                <a:lnTo>
                  <a:pt x="694" y="2293"/>
                </a:lnTo>
                <a:lnTo>
                  <a:pt x="708" y="2322"/>
                </a:lnTo>
                <a:lnTo>
                  <a:pt x="725" y="2347"/>
                </a:lnTo>
                <a:lnTo>
                  <a:pt x="747" y="2369"/>
                </a:lnTo>
                <a:lnTo>
                  <a:pt x="773" y="2388"/>
                </a:lnTo>
                <a:lnTo>
                  <a:pt x="801" y="2401"/>
                </a:lnTo>
                <a:lnTo>
                  <a:pt x="832" y="2410"/>
                </a:lnTo>
                <a:lnTo>
                  <a:pt x="865" y="2413"/>
                </a:lnTo>
                <a:lnTo>
                  <a:pt x="2540" y="2413"/>
                </a:lnTo>
                <a:lnTo>
                  <a:pt x="2573" y="2410"/>
                </a:lnTo>
                <a:lnTo>
                  <a:pt x="2604" y="2401"/>
                </a:lnTo>
                <a:lnTo>
                  <a:pt x="2632" y="2388"/>
                </a:lnTo>
                <a:lnTo>
                  <a:pt x="2658" y="2369"/>
                </a:lnTo>
                <a:lnTo>
                  <a:pt x="2680" y="2347"/>
                </a:lnTo>
                <a:lnTo>
                  <a:pt x="2697" y="2322"/>
                </a:lnTo>
                <a:lnTo>
                  <a:pt x="2711" y="2293"/>
                </a:lnTo>
                <a:lnTo>
                  <a:pt x="2720" y="2262"/>
                </a:lnTo>
                <a:lnTo>
                  <a:pt x="2722" y="2230"/>
                </a:lnTo>
                <a:lnTo>
                  <a:pt x="2722" y="2230"/>
                </a:lnTo>
                <a:lnTo>
                  <a:pt x="2722" y="1266"/>
                </a:lnTo>
                <a:lnTo>
                  <a:pt x="2722" y="1251"/>
                </a:lnTo>
                <a:lnTo>
                  <a:pt x="2720" y="1235"/>
                </a:lnTo>
                <a:lnTo>
                  <a:pt x="1757" y="1835"/>
                </a:lnTo>
                <a:lnTo>
                  <a:pt x="1753" y="1837"/>
                </a:lnTo>
                <a:lnTo>
                  <a:pt x="1749" y="1840"/>
                </a:lnTo>
                <a:lnTo>
                  <a:pt x="1728" y="1848"/>
                </a:lnTo>
                <a:lnTo>
                  <a:pt x="1726" y="1848"/>
                </a:lnTo>
                <a:lnTo>
                  <a:pt x="1703" y="1851"/>
                </a:lnTo>
                <a:lnTo>
                  <a:pt x="1701" y="1851"/>
                </a:lnTo>
                <a:lnTo>
                  <a:pt x="1679" y="1848"/>
                </a:lnTo>
                <a:lnTo>
                  <a:pt x="1677" y="1848"/>
                </a:lnTo>
                <a:lnTo>
                  <a:pt x="1656" y="1840"/>
                </a:lnTo>
                <a:lnTo>
                  <a:pt x="1652" y="1837"/>
                </a:lnTo>
                <a:lnTo>
                  <a:pt x="1648" y="1835"/>
                </a:lnTo>
                <a:lnTo>
                  <a:pt x="685" y="1235"/>
                </a:lnTo>
                <a:close/>
                <a:moveTo>
                  <a:pt x="1703" y="598"/>
                </a:moveTo>
                <a:lnTo>
                  <a:pt x="695" y="1227"/>
                </a:lnTo>
                <a:lnTo>
                  <a:pt x="2710" y="1227"/>
                </a:lnTo>
                <a:lnTo>
                  <a:pt x="1703" y="598"/>
                </a:lnTo>
                <a:close/>
                <a:moveTo>
                  <a:pt x="1701" y="0"/>
                </a:moveTo>
                <a:lnTo>
                  <a:pt x="1806" y="3"/>
                </a:lnTo>
                <a:lnTo>
                  <a:pt x="1909" y="12"/>
                </a:lnTo>
                <a:lnTo>
                  <a:pt x="2008" y="28"/>
                </a:lnTo>
                <a:lnTo>
                  <a:pt x="2107" y="49"/>
                </a:lnTo>
                <a:lnTo>
                  <a:pt x="2203" y="75"/>
                </a:lnTo>
                <a:lnTo>
                  <a:pt x="2296" y="107"/>
                </a:lnTo>
                <a:lnTo>
                  <a:pt x="2387" y="144"/>
                </a:lnTo>
                <a:lnTo>
                  <a:pt x="2477" y="186"/>
                </a:lnTo>
                <a:lnTo>
                  <a:pt x="2562" y="232"/>
                </a:lnTo>
                <a:lnTo>
                  <a:pt x="2644" y="284"/>
                </a:lnTo>
                <a:lnTo>
                  <a:pt x="2723" y="340"/>
                </a:lnTo>
                <a:lnTo>
                  <a:pt x="2800" y="400"/>
                </a:lnTo>
                <a:lnTo>
                  <a:pt x="2871" y="465"/>
                </a:lnTo>
                <a:lnTo>
                  <a:pt x="2940" y="534"/>
                </a:lnTo>
                <a:lnTo>
                  <a:pt x="3005" y="606"/>
                </a:lnTo>
                <a:lnTo>
                  <a:pt x="3065" y="682"/>
                </a:lnTo>
                <a:lnTo>
                  <a:pt x="3121" y="761"/>
                </a:lnTo>
                <a:lnTo>
                  <a:pt x="3173" y="844"/>
                </a:lnTo>
                <a:lnTo>
                  <a:pt x="3220" y="929"/>
                </a:lnTo>
                <a:lnTo>
                  <a:pt x="3262" y="1018"/>
                </a:lnTo>
                <a:lnTo>
                  <a:pt x="3298" y="1109"/>
                </a:lnTo>
                <a:lnTo>
                  <a:pt x="3330" y="1202"/>
                </a:lnTo>
                <a:lnTo>
                  <a:pt x="3356" y="1299"/>
                </a:lnTo>
                <a:lnTo>
                  <a:pt x="3378" y="1397"/>
                </a:lnTo>
                <a:lnTo>
                  <a:pt x="3393" y="1498"/>
                </a:lnTo>
                <a:lnTo>
                  <a:pt x="3402" y="1599"/>
                </a:lnTo>
                <a:lnTo>
                  <a:pt x="3405" y="1703"/>
                </a:lnTo>
                <a:lnTo>
                  <a:pt x="3402" y="1806"/>
                </a:lnTo>
                <a:lnTo>
                  <a:pt x="3393" y="1909"/>
                </a:lnTo>
                <a:lnTo>
                  <a:pt x="3378" y="2008"/>
                </a:lnTo>
                <a:lnTo>
                  <a:pt x="3356" y="2107"/>
                </a:lnTo>
                <a:lnTo>
                  <a:pt x="3330" y="2203"/>
                </a:lnTo>
                <a:lnTo>
                  <a:pt x="3298" y="2297"/>
                </a:lnTo>
                <a:lnTo>
                  <a:pt x="3262" y="2388"/>
                </a:lnTo>
                <a:lnTo>
                  <a:pt x="3220" y="2477"/>
                </a:lnTo>
                <a:lnTo>
                  <a:pt x="3173" y="2562"/>
                </a:lnTo>
                <a:lnTo>
                  <a:pt x="3121" y="2645"/>
                </a:lnTo>
                <a:lnTo>
                  <a:pt x="3065" y="2725"/>
                </a:lnTo>
                <a:lnTo>
                  <a:pt x="3005" y="2800"/>
                </a:lnTo>
                <a:lnTo>
                  <a:pt x="2940" y="2872"/>
                </a:lnTo>
                <a:lnTo>
                  <a:pt x="2871" y="2941"/>
                </a:lnTo>
                <a:lnTo>
                  <a:pt x="2800" y="3005"/>
                </a:lnTo>
                <a:lnTo>
                  <a:pt x="2723" y="3066"/>
                </a:lnTo>
                <a:lnTo>
                  <a:pt x="2644" y="3122"/>
                </a:lnTo>
                <a:lnTo>
                  <a:pt x="2562" y="3173"/>
                </a:lnTo>
                <a:lnTo>
                  <a:pt x="2477" y="3220"/>
                </a:lnTo>
                <a:lnTo>
                  <a:pt x="2387" y="3262"/>
                </a:lnTo>
                <a:lnTo>
                  <a:pt x="2296" y="3299"/>
                </a:lnTo>
                <a:lnTo>
                  <a:pt x="2203" y="3331"/>
                </a:lnTo>
                <a:lnTo>
                  <a:pt x="2107" y="3358"/>
                </a:lnTo>
                <a:lnTo>
                  <a:pt x="2008" y="3379"/>
                </a:lnTo>
                <a:lnTo>
                  <a:pt x="1909" y="3393"/>
                </a:lnTo>
                <a:lnTo>
                  <a:pt x="1806" y="3402"/>
                </a:lnTo>
                <a:lnTo>
                  <a:pt x="1701" y="3405"/>
                </a:lnTo>
                <a:lnTo>
                  <a:pt x="1599" y="3402"/>
                </a:lnTo>
                <a:lnTo>
                  <a:pt x="1496" y="3393"/>
                </a:lnTo>
                <a:lnTo>
                  <a:pt x="1397" y="3379"/>
                </a:lnTo>
                <a:lnTo>
                  <a:pt x="1298" y="3358"/>
                </a:lnTo>
                <a:lnTo>
                  <a:pt x="1202" y="3331"/>
                </a:lnTo>
                <a:lnTo>
                  <a:pt x="1109" y="3299"/>
                </a:lnTo>
                <a:lnTo>
                  <a:pt x="1018" y="3262"/>
                </a:lnTo>
                <a:lnTo>
                  <a:pt x="928" y="3220"/>
                </a:lnTo>
                <a:lnTo>
                  <a:pt x="843" y="3173"/>
                </a:lnTo>
                <a:lnTo>
                  <a:pt x="761" y="3122"/>
                </a:lnTo>
                <a:lnTo>
                  <a:pt x="682" y="3066"/>
                </a:lnTo>
                <a:lnTo>
                  <a:pt x="605" y="3005"/>
                </a:lnTo>
                <a:lnTo>
                  <a:pt x="534" y="2941"/>
                </a:lnTo>
                <a:lnTo>
                  <a:pt x="465" y="2872"/>
                </a:lnTo>
                <a:lnTo>
                  <a:pt x="400" y="2800"/>
                </a:lnTo>
                <a:lnTo>
                  <a:pt x="340" y="2725"/>
                </a:lnTo>
                <a:lnTo>
                  <a:pt x="284" y="2645"/>
                </a:lnTo>
                <a:lnTo>
                  <a:pt x="232" y="2562"/>
                </a:lnTo>
                <a:lnTo>
                  <a:pt x="185" y="2477"/>
                </a:lnTo>
                <a:lnTo>
                  <a:pt x="143" y="2388"/>
                </a:lnTo>
                <a:lnTo>
                  <a:pt x="107" y="2297"/>
                </a:lnTo>
                <a:lnTo>
                  <a:pt x="75" y="2203"/>
                </a:lnTo>
                <a:lnTo>
                  <a:pt x="48" y="2107"/>
                </a:lnTo>
                <a:lnTo>
                  <a:pt x="27" y="2008"/>
                </a:lnTo>
                <a:lnTo>
                  <a:pt x="12" y="1909"/>
                </a:lnTo>
                <a:lnTo>
                  <a:pt x="3" y="1806"/>
                </a:lnTo>
                <a:lnTo>
                  <a:pt x="0" y="1703"/>
                </a:lnTo>
                <a:lnTo>
                  <a:pt x="3" y="1599"/>
                </a:lnTo>
                <a:lnTo>
                  <a:pt x="12" y="1498"/>
                </a:lnTo>
                <a:lnTo>
                  <a:pt x="27" y="1397"/>
                </a:lnTo>
                <a:lnTo>
                  <a:pt x="48" y="1299"/>
                </a:lnTo>
                <a:lnTo>
                  <a:pt x="75" y="1202"/>
                </a:lnTo>
                <a:lnTo>
                  <a:pt x="107" y="1109"/>
                </a:lnTo>
                <a:lnTo>
                  <a:pt x="143" y="1018"/>
                </a:lnTo>
                <a:lnTo>
                  <a:pt x="185" y="929"/>
                </a:lnTo>
                <a:lnTo>
                  <a:pt x="232" y="844"/>
                </a:lnTo>
                <a:lnTo>
                  <a:pt x="284" y="761"/>
                </a:lnTo>
                <a:lnTo>
                  <a:pt x="340" y="682"/>
                </a:lnTo>
                <a:lnTo>
                  <a:pt x="400" y="606"/>
                </a:lnTo>
                <a:lnTo>
                  <a:pt x="465" y="534"/>
                </a:lnTo>
                <a:lnTo>
                  <a:pt x="534" y="465"/>
                </a:lnTo>
                <a:lnTo>
                  <a:pt x="605" y="400"/>
                </a:lnTo>
                <a:lnTo>
                  <a:pt x="682" y="340"/>
                </a:lnTo>
                <a:lnTo>
                  <a:pt x="761" y="284"/>
                </a:lnTo>
                <a:lnTo>
                  <a:pt x="843" y="232"/>
                </a:lnTo>
                <a:lnTo>
                  <a:pt x="928" y="186"/>
                </a:lnTo>
                <a:lnTo>
                  <a:pt x="1018" y="144"/>
                </a:lnTo>
                <a:lnTo>
                  <a:pt x="1109" y="107"/>
                </a:lnTo>
                <a:lnTo>
                  <a:pt x="1202" y="75"/>
                </a:lnTo>
                <a:lnTo>
                  <a:pt x="1298" y="49"/>
                </a:lnTo>
                <a:lnTo>
                  <a:pt x="1397" y="28"/>
                </a:lnTo>
                <a:lnTo>
                  <a:pt x="1496" y="12"/>
                </a:lnTo>
                <a:lnTo>
                  <a:pt x="1599" y="3"/>
                </a:lnTo>
                <a:lnTo>
                  <a:pt x="17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dirty="0"/>
          </a:p>
        </p:txBody>
      </p:sp>
      <p:sp>
        <p:nvSpPr>
          <p:cNvPr id="97" name="Freeform 13">
            <a:extLst>
              <a:ext uri="{FF2B5EF4-FFF2-40B4-BE49-F238E27FC236}">
                <a16:creationId xmlns:a16="http://schemas.microsoft.com/office/drawing/2014/main" id="{3F4BA26D-8B76-43E6-B85F-39DE8279E020}"/>
              </a:ext>
            </a:extLst>
          </p:cNvPr>
          <p:cNvSpPr>
            <a:spLocks noEditPoints="1"/>
          </p:cNvSpPr>
          <p:nvPr/>
        </p:nvSpPr>
        <p:spPr bwMode="auto">
          <a:xfrm>
            <a:off x="1147277" y="3863875"/>
            <a:ext cx="713721" cy="668044"/>
          </a:xfrm>
          <a:custGeom>
            <a:avLst/>
            <a:gdLst>
              <a:gd name="T0" fmla="*/ 2221 w 3375"/>
              <a:gd name="T1" fmla="*/ 1236 h 3159"/>
              <a:gd name="T2" fmla="*/ 2242 w 3375"/>
              <a:gd name="T3" fmla="*/ 1252 h 3159"/>
              <a:gd name="T4" fmla="*/ 2246 w 3375"/>
              <a:gd name="T5" fmla="*/ 1178 h 3159"/>
              <a:gd name="T6" fmla="*/ 2443 w 3375"/>
              <a:gd name="T7" fmla="*/ 1830 h 3159"/>
              <a:gd name="T8" fmla="*/ 1518 w 3375"/>
              <a:gd name="T9" fmla="*/ 982 h 3159"/>
              <a:gd name="T10" fmla="*/ 1704 w 3375"/>
              <a:gd name="T11" fmla="*/ 1062 h 3159"/>
              <a:gd name="T12" fmla="*/ 1771 w 3375"/>
              <a:gd name="T13" fmla="*/ 1272 h 3159"/>
              <a:gd name="T14" fmla="*/ 1664 w 3375"/>
              <a:gd name="T15" fmla="*/ 1457 h 3159"/>
              <a:gd name="T16" fmla="*/ 1501 w 3375"/>
              <a:gd name="T17" fmla="*/ 1570 h 3159"/>
              <a:gd name="T18" fmla="*/ 1787 w 3375"/>
              <a:gd name="T19" fmla="*/ 1655 h 3159"/>
              <a:gd name="T20" fmla="*/ 1208 w 3375"/>
              <a:gd name="T21" fmla="*/ 1662 h 3159"/>
              <a:gd name="T22" fmla="*/ 1331 w 3375"/>
              <a:gd name="T23" fmla="*/ 1466 h 3159"/>
              <a:gd name="T24" fmla="*/ 1494 w 3375"/>
              <a:gd name="T25" fmla="*/ 1347 h 3159"/>
              <a:gd name="T26" fmla="*/ 1558 w 3375"/>
              <a:gd name="T27" fmla="*/ 1236 h 3159"/>
              <a:gd name="T28" fmla="*/ 1470 w 3375"/>
              <a:gd name="T29" fmla="*/ 1173 h 3159"/>
              <a:gd name="T30" fmla="*/ 1358 w 3375"/>
              <a:gd name="T31" fmla="*/ 1243 h 3159"/>
              <a:gd name="T32" fmla="*/ 1203 w 3375"/>
              <a:gd name="T33" fmla="*/ 1144 h 3159"/>
              <a:gd name="T34" fmla="*/ 1300 w 3375"/>
              <a:gd name="T35" fmla="*/ 1038 h 3159"/>
              <a:gd name="T36" fmla="*/ 422 w 3375"/>
              <a:gd name="T37" fmla="*/ 734 h 3159"/>
              <a:gd name="T38" fmla="*/ 646 w 3375"/>
              <a:gd name="T39" fmla="*/ 863 h 3159"/>
              <a:gd name="T40" fmla="*/ 822 w 3375"/>
              <a:gd name="T41" fmla="*/ 1130 h 3159"/>
              <a:gd name="T42" fmla="*/ 827 w 3375"/>
              <a:gd name="T43" fmla="*/ 1309 h 3159"/>
              <a:gd name="T44" fmla="*/ 726 w 3375"/>
              <a:gd name="T45" fmla="*/ 1446 h 3159"/>
              <a:gd name="T46" fmla="*/ 639 w 3375"/>
              <a:gd name="T47" fmla="*/ 1590 h 3159"/>
              <a:gd name="T48" fmla="*/ 738 w 3375"/>
              <a:gd name="T49" fmla="*/ 1805 h 3159"/>
              <a:gd name="T50" fmla="*/ 955 w 3375"/>
              <a:gd name="T51" fmla="*/ 2061 h 3159"/>
              <a:gd name="T52" fmla="*/ 1210 w 3375"/>
              <a:gd name="T53" fmla="*/ 2306 h 3159"/>
              <a:gd name="T54" fmla="*/ 1454 w 3375"/>
              <a:gd name="T55" fmla="*/ 2483 h 3159"/>
              <a:gd name="T56" fmla="*/ 1636 w 3375"/>
              <a:gd name="T57" fmla="*/ 2506 h 3159"/>
              <a:gd name="T58" fmla="*/ 1770 w 3375"/>
              <a:gd name="T59" fmla="*/ 2381 h 3159"/>
              <a:gd name="T60" fmla="*/ 1919 w 3375"/>
              <a:gd name="T61" fmla="*/ 2316 h 3159"/>
              <a:gd name="T62" fmla="*/ 2131 w 3375"/>
              <a:gd name="T63" fmla="*/ 2388 h 3159"/>
              <a:gd name="T64" fmla="*/ 2384 w 3375"/>
              <a:gd name="T65" fmla="*/ 2614 h 3159"/>
              <a:gd name="T66" fmla="*/ 2412 w 3375"/>
              <a:gd name="T67" fmla="*/ 2819 h 3159"/>
              <a:gd name="T68" fmla="*/ 2291 w 3375"/>
              <a:gd name="T69" fmla="*/ 2989 h 3159"/>
              <a:gd name="T70" fmla="*/ 2131 w 3375"/>
              <a:gd name="T71" fmla="*/ 3129 h 3159"/>
              <a:gd name="T72" fmla="*/ 1830 w 3375"/>
              <a:gd name="T73" fmla="*/ 3144 h 3159"/>
              <a:gd name="T74" fmla="*/ 1384 w 3375"/>
              <a:gd name="T75" fmla="*/ 2974 h 3159"/>
              <a:gd name="T76" fmla="*/ 859 w 3375"/>
              <a:gd name="T77" fmla="*/ 2602 h 3159"/>
              <a:gd name="T78" fmla="*/ 372 w 3375"/>
              <a:gd name="T79" fmla="*/ 2070 h 3159"/>
              <a:gd name="T80" fmla="*/ 89 w 3375"/>
              <a:gd name="T81" fmla="*/ 1571 h 3159"/>
              <a:gd name="T82" fmla="*/ 0 w 3375"/>
              <a:gd name="T83" fmla="*/ 1179 h 3159"/>
              <a:gd name="T84" fmla="*/ 86 w 3375"/>
              <a:gd name="T85" fmla="*/ 956 h 3159"/>
              <a:gd name="T86" fmla="*/ 239 w 3375"/>
              <a:gd name="T87" fmla="*/ 807 h 3159"/>
              <a:gd name="T88" fmla="*/ 422 w 3375"/>
              <a:gd name="T89" fmla="*/ 734 h 3159"/>
              <a:gd name="T90" fmla="*/ 2434 w 3375"/>
              <a:gd name="T91" fmla="*/ 110 h 3159"/>
              <a:gd name="T92" fmla="*/ 2966 w 3375"/>
              <a:gd name="T93" fmla="*/ 475 h 3159"/>
              <a:gd name="T94" fmla="*/ 3298 w 3375"/>
              <a:gd name="T95" fmla="*/ 1030 h 3159"/>
              <a:gd name="T96" fmla="*/ 3364 w 3375"/>
              <a:gd name="T97" fmla="*/ 1692 h 3159"/>
              <a:gd name="T98" fmla="*/ 3155 w 3375"/>
              <a:gd name="T99" fmla="*/ 2287 h 3159"/>
              <a:gd name="T100" fmla="*/ 2733 w 3375"/>
              <a:gd name="T101" fmla="*/ 2737 h 3159"/>
              <a:gd name="T102" fmla="*/ 2574 w 3375"/>
              <a:gd name="T103" fmla="*/ 2633 h 3159"/>
              <a:gd name="T104" fmla="*/ 2907 w 3375"/>
              <a:gd name="T105" fmla="*/ 2260 h 3159"/>
              <a:gd name="T106" fmla="*/ 3132 w 3375"/>
              <a:gd name="T107" fmla="*/ 1742 h 3159"/>
              <a:gd name="T108" fmla="*/ 3057 w 3375"/>
              <a:gd name="T109" fmla="*/ 1016 h 3159"/>
              <a:gd name="T110" fmla="*/ 2716 w 3375"/>
              <a:gd name="T111" fmla="*/ 540 h 3159"/>
              <a:gd name="T112" fmla="*/ 2197 w 3375"/>
              <a:gd name="T113" fmla="*/ 264 h 3159"/>
              <a:gd name="T114" fmla="*/ 1463 w 3375"/>
              <a:gd name="T115" fmla="*/ 288 h 3159"/>
              <a:gd name="T116" fmla="*/ 964 w 3375"/>
              <a:gd name="T117" fmla="*/ 598 h 3159"/>
              <a:gd name="T118" fmla="*/ 640 w 3375"/>
              <a:gd name="T119" fmla="*/ 641 h 3159"/>
              <a:gd name="T120" fmla="*/ 1090 w 3375"/>
              <a:gd name="T121" fmla="*/ 220 h 3159"/>
              <a:gd name="T122" fmla="*/ 1683 w 3375"/>
              <a:gd name="T123" fmla="*/ 12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3159">
                <a:moveTo>
                  <a:pt x="2246" y="1178"/>
                </a:moveTo>
                <a:lnTo>
                  <a:pt x="2246" y="1180"/>
                </a:lnTo>
                <a:lnTo>
                  <a:pt x="2243" y="1186"/>
                </a:lnTo>
                <a:lnTo>
                  <a:pt x="2240" y="1197"/>
                </a:lnTo>
                <a:lnTo>
                  <a:pt x="2235" y="1208"/>
                </a:lnTo>
                <a:lnTo>
                  <a:pt x="2229" y="1222"/>
                </a:lnTo>
                <a:lnTo>
                  <a:pt x="2221" y="1236"/>
                </a:lnTo>
                <a:lnTo>
                  <a:pt x="2214" y="1251"/>
                </a:lnTo>
                <a:lnTo>
                  <a:pt x="2206" y="1264"/>
                </a:lnTo>
                <a:lnTo>
                  <a:pt x="2079" y="1456"/>
                </a:lnTo>
                <a:lnTo>
                  <a:pt x="2079" y="1458"/>
                </a:lnTo>
                <a:lnTo>
                  <a:pt x="2242" y="1458"/>
                </a:lnTo>
                <a:lnTo>
                  <a:pt x="2242" y="1271"/>
                </a:lnTo>
                <a:lnTo>
                  <a:pt x="2242" y="1252"/>
                </a:lnTo>
                <a:lnTo>
                  <a:pt x="2243" y="1233"/>
                </a:lnTo>
                <a:lnTo>
                  <a:pt x="2245" y="1216"/>
                </a:lnTo>
                <a:lnTo>
                  <a:pt x="2246" y="1201"/>
                </a:lnTo>
                <a:lnTo>
                  <a:pt x="2247" y="1188"/>
                </a:lnTo>
                <a:lnTo>
                  <a:pt x="2248" y="1181"/>
                </a:lnTo>
                <a:lnTo>
                  <a:pt x="2249" y="1178"/>
                </a:lnTo>
                <a:lnTo>
                  <a:pt x="2246" y="1178"/>
                </a:lnTo>
                <a:close/>
                <a:moveTo>
                  <a:pt x="2194" y="995"/>
                </a:moveTo>
                <a:lnTo>
                  <a:pt x="2443" y="995"/>
                </a:lnTo>
                <a:lnTo>
                  <a:pt x="2443" y="1458"/>
                </a:lnTo>
                <a:lnTo>
                  <a:pt x="2543" y="1458"/>
                </a:lnTo>
                <a:lnTo>
                  <a:pt x="2543" y="1627"/>
                </a:lnTo>
                <a:lnTo>
                  <a:pt x="2443" y="1627"/>
                </a:lnTo>
                <a:lnTo>
                  <a:pt x="2443" y="1830"/>
                </a:lnTo>
                <a:lnTo>
                  <a:pt x="2242" y="1830"/>
                </a:lnTo>
                <a:lnTo>
                  <a:pt x="2242" y="1627"/>
                </a:lnTo>
                <a:lnTo>
                  <a:pt x="1872" y="1627"/>
                </a:lnTo>
                <a:lnTo>
                  <a:pt x="1872" y="1503"/>
                </a:lnTo>
                <a:lnTo>
                  <a:pt x="2194" y="995"/>
                </a:lnTo>
                <a:close/>
                <a:moveTo>
                  <a:pt x="1489" y="981"/>
                </a:moveTo>
                <a:lnTo>
                  <a:pt x="1518" y="982"/>
                </a:lnTo>
                <a:lnTo>
                  <a:pt x="1547" y="986"/>
                </a:lnTo>
                <a:lnTo>
                  <a:pt x="1576" y="992"/>
                </a:lnTo>
                <a:lnTo>
                  <a:pt x="1605" y="1000"/>
                </a:lnTo>
                <a:lnTo>
                  <a:pt x="1632" y="1011"/>
                </a:lnTo>
                <a:lnTo>
                  <a:pt x="1658" y="1026"/>
                </a:lnTo>
                <a:lnTo>
                  <a:pt x="1682" y="1042"/>
                </a:lnTo>
                <a:lnTo>
                  <a:pt x="1704" y="1062"/>
                </a:lnTo>
                <a:lnTo>
                  <a:pt x="1724" y="1083"/>
                </a:lnTo>
                <a:lnTo>
                  <a:pt x="1741" y="1109"/>
                </a:lnTo>
                <a:lnTo>
                  <a:pt x="1755" y="1136"/>
                </a:lnTo>
                <a:lnTo>
                  <a:pt x="1765" y="1167"/>
                </a:lnTo>
                <a:lnTo>
                  <a:pt x="1771" y="1200"/>
                </a:lnTo>
                <a:lnTo>
                  <a:pt x="1773" y="1236"/>
                </a:lnTo>
                <a:lnTo>
                  <a:pt x="1771" y="1272"/>
                </a:lnTo>
                <a:lnTo>
                  <a:pt x="1765" y="1305"/>
                </a:lnTo>
                <a:lnTo>
                  <a:pt x="1755" y="1336"/>
                </a:lnTo>
                <a:lnTo>
                  <a:pt x="1742" y="1364"/>
                </a:lnTo>
                <a:lnTo>
                  <a:pt x="1725" y="1390"/>
                </a:lnTo>
                <a:lnTo>
                  <a:pt x="1707" y="1414"/>
                </a:lnTo>
                <a:lnTo>
                  <a:pt x="1686" y="1437"/>
                </a:lnTo>
                <a:lnTo>
                  <a:pt x="1664" y="1457"/>
                </a:lnTo>
                <a:lnTo>
                  <a:pt x="1640" y="1477"/>
                </a:lnTo>
                <a:lnTo>
                  <a:pt x="1617" y="1494"/>
                </a:lnTo>
                <a:lnTo>
                  <a:pt x="1592" y="1510"/>
                </a:lnTo>
                <a:lnTo>
                  <a:pt x="1569" y="1527"/>
                </a:lnTo>
                <a:lnTo>
                  <a:pt x="1545" y="1542"/>
                </a:lnTo>
                <a:lnTo>
                  <a:pt x="1523" y="1556"/>
                </a:lnTo>
                <a:lnTo>
                  <a:pt x="1501" y="1570"/>
                </a:lnTo>
                <a:lnTo>
                  <a:pt x="1483" y="1584"/>
                </a:lnTo>
                <a:lnTo>
                  <a:pt x="1466" y="1597"/>
                </a:lnTo>
                <a:lnTo>
                  <a:pt x="1452" y="1611"/>
                </a:lnTo>
                <a:lnTo>
                  <a:pt x="1441" y="1625"/>
                </a:lnTo>
                <a:lnTo>
                  <a:pt x="1435" y="1639"/>
                </a:lnTo>
                <a:lnTo>
                  <a:pt x="1432" y="1655"/>
                </a:lnTo>
                <a:lnTo>
                  <a:pt x="1787" y="1655"/>
                </a:lnTo>
                <a:lnTo>
                  <a:pt x="1787" y="1830"/>
                </a:lnTo>
                <a:lnTo>
                  <a:pt x="1209" y="1830"/>
                </a:lnTo>
                <a:lnTo>
                  <a:pt x="1204" y="1798"/>
                </a:lnTo>
                <a:lnTo>
                  <a:pt x="1201" y="1768"/>
                </a:lnTo>
                <a:lnTo>
                  <a:pt x="1199" y="1740"/>
                </a:lnTo>
                <a:lnTo>
                  <a:pt x="1202" y="1699"/>
                </a:lnTo>
                <a:lnTo>
                  <a:pt x="1208" y="1662"/>
                </a:lnTo>
                <a:lnTo>
                  <a:pt x="1217" y="1627"/>
                </a:lnTo>
                <a:lnTo>
                  <a:pt x="1230" y="1594"/>
                </a:lnTo>
                <a:lnTo>
                  <a:pt x="1247" y="1565"/>
                </a:lnTo>
                <a:lnTo>
                  <a:pt x="1265" y="1537"/>
                </a:lnTo>
                <a:lnTo>
                  <a:pt x="1286" y="1513"/>
                </a:lnTo>
                <a:lnTo>
                  <a:pt x="1307" y="1489"/>
                </a:lnTo>
                <a:lnTo>
                  <a:pt x="1331" y="1466"/>
                </a:lnTo>
                <a:lnTo>
                  <a:pt x="1355" y="1446"/>
                </a:lnTo>
                <a:lnTo>
                  <a:pt x="1380" y="1428"/>
                </a:lnTo>
                <a:lnTo>
                  <a:pt x="1404" y="1409"/>
                </a:lnTo>
                <a:lnTo>
                  <a:pt x="1428" y="1393"/>
                </a:lnTo>
                <a:lnTo>
                  <a:pt x="1451" y="1377"/>
                </a:lnTo>
                <a:lnTo>
                  <a:pt x="1474" y="1361"/>
                </a:lnTo>
                <a:lnTo>
                  <a:pt x="1494" y="1347"/>
                </a:lnTo>
                <a:lnTo>
                  <a:pt x="1513" y="1332"/>
                </a:lnTo>
                <a:lnTo>
                  <a:pt x="1528" y="1317"/>
                </a:lnTo>
                <a:lnTo>
                  <a:pt x="1541" y="1303"/>
                </a:lnTo>
                <a:lnTo>
                  <a:pt x="1551" y="1288"/>
                </a:lnTo>
                <a:lnTo>
                  <a:pt x="1558" y="1272"/>
                </a:lnTo>
                <a:lnTo>
                  <a:pt x="1560" y="1256"/>
                </a:lnTo>
                <a:lnTo>
                  <a:pt x="1558" y="1236"/>
                </a:lnTo>
                <a:lnTo>
                  <a:pt x="1551" y="1219"/>
                </a:lnTo>
                <a:lnTo>
                  <a:pt x="1542" y="1205"/>
                </a:lnTo>
                <a:lnTo>
                  <a:pt x="1531" y="1192"/>
                </a:lnTo>
                <a:lnTo>
                  <a:pt x="1518" y="1184"/>
                </a:lnTo>
                <a:lnTo>
                  <a:pt x="1502" y="1178"/>
                </a:lnTo>
                <a:lnTo>
                  <a:pt x="1486" y="1175"/>
                </a:lnTo>
                <a:lnTo>
                  <a:pt x="1470" y="1173"/>
                </a:lnTo>
                <a:lnTo>
                  <a:pt x="1447" y="1176"/>
                </a:lnTo>
                <a:lnTo>
                  <a:pt x="1427" y="1182"/>
                </a:lnTo>
                <a:lnTo>
                  <a:pt x="1408" y="1192"/>
                </a:lnTo>
                <a:lnTo>
                  <a:pt x="1392" y="1205"/>
                </a:lnTo>
                <a:lnTo>
                  <a:pt x="1379" y="1218"/>
                </a:lnTo>
                <a:lnTo>
                  <a:pt x="1366" y="1231"/>
                </a:lnTo>
                <a:lnTo>
                  <a:pt x="1358" y="1243"/>
                </a:lnTo>
                <a:lnTo>
                  <a:pt x="1351" y="1253"/>
                </a:lnTo>
                <a:lnTo>
                  <a:pt x="1348" y="1260"/>
                </a:lnTo>
                <a:lnTo>
                  <a:pt x="1346" y="1262"/>
                </a:lnTo>
                <a:lnTo>
                  <a:pt x="1195" y="1161"/>
                </a:lnTo>
                <a:lnTo>
                  <a:pt x="1196" y="1159"/>
                </a:lnTo>
                <a:lnTo>
                  <a:pt x="1199" y="1153"/>
                </a:lnTo>
                <a:lnTo>
                  <a:pt x="1203" y="1144"/>
                </a:lnTo>
                <a:lnTo>
                  <a:pt x="1210" y="1132"/>
                </a:lnTo>
                <a:lnTo>
                  <a:pt x="1219" y="1119"/>
                </a:lnTo>
                <a:lnTo>
                  <a:pt x="1230" y="1103"/>
                </a:lnTo>
                <a:lnTo>
                  <a:pt x="1244" y="1087"/>
                </a:lnTo>
                <a:lnTo>
                  <a:pt x="1260" y="1071"/>
                </a:lnTo>
                <a:lnTo>
                  <a:pt x="1278" y="1054"/>
                </a:lnTo>
                <a:lnTo>
                  <a:pt x="1300" y="1038"/>
                </a:lnTo>
                <a:lnTo>
                  <a:pt x="1324" y="1023"/>
                </a:lnTo>
                <a:lnTo>
                  <a:pt x="1351" y="1008"/>
                </a:lnTo>
                <a:lnTo>
                  <a:pt x="1381" y="997"/>
                </a:lnTo>
                <a:lnTo>
                  <a:pt x="1413" y="989"/>
                </a:lnTo>
                <a:lnTo>
                  <a:pt x="1449" y="983"/>
                </a:lnTo>
                <a:lnTo>
                  <a:pt x="1489" y="981"/>
                </a:lnTo>
                <a:close/>
                <a:moveTo>
                  <a:pt x="422" y="734"/>
                </a:moveTo>
                <a:lnTo>
                  <a:pt x="452" y="738"/>
                </a:lnTo>
                <a:lnTo>
                  <a:pt x="482" y="746"/>
                </a:lnTo>
                <a:lnTo>
                  <a:pt x="513" y="758"/>
                </a:lnTo>
                <a:lnTo>
                  <a:pt x="545" y="775"/>
                </a:lnTo>
                <a:lnTo>
                  <a:pt x="578" y="799"/>
                </a:lnTo>
                <a:lnTo>
                  <a:pt x="612" y="827"/>
                </a:lnTo>
                <a:lnTo>
                  <a:pt x="646" y="863"/>
                </a:lnTo>
                <a:lnTo>
                  <a:pt x="682" y="905"/>
                </a:lnTo>
                <a:lnTo>
                  <a:pt x="716" y="948"/>
                </a:lnTo>
                <a:lnTo>
                  <a:pt x="746" y="990"/>
                </a:lnTo>
                <a:lnTo>
                  <a:pt x="771" y="1028"/>
                </a:lnTo>
                <a:lnTo>
                  <a:pt x="792" y="1065"/>
                </a:lnTo>
                <a:lnTo>
                  <a:pt x="809" y="1098"/>
                </a:lnTo>
                <a:lnTo>
                  <a:pt x="822" y="1130"/>
                </a:lnTo>
                <a:lnTo>
                  <a:pt x="833" y="1161"/>
                </a:lnTo>
                <a:lnTo>
                  <a:pt x="839" y="1188"/>
                </a:lnTo>
                <a:lnTo>
                  <a:pt x="842" y="1215"/>
                </a:lnTo>
                <a:lnTo>
                  <a:pt x="843" y="1240"/>
                </a:lnTo>
                <a:lnTo>
                  <a:pt x="841" y="1264"/>
                </a:lnTo>
                <a:lnTo>
                  <a:pt x="836" y="1288"/>
                </a:lnTo>
                <a:lnTo>
                  <a:pt x="827" y="1309"/>
                </a:lnTo>
                <a:lnTo>
                  <a:pt x="818" y="1329"/>
                </a:lnTo>
                <a:lnTo>
                  <a:pt x="807" y="1350"/>
                </a:lnTo>
                <a:lnTo>
                  <a:pt x="794" y="1369"/>
                </a:lnTo>
                <a:lnTo>
                  <a:pt x="778" y="1389"/>
                </a:lnTo>
                <a:lnTo>
                  <a:pt x="762" y="1408"/>
                </a:lnTo>
                <a:lnTo>
                  <a:pt x="745" y="1428"/>
                </a:lnTo>
                <a:lnTo>
                  <a:pt x="726" y="1446"/>
                </a:lnTo>
                <a:lnTo>
                  <a:pt x="707" y="1465"/>
                </a:lnTo>
                <a:lnTo>
                  <a:pt x="687" y="1485"/>
                </a:lnTo>
                <a:lnTo>
                  <a:pt x="667" y="1505"/>
                </a:lnTo>
                <a:lnTo>
                  <a:pt x="653" y="1523"/>
                </a:lnTo>
                <a:lnTo>
                  <a:pt x="643" y="1543"/>
                </a:lnTo>
                <a:lnTo>
                  <a:pt x="639" y="1566"/>
                </a:lnTo>
                <a:lnTo>
                  <a:pt x="639" y="1590"/>
                </a:lnTo>
                <a:lnTo>
                  <a:pt x="643" y="1616"/>
                </a:lnTo>
                <a:lnTo>
                  <a:pt x="650" y="1644"/>
                </a:lnTo>
                <a:lnTo>
                  <a:pt x="662" y="1674"/>
                </a:lnTo>
                <a:lnTo>
                  <a:pt x="677" y="1705"/>
                </a:lnTo>
                <a:lnTo>
                  <a:pt x="694" y="1737"/>
                </a:lnTo>
                <a:lnTo>
                  <a:pt x="715" y="1770"/>
                </a:lnTo>
                <a:lnTo>
                  <a:pt x="738" y="1805"/>
                </a:lnTo>
                <a:lnTo>
                  <a:pt x="764" y="1840"/>
                </a:lnTo>
                <a:lnTo>
                  <a:pt x="793" y="1876"/>
                </a:lnTo>
                <a:lnTo>
                  <a:pt x="822" y="1912"/>
                </a:lnTo>
                <a:lnTo>
                  <a:pt x="853" y="1949"/>
                </a:lnTo>
                <a:lnTo>
                  <a:pt x="887" y="1986"/>
                </a:lnTo>
                <a:lnTo>
                  <a:pt x="920" y="2023"/>
                </a:lnTo>
                <a:lnTo>
                  <a:pt x="955" y="2061"/>
                </a:lnTo>
                <a:lnTo>
                  <a:pt x="990" y="2096"/>
                </a:lnTo>
                <a:lnTo>
                  <a:pt x="1026" y="2133"/>
                </a:lnTo>
                <a:lnTo>
                  <a:pt x="1063" y="2169"/>
                </a:lnTo>
                <a:lnTo>
                  <a:pt x="1099" y="2205"/>
                </a:lnTo>
                <a:lnTo>
                  <a:pt x="1136" y="2240"/>
                </a:lnTo>
                <a:lnTo>
                  <a:pt x="1173" y="2273"/>
                </a:lnTo>
                <a:lnTo>
                  <a:pt x="1210" y="2306"/>
                </a:lnTo>
                <a:lnTo>
                  <a:pt x="1247" y="2338"/>
                </a:lnTo>
                <a:lnTo>
                  <a:pt x="1284" y="2367"/>
                </a:lnTo>
                <a:lnTo>
                  <a:pt x="1319" y="2395"/>
                </a:lnTo>
                <a:lnTo>
                  <a:pt x="1354" y="2421"/>
                </a:lnTo>
                <a:lnTo>
                  <a:pt x="1389" y="2444"/>
                </a:lnTo>
                <a:lnTo>
                  <a:pt x="1423" y="2465"/>
                </a:lnTo>
                <a:lnTo>
                  <a:pt x="1454" y="2483"/>
                </a:lnTo>
                <a:lnTo>
                  <a:pt x="1486" y="2497"/>
                </a:lnTo>
                <a:lnTo>
                  <a:pt x="1516" y="2509"/>
                </a:lnTo>
                <a:lnTo>
                  <a:pt x="1543" y="2517"/>
                </a:lnTo>
                <a:lnTo>
                  <a:pt x="1570" y="2521"/>
                </a:lnTo>
                <a:lnTo>
                  <a:pt x="1593" y="2520"/>
                </a:lnTo>
                <a:lnTo>
                  <a:pt x="1616" y="2516"/>
                </a:lnTo>
                <a:lnTo>
                  <a:pt x="1636" y="2506"/>
                </a:lnTo>
                <a:lnTo>
                  <a:pt x="1654" y="2492"/>
                </a:lnTo>
                <a:lnTo>
                  <a:pt x="1674" y="2472"/>
                </a:lnTo>
                <a:lnTo>
                  <a:pt x="1694" y="2452"/>
                </a:lnTo>
                <a:lnTo>
                  <a:pt x="1713" y="2433"/>
                </a:lnTo>
                <a:lnTo>
                  <a:pt x="1733" y="2414"/>
                </a:lnTo>
                <a:lnTo>
                  <a:pt x="1751" y="2397"/>
                </a:lnTo>
                <a:lnTo>
                  <a:pt x="1770" y="2381"/>
                </a:lnTo>
                <a:lnTo>
                  <a:pt x="1790" y="2365"/>
                </a:lnTo>
                <a:lnTo>
                  <a:pt x="1809" y="2352"/>
                </a:lnTo>
                <a:lnTo>
                  <a:pt x="1830" y="2341"/>
                </a:lnTo>
                <a:lnTo>
                  <a:pt x="1850" y="2332"/>
                </a:lnTo>
                <a:lnTo>
                  <a:pt x="1873" y="2324"/>
                </a:lnTo>
                <a:lnTo>
                  <a:pt x="1895" y="2319"/>
                </a:lnTo>
                <a:lnTo>
                  <a:pt x="1919" y="2316"/>
                </a:lnTo>
                <a:lnTo>
                  <a:pt x="1944" y="2317"/>
                </a:lnTo>
                <a:lnTo>
                  <a:pt x="1971" y="2320"/>
                </a:lnTo>
                <a:lnTo>
                  <a:pt x="1999" y="2326"/>
                </a:lnTo>
                <a:lnTo>
                  <a:pt x="2029" y="2337"/>
                </a:lnTo>
                <a:lnTo>
                  <a:pt x="2061" y="2350"/>
                </a:lnTo>
                <a:lnTo>
                  <a:pt x="2095" y="2367"/>
                </a:lnTo>
                <a:lnTo>
                  <a:pt x="2131" y="2388"/>
                </a:lnTo>
                <a:lnTo>
                  <a:pt x="2170" y="2413"/>
                </a:lnTo>
                <a:lnTo>
                  <a:pt x="2211" y="2443"/>
                </a:lnTo>
                <a:lnTo>
                  <a:pt x="2255" y="2477"/>
                </a:lnTo>
                <a:lnTo>
                  <a:pt x="2297" y="2513"/>
                </a:lnTo>
                <a:lnTo>
                  <a:pt x="2332" y="2547"/>
                </a:lnTo>
                <a:lnTo>
                  <a:pt x="2360" y="2581"/>
                </a:lnTo>
                <a:lnTo>
                  <a:pt x="2384" y="2614"/>
                </a:lnTo>
                <a:lnTo>
                  <a:pt x="2401" y="2647"/>
                </a:lnTo>
                <a:lnTo>
                  <a:pt x="2414" y="2677"/>
                </a:lnTo>
                <a:lnTo>
                  <a:pt x="2422" y="2707"/>
                </a:lnTo>
                <a:lnTo>
                  <a:pt x="2425" y="2737"/>
                </a:lnTo>
                <a:lnTo>
                  <a:pt x="2424" y="2765"/>
                </a:lnTo>
                <a:lnTo>
                  <a:pt x="2419" y="2793"/>
                </a:lnTo>
                <a:lnTo>
                  <a:pt x="2412" y="2819"/>
                </a:lnTo>
                <a:lnTo>
                  <a:pt x="2400" y="2846"/>
                </a:lnTo>
                <a:lnTo>
                  <a:pt x="2387" y="2872"/>
                </a:lnTo>
                <a:lnTo>
                  <a:pt x="2371" y="2896"/>
                </a:lnTo>
                <a:lnTo>
                  <a:pt x="2352" y="2920"/>
                </a:lnTo>
                <a:lnTo>
                  <a:pt x="2333" y="2943"/>
                </a:lnTo>
                <a:lnTo>
                  <a:pt x="2312" y="2967"/>
                </a:lnTo>
                <a:lnTo>
                  <a:pt x="2291" y="2989"/>
                </a:lnTo>
                <a:lnTo>
                  <a:pt x="2269" y="3011"/>
                </a:lnTo>
                <a:lnTo>
                  <a:pt x="2247" y="3032"/>
                </a:lnTo>
                <a:lnTo>
                  <a:pt x="2224" y="3054"/>
                </a:lnTo>
                <a:lnTo>
                  <a:pt x="2203" y="3074"/>
                </a:lnTo>
                <a:lnTo>
                  <a:pt x="2183" y="3093"/>
                </a:lnTo>
                <a:lnTo>
                  <a:pt x="2160" y="3113"/>
                </a:lnTo>
                <a:lnTo>
                  <a:pt x="2131" y="3129"/>
                </a:lnTo>
                <a:lnTo>
                  <a:pt x="2100" y="3142"/>
                </a:lnTo>
                <a:lnTo>
                  <a:pt x="2064" y="3151"/>
                </a:lnTo>
                <a:lnTo>
                  <a:pt x="2024" y="3157"/>
                </a:lnTo>
                <a:lnTo>
                  <a:pt x="1980" y="3159"/>
                </a:lnTo>
                <a:lnTo>
                  <a:pt x="1933" y="3158"/>
                </a:lnTo>
                <a:lnTo>
                  <a:pt x="1883" y="3153"/>
                </a:lnTo>
                <a:lnTo>
                  <a:pt x="1830" y="3144"/>
                </a:lnTo>
                <a:lnTo>
                  <a:pt x="1773" y="3131"/>
                </a:lnTo>
                <a:lnTo>
                  <a:pt x="1714" y="3115"/>
                </a:lnTo>
                <a:lnTo>
                  <a:pt x="1652" y="3094"/>
                </a:lnTo>
                <a:lnTo>
                  <a:pt x="1588" y="3071"/>
                </a:lnTo>
                <a:lnTo>
                  <a:pt x="1522" y="3042"/>
                </a:lnTo>
                <a:lnTo>
                  <a:pt x="1453" y="3011"/>
                </a:lnTo>
                <a:lnTo>
                  <a:pt x="1384" y="2974"/>
                </a:lnTo>
                <a:lnTo>
                  <a:pt x="1312" y="2934"/>
                </a:lnTo>
                <a:lnTo>
                  <a:pt x="1240" y="2889"/>
                </a:lnTo>
                <a:lnTo>
                  <a:pt x="1165" y="2841"/>
                </a:lnTo>
                <a:lnTo>
                  <a:pt x="1089" y="2788"/>
                </a:lnTo>
                <a:lnTo>
                  <a:pt x="1014" y="2729"/>
                </a:lnTo>
                <a:lnTo>
                  <a:pt x="937" y="2668"/>
                </a:lnTo>
                <a:lnTo>
                  <a:pt x="859" y="2602"/>
                </a:lnTo>
                <a:lnTo>
                  <a:pt x="781" y="2531"/>
                </a:lnTo>
                <a:lnTo>
                  <a:pt x="704" y="2455"/>
                </a:lnTo>
                <a:lnTo>
                  <a:pt x="629" y="2378"/>
                </a:lnTo>
                <a:lnTo>
                  <a:pt x="557" y="2300"/>
                </a:lnTo>
                <a:lnTo>
                  <a:pt x="491" y="2222"/>
                </a:lnTo>
                <a:lnTo>
                  <a:pt x="430" y="2145"/>
                </a:lnTo>
                <a:lnTo>
                  <a:pt x="372" y="2070"/>
                </a:lnTo>
                <a:lnTo>
                  <a:pt x="319" y="1994"/>
                </a:lnTo>
                <a:lnTo>
                  <a:pt x="270" y="1921"/>
                </a:lnTo>
                <a:lnTo>
                  <a:pt x="225" y="1847"/>
                </a:lnTo>
                <a:lnTo>
                  <a:pt x="185" y="1775"/>
                </a:lnTo>
                <a:lnTo>
                  <a:pt x="148" y="1706"/>
                </a:lnTo>
                <a:lnTo>
                  <a:pt x="117" y="1637"/>
                </a:lnTo>
                <a:lnTo>
                  <a:pt x="89" y="1571"/>
                </a:lnTo>
                <a:lnTo>
                  <a:pt x="64" y="1507"/>
                </a:lnTo>
                <a:lnTo>
                  <a:pt x="44" y="1446"/>
                </a:lnTo>
                <a:lnTo>
                  <a:pt x="28" y="1387"/>
                </a:lnTo>
                <a:lnTo>
                  <a:pt x="15" y="1330"/>
                </a:lnTo>
                <a:lnTo>
                  <a:pt x="6" y="1276"/>
                </a:lnTo>
                <a:lnTo>
                  <a:pt x="1" y="1226"/>
                </a:lnTo>
                <a:lnTo>
                  <a:pt x="0" y="1179"/>
                </a:lnTo>
                <a:lnTo>
                  <a:pt x="2" y="1135"/>
                </a:lnTo>
                <a:lnTo>
                  <a:pt x="8" y="1095"/>
                </a:lnTo>
                <a:lnTo>
                  <a:pt x="17" y="1059"/>
                </a:lnTo>
                <a:lnTo>
                  <a:pt x="30" y="1028"/>
                </a:lnTo>
                <a:lnTo>
                  <a:pt x="46" y="1000"/>
                </a:lnTo>
                <a:lnTo>
                  <a:pt x="65" y="977"/>
                </a:lnTo>
                <a:lnTo>
                  <a:pt x="86" y="956"/>
                </a:lnTo>
                <a:lnTo>
                  <a:pt x="106" y="935"/>
                </a:lnTo>
                <a:lnTo>
                  <a:pt x="127" y="912"/>
                </a:lnTo>
                <a:lnTo>
                  <a:pt x="148" y="891"/>
                </a:lnTo>
                <a:lnTo>
                  <a:pt x="171" y="868"/>
                </a:lnTo>
                <a:lnTo>
                  <a:pt x="192" y="847"/>
                </a:lnTo>
                <a:lnTo>
                  <a:pt x="216" y="826"/>
                </a:lnTo>
                <a:lnTo>
                  <a:pt x="239" y="807"/>
                </a:lnTo>
                <a:lnTo>
                  <a:pt x="263" y="789"/>
                </a:lnTo>
                <a:lnTo>
                  <a:pt x="288" y="773"/>
                </a:lnTo>
                <a:lnTo>
                  <a:pt x="314" y="759"/>
                </a:lnTo>
                <a:lnTo>
                  <a:pt x="340" y="749"/>
                </a:lnTo>
                <a:lnTo>
                  <a:pt x="367" y="740"/>
                </a:lnTo>
                <a:lnTo>
                  <a:pt x="395" y="735"/>
                </a:lnTo>
                <a:lnTo>
                  <a:pt x="422" y="734"/>
                </a:lnTo>
                <a:close/>
                <a:moveTo>
                  <a:pt x="1872" y="0"/>
                </a:moveTo>
                <a:lnTo>
                  <a:pt x="1970" y="4"/>
                </a:lnTo>
                <a:lnTo>
                  <a:pt x="2067" y="13"/>
                </a:lnTo>
                <a:lnTo>
                  <a:pt x="2162" y="29"/>
                </a:lnTo>
                <a:lnTo>
                  <a:pt x="2255" y="50"/>
                </a:lnTo>
                <a:lnTo>
                  <a:pt x="2346" y="77"/>
                </a:lnTo>
                <a:lnTo>
                  <a:pt x="2434" y="110"/>
                </a:lnTo>
                <a:lnTo>
                  <a:pt x="2520" y="147"/>
                </a:lnTo>
                <a:lnTo>
                  <a:pt x="2603" y="190"/>
                </a:lnTo>
                <a:lnTo>
                  <a:pt x="2683" y="238"/>
                </a:lnTo>
                <a:lnTo>
                  <a:pt x="2758" y="291"/>
                </a:lnTo>
                <a:lnTo>
                  <a:pt x="2832" y="348"/>
                </a:lnTo>
                <a:lnTo>
                  <a:pt x="2900" y="409"/>
                </a:lnTo>
                <a:lnTo>
                  <a:pt x="2966" y="475"/>
                </a:lnTo>
                <a:lnTo>
                  <a:pt x="3027" y="544"/>
                </a:lnTo>
                <a:lnTo>
                  <a:pt x="3085" y="617"/>
                </a:lnTo>
                <a:lnTo>
                  <a:pt x="3137" y="693"/>
                </a:lnTo>
                <a:lnTo>
                  <a:pt x="3185" y="773"/>
                </a:lnTo>
                <a:lnTo>
                  <a:pt x="3228" y="855"/>
                </a:lnTo>
                <a:lnTo>
                  <a:pt x="3266" y="941"/>
                </a:lnTo>
                <a:lnTo>
                  <a:pt x="3298" y="1030"/>
                </a:lnTo>
                <a:lnTo>
                  <a:pt x="3325" y="1120"/>
                </a:lnTo>
                <a:lnTo>
                  <a:pt x="3346" y="1213"/>
                </a:lnTo>
                <a:lnTo>
                  <a:pt x="3363" y="1308"/>
                </a:lnTo>
                <a:lnTo>
                  <a:pt x="3372" y="1405"/>
                </a:lnTo>
                <a:lnTo>
                  <a:pt x="3375" y="1504"/>
                </a:lnTo>
                <a:lnTo>
                  <a:pt x="3372" y="1598"/>
                </a:lnTo>
                <a:lnTo>
                  <a:pt x="3364" y="1692"/>
                </a:lnTo>
                <a:lnTo>
                  <a:pt x="3349" y="1783"/>
                </a:lnTo>
                <a:lnTo>
                  <a:pt x="3329" y="1873"/>
                </a:lnTo>
                <a:lnTo>
                  <a:pt x="3304" y="1960"/>
                </a:lnTo>
                <a:lnTo>
                  <a:pt x="3274" y="2046"/>
                </a:lnTo>
                <a:lnTo>
                  <a:pt x="3239" y="2129"/>
                </a:lnTo>
                <a:lnTo>
                  <a:pt x="3199" y="2209"/>
                </a:lnTo>
                <a:lnTo>
                  <a:pt x="3155" y="2287"/>
                </a:lnTo>
                <a:lnTo>
                  <a:pt x="3106" y="2361"/>
                </a:lnTo>
                <a:lnTo>
                  <a:pt x="3054" y="2433"/>
                </a:lnTo>
                <a:lnTo>
                  <a:pt x="2997" y="2500"/>
                </a:lnTo>
                <a:lnTo>
                  <a:pt x="2936" y="2565"/>
                </a:lnTo>
                <a:lnTo>
                  <a:pt x="2872" y="2626"/>
                </a:lnTo>
                <a:lnTo>
                  <a:pt x="2803" y="2683"/>
                </a:lnTo>
                <a:lnTo>
                  <a:pt x="2733" y="2737"/>
                </a:lnTo>
                <a:lnTo>
                  <a:pt x="2658" y="2785"/>
                </a:lnTo>
                <a:lnTo>
                  <a:pt x="2580" y="2830"/>
                </a:lnTo>
                <a:lnTo>
                  <a:pt x="2586" y="2797"/>
                </a:lnTo>
                <a:lnTo>
                  <a:pt x="2590" y="2763"/>
                </a:lnTo>
                <a:lnTo>
                  <a:pt x="2591" y="2728"/>
                </a:lnTo>
                <a:lnTo>
                  <a:pt x="2585" y="2680"/>
                </a:lnTo>
                <a:lnTo>
                  <a:pt x="2574" y="2633"/>
                </a:lnTo>
                <a:lnTo>
                  <a:pt x="2557" y="2587"/>
                </a:lnTo>
                <a:lnTo>
                  <a:pt x="2623" y="2541"/>
                </a:lnTo>
                <a:lnTo>
                  <a:pt x="2687" y="2492"/>
                </a:lnTo>
                <a:lnTo>
                  <a:pt x="2747" y="2440"/>
                </a:lnTo>
                <a:lnTo>
                  <a:pt x="2803" y="2383"/>
                </a:lnTo>
                <a:lnTo>
                  <a:pt x="2856" y="2323"/>
                </a:lnTo>
                <a:lnTo>
                  <a:pt x="2907" y="2260"/>
                </a:lnTo>
                <a:lnTo>
                  <a:pt x="2952" y="2194"/>
                </a:lnTo>
                <a:lnTo>
                  <a:pt x="2994" y="2124"/>
                </a:lnTo>
                <a:lnTo>
                  <a:pt x="3030" y="2052"/>
                </a:lnTo>
                <a:lnTo>
                  <a:pt x="3063" y="1978"/>
                </a:lnTo>
                <a:lnTo>
                  <a:pt x="3091" y="1901"/>
                </a:lnTo>
                <a:lnTo>
                  <a:pt x="3114" y="1822"/>
                </a:lnTo>
                <a:lnTo>
                  <a:pt x="3132" y="1742"/>
                </a:lnTo>
                <a:lnTo>
                  <a:pt x="3145" y="1659"/>
                </a:lnTo>
                <a:lnTo>
                  <a:pt x="2883" y="1504"/>
                </a:lnTo>
                <a:lnTo>
                  <a:pt x="3145" y="1350"/>
                </a:lnTo>
                <a:lnTo>
                  <a:pt x="3132" y="1263"/>
                </a:lnTo>
                <a:lnTo>
                  <a:pt x="3112" y="1178"/>
                </a:lnTo>
                <a:lnTo>
                  <a:pt x="3088" y="1096"/>
                </a:lnTo>
                <a:lnTo>
                  <a:pt x="3057" y="1016"/>
                </a:lnTo>
                <a:lnTo>
                  <a:pt x="3022" y="939"/>
                </a:lnTo>
                <a:lnTo>
                  <a:pt x="2982" y="864"/>
                </a:lnTo>
                <a:lnTo>
                  <a:pt x="2937" y="793"/>
                </a:lnTo>
                <a:lnTo>
                  <a:pt x="2888" y="724"/>
                </a:lnTo>
                <a:lnTo>
                  <a:pt x="2835" y="659"/>
                </a:lnTo>
                <a:lnTo>
                  <a:pt x="2778" y="597"/>
                </a:lnTo>
                <a:lnTo>
                  <a:pt x="2716" y="540"/>
                </a:lnTo>
                <a:lnTo>
                  <a:pt x="2652" y="487"/>
                </a:lnTo>
                <a:lnTo>
                  <a:pt x="2583" y="438"/>
                </a:lnTo>
                <a:lnTo>
                  <a:pt x="2512" y="393"/>
                </a:lnTo>
                <a:lnTo>
                  <a:pt x="2437" y="353"/>
                </a:lnTo>
                <a:lnTo>
                  <a:pt x="2359" y="318"/>
                </a:lnTo>
                <a:lnTo>
                  <a:pt x="2280" y="288"/>
                </a:lnTo>
                <a:lnTo>
                  <a:pt x="2197" y="264"/>
                </a:lnTo>
                <a:lnTo>
                  <a:pt x="2112" y="244"/>
                </a:lnTo>
                <a:lnTo>
                  <a:pt x="2025" y="231"/>
                </a:lnTo>
                <a:lnTo>
                  <a:pt x="1872" y="492"/>
                </a:lnTo>
                <a:lnTo>
                  <a:pt x="1717" y="231"/>
                </a:lnTo>
                <a:lnTo>
                  <a:pt x="1630" y="244"/>
                </a:lnTo>
                <a:lnTo>
                  <a:pt x="1545" y="264"/>
                </a:lnTo>
                <a:lnTo>
                  <a:pt x="1463" y="288"/>
                </a:lnTo>
                <a:lnTo>
                  <a:pt x="1383" y="318"/>
                </a:lnTo>
                <a:lnTo>
                  <a:pt x="1305" y="354"/>
                </a:lnTo>
                <a:lnTo>
                  <a:pt x="1230" y="394"/>
                </a:lnTo>
                <a:lnTo>
                  <a:pt x="1159" y="439"/>
                </a:lnTo>
                <a:lnTo>
                  <a:pt x="1091" y="488"/>
                </a:lnTo>
                <a:lnTo>
                  <a:pt x="1026" y="541"/>
                </a:lnTo>
                <a:lnTo>
                  <a:pt x="964" y="598"/>
                </a:lnTo>
                <a:lnTo>
                  <a:pt x="907" y="660"/>
                </a:lnTo>
                <a:lnTo>
                  <a:pt x="854" y="725"/>
                </a:lnTo>
                <a:lnTo>
                  <a:pt x="805" y="794"/>
                </a:lnTo>
                <a:lnTo>
                  <a:pt x="765" y="748"/>
                </a:lnTo>
                <a:lnTo>
                  <a:pt x="724" y="707"/>
                </a:lnTo>
                <a:lnTo>
                  <a:pt x="682" y="672"/>
                </a:lnTo>
                <a:lnTo>
                  <a:pt x="640" y="641"/>
                </a:lnTo>
                <a:lnTo>
                  <a:pt x="693" y="571"/>
                </a:lnTo>
                <a:lnTo>
                  <a:pt x="751" y="503"/>
                </a:lnTo>
                <a:lnTo>
                  <a:pt x="812" y="439"/>
                </a:lnTo>
                <a:lnTo>
                  <a:pt x="876" y="378"/>
                </a:lnTo>
                <a:lnTo>
                  <a:pt x="944" y="321"/>
                </a:lnTo>
                <a:lnTo>
                  <a:pt x="1016" y="268"/>
                </a:lnTo>
                <a:lnTo>
                  <a:pt x="1090" y="220"/>
                </a:lnTo>
                <a:lnTo>
                  <a:pt x="1167" y="176"/>
                </a:lnTo>
                <a:lnTo>
                  <a:pt x="1248" y="136"/>
                </a:lnTo>
                <a:lnTo>
                  <a:pt x="1331" y="101"/>
                </a:lnTo>
                <a:lnTo>
                  <a:pt x="1415" y="71"/>
                </a:lnTo>
                <a:lnTo>
                  <a:pt x="1502" y="46"/>
                </a:lnTo>
                <a:lnTo>
                  <a:pt x="1592" y="27"/>
                </a:lnTo>
                <a:lnTo>
                  <a:pt x="1683" y="12"/>
                </a:lnTo>
                <a:lnTo>
                  <a:pt x="1776" y="3"/>
                </a:lnTo>
                <a:lnTo>
                  <a:pt x="187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98" name="TextBox 97">
            <a:extLst>
              <a:ext uri="{FF2B5EF4-FFF2-40B4-BE49-F238E27FC236}">
                <a16:creationId xmlns:a16="http://schemas.microsoft.com/office/drawing/2014/main" id="{41FD1038-6F6E-4552-BE28-941735B9D6B8}"/>
              </a:ext>
            </a:extLst>
          </p:cNvPr>
          <p:cNvSpPr txBox="1"/>
          <p:nvPr/>
        </p:nvSpPr>
        <p:spPr>
          <a:xfrm>
            <a:off x="1922393" y="5075588"/>
            <a:ext cx="6332132" cy="523219"/>
          </a:xfrm>
          <a:prstGeom prst="rect">
            <a:avLst/>
          </a:prstGeom>
          <a:noFill/>
        </p:spPr>
        <p:txBody>
          <a:bodyPr wrap="square" rtlCol="0">
            <a:spAutoFit/>
          </a:bodyPr>
          <a:lstStyle/>
          <a:p>
            <a:r>
              <a:rPr lang="en-US" sz="2800" dirty="0">
                <a:solidFill>
                  <a:schemeClr val="bg1">
                    <a:lumMod val="50000"/>
                  </a:schemeClr>
                </a:solidFill>
                <a:cs typeface="Aharoni" panose="02010803020104030203" pitchFamily="2" charset="-79"/>
              </a:rPr>
              <a:t>company@domain.com</a:t>
            </a:r>
            <a:endParaRPr lang="en-US" sz="2400" dirty="0">
              <a:solidFill>
                <a:schemeClr val="bg1">
                  <a:lumMod val="50000"/>
                </a:schemeClr>
              </a:solidFill>
              <a:cs typeface="Aharoni" panose="02010803020104030203" pitchFamily="2" charset="-79"/>
            </a:endParaRPr>
          </a:p>
        </p:txBody>
      </p:sp>
      <p:sp>
        <p:nvSpPr>
          <p:cNvPr id="99" name="TextBox 98">
            <a:extLst>
              <a:ext uri="{FF2B5EF4-FFF2-40B4-BE49-F238E27FC236}">
                <a16:creationId xmlns:a16="http://schemas.microsoft.com/office/drawing/2014/main" id="{113A812E-8FEB-4EED-8ACC-17BC4A84DE73}"/>
              </a:ext>
            </a:extLst>
          </p:cNvPr>
          <p:cNvSpPr txBox="1"/>
          <p:nvPr/>
        </p:nvSpPr>
        <p:spPr>
          <a:xfrm>
            <a:off x="1922393" y="7354187"/>
            <a:ext cx="6332132" cy="523219"/>
          </a:xfrm>
          <a:prstGeom prst="rect">
            <a:avLst/>
          </a:prstGeom>
          <a:noFill/>
        </p:spPr>
        <p:txBody>
          <a:bodyPr wrap="square" rtlCol="0">
            <a:spAutoFit/>
          </a:bodyPr>
          <a:lstStyle/>
          <a:p>
            <a:r>
              <a:rPr lang="en-US" sz="2800" dirty="0">
                <a:solidFill>
                  <a:schemeClr val="bg1">
                    <a:lumMod val="50000"/>
                  </a:schemeClr>
                </a:solidFill>
                <a:cs typeface="Aharoni" panose="02010803020104030203" pitchFamily="2" charset="-79"/>
              </a:rPr>
              <a:t>Facebook.com/company</a:t>
            </a:r>
            <a:endParaRPr lang="en-US" sz="2400" dirty="0">
              <a:solidFill>
                <a:schemeClr val="bg1">
                  <a:lumMod val="50000"/>
                </a:schemeClr>
              </a:solidFill>
              <a:cs typeface="Aharoni" panose="02010803020104030203" pitchFamily="2" charset="-79"/>
            </a:endParaRPr>
          </a:p>
        </p:txBody>
      </p:sp>
      <p:sp>
        <p:nvSpPr>
          <p:cNvPr id="100" name="TextBox 99">
            <a:extLst>
              <a:ext uri="{FF2B5EF4-FFF2-40B4-BE49-F238E27FC236}">
                <a16:creationId xmlns:a16="http://schemas.microsoft.com/office/drawing/2014/main" id="{ADE27B8F-5E18-4EE5-82FE-65202D05C5CB}"/>
              </a:ext>
            </a:extLst>
          </p:cNvPr>
          <p:cNvSpPr txBox="1"/>
          <p:nvPr/>
        </p:nvSpPr>
        <p:spPr>
          <a:xfrm>
            <a:off x="8911221" y="4478813"/>
            <a:ext cx="5613671" cy="3435812"/>
          </a:xfrm>
          <a:prstGeom prst="rect">
            <a:avLst/>
          </a:prstGeom>
          <a:noFill/>
        </p:spPr>
        <p:txBody>
          <a:bodyPr wrap="square" rtlCol="0">
            <a:spAutoFit/>
          </a:bodyPr>
          <a:lstStyle/>
          <a:p>
            <a:pPr>
              <a:lnSpc>
                <a:spcPct val="150000"/>
              </a:lnSpc>
            </a:pPr>
            <a:r>
              <a:rPr lang="en-US" sz="3600" b="1" dirty="0">
                <a:solidFill>
                  <a:schemeClr val="accent1"/>
                </a:solidFill>
                <a:cs typeface="Aharoni" panose="02010803020104030203" pitchFamily="2" charset="-79"/>
              </a:rPr>
              <a:t>MAIN OFFICE</a:t>
            </a:r>
          </a:p>
          <a:p>
            <a:pPr>
              <a:lnSpc>
                <a:spcPct val="150000"/>
              </a:lnSpc>
            </a:pPr>
            <a:r>
              <a:rPr lang="en-US" sz="2800" dirty="0">
                <a:solidFill>
                  <a:schemeClr val="bg1">
                    <a:lumMod val="50000"/>
                  </a:schemeClr>
                </a:solidFill>
                <a:cs typeface="Aharoni" panose="02010803020104030203" pitchFamily="2" charset="-79"/>
              </a:rPr>
              <a:t>123 Main Street, Lorem</a:t>
            </a:r>
          </a:p>
          <a:p>
            <a:pPr>
              <a:lnSpc>
                <a:spcPct val="150000"/>
              </a:lnSpc>
            </a:pPr>
            <a:r>
              <a:rPr lang="en-US" sz="2800" dirty="0">
                <a:solidFill>
                  <a:schemeClr val="bg1">
                    <a:lumMod val="50000"/>
                  </a:schemeClr>
                </a:solidFill>
                <a:cs typeface="Aharoni" panose="02010803020104030203" pitchFamily="2" charset="-79"/>
              </a:rPr>
              <a:t>Ipsum, Dolor Sit </a:t>
            </a:r>
            <a:r>
              <a:rPr lang="en-US" sz="2800" dirty="0" err="1">
                <a:solidFill>
                  <a:schemeClr val="bg1">
                    <a:lumMod val="50000"/>
                  </a:schemeClr>
                </a:solidFill>
                <a:cs typeface="Aharoni" panose="02010803020104030203" pitchFamily="2" charset="-79"/>
              </a:rPr>
              <a:t>Amet</a:t>
            </a:r>
            <a:r>
              <a:rPr lang="en-US" sz="2800" dirty="0">
                <a:solidFill>
                  <a:schemeClr val="bg1">
                    <a:lumMod val="50000"/>
                  </a:schemeClr>
                </a:solidFill>
                <a:cs typeface="Aharoni" panose="02010803020104030203" pitchFamily="2" charset="-79"/>
              </a:rPr>
              <a:t>,</a:t>
            </a:r>
          </a:p>
          <a:p>
            <a:pPr>
              <a:lnSpc>
                <a:spcPct val="150000"/>
              </a:lnSpc>
            </a:pPr>
            <a:r>
              <a:rPr lang="en-US" sz="2800" dirty="0">
                <a:solidFill>
                  <a:schemeClr val="bg1">
                    <a:lumMod val="50000"/>
                  </a:schemeClr>
                </a:solidFill>
                <a:cs typeface="Aharoni" panose="02010803020104030203" pitchFamily="2" charset="-79"/>
              </a:rPr>
              <a:t>New York, NYC</a:t>
            </a:r>
          </a:p>
          <a:p>
            <a:pPr>
              <a:lnSpc>
                <a:spcPct val="150000"/>
              </a:lnSpc>
            </a:pPr>
            <a:r>
              <a:rPr lang="en-US" sz="2800" dirty="0">
                <a:solidFill>
                  <a:schemeClr val="bg1">
                    <a:lumMod val="50000"/>
                  </a:schemeClr>
                </a:solidFill>
                <a:cs typeface="Aharoni" panose="02010803020104030203" pitchFamily="2" charset="-79"/>
              </a:rPr>
              <a:t>ABC Building, 56345</a:t>
            </a:r>
          </a:p>
        </p:txBody>
      </p:sp>
      <p:sp>
        <p:nvSpPr>
          <p:cNvPr id="25" name="TextBox 24">
            <a:extLst>
              <a:ext uri="{FF2B5EF4-FFF2-40B4-BE49-F238E27FC236}">
                <a16:creationId xmlns:a16="http://schemas.microsoft.com/office/drawing/2014/main" id="{7D957EB5-1E8E-44D5-BD55-08ADFEC13942}"/>
              </a:ext>
            </a:extLst>
          </p:cNvPr>
          <p:cNvSpPr txBox="1"/>
          <p:nvPr/>
        </p:nvSpPr>
        <p:spPr>
          <a:xfrm>
            <a:off x="15851002" y="4478813"/>
            <a:ext cx="5613671" cy="3435812"/>
          </a:xfrm>
          <a:prstGeom prst="rect">
            <a:avLst/>
          </a:prstGeom>
          <a:noFill/>
        </p:spPr>
        <p:txBody>
          <a:bodyPr wrap="square" rtlCol="0">
            <a:spAutoFit/>
          </a:bodyPr>
          <a:lstStyle/>
          <a:p>
            <a:pPr>
              <a:lnSpc>
                <a:spcPct val="150000"/>
              </a:lnSpc>
            </a:pPr>
            <a:r>
              <a:rPr lang="en-US" sz="3600" b="1" dirty="0">
                <a:solidFill>
                  <a:schemeClr val="accent1"/>
                </a:solidFill>
                <a:cs typeface="Aharoni" panose="02010803020104030203" pitchFamily="2" charset="-79"/>
              </a:rPr>
              <a:t>OTHER OFFICE</a:t>
            </a:r>
          </a:p>
          <a:p>
            <a:pPr>
              <a:lnSpc>
                <a:spcPct val="150000"/>
              </a:lnSpc>
            </a:pPr>
            <a:r>
              <a:rPr lang="en-US" sz="2800" dirty="0">
                <a:solidFill>
                  <a:schemeClr val="bg1">
                    <a:lumMod val="50000"/>
                  </a:schemeClr>
                </a:solidFill>
                <a:cs typeface="Aharoni" panose="02010803020104030203" pitchFamily="2" charset="-79"/>
              </a:rPr>
              <a:t>123 Main Street, Lorem</a:t>
            </a:r>
          </a:p>
          <a:p>
            <a:pPr>
              <a:lnSpc>
                <a:spcPct val="150000"/>
              </a:lnSpc>
            </a:pPr>
            <a:r>
              <a:rPr lang="en-US" sz="2800" dirty="0">
                <a:solidFill>
                  <a:schemeClr val="bg1">
                    <a:lumMod val="50000"/>
                  </a:schemeClr>
                </a:solidFill>
                <a:cs typeface="Aharoni" panose="02010803020104030203" pitchFamily="2" charset="-79"/>
              </a:rPr>
              <a:t>Ipsum, Dolor Sit </a:t>
            </a:r>
            <a:r>
              <a:rPr lang="en-US" sz="2800" dirty="0" err="1">
                <a:solidFill>
                  <a:schemeClr val="bg1">
                    <a:lumMod val="50000"/>
                  </a:schemeClr>
                </a:solidFill>
                <a:cs typeface="Aharoni" panose="02010803020104030203" pitchFamily="2" charset="-79"/>
              </a:rPr>
              <a:t>Amet</a:t>
            </a:r>
            <a:r>
              <a:rPr lang="en-US" sz="2800" dirty="0">
                <a:solidFill>
                  <a:schemeClr val="bg1">
                    <a:lumMod val="50000"/>
                  </a:schemeClr>
                </a:solidFill>
                <a:cs typeface="Aharoni" panose="02010803020104030203" pitchFamily="2" charset="-79"/>
              </a:rPr>
              <a:t>,</a:t>
            </a:r>
          </a:p>
          <a:p>
            <a:pPr>
              <a:lnSpc>
                <a:spcPct val="150000"/>
              </a:lnSpc>
            </a:pPr>
            <a:r>
              <a:rPr lang="en-US" sz="2800" dirty="0">
                <a:solidFill>
                  <a:schemeClr val="bg1">
                    <a:lumMod val="50000"/>
                  </a:schemeClr>
                </a:solidFill>
                <a:cs typeface="Aharoni" panose="02010803020104030203" pitchFamily="2" charset="-79"/>
              </a:rPr>
              <a:t>New York, NYC</a:t>
            </a:r>
          </a:p>
          <a:p>
            <a:pPr>
              <a:lnSpc>
                <a:spcPct val="150000"/>
              </a:lnSpc>
            </a:pPr>
            <a:r>
              <a:rPr lang="en-US" sz="2800" dirty="0">
                <a:solidFill>
                  <a:schemeClr val="bg1">
                    <a:lumMod val="50000"/>
                  </a:schemeClr>
                </a:solidFill>
                <a:cs typeface="Aharoni" panose="02010803020104030203" pitchFamily="2" charset="-79"/>
              </a:rPr>
              <a:t>ABC Building, 56345</a:t>
            </a:r>
          </a:p>
        </p:txBody>
      </p:sp>
    </p:spTree>
    <p:extLst>
      <p:ext uri="{BB962C8B-B14F-4D97-AF65-F5344CB8AC3E}">
        <p14:creationId xmlns:p14="http://schemas.microsoft.com/office/powerpoint/2010/main" val="858670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Placeholder 80">
            <a:extLst>
              <a:ext uri="{FF2B5EF4-FFF2-40B4-BE49-F238E27FC236}">
                <a16:creationId xmlns:a16="http://schemas.microsoft.com/office/drawing/2014/main" id="{23877F60-F4D4-42AC-94FC-B5D89956374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472" r="28472"/>
          <a:stretch>
            <a:fillRect/>
          </a:stretch>
        </p:blipFill>
        <p:spPr/>
      </p:pic>
      <p:sp>
        <p:nvSpPr>
          <p:cNvPr id="2" name="Slide Number Placeholder 1">
            <a:extLst>
              <a:ext uri="{FF2B5EF4-FFF2-40B4-BE49-F238E27FC236}">
                <a16:creationId xmlns:a16="http://schemas.microsoft.com/office/drawing/2014/main" id="{6A869D22-7B1D-4948-A480-6EDC33694C81}"/>
              </a:ext>
            </a:extLst>
          </p:cNvPr>
          <p:cNvSpPr>
            <a:spLocks noGrp="1"/>
          </p:cNvSpPr>
          <p:nvPr>
            <p:ph type="sldNum" sz="quarter" idx="4"/>
          </p:nvPr>
        </p:nvSpPr>
        <p:spPr/>
        <p:txBody>
          <a:bodyPr/>
          <a:lstStyle/>
          <a:p>
            <a:fld id="{92B485D1-D61A-494D-A8A9-04DC541B8AAB}" type="slidenum">
              <a:rPr lang="en-US" smtClean="0"/>
              <a:pPr/>
              <a:t>3</a:t>
            </a:fld>
            <a:endParaRPr lang="en-US" dirty="0"/>
          </a:p>
        </p:txBody>
      </p:sp>
      <p:sp>
        <p:nvSpPr>
          <p:cNvPr id="3" name="Footer Placeholder 2">
            <a:extLst>
              <a:ext uri="{FF2B5EF4-FFF2-40B4-BE49-F238E27FC236}">
                <a16:creationId xmlns:a16="http://schemas.microsoft.com/office/drawing/2014/main" id="{45CF7D24-8056-41C3-AA97-4748538834D6}"/>
              </a:ext>
            </a:extLst>
          </p:cNvPr>
          <p:cNvSpPr>
            <a:spLocks noGrp="1"/>
          </p:cNvSpPr>
          <p:nvPr>
            <p:ph type="ftr" sz="quarter" idx="3"/>
          </p:nvPr>
        </p:nvSpPr>
        <p:spPr/>
        <p:txBody>
          <a:bodyPr/>
          <a:lstStyle/>
          <a:p>
            <a:r>
              <a:rPr lang="en-US"/>
              <a:t>MEDKIT.COM</a:t>
            </a:r>
            <a:endParaRPr lang="en-US" dirty="0"/>
          </a:p>
        </p:txBody>
      </p:sp>
      <p:sp>
        <p:nvSpPr>
          <p:cNvPr id="6" name="Rectangle 5">
            <a:extLst>
              <a:ext uri="{FF2B5EF4-FFF2-40B4-BE49-F238E27FC236}">
                <a16:creationId xmlns:a16="http://schemas.microsoft.com/office/drawing/2014/main" id="{06377E90-05E6-42E8-9EAC-5828F0546D7A}"/>
              </a:ext>
            </a:extLst>
          </p:cNvPr>
          <p:cNvSpPr/>
          <p:nvPr/>
        </p:nvSpPr>
        <p:spPr>
          <a:xfrm>
            <a:off x="1069921" y="4204262"/>
            <a:ext cx="13560479" cy="1486369"/>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
        <p:nvSpPr>
          <p:cNvPr id="8" name="Freeform: Shape 7">
            <a:extLst>
              <a:ext uri="{FF2B5EF4-FFF2-40B4-BE49-F238E27FC236}">
                <a16:creationId xmlns:a16="http://schemas.microsoft.com/office/drawing/2014/main" id="{839142B9-BB9A-4CA0-BED5-2C6AB717BC27}"/>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8C7A99D-B556-4E49-8A01-8CA178A636A2}"/>
              </a:ext>
            </a:extLst>
          </p:cNvPr>
          <p:cNvSpPr/>
          <p:nvPr/>
        </p:nvSpPr>
        <p:spPr>
          <a:xfrm>
            <a:off x="1031820" y="1025352"/>
            <a:ext cx="14131979" cy="2464777"/>
          </a:xfrm>
          <a:prstGeom prst="rect">
            <a:avLst/>
          </a:prstGeom>
        </p:spPr>
        <p:txBody>
          <a:bodyPr wrap="square">
            <a:spAutoFit/>
          </a:bodyPr>
          <a:lstStyle/>
          <a:p>
            <a:pPr>
              <a:lnSpc>
                <a:spcPct val="80000"/>
              </a:lnSpc>
            </a:pPr>
            <a:r>
              <a:rPr lang="en-US" sz="9600" b="1" dirty="0">
                <a:solidFill>
                  <a:schemeClr val="accent1"/>
                </a:solidFill>
              </a:rPr>
              <a:t>ABOUT </a:t>
            </a:r>
            <a:br>
              <a:rPr lang="en-US" sz="9600" b="1" dirty="0">
                <a:solidFill>
                  <a:schemeClr val="accent1"/>
                </a:solidFill>
              </a:rPr>
            </a:br>
            <a:r>
              <a:rPr lang="en-US" sz="9600" b="1" dirty="0">
                <a:solidFill>
                  <a:schemeClr val="accent1"/>
                </a:solidFill>
              </a:rPr>
              <a:t>OUR POSITION</a:t>
            </a:r>
          </a:p>
        </p:txBody>
      </p:sp>
      <p:sp>
        <p:nvSpPr>
          <p:cNvPr id="44" name="Oval 43">
            <a:extLst>
              <a:ext uri="{FF2B5EF4-FFF2-40B4-BE49-F238E27FC236}">
                <a16:creationId xmlns:a16="http://schemas.microsoft.com/office/drawing/2014/main" id="{12EB9AE8-A77A-40F8-909C-959B3C110C36}"/>
              </a:ext>
            </a:extLst>
          </p:cNvPr>
          <p:cNvSpPr/>
          <p:nvPr/>
        </p:nvSpPr>
        <p:spPr>
          <a:xfrm>
            <a:off x="1031821" y="9741074"/>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CD61A61-DE1E-48BD-94A2-07DAB6B5169D}"/>
              </a:ext>
            </a:extLst>
          </p:cNvPr>
          <p:cNvSpPr/>
          <p:nvPr/>
        </p:nvSpPr>
        <p:spPr>
          <a:xfrm>
            <a:off x="1031821" y="12402508"/>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1">
            <a:extLst>
              <a:ext uri="{FF2B5EF4-FFF2-40B4-BE49-F238E27FC236}">
                <a16:creationId xmlns:a16="http://schemas.microsoft.com/office/drawing/2014/main" id="{068B27AE-3D71-49EF-A8FD-10C6C1AB3BBF}"/>
              </a:ext>
            </a:extLst>
          </p:cNvPr>
          <p:cNvSpPr>
            <a:spLocks/>
          </p:cNvSpPr>
          <p:nvPr/>
        </p:nvSpPr>
        <p:spPr bwMode="auto">
          <a:xfrm>
            <a:off x="1453547" y="10190000"/>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nvGrpSpPr>
          <p:cNvPr id="47" name="Group 46">
            <a:extLst>
              <a:ext uri="{FF2B5EF4-FFF2-40B4-BE49-F238E27FC236}">
                <a16:creationId xmlns:a16="http://schemas.microsoft.com/office/drawing/2014/main" id="{0C9530D2-96A9-474D-B300-1FDD69E70F7D}"/>
              </a:ext>
            </a:extLst>
          </p:cNvPr>
          <p:cNvGrpSpPr/>
          <p:nvPr/>
        </p:nvGrpSpPr>
        <p:grpSpPr>
          <a:xfrm>
            <a:off x="1471842" y="12781186"/>
            <a:ext cx="507489" cy="744474"/>
            <a:chOff x="6056313" y="744538"/>
            <a:chExt cx="1009651" cy="1481138"/>
          </a:xfrm>
          <a:solidFill>
            <a:schemeClr val="bg1"/>
          </a:solidFill>
        </p:grpSpPr>
        <p:sp>
          <p:nvSpPr>
            <p:cNvPr id="48" name="Freeform 12">
              <a:extLst>
                <a:ext uri="{FF2B5EF4-FFF2-40B4-BE49-F238E27FC236}">
                  <a16:creationId xmlns:a16="http://schemas.microsoft.com/office/drawing/2014/main" id="{12E29EDC-C209-414D-AB17-491C6AF382E4}"/>
                </a:ext>
              </a:extLst>
            </p:cNvPr>
            <p:cNvSpPr>
              <a:spLocks/>
            </p:cNvSpPr>
            <p:nvPr/>
          </p:nvSpPr>
          <p:spPr bwMode="auto">
            <a:xfrm>
              <a:off x="6056313" y="744538"/>
              <a:ext cx="898525" cy="1390650"/>
            </a:xfrm>
            <a:custGeom>
              <a:avLst/>
              <a:gdLst>
                <a:gd name="T0" fmla="*/ 1672 w 2267"/>
                <a:gd name="T1" fmla="*/ 5 h 3506"/>
                <a:gd name="T2" fmla="*/ 1815 w 2267"/>
                <a:gd name="T3" fmla="*/ 40 h 3506"/>
                <a:gd name="T4" fmla="*/ 1935 w 2267"/>
                <a:gd name="T5" fmla="*/ 101 h 3506"/>
                <a:gd name="T6" fmla="*/ 2034 w 2267"/>
                <a:gd name="T7" fmla="*/ 181 h 3506"/>
                <a:gd name="T8" fmla="*/ 2111 w 2267"/>
                <a:gd name="T9" fmla="*/ 268 h 3506"/>
                <a:gd name="T10" fmla="*/ 2168 w 2267"/>
                <a:gd name="T11" fmla="*/ 357 h 3506"/>
                <a:gd name="T12" fmla="*/ 2208 w 2267"/>
                <a:gd name="T13" fmla="*/ 436 h 3506"/>
                <a:gd name="T14" fmla="*/ 2242 w 2267"/>
                <a:gd name="T15" fmla="*/ 536 h 3506"/>
                <a:gd name="T16" fmla="*/ 2263 w 2267"/>
                <a:gd name="T17" fmla="*/ 651 h 3506"/>
                <a:gd name="T18" fmla="*/ 2265 w 2267"/>
                <a:gd name="T19" fmla="*/ 779 h 3506"/>
                <a:gd name="T20" fmla="*/ 2242 w 2267"/>
                <a:gd name="T21" fmla="*/ 911 h 3506"/>
                <a:gd name="T22" fmla="*/ 2186 w 2267"/>
                <a:gd name="T23" fmla="*/ 1046 h 3506"/>
                <a:gd name="T24" fmla="*/ 2091 w 2267"/>
                <a:gd name="T25" fmla="*/ 1177 h 3506"/>
                <a:gd name="T26" fmla="*/ 1951 w 2267"/>
                <a:gd name="T27" fmla="*/ 1298 h 3506"/>
                <a:gd name="T28" fmla="*/ 1761 w 2267"/>
                <a:gd name="T29" fmla="*/ 1406 h 3506"/>
                <a:gd name="T30" fmla="*/ 1623 w 2267"/>
                <a:gd name="T31" fmla="*/ 1544 h 3506"/>
                <a:gd name="T32" fmla="*/ 1524 w 2267"/>
                <a:gd name="T33" fmla="*/ 1713 h 3506"/>
                <a:gd name="T34" fmla="*/ 1470 w 2267"/>
                <a:gd name="T35" fmla="*/ 1902 h 3506"/>
                <a:gd name="T36" fmla="*/ 1463 w 2267"/>
                <a:gd name="T37" fmla="*/ 2098 h 3506"/>
                <a:gd name="T38" fmla="*/ 1506 w 2267"/>
                <a:gd name="T39" fmla="*/ 2289 h 3506"/>
                <a:gd name="T40" fmla="*/ 1548 w 2267"/>
                <a:gd name="T41" fmla="*/ 2370 h 3506"/>
                <a:gd name="T42" fmla="*/ 1615 w 2267"/>
                <a:gd name="T43" fmla="*/ 2479 h 3506"/>
                <a:gd name="T44" fmla="*/ 1695 w 2267"/>
                <a:gd name="T45" fmla="*/ 2607 h 3506"/>
                <a:gd name="T46" fmla="*/ 1770 w 2267"/>
                <a:gd name="T47" fmla="*/ 2749 h 3506"/>
                <a:gd name="T48" fmla="*/ 1825 w 2267"/>
                <a:gd name="T49" fmla="*/ 2899 h 3506"/>
                <a:gd name="T50" fmla="*/ 1848 w 2267"/>
                <a:gd name="T51" fmla="*/ 3048 h 3506"/>
                <a:gd name="T52" fmla="*/ 1822 w 2267"/>
                <a:gd name="T53" fmla="*/ 3191 h 3506"/>
                <a:gd name="T54" fmla="*/ 1708 w 2267"/>
                <a:gd name="T55" fmla="*/ 3332 h 3506"/>
                <a:gd name="T56" fmla="*/ 1572 w 2267"/>
                <a:gd name="T57" fmla="*/ 3428 h 3506"/>
                <a:gd name="T58" fmla="*/ 1420 w 2267"/>
                <a:gd name="T59" fmla="*/ 3483 h 3506"/>
                <a:gd name="T60" fmla="*/ 1259 w 2267"/>
                <a:gd name="T61" fmla="*/ 3505 h 3506"/>
                <a:gd name="T62" fmla="*/ 1095 w 2267"/>
                <a:gd name="T63" fmla="*/ 3499 h 3506"/>
                <a:gd name="T64" fmla="*/ 936 w 2267"/>
                <a:gd name="T65" fmla="*/ 3470 h 3506"/>
                <a:gd name="T66" fmla="*/ 789 w 2267"/>
                <a:gd name="T67" fmla="*/ 3424 h 3506"/>
                <a:gd name="T68" fmla="*/ 659 w 2267"/>
                <a:gd name="T69" fmla="*/ 3368 h 3506"/>
                <a:gd name="T70" fmla="*/ 556 w 2267"/>
                <a:gd name="T71" fmla="*/ 3306 h 3506"/>
                <a:gd name="T72" fmla="*/ 402 w 2267"/>
                <a:gd name="T73" fmla="*/ 3169 h 3506"/>
                <a:gd name="T74" fmla="*/ 250 w 2267"/>
                <a:gd name="T75" fmla="*/ 2975 h 3506"/>
                <a:gd name="T76" fmla="*/ 137 w 2267"/>
                <a:gd name="T77" fmla="*/ 2759 h 3506"/>
                <a:gd name="T78" fmla="*/ 61 w 2267"/>
                <a:gd name="T79" fmla="*/ 2530 h 3506"/>
                <a:gd name="T80" fmla="*/ 17 w 2267"/>
                <a:gd name="T81" fmla="*/ 2293 h 3506"/>
                <a:gd name="T82" fmla="*/ 0 w 2267"/>
                <a:gd name="T83" fmla="*/ 2053 h 3506"/>
                <a:gd name="T84" fmla="*/ 8 w 2267"/>
                <a:gd name="T85" fmla="*/ 1816 h 3506"/>
                <a:gd name="T86" fmla="*/ 34 w 2267"/>
                <a:gd name="T87" fmla="*/ 1587 h 3506"/>
                <a:gd name="T88" fmla="*/ 77 w 2267"/>
                <a:gd name="T89" fmla="*/ 1375 h 3506"/>
                <a:gd name="T90" fmla="*/ 130 w 2267"/>
                <a:gd name="T91" fmla="*/ 1184 h 3506"/>
                <a:gd name="T92" fmla="*/ 191 w 2267"/>
                <a:gd name="T93" fmla="*/ 1019 h 3506"/>
                <a:gd name="T94" fmla="*/ 254 w 2267"/>
                <a:gd name="T95" fmla="*/ 887 h 3506"/>
                <a:gd name="T96" fmla="*/ 395 w 2267"/>
                <a:gd name="T97" fmla="*/ 682 h 3506"/>
                <a:gd name="T98" fmla="*/ 604 w 2267"/>
                <a:gd name="T99" fmla="*/ 455 h 3506"/>
                <a:gd name="T100" fmla="*/ 847 w 2267"/>
                <a:gd name="T101" fmla="*/ 266 h 3506"/>
                <a:gd name="T102" fmla="*/ 1116 w 2267"/>
                <a:gd name="T103" fmla="*/ 118 h 3506"/>
                <a:gd name="T104" fmla="*/ 1376 w 2267"/>
                <a:gd name="T105" fmla="*/ 29 h 3506"/>
                <a:gd name="T106" fmla="*/ 1562 w 2267"/>
                <a:gd name="T107" fmla="*/ 0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7" h="3506">
                  <a:moveTo>
                    <a:pt x="1562" y="0"/>
                  </a:moveTo>
                  <a:lnTo>
                    <a:pt x="1619" y="1"/>
                  </a:lnTo>
                  <a:lnTo>
                    <a:pt x="1672" y="5"/>
                  </a:lnTo>
                  <a:lnTo>
                    <a:pt x="1722" y="14"/>
                  </a:lnTo>
                  <a:lnTo>
                    <a:pt x="1770" y="25"/>
                  </a:lnTo>
                  <a:lnTo>
                    <a:pt x="1815" y="40"/>
                  </a:lnTo>
                  <a:lnTo>
                    <a:pt x="1858" y="58"/>
                  </a:lnTo>
                  <a:lnTo>
                    <a:pt x="1898" y="79"/>
                  </a:lnTo>
                  <a:lnTo>
                    <a:pt x="1935" y="101"/>
                  </a:lnTo>
                  <a:lnTo>
                    <a:pt x="1971" y="126"/>
                  </a:lnTo>
                  <a:lnTo>
                    <a:pt x="2004" y="152"/>
                  </a:lnTo>
                  <a:lnTo>
                    <a:pt x="2034" y="181"/>
                  </a:lnTo>
                  <a:lnTo>
                    <a:pt x="2061" y="209"/>
                  </a:lnTo>
                  <a:lnTo>
                    <a:pt x="2088" y="239"/>
                  </a:lnTo>
                  <a:lnTo>
                    <a:pt x="2111" y="268"/>
                  </a:lnTo>
                  <a:lnTo>
                    <a:pt x="2132" y="298"/>
                  </a:lnTo>
                  <a:lnTo>
                    <a:pt x="2151" y="327"/>
                  </a:lnTo>
                  <a:lnTo>
                    <a:pt x="2168" y="357"/>
                  </a:lnTo>
                  <a:lnTo>
                    <a:pt x="2184" y="384"/>
                  </a:lnTo>
                  <a:lnTo>
                    <a:pt x="2196" y="411"/>
                  </a:lnTo>
                  <a:lnTo>
                    <a:pt x="2208" y="436"/>
                  </a:lnTo>
                  <a:lnTo>
                    <a:pt x="2220" y="468"/>
                  </a:lnTo>
                  <a:lnTo>
                    <a:pt x="2232" y="501"/>
                  </a:lnTo>
                  <a:lnTo>
                    <a:pt x="2242" y="536"/>
                  </a:lnTo>
                  <a:lnTo>
                    <a:pt x="2251" y="573"/>
                  </a:lnTo>
                  <a:lnTo>
                    <a:pt x="2258" y="612"/>
                  </a:lnTo>
                  <a:lnTo>
                    <a:pt x="2263" y="651"/>
                  </a:lnTo>
                  <a:lnTo>
                    <a:pt x="2266" y="693"/>
                  </a:lnTo>
                  <a:lnTo>
                    <a:pt x="2267" y="735"/>
                  </a:lnTo>
                  <a:lnTo>
                    <a:pt x="2265" y="779"/>
                  </a:lnTo>
                  <a:lnTo>
                    <a:pt x="2260" y="823"/>
                  </a:lnTo>
                  <a:lnTo>
                    <a:pt x="2252" y="867"/>
                  </a:lnTo>
                  <a:lnTo>
                    <a:pt x="2242" y="911"/>
                  </a:lnTo>
                  <a:lnTo>
                    <a:pt x="2227" y="957"/>
                  </a:lnTo>
                  <a:lnTo>
                    <a:pt x="2208" y="1001"/>
                  </a:lnTo>
                  <a:lnTo>
                    <a:pt x="2186" y="1046"/>
                  </a:lnTo>
                  <a:lnTo>
                    <a:pt x="2159" y="1091"/>
                  </a:lnTo>
                  <a:lnTo>
                    <a:pt x="2127" y="1134"/>
                  </a:lnTo>
                  <a:lnTo>
                    <a:pt x="2091" y="1177"/>
                  </a:lnTo>
                  <a:lnTo>
                    <a:pt x="2050" y="1218"/>
                  </a:lnTo>
                  <a:lnTo>
                    <a:pt x="2004" y="1258"/>
                  </a:lnTo>
                  <a:lnTo>
                    <a:pt x="1951" y="1298"/>
                  </a:lnTo>
                  <a:lnTo>
                    <a:pt x="1895" y="1336"/>
                  </a:lnTo>
                  <a:lnTo>
                    <a:pt x="1831" y="1372"/>
                  </a:lnTo>
                  <a:lnTo>
                    <a:pt x="1761" y="1406"/>
                  </a:lnTo>
                  <a:lnTo>
                    <a:pt x="1711" y="1448"/>
                  </a:lnTo>
                  <a:lnTo>
                    <a:pt x="1664" y="1494"/>
                  </a:lnTo>
                  <a:lnTo>
                    <a:pt x="1623" y="1544"/>
                  </a:lnTo>
                  <a:lnTo>
                    <a:pt x="1586" y="1598"/>
                  </a:lnTo>
                  <a:lnTo>
                    <a:pt x="1553" y="1654"/>
                  </a:lnTo>
                  <a:lnTo>
                    <a:pt x="1524" y="1713"/>
                  </a:lnTo>
                  <a:lnTo>
                    <a:pt x="1502" y="1775"/>
                  </a:lnTo>
                  <a:lnTo>
                    <a:pt x="1484" y="1838"/>
                  </a:lnTo>
                  <a:lnTo>
                    <a:pt x="1470" y="1902"/>
                  </a:lnTo>
                  <a:lnTo>
                    <a:pt x="1462" y="1968"/>
                  </a:lnTo>
                  <a:lnTo>
                    <a:pt x="1460" y="2032"/>
                  </a:lnTo>
                  <a:lnTo>
                    <a:pt x="1463" y="2098"/>
                  </a:lnTo>
                  <a:lnTo>
                    <a:pt x="1471" y="2163"/>
                  </a:lnTo>
                  <a:lnTo>
                    <a:pt x="1486" y="2226"/>
                  </a:lnTo>
                  <a:lnTo>
                    <a:pt x="1506" y="2289"/>
                  </a:lnTo>
                  <a:lnTo>
                    <a:pt x="1517" y="2312"/>
                  </a:lnTo>
                  <a:lnTo>
                    <a:pt x="1530" y="2340"/>
                  </a:lnTo>
                  <a:lnTo>
                    <a:pt x="1548" y="2370"/>
                  </a:lnTo>
                  <a:lnTo>
                    <a:pt x="1569" y="2404"/>
                  </a:lnTo>
                  <a:lnTo>
                    <a:pt x="1591" y="2441"/>
                  </a:lnTo>
                  <a:lnTo>
                    <a:pt x="1615" y="2479"/>
                  </a:lnTo>
                  <a:lnTo>
                    <a:pt x="1641" y="2520"/>
                  </a:lnTo>
                  <a:lnTo>
                    <a:pt x="1667" y="2563"/>
                  </a:lnTo>
                  <a:lnTo>
                    <a:pt x="1695" y="2607"/>
                  </a:lnTo>
                  <a:lnTo>
                    <a:pt x="1721" y="2654"/>
                  </a:lnTo>
                  <a:lnTo>
                    <a:pt x="1746" y="2702"/>
                  </a:lnTo>
                  <a:lnTo>
                    <a:pt x="1770" y="2749"/>
                  </a:lnTo>
                  <a:lnTo>
                    <a:pt x="1790" y="2799"/>
                  </a:lnTo>
                  <a:lnTo>
                    <a:pt x="1809" y="2848"/>
                  </a:lnTo>
                  <a:lnTo>
                    <a:pt x="1825" y="2899"/>
                  </a:lnTo>
                  <a:lnTo>
                    <a:pt x="1837" y="2949"/>
                  </a:lnTo>
                  <a:lnTo>
                    <a:pt x="1845" y="2999"/>
                  </a:lnTo>
                  <a:lnTo>
                    <a:pt x="1848" y="3048"/>
                  </a:lnTo>
                  <a:lnTo>
                    <a:pt x="1845" y="3096"/>
                  </a:lnTo>
                  <a:lnTo>
                    <a:pt x="1837" y="3144"/>
                  </a:lnTo>
                  <a:lnTo>
                    <a:pt x="1822" y="3191"/>
                  </a:lnTo>
                  <a:lnTo>
                    <a:pt x="1787" y="3243"/>
                  </a:lnTo>
                  <a:lnTo>
                    <a:pt x="1749" y="3290"/>
                  </a:lnTo>
                  <a:lnTo>
                    <a:pt x="1708" y="3332"/>
                  </a:lnTo>
                  <a:lnTo>
                    <a:pt x="1665" y="3369"/>
                  </a:lnTo>
                  <a:lnTo>
                    <a:pt x="1620" y="3401"/>
                  </a:lnTo>
                  <a:lnTo>
                    <a:pt x="1572" y="3428"/>
                  </a:lnTo>
                  <a:lnTo>
                    <a:pt x="1523" y="3450"/>
                  </a:lnTo>
                  <a:lnTo>
                    <a:pt x="1472" y="3469"/>
                  </a:lnTo>
                  <a:lnTo>
                    <a:pt x="1420" y="3483"/>
                  </a:lnTo>
                  <a:lnTo>
                    <a:pt x="1367" y="3495"/>
                  </a:lnTo>
                  <a:lnTo>
                    <a:pt x="1313" y="3501"/>
                  </a:lnTo>
                  <a:lnTo>
                    <a:pt x="1259" y="3505"/>
                  </a:lnTo>
                  <a:lnTo>
                    <a:pt x="1204" y="3506"/>
                  </a:lnTo>
                  <a:lnTo>
                    <a:pt x="1150" y="3504"/>
                  </a:lnTo>
                  <a:lnTo>
                    <a:pt x="1095" y="3499"/>
                  </a:lnTo>
                  <a:lnTo>
                    <a:pt x="1041" y="3491"/>
                  </a:lnTo>
                  <a:lnTo>
                    <a:pt x="987" y="3482"/>
                  </a:lnTo>
                  <a:lnTo>
                    <a:pt x="936" y="3470"/>
                  </a:lnTo>
                  <a:lnTo>
                    <a:pt x="885" y="3456"/>
                  </a:lnTo>
                  <a:lnTo>
                    <a:pt x="835" y="3441"/>
                  </a:lnTo>
                  <a:lnTo>
                    <a:pt x="789" y="3424"/>
                  </a:lnTo>
                  <a:lnTo>
                    <a:pt x="743" y="3406"/>
                  </a:lnTo>
                  <a:lnTo>
                    <a:pt x="700" y="3387"/>
                  </a:lnTo>
                  <a:lnTo>
                    <a:pt x="659" y="3368"/>
                  </a:lnTo>
                  <a:lnTo>
                    <a:pt x="622" y="3347"/>
                  </a:lnTo>
                  <a:lnTo>
                    <a:pt x="587" y="3327"/>
                  </a:lnTo>
                  <a:lnTo>
                    <a:pt x="556" y="3306"/>
                  </a:lnTo>
                  <a:lnTo>
                    <a:pt x="528" y="3285"/>
                  </a:lnTo>
                  <a:lnTo>
                    <a:pt x="463" y="3229"/>
                  </a:lnTo>
                  <a:lnTo>
                    <a:pt x="402" y="3169"/>
                  </a:lnTo>
                  <a:lnTo>
                    <a:pt x="346" y="3107"/>
                  </a:lnTo>
                  <a:lnTo>
                    <a:pt x="295" y="3042"/>
                  </a:lnTo>
                  <a:lnTo>
                    <a:pt x="250" y="2975"/>
                  </a:lnTo>
                  <a:lnTo>
                    <a:pt x="208" y="2905"/>
                  </a:lnTo>
                  <a:lnTo>
                    <a:pt x="170" y="2833"/>
                  </a:lnTo>
                  <a:lnTo>
                    <a:pt x="137" y="2759"/>
                  </a:lnTo>
                  <a:lnTo>
                    <a:pt x="108" y="2685"/>
                  </a:lnTo>
                  <a:lnTo>
                    <a:pt x="83" y="2609"/>
                  </a:lnTo>
                  <a:lnTo>
                    <a:pt x="61" y="2530"/>
                  </a:lnTo>
                  <a:lnTo>
                    <a:pt x="43" y="2452"/>
                  </a:lnTo>
                  <a:lnTo>
                    <a:pt x="28" y="2373"/>
                  </a:lnTo>
                  <a:lnTo>
                    <a:pt x="17" y="2293"/>
                  </a:lnTo>
                  <a:lnTo>
                    <a:pt x="8" y="2213"/>
                  </a:lnTo>
                  <a:lnTo>
                    <a:pt x="3" y="2132"/>
                  </a:lnTo>
                  <a:lnTo>
                    <a:pt x="0" y="2053"/>
                  </a:lnTo>
                  <a:lnTo>
                    <a:pt x="0" y="1972"/>
                  </a:lnTo>
                  <a:lnTo>
                    <a:pt x="3" y="1894"/>
                  </a:lnTo>
                  <a:lnTo>
                    <a:pt x="8" y="1816"/>
                  </a:lnTo>
                  <a:lnTo>
                    <a:pt x="15" y="1738"/>
                  </a:lnTo>
                  <a:lnTo>
                    <a:pt x="24" y="1662"/>
                  </a:lnTo>
                  <a:lnTo>
                    <a:pt x="34" y="1587"/>
                  </a:lnTo>
                  <a:lnTo>
                    <a:pt x="48" y="1515"/>
                  </a:lnTo>
                  <a:lnTo>
                    <a:pt x="61" y="1443"/>
                  </a:lnTo>
                  <a:lnTo>
                    <a:pt x="77" y="1375"/>
                  </a:lnTo>
                  <a:lnTo>
                    <a:pt x="94" y="1308"/>
                  </a:lnTo>
                  <a:lnTo>
                    <a:pt x="111" y="1245"/>
                  </a:lnTo>
                  <a:lnTo>
                    <a:pt x="130" y="1184"/>
                  </a:lnTo>
                  <a:lnTo>
                    <a:pt x="150" y="1126"/>
                  </a:lnTo>
                  <a:lnTo>
                    <a:pt x="170" y="1070"/>
                  </a:lnTo>
                  <a:lnTo>
                    <a:pt x="191" y="1019"/>
                  </a:lnTo>
                  <a:lnTo>
                    <a:pt x="212" y="971"/>
                  </a:lnTo>
                  <a:lnTo>
                    <a:pt x="234" y="927"/>
                  </a:lnTo>
                  <a:lnTo>
                    <a:pt x="254" y="887"/>
                  </a:lnTo>
                  <a:lnTo>
                    <a:pt x="276" y="851"/>
                  </a:lnTo>
                  <a:lnTo>
                    <a:pt x="332" y="766"/>
                  </a:lnTo>
                  <a:lnTo>
                    <a:pt x="395" y="682"/>
                  </a:lnTo>
                  <a:lnTo>
                    <a:pt x="461" y="603"/>
                  </a:lnTo>
                  <a:lnTo>
                    <a:pt x="530" y="528"/>
                  </a:lnTo>
                  <a:lnTo>
                    <a:pt x="604" y="455"/>
                  </a:lnTo>
                  <a:lnTo>
                    <a:pt x="682" y="387"/>
                  </a:lnTo>
                  <a:lnTo>
                    <a:pt x="763" y="325"/>
                  </a:lnTo>
                  <a:lnTo>
                    <a:pt x="847" y="266"/>
                  </a:lnTo>
                  <a:lnTo>
                    <a:pt x="934" y="211"/>
                  </a:lnTo>
                  <a:lnTo>
                    <a:pt x="1024" y="163"/>
                  </a:lnTo>
                  <a:lnTo>
                    <a:pt x="1116" y="118"/>
                  </a:lnTo>
                  <a:lnTo>
                    <a:pt x="1211" y="81"/>
                  </a:lnTo>
                  <a:lnTo>
                    <a:pt x="1308" y="48"/>
                  </a:lnTo>
                  <a:lnTo>
                    <a:pt x="1376" y="29"/>
                  </a:lnTo>
                  <a:lnTo>
                    <a:pt x="1440" y="14"/>
                  </a:lnTo>
                  <a:lnTo>
                    <a:pt x="1503" y="5"/>
                  </a:lnTo>
                  <a:lnTo>
                    <a:pt x="15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49" name="Freeform 13">
              <a:extLst>
                <a:ext uri="{FF2B5EF4-FFF2-40B4-BE49-F238E27FC236}">
                  <a16:creationId xmlns:a16="http://schemas.microsoft.com/office/drawing/2014/main" id="{14DB9A4E-6BCB-4716-81C1-FD5D8420FDCB}"/>
                </a:ext>
              </a:extLst>
            </p:cNvPr>
            <p:cNvSpPr>
              <a:spLocks/>
            </p:cNvSpPr>
            <p:nvPr/>
          </p:nvSpPr>
          <p:spPr bwMode="auto">
            <a:xfrm>
              <a:off x="6696076" y="1446213"/>
              <a:ext cx="369888" cy="779463"/>
            </a:xfrm>
            <a:custGeom>
              <a:avLst/>
              <a:gdLst>
                <a:gd name="T0" fmla="*/ 54 w 932"/>
                <a:gd name="T1" fmla="*/ 0 h 1962"/>
                <a:gd name="T2" fmla="*/ 323 w 932"/>
                <a:gd name="T3" fmla="*/ 0 h 1962"/>
                <a:gd name="T4" fmla="*/ 390 w 932"/>
                <a:gd name="T5" fmla="*/ 4 h 1962"/>
                <a:gd name="T6" fmla="*/ 454 w 932"/>
                <a:gd name="T7" fmla="*/ 14 h 1962"/>
                <a:gd name="T8" fmla="*/ 516 w 932"/>
                <a:gd name="T9" fmla="*/ 31 h 1962"/>
                <a:gd name="T10" fmla="*/ 575 w 932"/>
                <a:gd name="T11" fmla="*/ 54 h 1962"/>
                <a:gd name="T12" fmla="*/ 631 w 932"/>
                <a:gd name="T13" fmla="*/ 83 h 1962"/>
                <a:gd name="T14" fmla="*/ 683 w 932"/>
                <a:gd name="T15" fmla="*/ 117 h 1962"/>
                <a:gd name="T16" fmla="*/ 731 w 932"/>
                <a:gd name="T17" fmla="*/ 156 h 1962"/>
                <a:gd name="T18" fmla="*/ 775 w 932"/>
                <a:gd name="T19" fmla="*/ 200 h 1962"/>
                <a:gd name="T20" fmla="*/ 815 w 932"/>
                <a:gd name="T21" fmla="*/ 249 h 1962"/>
                <a:gd name="T22" fmla="*/ 849 w 932"/>
                <a:gd name="T23" fmla="*/ 301 h 1962"/>
                <a:gd name="T24" fmla="*/ 877 w 932"/>
                <a:gd name="T25" fmla="*/ 357 h 1962"/>
                <a:gd name="T26" fmla="*/ 901 w 932"/>
                <a:gd name="T27" fmla="*/ 416 h 1962"/>
                <a:gd name="T28" fmla="*/ 917 w 932"/>
                <a:gd name="T29" fmla="*/ 477 h 1962"/>
                <a:gd name="T30" fmla="*/ 928 w 932"/>
                <a:gd name="T31" fmla="*/ 541 h 1962"/>
                <a:gd name="T32" fmla="*/ 932 w 932"/>
                <a:gd name="T33" fmla="*/ 607 h 1962"/>
                <a:gd name="T34" fmla="*/ 932 w 932"/>
                <a:gd name="T35" fmla="*/ 1962 h 1962"/>
                <a:gd name="T36" fmla="*/ 629 w 932"/>
                <a:gd name="T37" fmla="*/ 1962 h 1962"/>
                <a:gd name="T38" fmla="*/ 629 w 932"/>
                <a:gd name="T39" fmla="*/ 611 h 1962"/>
                <a:gd name="T40" fmla="*/ 625 w 932"/>
                <a:gd name="T41" fmla="*/ 564 h 1962"/>
                <a:gd name="T42" fmla="*/ 616 w 932"/>
                <a:gd name="T43" fmla="*/ 521 h 1962"/>
                <a:gd name="T44" fmla="*/ 600 w 932"/>
                <a:gd name="T45" fmla="*/ 480 h 1962"/>
                <a:gd name="T46" fmla="*/ 579 w 932"/>
                <a:gd name="T47" fmla="*/ 442 h 1962"/>
                <a:gd name="T48" fmla="*/ 553 w 932"/>
                <a:gd name="T49" fmla="*/ 408 h 1962"/>
                <a:gd name="T50" fmla="*/ 523 w 932"/>
                <a:gd name="T51" fmla="*/ 377 h 1962"/>
                <a:gd name="T52" fmla="*/ 488 w 932"/>
                <a:gd name="T53" fmla="*/ 352 h 1962"/>
                <a:gd name="T54" fmla="*/ 451 w 932"/>
                <a:gd name="T55" fmla="*/ 330 h 1962"/>
                <a:gd name="T56" fmla="*/ 410 w 932"/>
                <a:gd name="T57" fmla="*/ 316 h 1962"/>
                <a:gd name="T58" fmla="*/ 367 w 932"/>
                <a:gd name="T59" fmla="*/ 305 h 1962"/>
                <a:gd name="T60" fmla="*/ 321 w 932"/>
                <a:gd name="T61" fmla="*/ 302 h 1962"/>
                <a:gd name="T62" fmla="*/ 1 w 932"/>
                <a:gd name="T63" fmla="*/ 302 h 1962"/>
                <a:gd name="T64" fmla="*/ 0 w 932"/>
                <a:gd name="T65" fmla="*/ 240 h 1962"/>
                <a:gd name="T66" fmla="*/ 4 w 932"/>
                <a:gd name="T67" fmla="*/ 178 h 1962"/>
                <a:gd name="T68" fmla="*/ 16 w 932"/>
                <a:gd name="T69" fmla="*/ 117 h 1962"/>
                <a:gd name="T70" fmla="*/ 32 w 932"/>
                <a:gd name="T71" fmla="*/ 57 h 1962"/>
                <a:gd name="T72" fmla="*/ 54 w 932"/>
                <a:gd name="T73" fmla="*/ 0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2" h="1962">
                  <a:moveTo>
                    <a:pt x="54" y="0"/>
                  </a:moveTo>
                  <a:lnTo>
                    <a:pt x="323" y="0"/>
                  </a:lnTo>
                  <a:lnTo>
                    <a:pt x="390" y="4"/>
                  </a:lnTo>
                  <a:lnTo>
                    <a:pt x="454" y="14"/>
                  </a:lnTo>
                  <a:lnTo>
                    <a:pt x="516" y="31"/>
                  </a:lnTo>
                  <a:lnTo>
                    <a:pt x="575" y="54"/>
                  </a:lnTo>
                  <a:lnTo>
                    <a:pt x="631" y="83"/>
                  </a:lnTo>
                  <a:lnTo>
                    <a:pt x="683" y="117"/>
                  </a:lnTo>
                  <a:lnTo>
                    <a:pt x="731" y="156"/>
                  </a:lnTo>
                  <a:lnTo>
                    <a:pt x="775" y="200"/>
                  </a:lnTo>
                  <a:lnTo>
                    <a:pt x="815" y="249"/>
                  </a:lnTo>
                  <a:lnTo>
                    <a:pt x="849" y="301"/>
                  </a:lnTo>
                  <a:lnTo>
                    <a:pt x="877" y="357"/>
                  </a:lnTo>
                  <a:lnTo>
                    <a:pt x="901" y="416"/>
                  </a:lnTo>
                  <a:lnTo>
                    <a:pt x="917" y="477"/>
                  </a:lnTo>
                  <a:lnTo>
                    <a:pt x="928" y="541"/>
                  </a:lnTo>
                  <a:lnTo>
                    <a:pt x="932" y="607"/>
                  </a:lnTo>
                  <a:lnTo>
                    <a:pt x="932" y="1962"/>
                  </a:lnTo>
                  <a:lnTo>
                    <a:pt x="629" y="1962"/>
                  </a:lnTo>
                  <a:lnTo>
                    <a:pt x="629" y="611"/>
                  </a:lnTo>
                  <a:lnTo>
                    <a:pt x="625" y="564"/>
                  </a:lnTo>
                  <a:lnTo>
                    <a:pt x="616" y="521"/>
                  </a:lnTo>
                  <a:lnTo>
                    <a:pt x="600" y="480"/>
                  </a:lnTo>
                  <a:lnTo>
                    <a:pt x="579" y="442"/>
                  </a:lnTo>
                  <a:lnTo>
                    <a:pt x="553" y="408"/>
                  </a:lnTo>
                  <a:lnTo>
                    <a:pt x="523" y="377"/>
                  </a:lnTo>
                  <a:lnTo>
                    <a:pt x="488" y="352"/>
                  </a:lnTo>
                  <a:lnTo>
                    <a:pt x="451" y="330"/>
                  </a:lnTo>
                  <a:lnTo>
                    <a:pt x="410" y="316"/>
                  </a:lnTo>
                  <a:lnTo>
                    <a:pt x="367" y="305"/>
                  </a:lnTo>
                  <a:lnTo>
                    <a:pt x="321" y="302"/>
                  </a:lnTo>
                  <a:lnTo>
                    <a:pt x="1" y="302"/>
                  </a:lnTo>
                  <a:lnTo>
                    <a:pt x="0" y="240"/>
                  </a:lnTo>
                  <a:lnTo>
                    <a:pt x="4" y="178"/>
                  </a:lnTo>
                  <a:lnTo>
                    <a:pt x="16" y="117"/>
                  </a:lnTo>
                  <a:lnTo>
                    <a:pt x="32" y="57"/>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50" name="Freeform 14">
              <a:extLst>
                <a:ext uri="{FF2B5EF4-FFF2-40B4-BE49-F238E27FC236}">
                  <a16:creationId xmlns:a16="http://schemas.microsoft.com/office/drawing/2014/main" id="{612C3631-4FBE-432F-99A9-C8B4A8ABA5AF}"/>
                </a:ext>
              </a:extLst>
            </p:cNvPr>
            <p:cNvSpPr>
              <a:spLocks/>
            </p:cNvSpPr>
            <p:nvPr/>
          </p:nvSpPr>
          <p:spPr bwMode="auto">
            <a:xfrm>
              <a:off x="6794501" y="1227138"/>
              <a:ext cx="261938" cy="120650"/>
            </a:xfrm>
            <a:custGeom>
              <a:avLst/>
              <a:gdLst>
                <a:gd name="T0" fmla="*/ 403 w 661"/>
                <a:gd name="T1" fmla="*/ 0 h 303"/>
                <a:gd name="T2" fmla="*/ 661 w 661"/>
                <a:gd name="T3" fmla="*/ 0 h 303"/>
                <a:gd name="T4" fmla="*/ 661 w 661"/>
                <a:gd name="T5" fmla="*/ 303 h 303"/>
                <a:gd name="T6" fmla="*/ 0 w 661"/>
                <a:gd name="T7" fmla="*/ 303 h 303"/>
                <a:gd name="T8" fmla="*/ 9 w 661"/>
                <a:gd name="T9" fmla="*/ 296 h 303"/>
                <a:gd name="T10" fmla="*/ 24 w 661"/>
                <a:gd name="T11" fmla="*/ 287 h 303"/>
                <a:gd name="T12" fmla="*/ 43 w 661"/>
                <a:gd name="T13" fmla="*/ 275 h 303"/>
                <a:gd name="T14" fmla="*/ 66 w 661"/>
                <a:gd name="T15" fmla="*/ 261 h 303"/>
                <a:gd name="T16" fmla="*/ 92 w 661"/>
                <a:gd name="T17" fmla="*/ 245 h 303"/>
                <a:gd name="T18" fmla="*/ 121 w 661"/>
                <a:gd name="T19" fmla="*/ 228 h 303"/>
                <a:gd name="T20" fmla="*/ 150 w 661"/>
                <a:gd name="T21" fmla="*/ 209 h 303"/>
                <a:gd name="T22" fmla="*/ 182 w 661"/>
                <a:gd name="T23" fmla="*/ 187 h 303"/>
                <a:gd name="T24" fmla="*/ 213 w 661"/>
                <a:gd name="T25" fmla="*/ 167 h 303"/>
                <a:gd name="T26" fmla="*/ 244 w 661"/>
                <a:gd name="T27" fmla="*/ 144 h 303"/>
                <a:gd name="T28" fmla="*/ 275 w 661"/>
                <a:gd name="T29" fmla="*/ 122 h 303"/>
                <a:gd name="T30" fmla="*/ 305 w 661"/>
                <a:gd name="T31" fmla="*/ 100 h 303"/>
                <a:gd name="T32" fmla="*/ 331 w 661"/>
                <a:gd name="T33" fmla="*/ 78 h 303"/>
                <a:gd name="T34" fmla="*/ 355 w 661"/>
                <a:gd name="T35" fmla="*/ 56 h 303"/>
                <a:gd name="T36" fmla="*/ 375 w 661"/>
                <a:gd name="T37" fmla="*/ 37 h 303"/>
                <a:gd name="T38" fmla="*/ 392 w 661"/>
                <a:gd name="T39" fmla="*/ 18 h 303"/>
                <a:gd name="T40" fmla="*/ 403 w 661"/>
                <a:gd name="T4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1" h="303">
                  <a:moveTo>
                    <a:pt x="403" y="0"/>
                  </a:moveTo>
                  <a:lnTo>
                    <a:pt x="661" y="0"/>
                  </a:lnTo>
                  <a:lnTo>
                    <a:pt x="661" y="303"/>
                  </a:lnTo>
                  <a:lnTo>
                    <a:pt x="0" y="303"/>
                  </a:lnTo>
                  <a:lnTo>
                    <a:pt x="9" y="296"/>
                  </a:lnTo>
                  <a:lnTo>
                    <a:pt x="24" y="287"/>
                  </a:lnTo>
                  <a:lnTo>
                    <a:pt x="43" y="275"/>
                  </a:lnTo>
                  <a:lnTo>
                    <a:pt x="66" y="261"/>
                  </a:lnTo>
                  <a:lnTo>
                    <a:pt x="92" y="245"/>
                  </a:lnTo>
                  <a:lnTo>
                    <a:pt x="121" y="228"/>
                  </a:lnTo>
                  <a:lnTo>
                    <a:pt x="150" y="209"/>
                  </a:lnTo>
                  <a:lnTo>
                    <a:pt x="182" y="187"/>
                  </a:lnTo>
                  <a:lnTo>
                    <a:pt x="213" y="167"/>
                  </a:lnTo>
                  <a:lnTo>
                    <a:pt x="244" y="144"/>
                  </a:lnTo>
                  <a:lnTo>
                    <a:pt x="275" y="122"/>
                  </a:lnTo>
                  <a:lnTo>
                    <a:pt x="305" y="100"/>
                  </a:lnTo>
                  <a:lnTo>
                    <a:pt x="331" y="78"/>
                  </a:lnTo>
                  <a:lnTo>
                    <a:pt x="355" y="56"/>
                  </a:lnTo>
                  <a:lnTo>
                    <a:pt x="375" y="37"/>
                  </a:lnTo>
                  <a:lnTo>
                    <a:pt x="392" y="18"/>
                  </a:lnTo>
                  <a:lnTo>
                    <a:pt x="4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sp>
        <p:nvSpPr>
          <p:cNvPr id="51" name="Rectangle 50">
            <a:extLst>
              <a:ext uri="{FF2B5EF4-FFF2-40B4-BE49-F238E27FC236}">
                <a16:creationId xmlns:a16="http://schemas.microsoft.com/office/drawing/2014/main" id="{9CC6ACDA-2335-4524-A6B8-1522FA2BCE6B}"/>
              </a:ext>
            </a:extLst>
          </p:cNvPr>
          <p:cNvSpPr/>
          <p:nvPr/>
        </p:nvSpPr>
        <p:spPr>
          <a:xfrm>
            <a:off x="2958585" y="9738811"/>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BE453BC2-9576-4860-A22E-04888D0FFE35}"/>
              </a:ext>
            </a:extLst>
          </p:cNvPr>
          <p:cNvSpPr/>
          <p:nvPr/>
        </p:nvSpPr>
        <p:spPr>
          <a:xfrm>
            <a:off x="2958586" y="10329180"/>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53" name="Rectangle 52">
            <a:extLst>
              <a:ext uri="{FF2B5EF4-FFF2-40B4-BE49-F238E27FC236}">
                <a16:creationId xmlns:a16="http://schemas.microsoft.com/office/drawing/2014/main" id="{35D8F9F3-C659-48A6-86A6-B68E442A16B0}"/>
              </a:ext>
            </a:extLst>
          </p:cNvPr>
          <p:cNvSpPr/>
          <p:nvPr/>
        </p:nvSpPr>
        <p:spPr>
          <a:xfrm>
            <a:off x="2945441" y="12362145"/>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54" name="Rectangle 53">
            <a:extLst>
              <a:ext uri="{FF2B5EF4-FFF2-40B4-BE49-F238E27FC236}">
                <a16:creationId xmlns:a16="http://schemas.microsoft.com/office/drawing/2014/main" id="{0548177F-5291-4594-8A9A-A235D3BA538C}"/>
              </a:ext>
            </a:extLst>
          </p:cNvPr>
          <p:cNvSpPr/>
          <p:nvPr/>
        </p:nvSpPr>
        <p:spPr>
          <a:xfrm>
            <a:off x="2945442" y="12952514"/>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55" name="Oval 54">
            <a:extLst>
              <a:ext uri="{FF2B5EF4-FFF2-40B4-BE49-F238E27FC236}">
                <a16:creationId xmlns:a16="http://schemas.microsoft.com/office/drawing/2014/main" id="{FC2BB158-5C25-4AB2-820C-346531DD1D5E}"/>
              </a:ext>
            </a:extLst>
          </p:cNvPr>
          <p:cNvSpPr/>
          <p:nvPr/>
        </p:nvSpPr>
        <p:spPr>
          <a:xfrm>
            <a:off x="1031821" y="7109221"/>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1">
            <a:extLst>
              <a:ext uri="{FF2B5EF4-FFF2-40B4-BE49-F238E27FC236}">
                <a16:creationId xmlns:a16="http://schemas.microsoft.com/office/drawing/2014/main" id="{31F7CA2D-0DA0-4E31-802E-EBC652EB9394}"/>
              </a:ext>
            </a:extLst>
          </p:cNvPr>
          <p:cNvSpPr>
            <a:spLocks/>
          </p:cNvSpPr>
          <p:nvPr/>
        </p:nvSpPr>
        <p:spPr bwMode="auto">
          <a:xfrm>
            <a:off x="1453547" y="7558147"/>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57" name="Rectangle 56">
            <a:extLst>
              <a:ext uri="{FF2B5EF4-FFF2-40B4-BE49-F238E27FC236}">
                <a16:creationId xmlns:a16="http://schemas.microsoft.com/office/drawing/2014/main" id="{2CAB0FC2-4E9B-435A-B302-B683B70302A9}"/>
              </a:ext>
            </a:extLst>
          </p:cNvPr>
          <p:cNvSpPr/>
          <p:nvPr/>
        </p:nvSpPr>
        <p:spPr>
          <a:xfrm>
            <a:off x="2958585" y="7145058"/>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58" name="Rectangle 57">
            <a:extLst>
              <a:ext uri="{FF2B5EF4-FFF2-40B4-BE49-F238E27FC236}">
                <a16:creationId xmlns:a16="http://schemas.microsoft.com/office/drawing/2014/main" id="{DB97F7D5-4CBA-4C98-91CE-2E259E295472}"/>
              </a:ext>
            </a:extLst>
          </p:cNvPr>
          <p:cNvSpPr/>
          <p:nvPr/>
        </p:nvSpPr>
        <p:spPr>
          <a:xfrm>
            <a:off x="2958586" y="7735427"/>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949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CC16D46D-D16E-4073-B282-57DCA0F701ED}"/>
              </a:ext>
            </a:extLst>
          </p:cNvPr>
          <p:cNvSpPr/>
          <p:nvPr/>
        </p:nvSpPr>
        <p:spPr>
          <a:xfrm>
            <a:off x="1031821" y="9741074"/>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983E9C1-C0BF-443A-8FA9-4A8908A9BFA6}"/>
              </a:ext>
            </a:extLst>
          </p:cNvPr>
          <p:cNvSpPr/>
          <p:nvPr/>
        </p:nvSpPr>
        <p:spPr>
          <a:xfrm>
            <a:off x="1031821" y="12402508"/>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5CF7D24-8056-41C3-AA97-4748538834D6}"/>
              </a:ext>
            </a:extLst>
          </p:cNvPr>
          <p:cNvSpPr>
            <a:spLocks noGrp="1"/>
          </p:cNvSpPr>
          <p:nvPr>
            <p:ph type="ftr" sz="quarter" idx="3"/>
          </p:nvPr>
        </p:nvSpPr>
        <p:spPr/>
        <p:txBody>
          <a:bodyPr/>
          <a:lstStyle/>
          <a:p>
            <a:r>
              <a:rPr lang="en-US"/>
              <a:t>MEDKIT.COM</a:t>
            </a:r>
            <a:endParaRPr lang="en-US" dirty="0"/>
          </a:p>
        </p:txBody>
      </p:sp>
      <p:pic>
        <p:nvPicPr>
          <p:cNvPr id="4" name="Picture Placeholder 8">
            <a:extLst>
              <a:ext uri="{FF2B5EF4-FFF2-40B4-BE49-F238E27FC236}">
                <a16:creationId xmlns:a16="http://schemas.microsoft.com/office/drawing/2014/main" id="{819A1CBD-9C22-4EE6-B8E8-B9E0F5BD59D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rcRect l="32771" r="19733"/>
          <a:stretch/>
        </p:blipFill>
        <p:spPr>
          <a:xfrm>
            <a:off x="17640300" y="130793"/>
            <a:ext cx="11620501" cy="16328407"/>
          </a:xfrm>
          <a:custGeom>
            <a:avLst/>
            <a:gdLst>
              <a:gd name="connsiteX0" fmla="*/ 0 w 3672115"/>
              <a:gd name="connsiteY0" fmla="*/ 0 h 5159828"/>
              <a:gd name="connsiteX1" fmla="*/ 3672115 w 3672115"/>
              <a:gd name="connsiteY1" fmla="*/ 0 h 5159828"/>
              <a:gd name="connsiteX2" fmla="*/ 3672115 w 3672115"/>
              <a:gd name="connsiteY2" fmla="*/ 5159828 h 5159828"/>
              <a:gd name="connsiteX3" fmla="*/ 0 w 3672115"/>
              <a:gd name="connsiteY3" fmla="*/ 5159828 h 5159828"/>
            </a:gdLst>
            <a:ahLst/>
            <a:cxnLst>
              <a:cxn ang="0">
                <a:pos x="connsiteX0" y="connsiteY0"/>
              </a:cxn>
              <a:cxn ang="0">
                <a:pos x="connsiteX1" y="connsiteY1"/>
              </a:cxn>
              <a:cxn ang="0">
                <a:pos x="connsiteX2" y="connsiteY2"/>
              </a:cxn>
              <a:cxn ang="0">
                <a:pos x="connsiteX3" y="connsiteY3"/>
              </a:cxn>
            </a:cxnLst>
            <a:rect l="l" t="t" r="r" b="b"/>
            <a:pathLst>
              <a:path w="3672115" h="5159828">
                <a:moveTo>
                  <a:pt x="0" y="0"/>
                </a:moveTo>
                <a:lnTo>
                  <a:pt x="3672115" y="0"/>
                </a:lnTo>
                <a:lnTo>
                  <a:pt x="3672115" y="5159828"/>
                </a:lnTo>
                <a:lnTo>
                  <a:pt x="0" y="5159828"/>
                </a:lnTo>
                <a:close/>
              </a:path>
            </a:pathLst>
          </a:custGeom>
        </p:spPr>
      </p:pic>
      <p:sp>
        <p:nvSpPr>
          <p:cNvPr id="6" name="Rectangle 5">
            <a:extLst>
              <a:ext uri="{FF2B5EF4-FFF2-40B4-BE49-F238E27FC236}">
                <a16:creationId xmlns:a16="http://schemas.microsoft.com/office/drawing/2014/main" id="{06377E90-05E6-42E8-9EAC-5828F0546D7A}"/>
              </a:ext>
            </a:extLst>
          </p:cNvPr>
          <p:cNvSpPr/>
          <p:nvPr/>
        </p:nvSpPr>
        <p:spPr>
          <a:xfrm>
            <a:off x="1069922" y="3900674"/>
            <a:ext cx="14093878" cy="1486369"/>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
        <p:nvSpPr>
          <p:cNvPr id="9" name="Freeform 11">
            <a:extLst>
              <a:ext uri="{FF2B5EF4-FFF2-40B4-BE49-F238E27FC236}">
                <a16:creationId xmlns:a16="http://schemas.microsoft.com/office/drawing/2014/main" id="{D59A694F-1A07-4A1E-B6D5-67F9E524FFC3}"/>
              </a:ext>
            </a:extLst>
          </p:cNvPr>
          <p:cNvSpPr>
            <a:spLocks/>
          </p:cNvSpPr>
          <p:nvPr/>
        </p:nvSpPr>
        <p:spPr bwMode="auto">
          <a:xfrm>
            <a:off x="1453547" y="10190000"/>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nvGrpSpPr>
          <p:cNvPr id="10" name="Group 9">
            <a:extLst>
              <a:ext uri="{FF2B5EF4-FFF2-40B4-BE49-F238E27FC236}">
                <a16:creationId xmlns:a16="http://schemas.microsoft.com/office/drawing/2014/main" id="{FC193981-3951-40C5-B922-48BDB59FCD29}"/>
              </a:ext>
            </a:extLst>
          </p:cNvPr>
          <p:cNvGrpSpPr/>
          <p:nvPr/>
        </p:nvGrpSpPr>
        <p:grpSpPr>
          <a:xfrm>
            <a:off x="1471842" y="12781186"/>
            <a:ext cx="507489" cy="744474"/>
            <a:chOff x="6056313" y="744538"/>
            <a:chExt cx="1009651" cy="1481138"/>
          </a:xfrm>
          <a:solidFill>
            <a:schemeClr val="bg1"/>
          </a:solidFill>
        </p:grpSpPr>
        <p:sp>
          <p:nvSpPr>
            <p:cNvPr id="11" name="Freeform 12">
              <a:extLst>
                <a:ext uri="{FF2B5EF4-FFF2-40B4-BE49-F238E27FC236}">
                  <a16:creationId xmlns:a16="http://schemas.microsoft.com/office/drawing/2014/main" id="{96408471-6D01-4631-9CF9-FE299DC50634}"/>
                </a:ext>
              </a:extLst>
            </p:cNvPr>
            <p:cNvSpPr>
              <a:spLocks/>
            </p:cNvSpPr>
            <p:nvPr/>
          </p:nvSpPr>
          <p:spPr bwMode="auto">
            <a:xfrm>
              <a:off x="6056313" y="744538"/>
              <a:ext cx="898525" cy="1390650"/>
            </a:xfrm>
            <a:custGeom>
              <a:avLst/>
              <a:gdLst>
                <a:gd name="T0" fmla="*/ 1672 w 2267"/>
                <a:gd name="T1" fmla="*/ 5 h 3506"/>
                <a:gd name="T2" fmla="*/ 1815 w 2267"/>
                <a:gd name="T3" fmla="*/ 40 h 3506"/>
                <a:gd name="T4" fmla="*/ 1935 w 2267"/>
                <a:gd name="T5" fmla="*/ 101 h 3506"/>
                <a:gd name="T6" fmla="*/ 2034 w 2267"/>
                <a:gd name="T7" fmla="*/ 181 h 3506"/>
                <a:gd name="T8" fmla="*/ 2111 w 2267"/>
                <a:gd name="T9" fmla="*/ 268 h 3506"/>
                <a:gd name="T10" fmla="*/ 2168 w 2267"/>
                <a:gd name="T11" fmla="*/ 357 h 3506"/>
                <a:gd name="T12" fmla="*/ 2208 w 2267"/>
                <a:gd name="T13" fmla="*/ 436 h 3506"/>
                <a:gd name="T14" fmla="*/ 2242 w 2267"/>
                <a:gd name="T15" fmla="*/ 536 h 3506"/>
                <a:gd name="T16" fmla="*/ 2263 w 2267"/>
                <a:gd name="T17" fmla="*/ 651 h 3506"/>
                <a:gd name="T18" fmla="*/ 2265 w 2267"/>
                <a:gd name="T19" fmla="*/ 779 h 3506"/>
                <a:gd name="T20" fmla="*/ 2242 w 2267"/>
                <a:gd name="T21" fmla="*/ 911 h 3506"/>
                <a:gd name="T22" fmla="*/ 2186 w 2267"/>
                <a:gd name="T23" fmla="*/ 1046 h 3506"/>
                <a:gd name="T24" fmla="*/ 2091 w 2267"/>
                <a:gd name="T25" fmla="*/ 1177 h 3506"/>
                <a:gd name="T26" fmla="*/ 1951 w 2267"/>
                <a:gd name="T27" fmla="*/ 1298 h 3506"/>
                <a:gd name="T28" fmla="*/ 1761 w 2267"/>
                <a:gd name="T29" fmla="*/ 1406 h 3506"/>
                <a:gd name="T30" fmla="*/ 1623 w 2267"/>
                <a:gd name="T31" fmla="*/ 1544 h 3506"/>
                <a:gd name="T32" fmla="*/ 1524 w 2267"/>
                <a:gd name="T33" fmla="*/ 1713 h 3506"/>
                <a:gd name="T34" fmla="*/ 1470 w 2267"/>
                <a:gd name="T35" fmla="*/ 1902 h 3506"/>
                <a:gd name="T36" fmla="*/ 1463 w 2267"/>
                <a:gd name="T37" fmla="*/ 2098 h 3506"/>
                <a:gd name="T38" fmla="*/ 1506 w 2267"/>
                <a:gd name="T39" fmla="*/ 2289 h 3506"/>
                <a:gd name="T40" fmla="*/ 1548 w 2267"/>
                <a:gd name="T41" fmla="*/ 2370 h 3506"/>
                <a:gd name="T42" fmla="*/ 1615 w 2267"/>
                <a:gd name="T43" fmla="*/ 2479 h 3506"/>
                <a:gd name="T44" fmla="*/ 1695 w 2267"/>
                <a:gd name="T45" fmla="*/ 2607 h 3506"/>
                <a:gd name="T46" fmla="*/ 1770 w 2267"/>
                <a:gd name="T47" fmla="*/ 2749 h 3506"/>
                <a:gd name="T48" fmla="*/ 1825 w 2267"/>
                <a:gd name="T49" fmla="*/ 2899 h 3506"/>
                <a:gd name="T50" fmla="*/ 1848 w 2267"/>
                <a:gd name="T51" fmla="*/ 3048 h 3506"/>
                <a:gd name="T52" fmla="*/ 1822 w 2267"/>
                <a:gd name="T53" fmla="*/ 3191 h 3506"/>
                <a:gd name="T54" fmla="*/ 1708 w 2267"/>
                <a:gd name="T55" fmla="*/ 3332 h 3506"/>
                <a:gd name="T56" fmla="*/ 1572 w 2267"/>
                <a:gd name="T57" fmla="*/ 3428 h 3506"/>
                <a:gd name="T58" fmla="*/ 1420 w 2267"/>
                <a:gd name="T59" fmla="*/ 3483 h 3506"/>
                <a:gd name="T60" fmla="*/ 1259 w 2267"/>
                <a:gd name="T61" fmla="*/ 3505 h 3506"/>
                <a:gd name="T62" fmla="*/ 1095 w 2267"/>
                <a:gd name="T63" fmla="*/ 3499 h 3506"/>
                <a:gd name="T64" fmla="*/ 936 w 2267"/>
                <a:gd name="T65" fmla="*/ 3470 h 3506"/>
                <a:gd name="T66" fmla="*/ 789 w 2267"/>
                <a:gd name="T67" fmla="*/ 3424 h 3506"/>
                <a:gd name="T68" fmla="*/ 659 w 2267"/>
                <a:gd name="T69" fmla="*/ 3368 h 3506"/>
                <a:gd name="T70" fmla="*/ 556 w 2267"/>
                <a:gd name="T71" fmla="*/ 3306 h 3506"/>
                <a:gd name="T72" fmla="*/ 402 w 2267"/>
                <a:gd name="T73" fmla="*/ 3169 h 3506"/>
                <a:gd name="T74" fmla="*/ 250 w 2267"/>
                <a:gd name="T75" fmla="*/ 2975 h 3506"/>
                <a:gd name="T76" fmla="*/ 137 w 2267"/>
                <a:gd name="T77" fmla="*/ 2759 h 3506"/>
                <a:gd name="T78" fmla="*/ 61 w 2267"/>
                <a:gd name="T79" fmla="*/ 2530 h 3506"/>
                <a:gd name="T80" fmla="*/ 17 w 2267"/>
                <a:gd name="T81" fmla="*/ 2293 h 3506"/>
                <a:gd name="T82" fmla="*/ 0 w 2267"/>
                <a:gd name="T83" fmla="*/ 2053 h 3506"/>
                <a:gd name="T84" fmla="*/ 8 w 2267"/>
                <a:gd name="T85" fmla="*/ 1816 h 3506"/>
                <a:gd name="T86" fmla="*/ 34 w 2267"/>
                <a:gd name="T87" fmla="*/ 1587 h 3506"/>
                <a:gd name="T88" fmla="*/ 77 w 2267"/>
                <a:gd name="T89" fmla="*/ 1375 h 3506"/>
                <a:gd name="T90" fmla="*/ 130 w 2267"/>
                <a:gd name="T91" fmla="*/ 1184 h 3506"/>
                <a:gd name="T92" fmla="*/ 191 w 2267"/>
                <a:gd name="T93" fmla="*/ 1019 h 3506"/>
                <a:gd name="T94" fmla="*/ 254 w 2267"/>
                <a:gd name="T95" fmla="*/ 887 h 3506"/>
                <a:gd name="T96" fmla="*/ 395 w 2267"/>
                <a:gd name="T97" fmla="*/ 682 h 3506"/>
                <a:gd name="T98" fmla="*/ 604 w 2267"/>
                <a:gd name="T99" fmla="*/ 455 h 3506"/>
                <a:gd name="T100" fmla="*/ 847 w 2267"/>
                <a:gd name="T101" fmla="*/ 266 h 3506"/>
                <a:gd name="T102" fmla="*/ 1116 w 2267"/>
                <a:gd name="T103" fmla="*/ 118 h 3506"/>
                <a:gd name="T104" fmla="*/ 1376 w 2267"/>
                <a:gd name="T105" fmla="*/ 29 h 3506"/>
                <a:gd name="T106" fmla="*/ 1562 w 2267"/>
                <a:gd name="T107" fmla="*/ 0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7" h="3506">
                  <a:moveTo>
                    <a:pt x="1562" y="0"/>
                  </a:moveTo>
                  <a:lnTo>
                    <a:pt x="1619" y="1"/>
                  </a:lnTo>
                  <a:lnTo>
                    <a:pt x="1672" y="5"/>
                  </a:lnTo>
                  <a:lnTo>
                    <a:pt x="1722" y="14"/>
                  </a:lnTo>
                  <a:lnTo>
                    <a:pt x="1770" y="25"/>
                  </a:lnTo>
                  <a:lnTo>
                    <a:pt x="1815" y="40"/>
                  </a:lnTo>
                  <a:lnTo>
                    <a:pt x="1858" y="58"/>
                  </a:lnTo>
                  <a:lnTo>
                    <a:pt x="1898" y="79"/>
                  </a:lnTo>
                  <a:lnTo>
                    <a:pt x="1935" y="101"/>
                  </a:lnTo>
                  <a:lnTo>
                    <a:pt x="1971" y="126"/>
                  </a:lnTo>
                  <a:lnTo>
                    <a:pt x="2004" y="152"/>
                  </a:lnTo>
                  <a:lnTo>
                    <a:pt x="2034" y="181"/>
                  </a:lnTo>
                  <a:lnTo>
                    <a:pt x="2061" y="209"/>
                  </a:lnTo>
                  <a:lnTo>
                    <a:pt x="2088" y="239"/>
                  </a:lnTo>
                  <a:lnTo>
                    <a:pt x="2111" y="268"/>
                  </a:lnTo>
                  <a:lnTo>
                    <a:pt x="2132" y="298"/>
                  </a:lnTo>
                  <a:lnTo>
                    <a:pt x="2151" y="327"/>
                  </a:lnTo>
                  <a:lnTo>
                    <a:pt x="2168" y="357"/>
                  </a:lnTo>
                  <a:lnTo>
                    <a:pt x="2184" y="384"/>
                  </a:lnTo>
                  <a:lnTo>
                    <a:pt x="2196" y="411"/>
                  </a:lnTo>
                  <a:lnTo>
                    <a:pt x="2208" y="436"/>
                  </a:lnTo>
                  <a:lnTo>
                    <a:pt x="2220" y="468"/>
                  </a:lnTo>
                  <a:lnTo>
                    <a:pt x="2232" y="501"/>
                  </a:lnTo>
                  <a:lnTo>
                    <a:pt x="2242" y="536"/>
                  </a:lnTo>
                  <a:lnTo>
                    <a:pt x="2251" y="573"/>
                  </a:lnTo>
                  <a:lnTo>
                    <a:pt x="2258" y="612"/>
                  </a:lnTo>
                  <a:lnTo>
                    <a:pt x="2263" y="651"/>
                  </a:lnTo>
                  <a:lnTo>
                    <a:pt x="2266" y="693"/>
                  </a:lnTo>
                  <a:lnTo>
                    <a:pt x="2267" y="735"/>
                  </a:lnTo>
                  <a:lnTo>
                    <a:pt x="2265" y="779"/>
                  </a:lnTo>
                  <a:lnTo>
                    <a:pt x="2260" y="823"/>
                  </a:lnTo>
                  <a:lnTo>
                    <a:pt x="2252" y="867"/>
                  </a:lnTo>
                  <a:lnTo>
                    <a:pt x="2242" y="911"/>
                  </a:lnTo>
                  <a:lnTo>
                    <a:pt x="2227" y="957"/>
                  </a:lnTo>
                  <a:lnTo>
                    <a:pt x="2208" y="1001"/>
                  </a:lnTo>
                  <a:lnTo>
                    <a:pt x="2186" y="1046"/>
                  </a:lnTo>
                  <a:lnTo>
                    <a:pt x="2159" y="1091"/>
                  </a:lnTo>
                  <a:lnTo>
                    <a:pt x="2127" y="1134"/>
                  </a:lnTo>
                  <a:lnTo>
                    <a:pt x="2091" y="1177"/>
                  </a:lnTo>
                  <a:lnTo>
                    <a:pt x="2050" y="1218"/>
                  </a:lnTo>
                  <a:lnTo>
                    <a:pt x="2004" y="1258"/>
                  </a:lnTo>
                  <a:lnTo>
                    <a:pt x="1951" y="1298"/>
                  </a:lnTo>
                  <a:lnTo>
                    <a:pt x="1895" y="1336"/>
                  </a:lnTo>
                  <a:lnTo>
                    <a:pt x="1831" y="1372"/>
                  </a:lnTo>
                  <a:lnTo>
                    <a:pt x="1761" y="1406"/>
                  </a:lnTo>
                  <a:lnTo>
                    <a:pt x="1711" y="1448"/>
                  </a:lnTo>
                  <a:lnTo>
                    <a:pt x="1664" y="1494"/>
                  </a:lnTo>
                  <a:lnTo>
                    <a:pt x="1623" y="1544"/>
                  </a:lnTo>
                  <a:lnTo>
                    <a:pt x="1586" y="1598"/>
                  </a:lnTo>
                  <a:lnTo>
                    <a:pt x="1553" y="1654"/>
                  </a:lnTo>
                  <a:lnTo>
                    <a:pt x="1524" y="1713"/>
                  </a:lnTo>
                  <a:lnTo>
                    <a:pt x="1502" y="1775"/>
                  </a:lnTo>
                  <a:lnTo>
                    <a:pt x="1484" y="1838"/>
                  </a:lnTo>
                  <a:lnTo>
                    <a:pt x="1470" y="1902"/>
                  </a:lnTo>
                  <a:lnTo>
                    <a:pt x="1462" y="1968"/>
                  </a:lnTo>
                  <a:lnTo>
                    <a:pt x="1460" y="2032"/>
                  </a:lnTo>
                  <a:lnTo>
                    <a:pt x="1463" y="2098"/>
                  </a:lnTo>
                  <a:lnTo>
                    <a:pt x="1471" y="2163"/>
                  </a:lnTo>
                  <a:lnTo>
                    <a:pt x="1486" y="2226"/>
                  </a:lnTo>
                  <a:lnTo>
                    <a:pt x="1506" y="2289"/>
                  </a:lnTo>
                  <a:lnTo>
                    <a:pt x="1517" y="2312"/>
                  </a:lnTo>
                  <a:lnTo>
                    <a:pt x="1530" y="2340"/>
                  </a:lnTo>
                  <a:lnTo>
                    <a:pt x="1548" y="2370"/>
                  </a:lnTo>
                  <a:lnTo>
                    <a:pt x="1569" y="2404"/>
                  </a:lnTo>
                  <a:lnTo>
                    <a:pt x="1591" y="2441"/>
                  </a:lnTo>
                  <a:lnTo>
                    <a:pt x="1615" y="2479"/>
                  </a:lnTo>
                  <a:lnTo>
                    <a:pt x="1641" y="2520"/>
                  </a:lnTo>
                  <a:lnTo>
                    <a:pt x="1667" y="2563"/>
                  </a:lnTo>
                  <a:lnTo>
                    <a:pt x="1695" y="2607"/>
                  </a:lnTo>
                  <a:lnTo>
                    <a:pt x="1721" y="2654"/>
                  </a:lnTo>
                  <a:lnTo>
                    <a:pt x="1746" y="2702"/>
                  </a:lnTo>
                  <a:lnTo>
                    <a:pt x="1770" y="2749"/>
                  </a:lnTo>
                  <a:lnTo>
                    <a:pt x="1790" y="2799"/>
                  </a:lnTo>
                  <a:lnTo>
                    <a:pt x="1809" y="2848"/>
                  </a:lnTo>
                  <a:lnTo>
                    <a:pt x="1825" y="2899"/>
                  </a:lnTo>
                  <a:lnTo>
                    <a:pt x="1837" y="2949"/>
                  </a:lnTo>
                  <a:lnTo>
                    <a:pt x="1845" y="2999"/>
                  </a:lnTo>
                  <a:lnTo>
                    <a:pt x="1848" y="3048"/>
                  </a:lnTo>
                  <a:lnTo>
                    <a:pt x="1845" y="3096"/>
                  </a:lnTo>
                  <a:lnTo>
                    <a:pt x="1837" y="3144"/>
                  </a:lnTo>
                  <a:lnTo>
                    <a:pt x="1822" y="3191"/>
                  </a:lnTo>
                  <a:lnTo>
                    <a:pt x="1787" y="3243"/>
                  </a:lnTo>
                  <a:lnTo>
                    <a:pt x="1749" y="3290"/>
                  </a:lnTo>
                  <a:lnTo>
                    <a:pt x="1708" y="3332"/>
                  </a:lnTo>
                  <a:lnTo>
                    <a:pt x="1665" y="3369"/>
                  </a:lnTo>
                  <a:lnTo>
                    <a:pt x="1620" y="3401"/>
                  </a:lnTo>
                  <a:lnTo>
                    <a:pt x="1572" y="3428"/>
                  </a:lnTo>
                  <a:lnTo>
                    <a:pt x="1523" y="3450"/>
                  </a:lnTo>
                  <a:lnTo>
                    <a:pt x="1472" y="3469"/>
                  </a:lnTo>
                  <a:lnTo>
                    <a:pt x="1420" y="3483"/>
                  </a:lnTo>
                  <a:lnTo>
                    <a:pt x="1367" y="3495"/>
                  </a:lnTo>
                  <a:lnTo>
                    <a:pt x="1313" y="3501"/>
                  </a:lnTo>
                  <a:lnTo>
                    <a:pt x="1259" y="3505"/>
                  </a:lnTo>
                  <a:lnTo>
                    <a:pt x="1204" y="3506"/>
                  </a:lnTo>
                  <a:lnTo>
                    <a:pt x="1150" y="3504"/>
                  </a:lnTo>
                  <a:lnTo>
                    <a:pt x="1095" y="3499"/>
                  </a:lnTo>
                  <a:lnTo>
                    <a:pt x="1041" y="3491"/>
                  </a:lnTo>
                  <a:lnTo>
                    <a:pt x="987" y="3482"/>
                  </a:lnTo>
                  <a:lnTo>
                    <a:pt x="936" y="3470"/>
                  </a:lnTo>
                  <a:lnTo>
                    <a:pt x="885" y="3456"/>
                  </a:lnTo>
                  <a:lnTo>
                    <a:pt x="835" y="3441"/>
                  </a:lnTo>
                  <a:lnTo>
                    <a:pt x="789" y="3424"/>
                  </a:lnTo>
                  <a:lnTo>
                    <a:pt x="743" y="3406"/>
                  </a:lnTo>
                  <a:lnTo>
                    <a:pt x="700" y="3387"/>
                  </a:lnTo>
                  <a:lnTo>
                    <a:pt x="659" y="3368"/>
                  </a:lnTo>
                  <a:lnTo>
                    <a:pt x="622" y="3347"/>
                  </a:lnTo>
                  <a:lnTo>
                    <a:pt x="587" y="3327"/>
                  </a:lnTo>
                  <a:lnTo>
                    <a:pt x="556" y="3306"/>
                  </a:lnTo>
                  <a:lnTo>
                    <a:pt x="528" y="3285"/>
                  </a:lnTo>
                  <a:lnTo>
                    <a:pt x="463" y="3229"/>
                  </a:lnTo>
                  <a:lnTo>
                    <a:pt x="402" y="3169"/>
                  </a:lnTo>
                  <a:lnTo>
                    <a:pt x="346" y="3107"/>
                  </a:lnTo>
                  <a:lnTo>
                    <a:pt x="295" y="3042"/>
                  </a:lnTo>
                  <a:lnTo>
                    <a:pt x="250" y="2975"/>
                  </a:lnTo>
                  <a:lnTo>
                    <a:pt x="208" y="2905"/>
                  </a:lnTo>
                  <a:lnTo>
                    <a:pt x="170" y="2833"/>
                  </a:lnTo>
                  <a:lnTo>
                    <a:pt x="137" y="2759"/>
                  </a:lnTo>
                  <a:lnTo>
                    <a:pt x="108" y="2685"/>
                  </a:lnTo>
                  <a:lnTo>
                    <a:pt x="83" y="2609"/>
                  </a:lnTo>
                  <a:lnTo>
                    <a:pt x="61" y="2530"/>
                  </a:lnTo>
                  <a:lnTo>
                    <a:pt x="43" y="2452"/>
                  </a:lnTo>
                  <a:lnTo>
                    <a:pt x="28" y="2373"/>
                  </a:lnTo>
                  <a:lnTo>
                    <a:pt x="17" y="2293"/>
                  </a:lnTo>
                  <a:lnTo>
                    <a:pt x="8" y="2213"/>
                  </a:lnTo>
                  <a:lnTo>
                    <a:pt x="3" y="2132"/>
                  </a:lnTo>
                  <a:lnTo>
                    <a:pt x="0" y="2053"/>
                  </a:lnTo>
                  <a:lnTo>
                    <a:pt x="0" y="1972"/>
                  </a:lnTo>
                  <a:lnTo>
                    <a:pt x="3" y="1894"/>
                  </a:lnTo>
                  <a:lnTo>
                    <a:pt x="8" y="1816"/>
                  </a:lnTo>
                  <a:lnTo>
                    <a:pt x="15" y="1738"/>
                  </a:lnTo>
                  <a:lnTo>
                    <a:pt x="24" y="1662"/>
                  </a:lnTo>
                  <a:lnTo>
                    <a:pt x="34" y="1587"/>
                  </a:lnTo>
                  <a:lnTo>
                    <a:pt x="48" y="1515"/>
                  </a:lnTo>
                  <a:lnTo>
                    <a:pt x="61" y="1443"/>
                  </a:lnTo>
                  <a:lnTo>
                    <a:pt x="77" y="1375"/>
                  </a:lnTo>
                  <a:lnTo>
                    <a:pt x="94" y="1308"/>
                  </a:lnTo>
                  <a:lnTo>
                    <a:pt x="111" y="1245"/>
                  </a:lnTo>
                  <a:lnTo>
                    <a:pt x="130" y="1184"/>
                  </a:lnTo>
                  <a:lnTo>
                    <a:pt x="150" y="1126"/>
                  </a:lnTo>
                  <a:lnTo>
                    <a:pt x="170" y="1070"/>
                  </a:lnTo>
                  <a:lnTo>
                    <a:pt x="191" y="1019"/>
                  </a:lnTo>
                  <a:lnTo>
                    <a:pt x="212" y="971"/>
                  </a:lnTo>
                  <a:lnTo>
                    <a:pt x="234" y="927"/>
                  </a:lnTo>
                  <a:lnTo>
                    <a:pt x="254" y="887"/>
                  </a:lnTo>
                  <a:lnTo>
                    <a:pt x="276" y="851"/>
                  </a:lnTo>
                  <a:lnTo>
                    <a:pt x="332" y="766"/>
                  </a:lnTo>
                  <a:lnTo>
                    <a:pt x="395" y="682"/>
                  </a:lnTo>
                  <a:lnTo>
                    <a:pt x="461" y="603"/>
                  </a:lnTo>
                  <a:lnTo>
                    <a:pt x="530" y="528"/>
                  </a:lnTo>
                  <a:lnTo>
                    <a:pt x="604" y="455"/>
                  </a:lnTo>
                  <a:lnTo>
                    <a:pt x="682" y="387"/>
                  </a:lnTo>
                  <a:lnTo>
                    <a:pt x="763" y="325"/>
                  </a:lnTo>
                  <a:lnTo>
                    <a:pt x="847" y="266"/>
                  </a:lnTo>
                  <a:lnTo>
                    <a:pt x="934" y="211"/>
                  </a:lnTo>
                  <a:lnTo>
                    <a:pt x="1024" y="163"/>
                  </a:lnTo>
                  <a:lnTo>
                    <a:pt x="1116" y="118"/>
                  </a:lnTo>
                  <a:lnTo>
                    <a:pt x="1211" y="81"/>
                  </a:lnTo>
                  <a:lnTo>
                    <a:pt x="1308" y="48"/>
                  </a:lnTo>
                  <a:lnTo>
                    <a:pt x="1376" y="29"/>
                  </a:lnTo>
                  <a:lnTo>
                    <a:pt x="1440" y="14"/>
                  </a:lnTo>
                  <a:lnTo>
                    <a:pt x="1503" y="5"/>
                  </a:lnTo>
                  <a:lnTo>
                    <a:pt x="15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12" name="Freeform 13">
              <a:extLst>
                <a:ext uri="{FF2B5EF4-FFF2-40B4-BE49-F238E27FC236}">
                  <a16:creationId xmlns:a16="http://schemas.microsoft.com/office/drawing/2014/main" id="{64A2F2A0-4180-4068-8938-161EB4CE59AA}"/>
                </a:ext>
              </a:extLst>
            </p:cNvPr>
            <p:cNvSpPr>
              <a:spLocks/>
            </p:cNvSpPr>
            <p:nvPr/>
          </p:nvSpPr>
          <p:spPr bwMode="auto">
            <a:xfrm>
              <a:off x="6696076" y="1446213"/>
              <a:ext cx="369888" cy="779463"/>
            </a:xfrm>
            <a:custGeom>
              <a:avLst/>
              <a:gdLst>
                <a:gd name="T0" fmla="*/ 54 w 932"/>
                <a:gd name="T1" fmla="*/ 0 h 1962"/>
                <a:gd name="T2" fmla="*/ 323 w 932"/>
                <a:gd name="T3" fmla="*/ 0 h 1962"/>
                <a:gd name="T4" fmla="*/ 390 w 932"/>
                <a:gd name="T5" fmla="*/ 4 h 1962"/>
                <a:gd name="T6" fmla="*/ 454 w 932"/>
                <a:gd name="T7" fmla="*/ 14 h 1962"/>
                <a:gd name="T8" fmla="*/ 516 w 932"/>
                <a:gd name="T9" fmla="*/ 31 h 1962"/>
                <a:gd name="T10" fmla="*/ 575 w 932"/>
                <a:gd name="T11" fmla="*/ 54 h 1962"/>
                <a:gd name="T12" fmla="*/ 631 w 932"/>
                <a:gd name="T13" fmla="*/ 83 h 1962"/>
                <a:gd name="T14" fmla="*/ 683 w 932"/>
                <a:gd name="T15" fmla="*/ 117 h 1962"/>
                <a:gd name="T16" fmla="*/ 731 w 932"/>
                <a:gd name="T17" fmla="*/ 156 h 1962"/>
                <a:gd name="T18" fmla="*/ 775 w 932"/>
                <a:gd name="T19" fmla="*/ 200 h 1962"/>
                <a:gd name="T20" fmla="*/ 815 w 932"/>
                <a:gd name="T21" fmla="*/ 249 h 1962"/>
                <a:gd name="T22" fmla="*/ 849 w 932"/>
                <a:gd name="T23" fmla="*/ 301 h 1962"/>
                <a:gd name="T24" fmla="*/ 877 w 932"/>
                <a:gd name="T25" fmla="*/ 357 h 1962"/>
                <a:gd name="T26" fmla="*/ 901 w 932"/>
                <a:gd name="T27" fmla="*/ 416 h 1962"/>
                <a:gd name="T28" fmla="*/ 917 w 932"/>
                <a:gd name="T29" fmla="*/ 477 h 1962"/>
                <a:gd name="T30" fmla="*/ 928 w 932"/>
                <a:gd name="T31" fmla="*/ 541 h 1962"/>
                <a:gd name="T32" fmla="*/ 932 w 932"/>
                <a:gd name="T33" fmla="*/ 607 h 1962"/>
                <a:gd name="T34" fmla="*/ 932 w 932"/>
                <a:gd name="T35" fmla="*/ 1962 h 1962"/>
                <a:gd name="T36" fmla="*/ 629 w 932"/>
                <a:gd name="T37" fmla="*/ 1962 h 1962"/>
                <a:gd name="T38" fmla="*/ 629 w 932"/>
                <a:gd name="T39" fmla="*/ 611 h 1962"/>
                <a:gd name="T40" fmla="*/ 625 w 932"/>
                <a:gd name="T41" fmla="*/ 564 h 1962"/>
                <a:gd name="T42" fmla="*/ 616 w 932"/>
                <a:gd name="T43" fmla="*/ 521 h 1962"/>
                <a:gd name="T44" fmla="*/ 600 w 932"/>
                <a:gd name="T45" fmla="*/ 480 h 1962"/>
                <a:gd name="T46" fmla="*/ 579 w 932"/>
                <a:gd name="T47" fmla="*/ 442 h 1962"/>
                <a:gd name="T48" fmla="*/ 553 w 932"/>
                <a:gd name="T49" fmla="*/ 408 h 1962"/>
                <a:gd name="T50" fmla="*/ 523 w 932"/>
                <a:gd name="T51" fmla="*/ 377 h 1962"/>
                <a:gd name="T52" fmla="*/ 488 w 932"/>
                <a:gd name="T53" fmla="*/ 352 h 1962"/>
                <a:gd name="T54" fmla="*/ 451 w 932"/>
                <a:gd name="T55" fmla="*/ 330 h 1962"/>
                <a:gd name="T56" fmla="*/ 410 w 932"/>
                <a:gd name="T57" fmla="*/ 316 h 1962"/>
                <a:gd name="T58" fmla="*/ 367 w 932"/>
                <a:gd name="T59" fmla="*/ 305 h 1962"/>
                <a:gd name="T60" fmla="*/ 321 w 932"/>
                <a:gd name="T61" fmla="*/ 302 h 1962"/>
                <a:gd name="T62" fmla="*/ 1 w 932"/>
                <a:gd name="T63" fmla="*/ 302 h 1962"/>
                <a:gd name="T64" fmla="*/ 0 w 932"/>
                <a:gd name="T65" fmla="*/ 240 h 1962"/>
                <a:gd name="T66" fmla="*/ 4 w 932"/>
                <a:gd name="T67" fmla="*/ 178 h 1962"/>
                <a:gd name="T68" fmla="*/ 16 w 932"/>
                <a:gd name="T69" fmla="*/ 117 h 1962"/>
                <a:gd name="T70" fmla="*/ 32 w 932"/>
                <a:gd name="T71" fmla="*/ 57 h 1962"/>
                <a:gd name="T72" fmla="*/ 54 w 932"/>
                <a:gd name="T73" fmla="*/ 0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2" h="1962">
                  <a:moveTo>
                    <a:pt x="54" y="0"/>
                  </a:moveTo>
                  <a:lnTo>
                    <a:pt x="323" y="0"/>
                  </a:lnTo>
                  <a:lnTo>
                    <a:pt x="390" y="4"/>
                  </a:lnTo>
                  <a:lnTo>
                    <a:pt x="454" y="14"/>
                  </a:lnTo>
                  <a:lnTo>
                    <a:pt x="516" y="31"/>
                  </a:lnTo>
                  <a:lnTo>
                    <a:pt x="575" y="54"/>
                  </a:lnTo>
                  <a:lnTo>
                    <a:pt x="631" y="83"/>
                  </a:lnTo>
                  <a:lnTo>
                    <a:pt x="683" y="117"/>
                  </a:lnTo>
                  <a:lnTo>
                    <a:pt x="731" y="156"/>
                  </a:lnTo>
                  <a:lnTo>
                    <a:pt x="775" y="200"/>
                  </a:lnTo>
                  <a:lnTo>
                    <a:pt x="815" y="249"/>
                  </a:lnTo>
                  <a:lnTo>
                    <a:pt x="849" y="301"/>
                  </a:lnTo>
                  <a:lnTo>
                    <a:pt x="877" y="357"/>
                  </a:lnTo>
                  <a:lnTo>
                    <a:pt x="901" y="416"/>
                  </a:lnTo>
                  <a:lnTo>
                    <a:pt x="917" y="477"/>
                  </a:lnTo>
                  <a:lnTo>
                    <a:pt x="928" y="541"/>
                  </a:lnTo>
                  <a:lnTo>
                    <a:pt x="932" y="607"/>
                  </a:lnTo>
                  <a:lnTo>
                    <a:pt x="932" y="1962"/>
                  </a:lnTo>
                  <a:lnTo>
                    <a:pt x="629" y="1962"/>
                  </a:lnTo>
                  <a:lnTo>
                    <a:pt x="629" y="611"/>
                  </a:lnTo>
                  <a:lnTo>
                    <a:pt x="625" y="564"/>
                  </a:lnTo>
                  <a:lnTo>
                    <a:pt x="616" y="521"/>
                  </a:lnTo>
                  <a:lnTo>
                    <a:pt x="600" y="480"/>
                  </a:lnTo>
                  <a:lnTo>
                    <a:pt x="579" y="442"/>
                  </a:lnTo>
                  <a:lnTo>
                    <a:pt x="553" y="408"/>
                  </a:lnTo>
                  <a:lnTo>
                    <a:pt x="523" y="377"/>
                  </a:lnTo>
                  <a:lnTo>
                    <a:pt x="488" y="352"/>
                  </a:lnTo>
                  <a:lnTo>
                    <a:pt x="451" y="330"/>
                  </a:lnTo>
                  <a:lnTo>
                    <a:pt x="410" y="316"/>
                  </a:lnTo>
                  <a:lnTo>
                    <a:pt x="367" y="305"/>
                  </a:lnTo>
                  <a:lnTo>
                    <a:pt x="321" y="302"/>
                  </a:lnTo>
                  <a:lnTo>
                    <a:pt x="1" y="302"/>
                  </a:lnTo>
                  <a:lnTo>
                    <a:pt x="0" y="240"/>
                  </a:lnTo>
                  <a:lnTo>
                    <a:pt x="4" y="178"/>
                  </a:lnTo>
                  <a:lnTo>
                    <a:pt x="16" y="117"/>
                  </a:lnTo>
                  <a:lnTo>
                    <a:pt x="32" y="57"/>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13" name="Freeform 14">
              <a:extLst>
                <a:ext uri="{FF2B5EF4-FFF2-40B4-BE49-F238E27FC236}">
                  <a16:creationId xmlns:a16="http://schemas.microsoft.com/office/drawing/2014/main" id="{C8C4071C-7B9E-46BF-B47C-8D0437F1A2C9}"/>
                </a:ext>
              </a:extLst>
            </p:cNvPr>
            <p:cNvSpPr>
              <a:spLocks/>
            </p:cNvSpPr>
            <p:nvPr/>
          </p:nvSpPr>
          <p:spPr bwMode="auto">
            <a:xfrm>
              <a:off x="6794501" y="1227138"/>
              <a:ext cx="261938" cy="120650"/>
            </a:xfrm>
            <a:custGeom>
              <a:avLst/>
              <a:gdLst>
                <a:gd name="T0" fmla="*/ 403 w 661"/>
                <a:gd name="T1" fmla="*/ 0 h 303"/>
                <a:gd name="T2" fmla="*/ 661 w 661"/>
                <a:gd name="T3" fmla="*/ 0 h 303"/>
                <a:gd name="T4" fmla="*/ 661 w 661"/>
                <a:gd name="T5" fmla="*/ 303 h 303"/>
                <a:gd name="T6" fmla="*/ 0 w 661"/>
                <a:gd name="T7" fmla="*/ 303 h 303"/>
                <a:gd name="T8" fmla="*/ 9 w 661"/>
                <a:gd name="T9" fmla="*/ 296 h 303"/>
                <a:gd name="T10" fmla="*/ 24 w 661"/>
                <a:gd name="T11" fmla="*/ 287 h 303"/>
                <a:gd name="T12" fmla="*/ 43 w 661"/>
                <a:gd name="T13" fmla="*/ 275 h 303"/>
                <a:gd name="T14" fmla="*/ 66 w 661"/>
                <a:gd name="T15" fmla="*/ 261 h 303"/>
                <a:gd name="T16" fmla="*/ 92 w 661"/>
                <a:gd name="T17" fmla="*/ 245 h 303"/>
                <a:gd name="T18" fmla="*/ 121 w 661"/>
                <a:gd name="T19" fmla="*/ 228 h 303"/>
                <a:gd name="T20" fmla="*/ 150 w 661"/>
                <a:gd name="T21" fmla="*/ 209 h 303"/>
                <a:gd name="T22" fmla="*/ 182 w 661"/>
                <a:gd name="T23" fmla="*/ 187 h 303"/>
                <a:gd name="T24" fmla="*/ 213 w 661"/>
                <a:gd name="T25" fmla="*/ 167 h 303"/>
                <a:gd name="T26" fmla="*/ 244 w 661"/>
                <a:gd name="T27" fmla="*/ 144 h 303"/>
                <a:gd name="T28" fmla="*/ 275 w 661"/>
                <a:gd name="T29" fmla="*/ 122 h 303"/>
                <a:gd name="T30" fmla="*/ 305 w 661"/>
                <a:gd name="T31" fmla="*/ 100 h 303"/>
                <a:gd name="T32" fmla="*/ 331 w 661"/>
                <a:gd name="T33" fmla="*/ 78 h 303"/>
                <a:gd name="T34" fmla="*/ 355 w 661"/>
                <a:gd name="T35" fmla="*/ 56 h 303"/>
                <a:gd name="T36" fmla="*/ 375 w 661"/>
                <a:gd name="T37" fmla="*/ 37 h 303"/>
                <a:gd name="T38" fmla="*/ 392 w 661"/>
                <a:gd name="T39" fmla="*/ 18 h 303"/>
                <a:gd name="T40" fmla="*/ 403 w 661"/>
                <a:gd name="T4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1" h="303">
                  <a:moveTo>
                    <a:pt x="403" y="0"/>
                  </a:moveTo>
                  <a:lnTo>
                    <a:pt x="661" y="0"/>
                  </a:lnTo>
                  <a:lnTo>
                    <a:pt x="661" y="303"/>
                  </a:lnTo>
                  <a:lnTo>
                    <a:pt x="0" y="303"/>
                  </a:lnTo>
                  <a:lnTo>
                    <a:pt x="9" y="296"/>
                  </a:lnTo>
                  <a:lnTo>
                    <a:pt x="24" y="287"/>
                  </a:lnTo>
                  <a:lnTo>
                    <a:pt x="43" y="275"/>
                  </a:lnTo>
                  <a:lnTo>
                    <a:pt x="66" y="261"/>
                  </a:lnTo>
                  <a:lnTo>
                    <a:pt x="92" y="245"/>
                  </a:lnTo>
                  <a:lnTo>
                    <a:pt x="121" y="228"/>
                  </a:lnTo>
                  <a:lnTo>
                    <a:pt x="150" y="209"/>
                  </a:lnTo>
                  <a:lnTo>
                    <a:pt x="182" y="187"/>
                  </a:lnTo>
                  <a:lnTo>
                    <a:pt x="213" y="167"/>
                  </a:lnTo>
                  <a:lnTo>
                    <a:pt x="244" y="144"/>
                  </a:lnTo>
                  <a:lnTo>
                    <a:pt x="275" y="122"/>
                  </a:lnTo>
                  <a:lnTo>
                    <a:pt x="305" y="100"/>
                  </a:lnTo>
                  <a:lnTo>
                    <a:pt x="331" y="78"/>
                  </a:lnTo>
                  <a:lnTo>
                    <a:pt x="355" y="56"/>
                  </a:lnTo>
                  <a:lnTo>
                    <a:pt x="375" y="37"/>
                  </a:lnTo>
                  <a:lnTo>
                    <a:pt x="392" y="18"/>
                  </a:lnTo>
                  <a:lnTo>
                    <a:pt x="4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grpSp>
      <p:sp>
        <p:nvSpPr>
          <p:cNvPr id="14" name="Rectangle 13">
            <a:extLst>
              <a:ext uri="{FF2B5EF4-FFF2-40B4-BE49-F238E27FC236}">
                <a16:creationId xmlns:a16="http://schemas.microsoft.com/office/drawing/2014/main" id="{03093B14-D99A-4D5B-8B3E-DF4634E15C88}"/>
              </a:ext>
            </a:extLst>
          </p:cNvPr>
          <p:cNvSpPr/>
          <p:nvPr/>
        </p:nvSpPr>
        <p:spPr>
          <a:xfrm>
            <a:off x="2958585" y="9738811"/>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82CDBE9F-9E45-49B6-9CEF-9183E6B44CD0}"/>
              </a:ext>
            </a:extLst>
          </p:cNvPr>
          <p:cNvSpPr/>
          <p:nvPr/>
        </p:nvSpPr>
        <p:spPr>
          <a:xfrm>
            <a:off x="2958586" y="10329180"/>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B185BC8B-6B8E-444F-A9BB-6BD0E4EEDC97}"/>
              </a:ext>
            </a:extLst>
          </p:cNvPr>
          <p:cNvSpPr/>
          <p:nvPr/>
        </p:nvSpPr>
        <p:spPr>
          <a:xfrm>
            <a:off x="2945441" y="12362145"/>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B592692E-94A2-4ADA-8C58-B6EB0AC2A4F3}"/>
              </a:ext>
            </a:extLst>
          </p:cNvPr>
          <p:cNvSpPr/>
          <p:nvPr/>
        </p:nvSpPr>
        <p:spPr>
          <a:xfrm>
            <a:off x="2945442" y="12952514"/>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A869D22-7B1D-4948-A480-6EDC33694C81}"/>
              </a:ext>
            </a:extLst>
          </p:cNvPr>
          <p:cNvSpPr>
            <a:spLocks noGrp="1"/>
          </p:cNvSpPr>
          <p:nvPr>
            <p:ph type="sldNum" sz="quarter" idx="4"/>
          </p:nvPr>
        </p:nvSpPr>
        <p:spPr/>
        <p:txBody>
          <a:bodyPr/>
          <a:lstStyle/>
          <a:p>
            <a:fld id="{92B485D1-D61A-494D-A8A9-04DC541B8AAB}" type="slidenum">
              <a:rPr lang="en-US" smtClean="0"/>
              <a:pPr/>
              <a:t>4</a:t>
            </a:fld>
            <a:endParaRPr lang="en-US" dirty="0"/>
          </a:p>
        </p:txBody>
      </p:sp>
      <p:sp>
        <p:nvSpPr>
          <p:cNvPr id="21" name="Freeform: Shape 20">
            <a:extLst>
              <a:ext uri="{FF2B5EF4-FFF2-40B4-BE49-F238E27FC236}">
                <a16:creationId xmlns:a16="http://schemas.microsoft.com/office/drawing/2014/main" id="{E6CF010F-37CD-4500-872E-290F27D1D138}"/>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5764705-80F8-41CB-A7FE-6C7FFE7674ED}"/>
              </a:ext>
            </a:extLst>
          </p:cNvPr>
          <p:cNvSpPr/>
          <p:nvPr/>
        </p:nvSpPr>
        <p:spPr>
          <a:xfrm>
            <a:off x="1031821" y="7109221"/>
            <a:ext cx="1501831" cy="1501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1">
            <a:extLst>
              <a:ext uri="{FF2B5EF4-FFF2-40B4-BE49-F238E27FC236}">
                <a16:creationId xmlns:a16="http://schemas.microsoft.com/office/drawing/2014/main" id="{FAEF2750-AB92-48BE-92A8-EE0432332210}"/>
              </a:ext>
            </a:extLst>
          </p:cNvPr>
          <p:cNvSpPr>
            <a:spLocks/>
          </p:cNvSpPr>
          <p:nvPr/>
        </p:nvSpPr>
        <p:spPr bwMode="auto">
          <a:xfrm>
            <a:off x="1453547" y="7558147"/>
            <a:ext cx="658379" cy="603978"/>
          </a:xfrm>
          <a:custGeom>
            <a:avLst/>
            <a:gdLst>
              <a:gd name="T0" fmla="*/ 1725 w 3306"/>
              <a:gd name="T1" fmla="*/ 26 h 3464"/>
              <a:gd name="T2" fmla="*/ 1778 w 3306"/>
              <a:gd name="T3" fmla="*/ 119 h 3464"/>
              <a:gd name="T4" fmla="*/ 1803 w 3306"/>
              <a:gd name="T5" fmla="*/ 1024 h 3464"/>
              <a:gd name="T6" fmla="*/ 1860 w 3306"/>
              <a:gd name="T7" fmla="*/ 1028 h 3464"/>
              <a:gd name="T8" fmla="*/ 1916 w 3306"/>
              <a:gd name="T9" fmla="*/ 808 h 3464"/>
              <a:gd name="T10" fmla="*/ 1996 w 3306"/>
              <a:gd name="T11" fmla="*/ 641 h 3464"/>
              <a:gd name="T12" fmla="*/ 2104 w 3306"/>
              <a:gd name="T13" fmla="*/ 538 h 3464"/>
              <a:gd name="T14" fmla="*/ 2248 w 3306"/>
              <a:gd name="T15" fmla="*/ 516 h 3464"/>
              <a:gd name="T16" fmla="*/ 2424 w 3306"/>
              <a:gd name="T17" fmla="*/ 590 h 3464"/>
              <a:gd name="T18" fmla="*/ 2612 w 3306"/>
              <a:gd name="T19" fmla="*/ 748 h 3464"/>
              <a:gd name="T20" fmla="*/ 2799 w 3306"/>
              <a:gd name="T21" fmla="*/ 971 h 3464"/>
              <a:gd name="T22" fmla="*/ 2972 w 3306"/>
              <a:gd name="T23" fmla="*/ 1239 h 3464"/>
              <a:gd name="T24" fmla="*/ 3120 w 3306"/>
              <a:gd name="T25" fmla="*/ 1533 h 3464"/>
              <a:gd name="T26" fmla="*/ 3230 w 3306"/>
              <a:gd name="T27" fmla="*/ 1832 h 3464"/>
              <a:gd name="T28" fmla="*/ 3291 w 3306"/>
              <a:gd name="T29" fmla="*/ 2120 h 3464"/>
              <a:gd name="T30" fmla="*/ 3301 w 3306"/>
              <a:gd name="T31" fmla="*/ 2398 h 3464"/>
              <a:gd name="T32" fmla="*/ 3305 w 3306"/>
              <a:gd name="T33" fmla="*/ 2671 h 3464"/>
              <a:gd name="T34" fmla="*/ 3303 w 3306"/>
              <a:gd name="T35" fmla="*/ 2916 h 3464"/>
              <a:gd name="T36" fmla="*/ 3283 w 3306"/>
              <a:gd name="T37" fmla="*/ 3125 h 3464"/>
              <a:gd name="T38" fmla="*/ 3235 w 3306"/>
              <a:gd name="T39" fmla="*/ 3288 h 3464"/>
              <a:gd name="T40" fmla="*/ 3147 w 3306"/>
              <a:gd name="T41" fmla="*/ 3400 h 3464"/>
              <a:gd name="T42" fmla="*/ 3007 w 3306"/>
              <a:gd name="T43" fmla="*/ 3450 h 3464"/>
              <a:gd name="T44" fmla="*/ 2807 w 3306"/>
              <a:gd name="T45" fmla="*/ 3432 h 3464"/>
              <a:gd name="T46" fmla="*/ 2574 w 3306"/>
              <a:gd name="T47" fmla="*/ 3344 h 3464"/>
              <a:gd name="T48" fmla="*/ 2336 w 3306"/>
              <a:gd name="T49" fmla="*/ 3196 h 3464"/>
              <a:gd name="T50" fmla="*/ 2115 w 3306"/>
              <a:gd name="T51" fmla="*/ 2995 h 3464"/>
              <a:gd name="T52" fmla="*/ 1936 w 3306"/>
              <a:gd name="T53" fmla="*/ 2752 h 3464"/>
              <a:gd name="T54" fmla="*/ 1821 w 3306"/>
              <a:gd name="T55" fmla="*/ 2476 h 3464"/>
              <a:gd name="T56" fmla="*/ 1794 w 3306"/>
              <a:gd name="T57" fmla="*/ 2131 h 3464"/>
              <a:gd name="T58" fmla="*/ 1804 w 3306"/>
              <a:gd name="T59" fmla="*/ 1594 h 3464"/>
              <a:gd name="T60" fmla="*/ 1698 w 3306"/>
              <a:gd name="T61" fmla="*/ 1338 h 3464"/>
              <a:gd name="T62" fmla="*/ 1542 w 3306"/>
              <a:gd name="T63" fmla="*/ 1436 h 3464"/>
              <a:gd name="T64" fmla="*/ 1510 w 3306"/>
              <a:gd name="T65" fmla="*/ 1883 h 3464"/>
              <a:gd name="T66" fmla="*/ 1509 w 3306"/>
              <a:gd name="T67" fmla="*/ 2340 h 3464"/>
              <a:gd name="T68" fmla="*/ 1437 w 3306"/>
              <a:gd name="T69" fmla="*/ 2630 h 3464"/>
              <a:gd name="T70" fmla="*/ 1287 w 3306"/>
              <a:gd name="T71" fmla="*/ 2891 h 3464"/>
              <a:gd name="T72" fmla="*/ 1084 w 3306"/>
              <a:gd name="T73" fmla="*/ 3112 h 3464"/>
              <a:gd name="T74" fmla="*/ 851 w 3306"/>
              <a:gd name="T75" fmla="*/ 3288 h 3464"/>
              <a:gd name="T76" fmla="*/ 613 w 3306"/>
              <a:gd name="T77" fmla="*/ 3407 h 3464"/>
              <a:gd name="T78" fmla="*/ 393 w 3306"/>
              <a:gd name="T79" fmla="*/ 3462 h 3464"/>
              <a:gd name="T80" fmla="*/ 221 w 3306"/>
              <a:gd name="T81" fmla="*/ 3445 h 3464"/>
              <a:gd name="T82" fmla="*/ 109 w 3306"/>
              <a:gd name="T83" fmla="*/ 3362 h 3464"/>
              <a:gd name="T84" fmla="*/ 42 w 3306"/>
              <a:gd name="T85" fmla="*/ 3224 h 3464"/>
              <a:gd name="T86" fmla="*/ 10 w 3306"/>
              <a:gd name="T87" fmla="*/ 3037 h 3464"/>
              <a:gd name="T88" fmla="*/ 0 w 3306"/>
              <a:gd name="T89" fmla="*/ 2810 h 3464"/>
              <a:gd name="T90" fmla="*/ 3 w 3306"/>
              <a:gd name="T91" fmla="*/ 2549 h 3464"/>
              <a:gd name="T92" fmla="*/ 6 w 3306"/>
              <a:gd name="T93" fmla="*/ 2265 h 3464"/>
              <a:gd name="T94" fmla="*/ 40 w 3306"/>
              <a:gd name="T95" fmla="*/ 1980 h 3464"/>
              <a:gd name="T96" fmla="*/ 133 w 3306"/>
              <a:gd name="T97" fmla="*/ 1674 h 3464"/>
              <a:gd name="T98" fmla="*/ 271 w 3306"/>
              <a:gd name="T99" fmla="*/ 1366 h 3464"/>
              <a:gd name="T100" fmla="*/ 442 w 3306"/>
              <a:gd name="T101" fmla="*/ 1077 h 3464"/>
              <a:gd name="T102" fmla="*/ 632 w 3306"/>
              <a:gd name="T103" fmla="*/ 828 h 3464"/>
              <a:gd name="T104" fmla="*/ 826 w 3306"/>
              <a:gd name="T105" fmla="*/ 642 h 3464"/>
              <a:gd name="T106" fmla="*/ 1014 w 3306"/>
              <a:gd name="T107" fmla="*/ 538 h 3464"/>
              <a:gd name="T108" fmla="*/ 1171 w 3306"/>
              <a:gd name="T109" fmla="*/ 536 h 3464"/>
              <a:gd name="T110" fmla="*/ 1289 w 3306"/>
              <a:gd name="T111" fmla="*/ 623 h 3464"/>
              <a:gd name="T112" fmla="*/ 1375 w 3306"/>
              <a:gd name="T113" fmla="*/ 782 h 3464"/>
              <a:gd name="T114" fmla="*/ 1437 w 3306"/>
              <a:gd name="T115" fmla="*/ 997 h 3464"/>
              <a:gd name="T116" fmla="*/ 1506 w 3306"/>
              <a:gd name="T117" fmla="*/ 1049 h 3464"/>
              <a:gd name="T118" fmla="*/ 1535 w 3306"/>
              <a:gd name="T119" fmla="*/ 91 h 3464"/>
              <a:gd name="T120" fmla="*/ 1602 w 3306"/>
              <a:gd name="T121" fmla="*/ 12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6" h="3464">
                <a:moveTo>
                  <a:pt x="1653" y="0"/>
                </a:moveTo>
                <a:lnTo>
                  <a:pt x="1679" y="3"/>
                </a:lnTo>
                <a:lnTo>
                  <a:pt x="1704" y="12"/>
                </a:lnTo>
                <a:lnTo>
                  <a:pt x="1725" y="26"/>
                </a:lnTo>
                <a:lnTo>
                  <a:pt x="1744" y="43"/>
                </a:lnTo>
                <a:lnTo>
                  <a:pt x="1760" y="66"/>
                </a:lnTo>
                <a:lnTo>
                  <a:pt x="1771" y="91"/>
                </a:lnTo>
                <a:lnTo>
                  <a:pt x="1778" y="119"/>
                </a:lnTo>
                <a:lnTo>
                  <a:pt x="1781" y="148"/>
                </a:lnTo>
                <a:lnTo>
                  <a:pt x="1781" y="994"/>
                </a:lnTo>
                <a:lnTo>
                  <a:pt x="1792" y="1007"/>
                </a:lnTo>
                <a:lnTo>
                  <a:pt x="1803" y="1024"/>
                </a:lnTo>
                <a:lnTo>
                  <a:pt x="1816" y="1043"/>
                </a:lnTo>
                <a:lnTo>
                  <a:pt x="1831" y="1064"/>
                </a:lnTo>
                <a:lnTo>
                  <a:pt x="1850" y="1088"/>
                </a:lnTo>
                <a:lnTo>
                  <a:pt x="1860" y="1028"/>
                </a:lnTo>
                <a:lnTo>
                  <a:pt x="1872" y="970"/>
                </a:lnTo>
                <a:lnTo>
                  <a:pt x="1886" y="912"/>
                </a:lnTo>
                <a:lnTo>
                  <a:pt x="1900" y="860"/>
                </a:lnTo>
                <a:lnTo>
                  <a:pt x="1916" y="808"/>
                </a:lnTo>
                <a:lnTo>
                  <a:pt x="1933" y="762"/>
                </a:lnTo>
                <a:lnTo>
                  <a:pt x="1953" y="717"/>
                </a:lnTo>
                <a:lnTo>
                  <a:pt x="1973" y="677"/>
                </a:lnTo>
                <a:lnTo>
                  <a:pt x="1996" y="641"/>
                </a:lnTo>
                <a:lnTo>
                  <a:pt x="2020" y="607"/>
                </a:lnTo>
                <a:lnTo>
                  <a:pt x="2047" y="580"/>
                </a:lnTo>
                <a:lnTo>
                  <a:pt x="2074" y="556"/>
                </a:lnTo>
                <a:lnTo>
                  <a:pt x="2104" y="538"/>
                </a:lnTo>
                <a:lnTo>
                  <a:pt x="2137" y="524"/>
                </a:lnTo>
                <a:lnTo>
                  <a:pt x="2170" y="515"/>
                </a:lnTo>
                <a:lnTo>
                  <a:pt x="2207" y="513"/>
                </a:lnTo>
                <a:lnTo>
                  <a:pt x="2248" y="516"/>
                </a:lnTo>
                <a:lnTo>
                  <a:pt x="2290" y="525"/>
                </a:lnTo>
                <a:lnTo>
                  <a:pt x="2333" y="541"/>
                </a:lnTo>
                <a:lnTo>
                  <a:pt x="2378" y="563"/>
                </a:lnTo>
                <a:lnTo>
                  <a:pt x="2424" y="590"/>
                </a:lnTo>
                <a:lnTo>
                  <a:pt x="2470" y="622"/>
                </a:lnTo>
                <a:lnTo>
                  <a:pt x="2517" y="660"/>
                </a:lnTo>
                <a:lnTo>
                  <a:pt x="2565" y="702"/>
                </a:lnTo>
                <a:lnTo>
                  <a:pt x="2612" y="748"/>
                </a:lnTo>
                <a:lnTo>
                  <a:pt x="2659" y="798"/>
                </a:lnTo>
                <a:lnTo>
                  <a:pt x="2706" y="853"/>
                </a:lnTo>
                <a:lnTo>
                  <a:pt x="2753" y="910"/>
                </a:lnTo>
                <a:lnTo>
                  <a:pt x="2799" y="971"/>
                </a:lnTo>
                <a:lnTo>
                  <a:pt x="2844" y="1035"/>
                </a:lnTo>
                <a:lnTo>
                  <a:pt x="2887" y="1101"/>
                </a:lnTo>
                <a:lnTo>
                  <a:pt x="2930" y="1168"/>
                </a:lnTo>
                <a:lnTo>
                  <a:pt x="2972" y="1239"/>
                </a:lnTo>
                <a:lnTo>
                  <a:pt x="3012" y="1310"/>
                </a:lnTo>
                <a:lnTo>
                  <a:pt x="3050" y="1383"/>
                </a:lnTo>
                <a:lnTo>
                  <a:pt x="3085" y="1457"/>
                </a:lnTo>
                <a:lnTo>
                  <a:pt x="3120" y="1533"/>
                </a:lnTo>
                <a:lnTo>
                  <a:pt x="3152" y="1607"/>
                </a:lnTo>
                <a:lnTo>
                  <a:pt x="3180" y="1682"/>
                </a:lnTo>
                <a:lnTo>
                  <a:pt x="3207" y="1758"/>
                </a:lnTo>
                <a:lnTo>
                  <a:pt x="3230" y="1832"/>
                </a:lnTo>
                <a:lnTo>
                  <a:pt x="3251" y="1906"/>
                </a:lnTo>
                <a:lnTo>
                  <a:pt x="3268" y="1979"/>
                </a:lnTo>
                <a:lnTo>
                  <a:pt x="3281" y="2050"/>
                </a:lnTo>
                <a:lnTo>
                  <a:pt x="3291" y="2120"/>
                </a:lnTo>
                <a:lnTo>
                  <a:pt x="3298" y="2187"/>
                </a:lnTo>
                <a:lnTo>
                  <a:pt x="3300" y="2253"/>
                </a:lnTo>
                <a:lnTo>
                  <a:pt x="3300" y="2326"/>
                </a:lnTo>
                <a:lnTo>
                  <a:pt x="3301" y="2398"/>
                </a:lnTo>
                <a:lnTo>
                  <a:pt x="3302" y="2468"/>
                </a:lnTo>
                <a:lnTo>
                  <a:pt x="3303" y="2538"/>
                </a:lnTo>
                <a:lnTo>
                  <a:pt x="3304" y="2605"/>
                </a:lnTo>
                <a:lnTo>
                  <a:pt x="3305" y="2671"/>
                </a:lnTo>
                <a:lnTo>
                  <a:pt x="3306" y="2735"/>
                </a:lnTo>
                <a:lnTo>
                  <a:pt x="3306" y="2798"/>
                </a:lnTo>
                <a:lnTo>
                  <a:pt x="3305" y="2859"/>
                </a:lnTo>
                <a:lnTo>
                  <a:pt x="3303" y="2916"/>
                </a:lnTo>
                <a:lnTo>
                  <a:pt x="3301" y="2972"/>
                </a:lnTo>
                <a:lnTo>
                  <a:pt x="3297" y="3025"/>
                </a:lnTo>
                <a:lnTo>
                  <a:pt x="3290" y="3077"/>
                </a:lnTo>
                <a:lnTo>
                  <a:pt x="3283" y="3125"/>
                </a:lnTo>
                <a:lnTo>
                  <a:pt x="3274" y="3170"/>
                </a:lnTo>
                <a:lnTo>
                  <a:pt x="3264" y="3213"/>
                </a:lnTo>
                <a:lnTo>
                  <a:pt x="3251" y="3253"/>
                </a:lnTo>
                <a:lnTo>
                  <a:pt x="3235" y="3288"/>
                </a:lnTo>
                <a:lnTo>
                  <a:pt x="3217" y="3321"/>
                </a:lnTo>
                <a:lnTo>
                  <a:pt x="3197" y="3351"/>
                </a:lnTo>
                <a:lnTo>
                  <a:pt x="3173" y="3377"/>
                </a:lnTo>
                <a:lnTo>
                  <a:pt x="3147" y="3400"/>
                </a:lnTo>
                <a:lnTo>
                  <a:pt x="3117" y="3418"/>
                </a:lnTo>
                <a:lnTo>
                  <a:pt x="3084" y="3433"/>
                </a:lnTo>
                <a:lnTo>
                  <a:pt x="3048" y="3443"/>
                </a:lnTo>
                <a:lnTo>
                  <a:pt x="3007" y="3450"/>
                </a:lnTo>
                <a:lnTo>
                  <a:pt x="2963" y="3453"/>
                </a:lnTo>
                <a:lnTo>
                  <a:pt x="2913" y="3450"/>
                </a:lnTo>
                <a:lnTo>
                  <a:pt x="2861" y="3443"/>
                </a:lnTo>
                <a:lnTo>
                  <a:pt x="2807" y="3432"/>
                </a:lnTo>
                <a:lnTo>
                  <a:pt x="2751" y="3416"/>
                </a:lnTo>
                <a:lnTo>
                  <a:pt x="2693" y="3395"/>
                </a:lnTo>
                <a:lnTo>
                  <a:pt x="2634" y="3371"/>
                </a:lnTo>
                <a:lnTo>
                  <a:pt x="2574" y="3344"/>
                </a:lnTo>
                <a:lnTo>
                  <a:pt x="2515" y="3312"/>
                </a:lnTo>
                <a:lnTo>
                  <a:pt x="2455" y="3277"/>
                </a:lnTo>
                <a:lnTo>
                  <a:pt x="2395" y="3238"/>
                </a:lnTo>
                <a:lnTo>
                  <a:pt x="2336" y="3196"/>
                </a:lnTo>
                <a:lnTo>
                  <a:pt x="2278" y="3150"/>
                </a:lnTo>
                <a:lnTo>
                  <a:pt x="2222" y="3101"/>
                </a:lnTo>
                <a:lnTo>
                  <a:pt x="2167" y="3049"/>
                </a:lnTo>
                <a:lnTo>
                  <a:pt x="2115" y="2995"/>
                </a:lnTo>
                <a:lnTo>
                  <a:pt x="2065" y="2939"/>
                </a:lnTo>
                <a:lnTo>
                  <a:pt x="2019" y="2878"/>
                </a:lnTo>
                <a:lnTo>
                  <a:pt x="1975" y="2816"/>
                </a:lnTo>
                <a:lnTo>
                  <a:pt x="1936" y="2752"/>
                </a:lnTo>
                <a:lnTo>
                  <a:pt x="1900" y="2686"/>
                </a:lnTo>
                <a:lnTo>
                  <a:pt x="1869" y="2618"/>
                </a:lnTo>
                <a:lnTo>
                  <a:pt x="1843" y="2548"/>
                </a:lnTo>
                <a:lnTo>
                  <a:pt x="1821" y="2476"/>
                </a:lnTo>
                <a:lnTo>
                  <a:pt x="1806" y="2403"/>
                </a:lnTo>
                <a:lnTo>
                  <a:pt x="1797" y="2329"/>
                </a:lnTo>
                <a:lnTo>
                  <a:pt x="1794" y="2253"/>
                </a:lnTo>
                <a:lnTo>
                  <a:pt x="1794" y="2131"/>
                </a:lnTo>
                <a:lnTo>
                  <a:pt x="1794" y="2002"/>
                </a:lnTo>
                <a:lnTo>
                  <a:pt x="1796" y="1868"/>
                </a:lnTo>
                <a:lnTo>
                  <a:pt x="1799" y="1732"/>
                </a:lnTo>
                <a:lnTo>
                  <a:pt x="1804" y="1594"/>
                </a:lnTo>
                <a:lnTo>
                  <a:pt x="1811" y="1457"/>
                </a:lnTo>
                <a:lnTo>
                  <a:pt x="1769" y="1416"/>
                </a:lnTo>
                <a:lnTo>
                  <a:pt x="1731" y="1376"/>
                </a:lnTo>
                <a:lnTo>
                  <a:pt x="1698" y="1338"/>
                </a:lnTo>
                <a:lnTo>
                  <a:pt x="1667" y="1301"/>
                </a:lnTo>
                <a:lnTo>
                  <a:pt x="1628" y="1349"/>
                </a:lnTo>
                <a:lnTo>
                  <a:pt x="1587" y="1393"/>
                </a:lnTo>
                <a:lnTo>
                  <a:pt x="1542" y="1436"/>
                </a:lnTo>
                <a:lnTo>
                  <a:pt x="1495" y="1473"/>
                </a:lnTo>
                <a:lnTo>
                  <a:pt x="1502" y="1610"/>
                </a:lnTo>
                <a:lnTo>
                  <a:pt x="1507" y="1747"/>
                </a:lnTo>
                <a:lnTo>
                  <a:pt x="1510" y="1883"/>
                </a:lnTo>
                <a:lnTo>
                  <a:pt x="1512" y="2016"/>
                </a:lnTo>
                <a:lnTo>
                  <a:pt x="1512" y="2144"/>
                </a:lnTo>
                <a:lnTo>
                  <a:pt x="1512" y="2265"/>
                </a:lnTo>
                <a:lnTo>
                  <a:pt x="1509" y="2340"/>
                </a:lnTo>
                <a:lnTo>
                  <a:pt x="1500" y="2414"/>
                </a:lnTo>
                <a:lnTo>
                  <a:pt x="1485" y="2489"/>
                </a:lnTo>
                <a:lnTo>
                  <a:pt x="1463" y="2559"/>
                </a:lnTo>
                <a:lnTo>
                  <a:pt x="1437" y="2630"/>
                </a:lnTo>
                <a:lnTo>
                  <a:pt x="1406" y="2698"/>
                </a:lnTo>
                <a:lnTo>
                  <a:pt x="1370" y="2764"/>
                </a:lnTo>
                <a:lnTo>
                  <a:pt x="1330" y="2828"/>
                </a:lnTo>
                <a:lnTo>
                  <a:pt x="1287" y="2891"/>
                </a:lnTo>
                <a:lnTo>
                  <a:pt x="1241" y="2950"/>
                </a:lnTo>
                <a:lnTo>
                  <a:pt x="1191" y="3007"/>
                </a:lnTo>
                <a:lnTo>
                  <a:pt x="1139" y="3061"/>
                </a:lnTo>
                <a:lnTo>
                  <a:pt x="1084" y="3112"/>
                </a:lnTo>
                <a:lnTo>
                  <a:pt x="1027" y="3161"/>
                </a:lnTo>
                <a:lnTo>
                  <a:pt x="969" y="3207"/>
                </a:lnTo>
                <a:lnTo>
                  <a:pt x="911" y="3249"/>
                </a:lnTo>
                <a:lnTo>
                  <a:pt x="851" y="3288"/>
                </a:lnTo>
                <a:lnTo>
                  <a:pt x="791" y="3323"/>
                </a:lnTo>
                <a:lnTo>
                  <a:pt x="732" y="3355"/>
                </a:lnTo>
                <a:lnTo>
                  <a:pt x="671" y="3383"/>
                </a:lnTo>
                <a:lnTo>
                  <a:pt x="613" y="3407"/>
                </a:lnTo>
                <a:lnTo>
                  <a:pt x="555" y="3427"/>
                </a:lnTo>
                <a:lnTo>
                  <a:pt x="499" y="3443"/>
                </a:lnTo>
                <a:lnTo>
                  <a:pt x="445" y="3455"/>
                </a:lnTo>
                <a:lnTo>
                  <a:pt x="393" y="3462"/>
                </a:lnTo>
                <a:lnTo>
                  <a:pt x="343" y="3464"/>
                </a:lnTo>
                <a:lnTo>
                  <a:pt x="299" y="3462"/>
                </a:lnTo>
                <a:lnTo>
                  <a:pt x="258" y="3455"/>
                </a:lnTo>
                <a:lnTo>
                  <a:pt x="221" y="3445"/>
                </a:lnTo>
                <a:lnTo>
                  <a:pt x="189" y="3430"/>
                </a:lnTo>
                <a:lnTo>
                  <a:pt x="159" y="3411"/>
                </a:lnTo>
                <a:lnTo>
                  <a:pt x="133" y="3389"/>
                </a:lnTo>
                <a:lnTo>
                  <a:pt x="109" y="3362"/>
                </a:lnTo>
                <a:lnTo>
                  <a:pt x="89" y="3333"/>
                </a:lnTo>
                <a:lnTo>
                  <a:pt x="70" y="3299"/>
                </a:lnTo>
                <a:lnTo>
                  <a:pt x="55" y="3264"/>
                </a:lnTo>
                <a:lnTo>
                  <a:pt x="42" y="3224"/>
                </a:lnTo>
                <a:lnTo>
                  <a:pt x="32" y="3182"/>
                </a:lnTo>
                <a:lnTo>
                  <a:pt x="22" y="3136"/>
                </a:lnTo>
                <a:lnTo>
                  <a:pt x="15" y="3088"/>
                </a:lnTo>
                <a:lnTo>
                  <a:pt x="10" y="3037"/>
                </a:lnTo>
                <a:lnTo>
                  <a:pt x="5" y="2984"/>
                </a:lnTo>
                <a:lnTo>
                  <a:pt x="3" y="2928"/>
                </a:lnTo>
                <a:lnTo>
                  <a:pt x="1" y="2870"/>
                </a:lnTo>
                <a:lnTo>
                  <a:pt x="0" y="2810"/>
                </a:lnTo>
                <a:lnTo>
                  <a:pt x="0" y="2747"/>
                </a:lnTo>
                <a:lnTo>
                  <a:pt x="1" y="2683"/>
                </a:lnTo>
                <a:lnTo>
                  <a:pt x="2" y="2616"/>
                </a:lnTo>
                <a:lnTo>
                  <a:pt x="3" y="2549"/>
                </a:lnTo>
                <a:lnTo>
                  <a:pt x="4" y="2479"/>
                </a:lnTo>
                <a:lnTo>
                  <a:pt x="5" y="2410"/>
                </a:lnTo>
                <a:lnTo>
                  <a:pt x="6" y="2338"/>
                </a:lnTo>
                <a:lnTo>
                  <a:pt x="6" y="2265"/>
                </a:lnTo>
                <a:lnTo>
                  <a:pt x="8" y="2197"/>
                </a:lnTo>
                <a:lnTo>
                  <a:pt x="15" y="2127"/>
                </a:lnTo>
                <a:lnTo>
                  <a:pt x="26" y="2055"/>
                </a:lnTo>
                <a:lnTo>
                  <a:pt x="40" y="1980"/>
                </a:lnTo>
                <a:lnTo>
                  <a:pt x="58" y="1905"/>
                </a:lnTo>
                <a:lnTo>
                  <a:pt x="80" y="1828"/>
                </a:lnTo>
                <a:lnTo>
                  <a:pt x="105" y="1752"/>
                </a:lnTo>
                <a:lnTo>
                  <a:pt x="133" y="1674"/>
                </a:lnTo>
                <a:lnTo>
                  <a:pt x="163" y="1597"/>
                </a:lnTo>
                <a:lnTo>
                  <a:pt x="197" y="1519"/>
                </a:lnTo>
                <a:lnTo>
                  <a:pt x="234" y="1441"/>
                </a:lnTo>
                <a:lnTo>
                  <a:pt x="271" y="1366"/>
                </a:lnTo>
                <a:lnTo>
                  <a:pt x="311" y="1290"/>
                </a:lnTo>
                <a:lnTo>
                  <a:pt x="353" y="1217"/>
                </a:lnTo>
                <a:lnTo>
                  <a:pt x="397" y="1145"/>
                </a:lnTo>
                <a:lnTo>
                  <a:pt x="442" y="1077"/>
                </a:lnTo>
                <a:lnTo>
                  <a:pt x="488" y="1009"/>
                </a:lnTo>
                <a:lnTo>
                  <a:pt x="536" y="946"/>
                </a:lnTo>
                <a:lnTo>
                  <a:pt x="583" y="885"/>
                </a:lnTo>
                <a:lnTo>
                  <a:pt x="632" y="828"/>
                </a:lnTo>
                <a:lnTo>
                  <a:pt x="681" y="775"/>
                </a:lnTo>
                <a:lnTo>
                  <a:pt x="730" y="726"/>
                </a:lnTo>
                <a:lnTo>
                  <a:pt x="778" y="682"/>
                </a:lnTo>
                <a:lnTo>
                  <a:pt x="826" y="642"/>
                </a:lnTo>
                <a:lnTo>
                  <a:pt x="874" y="607"/>
                </a:lnTo>
                <a:lnTo>
                  <a:pt x="922" y="578"/>
                </a:lnTo>
                <a:lnTo>
                  <a:pt x="968" y="555"/>
                </a:lnTo>
                <a:lnTo>
                  <a:pt x="1014" y="538"/>
                </a:lnTo>
                <a:lnTo>
                  <a:pt x="1058" y="528"/>
                </a:lnTo>
                <a:lnTo>
                  <a:pt x="1100" y="524"/>
                </a:lnTo>
                <a:lnTo>
                  <a:pt x="1137" y="528"/>
                </a:lnTo>
                <a:lnTo>
                  <a:pt x="1171" y="536"/>
                </a:lnTo>
                <a:lnTo>
                  <a:pt x="1204" y="550"/>
                </a:lnTo>
                <a:lnTo>
                  <a:pt x="1235" y="570"/>
                </a:lnTo>
                <a:lnTo>
                  <a:pt x="1262" y="594"/>
                </a:lnTo>
                <a:lnTo>
                  <a:pt x="1289" y="623"/>
                </a:lnTo>
                <a:lnTo>
                  <a:pt x="1313" y="657"/>
                </a:lnTo>
                <a:lnTo>
                  <a:pt x="1336" y="694"/>
                </a:lnTo>
                <a:lnTo>
                  <a:pt x="1357" y="737"/>
                </a:lnTo>
                <a:lnTo>
                  <a:pt x="1375" y="782"/>
                </a:lnTo>
                <a:lnTo>
                  <a:pt x="1394" y="831"/>
                </a:lnTo>
                <a:lnTo>
                  <a:pt x="1409" y="884"/>
                </a:lnTo>
                <a:lnTo>
                  <a:pt x="1424" y="939"/>
                </a:lnTo>
                <a:lnTo>
                  <a:pt x="1437" y="997"/>
                </a:lnTo>
                <a:lnTo>
                  <a:pt x="1449" y="1056"/>
                </a:lnTo>
                <a:lnTo>
                  <a:pt x="1459" y="1119"/>
                </a:lnTo>
                <a:lnTo>
                  <a:pt x="1485" y="1085"/>
                </a:lnTo>
                <a:lnTo>
                  <a:pt x="1506" y="1049"/>
                </a:lnTo>
                <a:lnTo>
                  <a:pt x="1524" y="1012"/>
                </a:lnTo>
                <a:lnTo>
                  <a:pt x="1524" y="148"/>
                </a:lnTo>
                <a:lnTo>
                  <a:pt x="1526" y="119"/>
                </a:lnTo>
                <a:lnTo>
                  <a:pt x="1535" y="91"/>
                </a:lnTo>
                <a:lnTo>
                  <a:pt x="1546" y="66"/>
                </a:lnTo>
                <a:lnTo>
                  <a:pt x="1561" y="43"/>
                </a:lnTo>
                <a:lnTo>
                  <a:pt x="1580" y="26"/>
                </a:lnTo>
                <a:lnTo>
                  <a:pt x="1602" y="12"/>
                </a:lnTo>
                <a:lnTo>
                  <a:pt x="1626" y="3"/>
                </a:lnTo>
                <a:lnTo>
                  <a:pt x="16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4400"/>
          </a:p>
        </p:txBody>
      </p:sp>
      <p:sp>
        <p:nvSpPr>
          <p:cNvPr id="24" name="Rectangle 23">
            <a:extLst>
              <a:ext uri="{FF2B5EF4-FFF2-40B4-BE49-F238E27FC236}">
                <a16:creationId xmlns:a16="http://schemas.microsoft.com/office/drawing/2014/main" id="{08AE8E39-CC2B-4F24-B569-26C5A156F08D}"/>
              </a:ext>
            </a:extLst>
          </p:cNvPr>
          <p:cNvSpPr/>
          <p:nvPr/>
        </p:nvSpPr>
        <p:spPr>
          <a:xfrm>
            <a:off x="2958585" y="7145058"/>
            <a:ext cx="5593976" cy="588944"/>
          </a:xfrm>
          <a:prstGeom prst="rect">
            <a:avLst/>
          </a:prstGeom>
        </p:spPr>
        <p:txBody>
          <a:bodyPr wrap="square">
            <a:spAutoFit/>
          </a:bodyPr>
          <a:lstStyle/>
          <a:p>
            <a:pPr>
              <a:lnSpc>
                <a:spcPct val="107000"/>
              </a:lnSpc>
              <a:spcAft>
                <a:spcPts val="0"/>
              </a:spcAft>
            </a:pPr>
            <a:r>
              <a:rPr lang="id-ID" sz="3200" b="1" dirty="0">
                <a:solidFill>
                  <a:schemeClr val="accent1"/>
                </a:solidFill>
                <a:ea typeface="Times New Roman" panose="02020603050405020304" pitchFamily="18" charset="0"/>
                <a:cs typeface="Calibri" panose="020F0502020204030204" pitchFamily="34" charset="0"/>
              </a:rPr>
              <a:t>YOUR HEADLINE HERE</a:t>
            </a:r>
            <a:endParaRPr lang="id-ID" sz="3600" b="1" dirty="0">
              <a:solidFill>
                <a:schemeClr val="accent1"/>
              </a:solidFill>
              <a:effectLst/>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E3292A89-1786-437E-A8E0-CBBF05755ECA}"/>
              </a:ext>
            </a:extLst>
          </p:cNvPr>
          <p:cNvSpPr/>
          <p:nvPr/>
        </p:nvSpPr>
        <p:spPr>
          <a:xfrm>
            <a:off x="2958586" y="7735427"/>
            <a:ext cx="7252214" cy="1085938"/>
          </a:xfrm>
          <a:prstGeom prst="rect">
            <a:avLst/>
          </a:prstGeom>
        </p:spPr>
        <p:txBody>
          <a:bodyPr wrap="square">
            <a:spAutoFit/>
          </a:bodyPr>
          <a:lstStyle/>
          <a:p>
            <a:pPr algn="just">
              <a:lnSpc>
                <a:spcPct val="120000"/>
              </a:lnSpc>
              <a:spcAft>
                <a:spcPts val="0"/>
              </a:spcAft>
            </a:pPr>
            <a:r>
              <a:rPr lang="id-ID" sz="2800" dirty="0">
                <a:solidFill>
                  <a:schemeClr val="tx1">
                    <a:lumMod val="90000"/>
                    <a:lumOff val="10000"/>
                  </a:schemeClr>
                </a:solidFill>
                <a:ea typeface="Times New Roman" panose="02020603050405020304" pitchFamily="18" charset="0"/>
                <a:cs typeface="Calibri" panose="020F0502020204030204" pitchFamily="34" charset="0"/>
              </a:rPr>
              <a:t>Lorem ipsum is simply dummy text of the printing and typesetting industry. </a:t>
            </a:r>
            <a:endParaRPr lang="id-ID" sz="3200" dirty="0">
              <a:solidFill>
                <a:schemeClr val="tx1">
                  <a:lumMod val="90000"/>
                  <a:lumOff val="10000"/>
                </a:schemeClr>
              </a:solidFill>
              <a:effectLst/>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B09A4561-4A36-4520-8C77-7A4E6011FFFB}"/>
              </a:ext>
            </a:extLst>
          </p:cNvPr>
          <p:cNvSpPr/>
          <p:nvPr/>
        </p:nvSpPr>
        <p:spPr>
          <a:xfrm>
            <a:off x="1031820" y="1025352"/>
            <a:ext cx="14131979" cy="2464777"/>
          </a:xfrm>
          <a:prstGeom prst="rect">
            <a:avLst/>
          </a:prstGeom>
        </p:spPr>
        <p:txBody>
          <a:bodyPr wrap="square">
            <a:spAutoFit/>
          </a:bodyPr>
          <a:lstStyle/>
          <a:p>
            <a:pPr>
              <a:lnSpc>
                <a:spcPct val="80000"/>
              </a:lnSpc>
            </a:pPr>
            <a:r>
              <a:rPr lang="en-US" sz="9600" b="1" dirty="0">
                <a:solidFill>
                  <a:schemeClr val="accent1"/>
                </a:solidFill>
              </a:rPr>
              <a:t>ABOUT </a:t>
            </a:r>
            <a:br>
              <a:rPr lang="en-US" sz="9600" b="1" dirty="0">
                <a:solidFill>
                  <a:schemeClr val="accent1"/>
                </a:solidFill>
              </a:rPr>
            </a:br>
            <a:r>
              <a:rPr lang="en-US" sz="9600" b="1" dirty="0">
                <a:solidFill>
                  <a:schemeClr val="accent1"/>
                </a:solidFill>
              </a:rPr>
              <a:t>OUR POSITION</a:t>
            </a:r>
          </a:p>
        </p:txBody>
      </p:sp>
    </p:spTree>
    <p:extLst>
      <p:ext uri="{BB962C8B-B14F-4D97-AF65-F5344CB8AC3E}">
        <p14:creationId xmlns:p14="http://schemas.microsoft.com/office/powerpoint/2010/main" val="3260077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4675159-B622-4613-A010-E158031B7E5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p:pic>
      <p:sp>
        <p:nvSpPr>
          <p:cNvPr id="7" name="Rectangle 6">
            <a:extLst>
              <a:ext uri="{FF2B5EF4-FFF2-40B4-BE49-F238E27FC236}">
                <a16:creationId xmlns:a16="http://schemas.microsoft.com/office/drawing/2014/main" id="{BC681FA0-563B-4C16-80A6-E0B39E714450}"/>
              </a:ext>
            </a:extLst>
          </p:cNvPr>
          <p:cNvSpPr/>
          <p:nvPr/>
        </p:nvSpPr>
        <p:spPr>
          <a:xfrm>
            <a:off x="0" y="0"/>
            <a:ext cx="29260800" cy="16459200"/>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Rectangle 7">
            <a:extLst>
              <a:ext uri="{FF2B5EF4-FFF2-40B4-BE49-F238E27FC236}">
                <a16:creationId xmlns:a16="http://schemas.microsoft.com/office/drawing/2014/main" id="{3B7A31B9-4C4E-437C-9E68-09C633F2C7C7}"/>
              </a:ext>
            </a:extLst>
          </p:cNvPr>
          <p:cNvSpPr/>
          <p:nvPr/>
        </p:nvSpPr>
        <p:spPr>
          <a:xfrm>
            <a:off x="1146975" y="9209157"/>
            <a:ext cx="7350926" cy="769441"/>
          </a:xfrm>
          <a:prstGeom prst="rect">
            <a:avLst/>
          </a:prstGeom>
        </p:spPr>
        <p:txBody>
          <a:bodyPr wrap="square">
            <a:spAutoFit/>
          </a:bodyPr>
          <a:lstStyle/>
          <a:p>
            <a:r>
              <a:rPr lang="en-US" sz="4400" b="1" dirty="0">
                <a:solidFill>
                  <a:schemeClr val="bg1"/>
                </a:solidFill>
              </a:rPr>
              <a:t>HEADING GOES HERE</a:t>
            </a:r>
          </a:p>
        </p:txBody>
      </p:sp>
      <p:sp>
        <p:nvSpPr>
          <p:cNvPr id="9" name="Rectangle 8">
            <a:extLst>
              <a:ext uri="{FF2B5EF4-FFF2-40B4-BE49-F238E27FC236}">
                <a16:creationId xmlns:a16="http://schemas.microsoft.com/office/drawing/2014/main" id="{A0EECEB4-DFF3-4F43-B9F3-E0CAB427731E}"/>
              </a:ext>
            </a:extLst>
          </p:cNvPr>
          <p:cNvSpPr/>
          <p:nvPr/>
        </p:nvSpPr>
        <p:spPr>
          <a:xfrm>
            <a:off x="1146974" y="10261870"/>
            <a:ext cx="12683325" cy="3897477"/>
          </a:xfrm>
          <a:prstGeom prst="rect">
            <a:avLst/>
          </a:prstGeom>
        </p:spPr>
        <p:txBody>
          <a:bodyPr wrap="square">
            <a:spAutoFit/>
          </a:bodyPr>
          <a:lstStyle/>
          <a:p>
            <a:pPr algn="just">
              <a:lnSpc>
                <a:spcPct val="150000"/>
              </a:lnSpc>
            </a:pPr>
            <a:r>
              <a:rPr lang="en-US" sz="2800" dirty="0">
                <a:solidFill>
                  <a:schemeClr val="bg1"/>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10" name="Rectangle 9">
            <a:extLst>
              <a:ext uri="{FF2B5EF4-FFF2-40B4-BE49-F238E27FC236}">
                <a16:creationId xmlns:a16="http://schemas.microsoft.com/office/drawing/2014/main" id="{95D013CE-BEA4-40CD-B7E8-82FB805E22A8}"/>
              </a:ext>
            </a:extLst>
          </p:cNvPr>
          <p:cNvSpPr/>
          <p:nvPr/>
        </p:nvSpPr>
        <p:spPr>
          <a:xfrm>
            <a:off x="15545655" y="9209157"/>
            <a:ext cx="7350926" cy="769441"/>
          </a:xfrm>
          <a:prstGeom prst="rect">
            <a:avLst/>
          </a:prstGeom>
        </p:spPr>
        <p:txBody>
          <a:bodyPr wrap="square">
            <a:spAutoFit/>
          </a:bodyPr>
          <a:lstStyle/>
          <a:p>
            <a:r>
              <a:rPr lang="en-US" sz="4400" b="1" dirty="0">
                <a:solidFill>
                  <a:schemeClr val="bg1"/>
                </a:solidFill>
              </a:rPr>
              <a:t>HEADING GOES HERE</a:t>
            </a:r>
          </a:p>
        </p:txBody>
      </p:sp>
      <p:sp>
        <p:nvSpPr>
          <p:cNvPr id="11" name="Rectangle 10">
            <a:extLst>
              <a:ext uri="{FF2B5EF4-FFF2-40B4-BE49-F238E27FC236}">
                <a16:creationId xmlns:a16="http://schemas.microsoft.com/office/drawing/2014/main" id="{3F226E4E-4295-4765-A7DC-6BF5F1ABB2DC}"/>
              </a:ext>
            </a:extLst>
          </p:cNvPr>
          <p:cNvSpPr/>
          <p:nvPr/>
        </p:nvSpPr>
        <p:spPr>
          <a:xfrm>
            <a:off x="15545654" y="10261870"/>
            <a:ext cx="12683325" cy="3897477"/>
          </a:xfrm>
          <a:prstGeom prst="rect">
            <a:avLst/>
          </a:prstGeom>
        </p:spPr>
        <p:txBody>
          <a:bodyPr wrap="square">
            <a:spAutoFit/>
          </a:bodyPr>
          <a:lstStyle/>
          <a:p>
            <a:pPr algn="just">
              <a:lnSpc>
                <a:spcPct val="150000"/>
              </a:lnSpc>
            </a:pPr>
            <a:r>
              <a:rPr lang="en-US" sz="2800" dirty="0">
                <a:solidFill>
                  <a:schemeClr val="bg1"/>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12" name="TextBox 11">
            <a:extLst>
              <a:ext uri="{FF2B5EF4-FFF2-40B4-BE49-F238E27FC236}">
                <a16:creationId xmlns:a16="http://schemas.microsoft.com/office/drawing/2014/main" id="{F638794F-C943-45D5-BFEB-D1C702D17F10}"/>
              </a:ext>
            </a:extLst>
          </p:cNvPr>
          <p:cNvSpPr txBox="1"/>
          <p:nvPr/>
        </p:nvSpPr>
        <p:spPr>
          <a:xfrm>
            <a:off x="1031821" y="4670419"/>
            <a:ext cx="18535650" cy="2563651"/>
          </a:xfrm>
          <a:prstGeom prst="rect">
            <a:avLst/>
          </a:prstGeom>
          <a:noFill/>
        </p:spPr>
        <p:txBody>
          <a:bodyPr wrap="square" rtlCol="0">
            <a:spAutoFit/>
          </a:bodyPr>
          <a:lstStyle/>
          <a:p>
            <a:pPr>
              <a:lnSpc>
                <a:spcPct val="80000"/>
              </a:lnSpc>
            </a:pPr>
            <a:r>
              <a:rPr lang="en-US" sz="10000" b="1" dirty="0">
                <a:solidFill>
                  <a:schemeClr val="bg1"/>
                </a:solidFill>
                <a:latin typeface="Montserrat" panose="00000500000000000000" pitchFamily="2" charset="0"/>
              </a:rPr>
              <a:t>AWESOME </a:t>
            </a:r>
            <a:br>
              <a:rPr lang="en-US" sz="10000" dirty="0">
                <a:solidFill>
                  <a:schemeClr val="bg1"/>
                </a:solidFill>
                <a:latin typeface="Montserrat" panose="00000500000000000000" pitchFamily="2" charset="0"/>
              </a:rPr>
            </a:br>
            <a:r>
              <a:rPr lang="en-US" sz="10000" dirty="0">
                <a:solidFill>
                  <a:schemeClr val="bg1"/>
                </a:solidFill>
                <a:latin typeface="Montserrat" panose="00000500000000000000" pitchFamily="2" charset="0"/>
              </a:rPr>
              <a:t>HEADING HERE</a:t>
            </a:r>
          </a:p>
        </p:txBody>
      </p:sp>
      <p:sp>
        <p:nvSpPr>
          <p:cNvPr id="3" name="Slide Number Placeholder 2">
            <a:extLst>
              <a:ext uri="{FF2B5EF4-FFF2-40B4-BE49-F238E27FC236}">
                <a16:creationId xmlns:a16="http://schemas.microsoft.com/office/drawing/2014/main" id="{A229BB55-610B-481D-AB59-DB40B44BDAC3}"/>
              </a:ext>
            </a:extLst>
          </p:cNvPr>
          <p:cNvSpPr>
            <a:spLocks noGrp="1"/>
          </p:cNvSpPr>
          <p:nvPr>
            <p:ph type="sldNum" sz="quarter" idx="4"/>
          </p:nvPr>
        </p:nvSpPr>
        <p:spPr/>
        <p:txBody>
          <a:bodyPr/>
          <a:lstStyle/>
          <a:p>
            <a:fld id="{92B485D1-D61A-494D-A8A9-04DC541B8AAB}" type="slidenum">
              <a:rPr lang="en-US" smtClean="0">
                <a:solidFill>
                  <a:schemeClr val="bg1"/>
                </a:solidFill>
              </a:rPr>
              <a:pPr/>
              <a:t>5</a:t>
            </a:fld>
            <a:endParaRPr lang="en-US" dirty="0">
              <a:solidFill>
                <a:schemeClr val="bg1"/>
              </a:solidFill>
            </a:endParaRPr>
          </a:p>
        </p:txBody>
      </p:sp>
      <p:sp>
        <p:nvSpPr>
          <p:cNvPr id="4" name="Footer Placeholder 3">
            <a:extLst>
              <a:ext uri="{FF2B5EF4-FFF2-40B4-BE49-F238E27FC236}">
                <a16:creationId xmlns:a16="http://schemas.microsoft.com/office/drawing/2014/main" id="{19320B33-5E03-41DC-83AD-E13C8AD776CC}"/>
              </a:ext>
            </a:extLst>
          </p:cNvPr>
          <p:cNvSpPr>
            <a:spLocks noGrp="1"/>
          </p:cNvSpPr>
          <p:nvPr>
            <p:ph type="ftr" sz="quarter" idx="3"/>
          </p:nvPr>
        </p:nvSpPr>
        <p:spPr/>
        <p:txBody>
          <a:bodyPr/>
          <a:lstStyle/>
          <a:p>
            <a:r>
              <a:rPr lang="en-US">
                <a:solidFill>
                  <a:schemeClr val="bg1"/>
                </a:solidFill>
              </a:rPr>
              <a:t>MEDKIT.COM</a:t>
            </a:r>
            <a:endParaRPr lang="en-US" dirty="0">
              <a:solidFill>
                <a:schemeClr val="bg1"/>
              </a:solidFill>
            </a:endParaRPr>
          </a:p>
        </p:txBody>
      </p:sp>
      <p:sp>
        <p:nvSpPr>
          <p:cNvPr id="16" name="Freeform: Shape 15">
            <a:extLst>
              <a:ext uri="{FF2B5EF4-FFF2-40B4-BE49-F238E27FC236}">
                <a16:creationId xmlns:a16="http://schemas.microsoft.com/office/drawing/2014/main" id="{E6A4564D-C2A0-401A-AA4C-50A7206B63DD}"/>
              </a:ext>
            </a:extLst>
          </p:cNvPr>
          <p:cNvSpPr/>
          <p:nvPr/>
        </p:nvSpPr>
        <p:spPr>
          <a:xfrm>
            <a:off x="1261553" y="1074137"/>
            <a:ext cx="4185136" cy="1256555"/>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004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79FA7F2-2417-4E70-8D91-62E38DB94BE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6" b="7816"/>
          <a:stretch>
            <a:fillRect/>
          </a:stretch>
        </p:blipFill>
        <p:spPr>
          <a:xfrm flipH="1">
            <a:off x="0" y="0"/>
            <a:ext cx="29260800" cy="16459200"/>
          </a:xfrm>
        </p:spPr>
      </p:pic>
      <p:sp>
        <p:nvSpPr>
          <p:cNvPr id="3" name="Slide Number Placeholder 2">
            <a:extLst>
              <a:ext uri="{FF2B5EF4-FFF2-40B4-BE49-F238E27FC236}">
                <a16:creationId xmlns:a16="http://schemas.microsoft.com/office/drawing/2014/main" id="{A229BB55-610B-481D-AB59-DB40B44BDAC3}"/>
              </a:ext>
            </a:extLst>
          </p:cNvPr>
          <p:cNvSpPr>
            <a:spLocks noGrp="1"/>
          </p:cNvSpPr>
          <p:nvPr>
            <p:ph type="sldNum" sz="quarter" idx="4"/>
          </p:nvPr>
        </p:nvSpPr>
        <p:spPr/>
        <p:txBody>
          <a:bodyPr/>
          <a:lstStyle/>
          <a:p>
            <a:fld id="{92B485D1-D61A-494D-A8A9-04DC541B8AAB}" type="slidenum">
              <a:rPr lang="en-US" smtClean="0">
                <a:solidFill>
                  <a:schemeClr val="bg1"/>
                </a:solidFill>
              </a:rPr>
              <a:pPr/>
              <a:t>6</a:t>
            </a:fld>
            <a:endParaRPr lang="en-US" dirty="0">
              <a:solidFill>
                <a:schemeClr val="bg1"/>
              </a:solidFill>
            </a:endParaRPr>
          </a:p>
        </p:txBody>
      </p:sp>
      <p:sp>
        <p:nvSpPr>
          <p:cNvPr id="4" name="Footer Placeholder 3">
            <a:extLst>
              <a:ext uri="{FF2B5EF4-FFF2-40B4-BE49-F238E27FC236}">
                <a16:creationId xmlns:a16="http://schemas.microsoft.com/office/drawing/2014/main" id="{19320B33-5E03-41DC-83AD-E13C8AD776CC}"/>
              </a:ext>
            </a:extLst>
          </p:cNvPr>
          <p:cNvSpPr>
            <a:spLocks noGrp="1"/>
          </p:cNvSpPr>
          <p:nvPr>
            <p:ph type="ftr" sz="quarter" idx="3"/>
          </p:nvPr>
        </p:nvSpPr>
        <p:spPr/>
        <p:txBody>
          <a:bodyPr/>
          <a:lstStyle/>
          <a:p>
            <a:r>
              <a:rPr lang="en-US">
                <a:solidFill>
                  <a:schemeClr val="bg1"/>
                </a:solidFill>
              </a:rPr>
              <a:t>MEDKIT.COM</a:t>
            </a:r>
            <a:endParaRPr lang="en-US" dirty="0">
              <a:solidFill>
                <a:schemeClr val="bg1"/>
              </a:solidFill>
            </a:endParaRPr>
          </a:p>
        </p:txBody>
      </p:sp>
      <p:sp>
        <p:nvSpPr>
          <p:cNvPr id="8" name="Rectangle 7">
            <a:extLst>
              <a:ext uri="{FF2B5EF4-FFF2-40B4-BE49-F238E27FC236}">
                <a16:creationId xmlns:a16="http://schemas.microsoft.com/office/drawing/2014/main" id="{24E50A4A-4D65-4064-B442-A509B7DA438E}"/>
              </a:ext>
            </a:extLst>
          </p:cNvPr>
          <p:cNvSpPr/>
          <p:nvPr/>
        </p:nvSpPr>
        <p:spPr>
          <a:xfrm rot="10800000">
            <a:off x="1031820" y="1428750"/>
            <a:ext cx="11230768" cy="12145857"/>
          </a:xfrm>
          <a:prstGeom prst="rect">
            <a:avLst/>
          </a:prstGeom>
          <a:gradFill>
            <a:gsLst>
              <a:gs pos="53000">
                <a:schemeClr val="accent2"/>
              </a:gs>
              <a:gs pos="15000">
                <a:schemeClr val="accent2"/>
              </a:gs>
              <a:gs pos="98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Rectangle 8">
            <a:extLst>
              <a:ext uri="{FF2B5EF4-FFF2-40B4-BE49-F238E27FC236}">
                <a16:creationId xmlns:a16="http://schemas.microsoft.com/office/drawing/2014/main" id="{3C393F90-7916-4722-A6AE-72960FC41BD9}"/>
              </a:ext>
            </a:extLst>
          </p:cNvPr>
          <p:cNvSpPr/>
          <p:nvPr/>
        </p:nvSpPr>
        <p:spPr>
          <a:xfrm>
            <a:off x="2259181" y="6375164"/>
            <a:ext cx="8776047" cy="6001643"/>
          </a:xfrm>
          <a:prstGeom prst="rect">
            <a:avLst/>
          </a:prstGeom>
        </p:spPr>
        <p:txBody>
          <a:bodyPr wrap="square">
            <a:spAutoFit/>
          </a:bodyPr>
          <a:lstStyle/>
          <a:p>
            <a:pPr algn="just"/>
            <a:r>
              <a:rPr lang="en-US" sz="4800" b="1" dirty="0">
                <a:solidFill>
                  <a:schemeClr val="bg1"/>
                </a:solidFill>
              </a:rPr>
              <a:t>WATCH THIS SLIDE SHOW ABOUT FIBROM YALO IGIA WITH PICTURES IS ABOUT THIS CHRONIC CONDITION THAT CAUSES PAINS AND STIFFNESS OF ABOUT THE TENDONS, MUSCLES, AND JOINTS.</a:t>
            </a:r>
          </a:p>
        </p:txBody>
      </p:sp>
      <p:sp>
        <p:nvSpPr>
          <p:cNvPr id="13" name="Freeform: Shape 12">
            <a:extLst>
              <a:ext uri="{FF2B5EF4-FFF2-40B4-BE49-F238E27FC236}">
                <a16:creationId xmlns:a16="http://schemas.microsoft.com/office/drawing/2014/main" id="{DDF3A609-7B9F-43E6-9F0E-CAF7D37F23D1}"/>
              </a:ext>
            </a:extLst>
          </p:cNvPr>
          <p:cNvSpPr/>
          <p:nvPr/>
        </p:nvSpPr>
        <p:spPr>
          <a:xfrm>
            <a:off x="2462067" y="4082393"/>
            <a:ext cx="4185136" cy="1256555"/>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47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7A64F67-2FFF-49DE-9E4C-FAF1564BE16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a:xfrm flipH="1">
            <a:off x="0" y="0"/>
            <a:ext cx="29260800" cy="16459200"/>
          </a:xfrm>
        </p:spPr>
      </p:pic>
      <p:sp>
        <p:nvSpPr>
          <p:cNvPr id="7" name="Rectangle 6">
            <a:extLst>
              <a:ext uri="{FF2B5EF4-FFF2-40B4-BE49-F238E27FC236}">
                <a16:creationId xmlns:a16="http://schemas.microsoft.com/office/drawing/2014/main" id="{48CEF628-5D13-40B2-8383-4417C598AB53}"/>
              </a:ext>
            </a:extLst>
          </p:cNvPr>
          <p:cNvSpPr/>
          <p:nvPr/>
        </p:nvSpPr>
        <p:spPr>
          <a:xfrm>
            <a:off x="14630400" y="0"/>
            <a:ext cx="14630400" cy="16459200"/>
          </a:xfrm>
          <a:prstGeom prst="rect">
            <a:avLst/>
          </a:prstGeom>
          <a:solidFill>
            <a:schemeClr val="accent3">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bg1"/>
              </a:solidFill>
            </a:endParaRPr>
          </a:p>
        </p:txBody>
      </p:sp>
      <p:sp>
        <p:nvSpPr>
          <p:cNvPr id="3" name="Slide Number Placeholder 2">
            <a:extLst>
              <a:ext uri="{FF2B5EF4-FFF2-40B4-BE49-F238E27FC236}">
                <a16:creationId xmlns:a16="http://schemas.microsoft.com/office/drawing/2014/main" id="{A229BB55-610B-481D-AB59-DB40B44BDAC3}"/>
              </a:ext>
            </a:extLst>
          </p:cNvPr>
          <p:cNvSpPr>
            <a:spLocks noGrp="1"/>
          </p:cNvSpPr>
          <p:nvPr>
            <p:ph type="sldNum" sz="quarter" idx="4"/>
          </p:nvPr>
        </p:nvSpPr>
        <p:spPr/>
        <p:txBody>
          <a:bodyPr/>
          <a:lstStyle/>
          <a:p>
            <a:fld id="{92B485D1-D61A-494D-A8A9-04DC541B8AAB}" type="slidenum">
              <a:rPr lang="en-US" smtClean="0">
                <a:solidFill>
                  <a:schemeClr val="bg1"/>
                </a:solidFill>
              </a:rPr>
              <a:pPr/>
              <a:t>7</a:t>
            </a:fld>
            <a:endParaRPr lang="en-US" dirty="0">
              <a:solidFill>
                <a:schemeClr val="bg1"/>
              </a:solidFill>
            </a:endParaRPr>
          </a:p>
        </p:txBody>
      </p:sp>
      <p:sp>
        <p:nvSpPr>
          <p:cNvPr id="4" name="Footer Placeholder 3">
            <a:extLst>
              <a:ext uri="{FF2B5EF4-FFF2-40B4-BE49-F238E27FC236}">
                <a16:creationId xmlns:a16="http://schemas.microsoft.com/office/drawing/2014/main" id="{19320B33-5E03-41DC-83AD-E13C8AD776CC}"/>
              </a:ext>
            </a:extLst>
          </p:cNvPr>
          <p:cNvSpPr>
            <a:spLocks noGrp="1"/>
          </p:cNvSpPr>
          <p:nvPr>
            <p:ph type="ftr" sz="quarter" idx="3"/>
          </p:nvPr>
        </p:nvSpPr>
        <p:spPr/>
        <p:txBody>
          <a:bodyPr/>
          <a:lstStyle/>
          <a:p>
            <a:r>
              <a:rPr lang="en-US">
                <a:solidFill>
                  <a:schemeClr val="bg1"/>
                </a:solidFill>
              </a:rPr>
              <a:t>MEDKIT.COM</a:t>
            </a:r>
            <a:endParaRPr lang="en-US" dirty="0">
              <a:solidFill>
                <a:schemeClr val="bg1"/>
              </a:solidFill>
            </a:endParaRPr>
          </a:p>
        </p:txBody>
      </p:sp>
      <p:sp>
        <p:nvSpPr>
          <p:cNvPr id="13" name="TextBox 12">
            <a:extLst>
              <a:ext uri="{FF2B5EF4-FFF2-40B4-BE49-F238E27FC236}">
                <a16:creationId xmlns:a16="http://schemas.microsoft.com/office/drawing/2014/main" id="{EE912820-8685-434A-BDB5-3268B1D89055}"/>
              </a:ext>
            </a:extLst>
          </p:cNvPr>
          <p:cNvSpPr txBox="1"/>
          <p:nvPr/>
        </p:nvSpPr>
        <p:spPr>
          <a:xfrm>
            <a:off x="16081321" y="6374660"/>
            <a:ext cx="12147658" cy="2563651"/>
          </a:xfrm>
          <a:prstGeom prst="rect">
            <a:avLst/>
          </a:prstGeom>
          <a:noFill/>
        </p:spPr>
        <p:txBody>
          <a:bodyPr wrap="square" rtlCol="0">
            <a:spAutoFit/>
          </a:bodyPr>
          <a:lstStyle/>
          <a:p>
            <a:pPr>
              <a:lnSpc>
                <a:spcPct val="80000"/>
              </a:lnSpc>
            </a:pPr>
            <a:r>
              <a:rPr lang="en-US" sz="10000" b="1" dirty="0">
                <a:solidFill>
                  <a:schemeClr val="bg1"/>
                </a:solidFill>
                <a:latin typeface="Montserrat" panose="00000500000000000000" pitchFamily="2" charset="0"/>
              </a:rPr>
              <a:t>AWESOME </a:t>
            </a:r>
            <a:br>
              <a:rPr lang="en-US" sz="10000" dirty="0">
                <a:solidFill>
                  <a:schemeClr val="bg1"/>
                </a:solidFill>
                <a:latin typeface="Montserrat" panose="00000500000000000000" pitchFamily="2" charset="0"/>
              </a:rPr>
            </a:br>
            <a:r>
              <a:rPr lang="en-US" sz="10000" dirty="0">
                <a:solidFill>
                  <a:schemeClr val="bg1"/>
                </a:solidFill>
                <a:latin typeface="Montserrat" panose="00000500000000000000" pitchFamily="2" charset="0"/>
              </a:rPr>
              <a:t>HEADING HERE</a:t>
            </a:r>
          </a:p>
        </p:txBody>
      </p:sp>
      <p:sp>
        <p:nvSpPr>
          <p:cNvPr id="14" name="TextBox 13">
            <a:extLst>
              <a:ext uri="{FF2B5EF4-FFF2-40B4-BE49-F238E27FC236}">
                <a16:creationId xmlns:a16="http://schemas.microsoft.com/office/drawing/2014/main" id="{0FC06DCA-BC0D-4207-B131-E294C4062DB4}"/>
              </a:ext>
            </a:extLst>
          </p:cNvPr>
          <p:cNvSpPr txBox="1"/>
          <p:nvPr/>
        </p:nvSpPr>
        <p:spPr>
          <a:xfrm>
            <a:off x="16081321" y="10206663"/>
            <a:ext cx="12147658" cy="3702360"/>
          </a:xfrm>
          <a:prstGeom prst="rect">
            <a:avLst/>
          </a:prstGeom>
          <a:noFill/>
        </p:spPr>
        <p:txBody>
          <a:bodyPr wrap="square" rtlCol="0">
            <a:spAutoFit/>
          </a:bodyPr>
          <a:lstStyle/>
          <a:p>
            <a:pPr algn="just">
              <a:lnSpc>
                <a:spcPct val="150000"/>
              </a:lnSpc>
            </a:pPr>
            <a:r>
              <a:rPr lang="en-US" sz="3200" dirty="0">
                <a:solidFill>
                  <a:schemeClr val="bg1"/>
                </a:solidFill>
                <a:latin typeface="Montserrat" panose="00000500000000000000" pitchFamily="2" charset="0"/>
              </a:rPr>
              <a:t>Lorem ipsum is placeholder text commonly used in the graphic, print, and publishing industries for previewing layouts and visual mockups. Lorem ipsum is placeholder text commonly used in the graphic, print, and publishing industries for previewing layouts and visual mockups. </a:t>
            </a:r>
          </a:p>
        </p:txBody>
      </p:sp>
      <p:sp>
        <p:nvSpPr>
          <p:cNvPr id="15" name="Freeform: Shape 14">
            <a:extLst>
              <a:ext uri="{FF2B5EF4-FFF2-40B4-BE49-F238E27FC236}">
                <a16:creationId xmlns:a16="http://schemas.microsoft.com/office/drawing/2014/main" id="{5D9907A7-ADDF-4C46-A855-1B4CC0ACA13E}"/>
              </a:ext>
            </a:extLst>
          </p:cNvPr>
          <p:cNvSpPr/>
          <p:nvPr/>
        </p:nvSpPr>
        <p:spPr>
          <a:xfrm>
            <a:off x="16349153" y="1074137"/>
            <a:ext cx="4185136" cy="1256555"/>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559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96FEFF1-6760-4A40-960F-F5295540412D}"/>
              </a:ext>
            </a:extLst>
          </p:cNvPr>
          <p:cNvSpPr/>
          <p:nvPr/>
        </p:nvSpPr>
        <p:spPr>
          <a:xfrm>
            <a:off x="19200343" y="4313080"/>
            <a:ext cx="7406195" cy="1446550"/>
          </a:xfrm>
          <a:prstGeom prst="rect">
            <a:avLst/>
          </a:prstGeom>
        </p:spPr>
        <p:txBody>
          <a:bodyPr wrap="none">
            <a:spAutoFit/>
          </a:bodyPr>
          <a:lstStyle/>
          <a:p>
            <a:r>
              <a:rPr lang="en-US" sz="4400" b="1" dirty="0">
                <a:solidFill>
                  <a:schemeClr val="accent1"/>
                </a:solidFill>
              </a:rPr>
              <a:t>CREATIVITY </a:t>
            </a:r>
            <a:br>
              <a:rPr lang="en-US" sz="4400" b="1" dirty="0">
                <a:solidFill>
                  <a:schemeClr val="accent1"/>
                </a:solidFill>
              </a:rPr>
            </a:br>
            <a:r>
              <a:rPr lang="en-US" sz="4400" b="1" dirty="0">
                <a:solidFill>
                  <a:schemeClr val="accent1"/>
                </a:solidFill>
              </a:rPr>
              <a:t>DELIVER FUNCTIONALIZ</a:t>
            </a:r>
          </a:p>
        </p:txBody>
      </p:sp>
      <p:sp>
        <p:nvSpPr>
          <p:cNvPr id="35" name="Rectangle 34">
            <a:extLst>
              <a:ext uri="{FF2B5EF4-FFF2-40B4-BE49-F238E27FC236}">
                <a16:creationId xmlns:a16="http://schemas.microsoft.com/office/drawing/2014/main" id="{F65564C6-1CE5-4986-AEC7-886B9348CA2F}"/>
              </a:ext>
            </a:extLst>
          </p:cNvPr>
          <p:cNvSpPr/>
          <p:nvPr/>
        </p:nvSpPr>
        <p:spPr>
          <a:xfrm>
            <a:off x="19200344" y="5930159"/>
            <a:ext cx="9057153" cy="3251146"/>
          </a:xfrm>
          <a:prstGeom prst="rect">
            <a:avLst/>
          </a:prstGeom>
          <a:noFill/>
        </p:spPr>
        <p:txBody>
          <a:bodyPr wrap="square" rtlCol="0">
            <a:spAutoFit/>
          </a:bodyPr>
          <a:lstStyle/>
          <a:p>
            <a:pPr algn="just">
              <a:lnSpc>
                <a:spcPct val="150000"/>
              </a:lnSpc>
            </a:pPr>
            <a:r>
              <a:rPr lang="en-US" sz="2800" dirty="0">
                <a:solidFill>
                  <a:schemeClr val="tx1">
                    <a:lumMod val="85000"/>
                    <a:lumOff val="15000"/>
                  </a:schemeClr>
                </a:solidFill>
              </a:rPr>
              <a:t>Contrary to popular belief, </a:t>
            </a:r>
            <a:r>
              <a:rPr lang="en-US" sz="2800" b="1" dirty="0">
                <a:solidFill>
                  <a:schemeClr val="tx1">
                    <a:lumMod val="85000"/>
                    <a:lumOff val="15000"/>
                  </a:schemeClr>
                </a:solidFill>
              </a:rPr>
              <a:t>Lorem Ipsum is not simply random text.</a:t>
            </a:r>
            <a:r>
              <a:rPr lang="en-US" sz="2800" dirty="0">
                <a:solidFill>
                  <a:schemeClr val="tx1">
                    <a:lumMod val="85000"/>
                    <a:lumOff val="15000"/>
                  </a:schemeClr>
                </a:solidFill>
              </a:rPr>
              <a:t> It has roots in a piece of classical Latin literature from 45 BC. There are many variations of passages. Contrary to popular belief, </a:t>
            </a:r>
            <a:r>
              <a:rPr lang="en-US" sz="2800" b="1" dirty="0">
                <a:solidFill>
                  <a:schemeClr val="tx1">
                    <a:lumMod val="85000"/>
                    <a:lumOff val="15000"/>
                  </a:schemeClr>
                </a:solidFill>
              </a:rPr>
              <a:t>Lorem Ipsum is not simply random text.</a:t>
            </a:r>
            <a:endParaRPr lang="en-US" sz="2800" dirty="0">
              <a:solidFill>
                <a:schemeClr val="tx1">
                  <a:lumMod val="85000"/>
                  <a:lumOff val="15000"/>
                </a:schemeClr>
              </a:solidFill>
            </a:endParaRPr>
          </a:p>
        </p:txBody>
      </p:sp>
      <p:sp>
        <p:nvSpPr>
          <p:cNvPr id="36" name="TextBox 35">
            <a:extLst>
              <a:ext uri="{FF2B5EF4-FFF2-40B4-BE49-F238E27FC236}">
                <a16:creationId xmlns:a16="http://schemas.microsoft.com/office/drawing/2014/main" id="{A8524959-4664-48C7-9074-467BBBB729E1}"/>
              </a:ext>
            </a:extLst>
          </p:cNvPr>
          <p:cNvSpPr txBox="1"/>
          <p:nvPr/>
        </p:nvSpPr>
        <p:spPr>
          <a:xfrm>
            <a:off x="1066990" y="12806222"/>
            <a:ext cx="2361544" cy="1274195"/>
          </a:xfrm>
          <a:prstGeom prst="rect">
            <a:avLst/>
          </a:prstGeom>
          <a:noFill/>
        </p:spPr>
        <p:txBody>
          <a:bodyPr wrap="none" rtlCol="0">
            <a:spAutoFit/>
          </a:bodyPr>
          <a:lstStyle/>
          <a:p>
            <a:r>
              <a:rPr lang="en-US" sz="7680" b="1" dirty="0">
                <a:solidFill>
                  <a:schemeClr val="accent1"/>
                </a:solidFill>
              </a:rPr>
              <a:t>2913</a:t>
            </a:r>
          </a:p>
        </p:txBody>
      </p:sp>
      <p:sp>
        <p:nvSpPr>
          <p:cNvPr id="37" name="TextBox 36">
            <a:extLst>
              <a:ext uri="{FF2B5EF4-FFF2-40B4-BE49-F238E27FC236}">
                <a16:creationId xmlns:a16="http://schemas.microsoft.com/office/drawing/2014/main" id="{17EE8AB4-D04B-4DC6-930F-86039BE38FBF}"/>
              </a:ext>
            </a:extLst>
          </p:cNvPr>
          <p:cNvSpPr txBox="1"/>
          <p:nvPr/>
        </p:nvSpPr>
        <p:spPr>
          <a:xfrm>
            <a:off x="1022907" y="13853611"/>
            <a:ext cx="2991525" cy="769441"/>
          </a:xfrm>
          <a:prstGeom prst="rect">
            <a:avLst/>
          </a:prstGeom>
          <a:noFill/>
        </p:spPr>
        <p:txBody>
          <a:bodyPr wrap="none" rtlCol="0">
            <a:spAutoFit/>
          </a:bodyPr>
          <a:lstStyle/>
          <a:p>
            <a:pPr algn="ctr"/>
            <a:r>
              <a:rPr lang="en-US" sz="4400" dirty="0">
                <a:solidFill>
                  <a:schemeClr val="accent1"/>
                </a:solidFill>
              </a:rPr>
              <a:t>MAIL APP</a:t>
            </a:r>
          </a:p>
        </p:txBody>
      </p:sp>
      <p:sp>
        <p:nvSpPr>
          <p:cNvPr id="38" name="TextBox 37">
            <a:extLst>
              <a:ext uri="{FF2B5EF4-FFF2-40B4-BE49-F238E27FC236}">
                <a16:creationId xmlns:a16="http://schemas.microsoft.com/office/drawing/2014/main" id="{64A1EFCD-3B85-4D84-B45C-D78351C8AC59}"/>
              </a:ext>
            </a:extLst>
          </p:cNvPr>
          <p:cNvSpPr txBox="1"/>
          <p:nvPr/>
        </p:nvSpPr>
        <p:spPr>
          <a:xfrm>
            <a:off x="5411690" y="12794988"/>
            <a:ext cx="2579552" cy="1274195"/>
          </a:xfrm>
          <a:prstGeom prst="rect">
            <a:avLst/>
          </a:prstGeom>
          <a:noFill/>
        </p:spPr>
        <p:txBody>
          <a:bodyPr wrap="none" rtlCol="0">
            <a:spAutoFit/>
          </a:bodyPr>
          <a:lstStyle/>
          <a:p>
            <a:r>
              <a:rPr lang="en-US" sz="7680" b="1" dirty="0">
                <a:solidFill>
                  <a:schemeClr val="accent1"/>
                </a:solidFill>
              </a:rPr>
              <a:t>3282</a:t>
            </a:r>
          </a:p>
        </p:txBody>
      </p:sp>
      <p:sp>
        <p:nvSpPr>
          <p:cNvPr id="39" name="TextBox 38">
            <a:extLst>
              <a:ext uri="{FF2B5EF4-FFF2-40B4-BE49-F238E27FC236}">
                <a16:creationId xmlns:a16="http://schemas.microsoft.com/office/drawing/2014/main" id="{296E0263-050A-4064-B804-83E0A9B324CB}"/>
              </a:ext>
            </a:extLst>
          </p:cNvPr>
          <p:cNvSpPr txBox="1"/>
          <p:nvPr/>
        </p:nvSpPr>
        <p:spPr>
          <a:xfrm>
            <a:off x="5411690" y="13842377"/>
            <a:ext cx="2991525" cy="769441"/>
          </a:xfrm>
          <a:prstGeom prst="rect">
            <a:avLst/>
          </a:prstGeom>
          <a:noFill/>
        </p:spPr>
        <p:txBody>
          <a:bodyPr wrap="none" rtlCol="0">
            <a:spAutoFit/>
          </a:bodyPr>
          <a:lstStyle/>
          <a:p>
            <a:pPr algn="ctr"/>
            <a:r>
              <a:rPr lang="en-US" sz="4400" dirty="0">
                <a:solidFill>
                  <a:schemeClr val="accent1"/>
                </a:solidFill>
              </a:rPr>
              <a:t>MAIL APP</a:t>
            </a:r>
          </a:p>
        </p:txBody>
      </p:sp>
      <p:sp>
        <p:nvSpPr>
          <p:cNvPr id="40" name="TextBox 39">
            <a:extLst>
              <a:ext uri="{FF2B5EF4-FFF2-40B4-BE49-F238E27FC236}">
                <a16:creationId xmlns:a16="http://schemas.microsoft.com/office/drawing/2014/main" id="{71622A26-2681-48EC-ADD0-015BC0CBEFD8}"/>
              </a:ext>
            </a:extLst>
          </p:cNvPr>
          <p:cNvSpPr txBox="1"/>
          <p:nvPr/>
        </p:nvSpPr>
        <p:spPr>
          <a:xfrm>
            <a:off x="1066990" y="9926332"/>
            <a:ext cx="5878532" cy="769441"/>
          </a:xfrm>
          <a:prstGeom prst="rect">
            <a:avLst/>
          </a:prstGeom>
          <a:noFill/>
        </p:spPr>
        <p:txBody>
          <a:bodyPr wrap="none" rtlCol="0">
            <a:spAutoFit/>
          </a:bodyPr>
          <a:lstStyle/>
          <a:p>
            <a:r>
              <a:rPr lang="en-US" sz="4400" b="1" dirty="0">
                <a:solidFill>
                  <a:schemeClr val="accent1"/>
                </a:solidFill>
              </a:rPr>
              <a:t>INSERT TITLE HERE</a:t>
            </a:r>
          </a:p>
        </p:txBody>
      </p:sp>
      <p:sp>
        <p:nvSpPr>
          <p:cNvPr id="41" name="TextBox 40">
            <a:extLst>
              <a:ext uri="{FF2B5EF4-FFF2-40B4-BE49-F238E27FC236}">
                <a16:creationId xmlns:a16="http://schemas.microsoft.com/office/drawing/2014/main" id="{10305DA6-02D6-4D40-9185-DDCB3E50CDC0}"/>
              </a:ext>
            </a:extLst>
          </p:cNvPr>
          <p:cNvSpPr txBox="1"/>
          <p:nvPr/>
        </p:nvSpPr>
        <p:spPr>
          <a:xfrm>
            <a:off x="1066990" y="10868248"/>
            <a:ext cx="8305610" cy="1346972"/>
          </a:xfrm>
          <a:prstGeom prst="rect">
            <a:avLst/>
          </a:prstGeom>
          <a:noFill/>
        </p:spPr>
        <p:txBody>
          <a:bodyPr wrap="square" rtlCol="0">
            <a:spAutoFit/>
          </a:bodyPr>
          <a:lstStyle/>
          <a:p>
            <a:pPr>
              <a:lnSpc>
                <a:spcPct val="150000"/>
              </a:lnSpc>
            </a:pPr>
            <a:r>
              <a:rPr lang="en-US" sz="2880" dirty="0">
                <a:solidFill>
                  <a:schemeClr val="tx1">
                    <a:lumMod val="85000"/>
                    <a:lumOff val="15000"/>
                  </a:schemeClr>
                </a:solidFill>
              </a:rPr>
              <a:t>Sed perspiciatis unde omnis iste natus error </a:t>
            </a:r>
            <a:r>
              <a:rPr lang="en-US" sz="2880" dirty="0" err="1">
                <a:solidFill>
                  <a:schemeClr val="tx1">
                    <a:lumMod val="85000"/>
                    <a:lumOff val="15000"/>
                  </a:schemeClr>
                </a:solidFill>
              </a:rPr>
              <a:t>voluptatem</a:t>
            </a:r>
            <a:r>
              <a:rPr lang="en-US" sz="2880" dirty="0">
                <a:solidFill>
                  <a:schemeClr val="tx1">
                    <a:lumMod val="85000"/>
                    <a:lumOff val="15000"/>
                  </a:schemeClr>
                </a:solidFill>
              </a:rPr>
              <a:t> rem error </a:t>
            </a:r>
            <a:r>
              <a:rPr lang="en-US" sz="2880" dirty="0" err="1">
                <a:solidFill>
                  <a:schemeClr val="tx1">
                    <a:lumMod val="85000"/>
                    <a:lumOff val="15000"/>
                  </a:schemeClr>
                </a:solidFill>
              </a:rPr>
              <a:t>voluptatem</a:t>
            </a:r>
            <a:r>
              <a:rPr lang="en-US" sz="2880" dirty="0">
                <a:solidFill>
                  <a:schemeClr val="tx1">
                    <a:lumMod val="85000"/>
                    <a:lumOff val="15000"/>
                  </a:schemeClr>
                </a:solidFill>
              </a:rPr>
              <a:t> rem</a:t>
            </a:r>
          </a:p>
        </p:txBody>
      </p:sp>
      <p:sp>
        <p:nvSpPr>
          <p:cNvPr id="43" name="Rectangle 42">
            <a:extLst>
              <a:ext uri="{FF2B5EF4-FFF2-40B4-BE49-F238E27FC236}">
                <a16:creationId xmlns:a16="http://schemas.microsoft.com/office/drawing/2014/main" id="{384630CA-4643-461F-A8DE-F7103143AB89}"/>
              </a:ext>
            </a:extLst>
          </p:cNvPr>
          <p:cNvSpPr/>
          <p:nvPr/>
        </p:nvSpPr>
        <p:spPr>
          <a:xfrm rot="16200000">
            <a:off x="25101603" y="11388687"/>
            <a:ext cx="4669771" cy="164201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4" name="TextBox 43">
            <a:extLst>
              <a:ext uri="{FF2B5EF4-FFF2-40B4-BE49-F238E27FC236}">
                <a16:creationId xmlns:a16="http://schemas.microsoft.com/office/drawing/2014/main" id="{35A983E3-60C5-4EF6-8701-6B9482FFECF0}"/>
              </a:ext>
            </a:extLst>
          </p:cNvPr>
          <p:cNvSpPr txBox="1"/>
          <p:nvPr/>
        </p:nvSpPr>
        <p:spPr>
          <a:xfrm rot="5400000">
            <a:off x="25101601" y="11671087"/>
            <a:ext cx="4669769" cy="1077218"/>
          </a:xfrm>
          <a:prstGeom prst="rect">
            <a:avLst/>
          </a:prstGeom>
          <a:noFill/>
        </p:spPr>
        <p:txBody>
          <a:bodyPr wrap="square" rtlCol="0">
            <a:spAutoFit/>
          </a:bodyPr>
          <a:lstStyle/>
          <a:p>
            <a:pPr algn="ctr"/>
            <a:r>
              <a:rPr lang="en-US" sz="3200" dirty="0">
                <a:solidFill>
                  <a:schemeClr val="bg1"/>
                </a:solidFill>
              </a:rPr>
              <a:t>MODERN  PRESENTATION.</a:t>
            </a:r>
          </a:p>
        </p:txBody>
      </p:sp>
      <p:sp>
        <p:nvSpPr>
          <p:cNvPr id="45" name="Rectangle 44">
            <a:extLst>
              <a:ext uri="{FF2B5EF4-FFF2-40B4-BE49-F238E27FC236}">
                <a16:creationId xmlns:a16="http://schemas.microsoft.com/office/drawing/2014/main" id="{2DE9ADF6-1660-4231-B521-3EF141A4E430}"/>
              </a:ext>
            </a:extLst>
          </p:cNvPr>
          <p:cNvSpPr/>
          <p:nvPr/>
        </p:nvSpPr>
        <p:spPr>
          <a:xfrm rot="16200000">
            <a:off x="-334483" y="5961021"/>
            <a:ext cx="4655983" cy="164201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6" name="TextBox 45">
            <a:extLst>
              <a:ext uri="{FF2B5EF4-FFF2-40B4-BE49-F238E27FC236}">
                <a16:creationId xmlns:a16="http://schemas.microsoft.com/office/drawing/2014/main" id="{4C95FB96-A0EB-460D-931E-C59B4C59D008}"/>
              </a:ext>
            </a:extLst>
          </p:cNvPr>
          <p:cNvSpPr txBox="1"/>
          <p:nvPr/>
        </p:nvSpPr>
        <p:spPr>
          <a:xfrm rot="5400000">
            <a:off x="-332490" y="6245416"/>
            <a:ext cx="4651993" cy="1077218"/>
          </a:xfrm>
          <a:prstGeom prst="rect">
            <a:avLst/>
          </a:prstGeom>
          <a:noFill/>
        </p:spPr>
        <p:txBody>
          <a:bodyPr wrap="square" rtlCol="0">
            <a:spAutoFit/>
          </a:bodyPr>
          <a:lstStyle/>
          <a:p>
            <a:pPr algn="ctr"/>
            <a:r>
              <a:rPr lang="en-US" sz="3200" dirty="0">
                <a:solidFill>
                  <a:schemeClr val="bg1"/>
                </a:solidFill>
              </a:rPr>
              <a:t>MODERN  PRESENTATION.</a:t>
            </a:r>
          </a:p>
        </p:txBody>
      </p:sp>
      <p:sp>
        <p:nvSpPr>
          <p:cNvPr id="12" name="Footer Placeholder 11">
            <a:extLst>
              <a:ext uri="{FF2B5EF4-FFF2-40B4-BE49-F238E27FC236}">
                <a16:creationId xmlns:a16="http://schemas.microsoft.com/office/drawing/2014/main" id="{95B50D5C-60CA-4F2C-9FD1-2D985500BFAA}"/>
              </a:ext>
            </a:extLst>
          </p:cNvPr>
          <p:cNvSpPr>
            <a:spLocks noGrp="1"/>
          </p:cNvSpPr>
          <p:nvPr>
            <p:ph type="ftr" sz="quarter" idx="3"/>
          </p:nvPr>
        </p:nvSpPr>
        <p:spPr/>
        <p:txBody>
          <a:bodyPr/>
          <a:lstStyle/>
          <a:p>
            <a:r>
              <a:rPr lang="en-US">
                <a:solidFill>
                  <a:srgbClr val="1D95BF"/>
                </a:solidFill>
              </a:rPr>
              <a:t>MEDKIT.COM</a:t>
            </a:r>
            <a:endParaRPr lang="en-US" dirty="0">
              <a:solidFill>
                <a:srgbClr val="1D95BF"/>
              </a:solidFill>
            </a:endParaRPr>
          </a:p>
        </p:txBody>
      </p:sp>
      <p:sp>
        <p:nvSpPr>
          <p:cNvPr id="13" name="Slide Number Placeholder 12">
            <a:extLst>
              <a:ext uri="{FF2B5EF4-FFF2-40B4-BE49-F238E27FC236}">
                <a16:creationId xmlns:a16="http://schemas.microsoft.com/office/drawing/2014/main" id="{068DB2D6-D0A4-46BA-9228-40BA78F18C25}"/>
              </a:ext>
            </a:extLst>
          </p:cNvPr>
          <p:cNvSpPr>
            <a:spLocks noGrp="1"/>
          </p:cNvSpPr>
          <p:nvPr>
            <p:ph type="sldNum" sz="quarter" idx="4"/>
          </p:nvPr>
        </p:nvSpPr>
        <p:spPr/>
        <p:txBody>
          <a:bodyPr/>
          <a:lstStyle/>
          <a:p>
            <a:fld id="{92B485D1-D61A-494D-A8A9-04DC541B8AAB}" type="slidenum">
              <a:rPr lang="en-US" smtClean="0">
                <a:solidFill>
                  <a:srgbClr val="1D95BF"/>
                </a:solidFill>
              </a:rPr>
              <a:pPr/>
              <a:t>8</a:t>
            </a:fld>
            <a:endParaRPr lang="en-US" dirty="0">
              <a:solidFill>
                <a:srgbClr val="1D95BF"/>
              </a:solidFill>
            </a:endParaRPr>
          </a:p>
        </p:txBody>
      </p:sp>
      <p:sp>
        <p:nvSpPr>
          <p:cNvPr id="22" name="Rectangle 21">
            <a:extLst>
              <a:ext uri="{FF2B5EF4-FFF2-40B4-BE49-F238E27FC236}">
                <a16:creationId xmlns:a16="http://schemas.microsoft.com/office/drawing/2014/main" id="{1B0A8A43-3647-4489-AB19-1EDDB7A15AFF}"/>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PORTFOLIO</a:t>
            </a:r>
          </a:p>
        </p:txBody>
      </p:sp>
      <p:sp>
        <p:nvSpPr>
          <p:cNvPr id="23" name="Freeform: Shape 22">
            <a:extLst>
              <a:ext uri="{FF2B5EF4-FFF2-40B4-BE49-F238E27FC236}">
                <a16:creationId xmlns:a16="http://schemas.microsoft.com/office/drawing/2014/main" id="{A5EC3283-00D7-475E-AAC5-4B6F23EEBE55}"/>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93BE27-DCE8-4B8C-BA5A-6A9F798A65D9}"/>
              </a:ext>
            </a:extLst>
          </p:cNvPr>
          <p:cNvSpPr/>
          <p:nvPr/>
        </p:nvSpPr>
        <p:spPr>
          <a:xfrm>
            <a:off x="1069921" y="2637878"/>
            <a:ext cx="27159057" cy="747705"/>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pic>
        <p:nvPicPr>
          <p:cNvPr id="7" name="Picture Placeholder 6">
            <a:extLst>
              <a:ext uri="{FF2B5EF4-FFF2-40B4-BE49-F238E27FC236}">
                <a16:creationId xmlns:a16="http://schemas.microsoft.com/office/drawing/2014/main" id="{BE7D9B1D-56FD-4B04-911D-A1000EB491F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0221" b="30221"/>
          <a:stretch>
            <a:fillRect/>
          </a:stretch>
        </p:blipFill>
        <p:spPr/>
      </p:pic>
      <p:pic>
        <p:nvPicPr>
          <p:cNvPr id="9" name="Picture Placeholder 8">
            <a:extLst>
              <a:ext uri="{FF2B5EF4-FFF2-40B4-BE49-F238E27FC236}">
                <a16:creationId xmlns:a16="http://schemas.microsoft.com/office/drawing/2014/main" id="{18705D2A-CFFD-4A74-BE5B-B235D186555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8233" b="42085"/>
          <a:stretch/>
        </p:blipFill>
        <p:spPr>
          <a:xfrm>
            <a:off x="10596434" y="9872816"/>
            <a:ext cx="17661063" cy="4655983"/>
          </a:xfrm>
        </p:spPr>
      </p:pic>
    </p:spTree>
    <p:extLst>
      <p:ext uri="{BB962C8B-B14F-4D97-AF65-F5344CB8AC3E}">
        <p14:creationId xmlns:p14="http://schemas.microsoft.com/office/powerpoint/2010/main" val="200814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A816127F-FE11-41F1-9FEC-2F02A6BA471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2760" b="38490"/>
          <a:stretch/>
        </p:blipFill>
        <p:spPr>
          <a:xfrm>
            <a:off x="1031820" y="5181600"/>
            <a:ext cx="27197159" cy="8839200"/>
          </a:xfrm>
        </p:spPr>
      </p:pic>
      <p:sp>
        <p:nvSpPr>
          <p:cNvPr id="5" name="Slide Number Placeholder 4">
            <a:extLst>
              <a:ext uri="{FF2B5EF4-FFF2-40B4-BE49-F238E27FC236}">
                <a16:creationId xmlns:a16="http://schemas.microsoft.com/office/drawing/2014/main" id="{C7524065-7D80-4D90-B4B4-15C649765F57}"/>
              </a:ext>
            </a:extLst>
          </p:cNvPr>
          <p:cNvSpPr>
            <a:spLocks noGrp="1"/>
          </p:cNvSpPr>
          <p:nvPr>
            <p:ph type="sldNum" sz="quarter" idx="4"/>
          </p:nvPr>
        </p:nvSpPr>
        <p:spPr/>
        <p:txBody>
          <a:bodyPr/>
          <a:lstStyle/>
          <a:p>
            <a:fld id="{92B485D1-D61A-494D-A8A9-04DC541B8AAB}" type="slidenum">
              <a:rPr lang="en-US" smtClean="0"/>
              <a:pPr/>
              <a:t>9</a:t>
            </a:fld>
            <a:endParaRPr lang="en-US" dirty="0"/>
          </a:p>
        </p:txBody>
      </p:sp>
      <p:sp>
        <p:nvSpPr>
          <p:cNvPr id="4" name="Footer Placeholder 3">
            <a:extLst>
              <a:ext uri="{FF2B5EF4-FFF2-40B4-BE49-F238E27FC236}">
                <a16:creationId xmlns:a16="http://schemas.microsoft.com/office/drawing/2014/main" id="{D2CD716B-EB0A-4F31-82E8-2D61C97F7281}"/>
              </a:ext>
            </a:extLst>
          </p:cNvPr>
          <p:cNvSpPr>
            <a:spLocks noGrp="1"/>
          </p:cNvSpPr>
          <p:nvPr>
            <p:ph type="ftr" sz="quarter" idx="3"/>
          </p:nvPr>
        </p:nvSpPr>
        <p:spPr/>
        <p:txBody>
          <a:bodyPr/>
          <a:lstStyle/>
          <a:p>
            <a:r>
              <a:rPr lang="en-US"/>
              <a:t>MEDKIT.COM</a:t>
            </a:r>
            <a:endParaRPr lang="en-US" dirty="0"/>
          </a:p>
        </p:txBody>
      </p:sp>
      <p:sp>
        <p:nvSpPr>
          <p:cNvPr id="7" name="Rectangle 6"/>
          <p:cNvSpPr/>
          <p:nvPr/>
        </p:nvSpPr>
        <p:spPr>
          <a:xfrm>
            <a:off x="2557470" y="9095783"/>
            <a:ext cx="8463927" cy="5340096"/>
          </a:xfrm>
          <a:prstGeom prst="rect">
            <a:avLst/>
          </a:prstGeom>
          <a:solidFill>
            <a:schemeClr val="bg1"/>
          </a:solidFill>
          <a:ln>
            <a:noFill/>
          </a:ln>
          <a:effectLst>
            <a:outerShdw blurRad="1143000" dist="190500" dir="54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8" name="Rectangle 7"/>
          <p:cNvSpPr/>
          <p:nvPr/>
        </p:nvSpPr>
        <p:spPr>
          <a:xfrm>
            <a:off x="11922602" y="9095783"/>
            <a:ext cx="8914320" cy="5340096"/>
          </a:xfrm>
          <a:prstGeom prst="rect">
            <a:avLst/>
          </a:prstGeom>
          <a:solidFill>
            <a:schemeClr val="accent3"/>
          </a:solidFill>
          <a:ln>
            <a:noFill/>
          </a:ln>
          <a:effectLst>
            <a:outerShdw blurRad="1143000" dist="190500" dir="54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2" name="Group 11"/>
          <p:cNvGrpSpPr/>
          <p:nvPr/>
        </p:nvGrpSpPr>
        <p:grpSpPr>
          <a:xfrm>
            <a:off x="3458675" y="10200345"/>
            <a:ext cx="1467377" cy="1467377"/>
            <a:chOff x="8204317" y="2115665"/>
            <a:chExt cx="464344" cy="464344"/>
          </a:xfrm>
          <a:solidFill>
            <a:schemeClr val="accent3"/>
          </a:solidFill>
        </p:grpSpPr>
        <p:sp>
          <p:nvSpPr>
            <p:cNvPr id="13" name="AutoShape 81"/>
            <p:cNvSpPr>
              <a:spLocks/>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45720" rIns="45720" bIns="45720" anchor="ctr"/>
            <a:lstStyle/>
            <a:p>
              <a:pPr algn="r" defTabSz="548640" fontAlgn="base" hangingPunct="0">
                <a:spcBef>
                  <a:spcPct val="0"/>
                </a:spcBef>
                <a:spcAft>
                  <a:spcPct val="0"/>
                </a:spcAft>
              </a:pPr>
              <a:endParaRPr lang="en-US" sz="3600" dirty="0">
                <a:solidFill>
                  <a:schemeClr val="bg1"/>
                </a:solidFill>
                <a:effectLst>
                  <a:outerShdw blurRad="38100" dist="38100" dir="2700000" algn="tl">
                    <a:srgbClr val="000000"/>
                  </a:outerShdw>
                </a:effectLst>
                <a:sym typeface="Gill Sans" charset="0"/>
              </a:endParaRPr>
            </a:p>
          </p:txBody>
        </p:sp>
        <p:sp>
          <p:nvSpPr>
            <p:cNvPr id="14" name="AutoShape 82"/>
            <p:cNvSpPr>
              <a:spLocks/>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45720" rIns="45720" bIns="45720" anchor="ctr"/>
            <a:lstStyle/>
            <a:p>
              <a:pPr algn="r" defTabSz="548640" fontAlgn="base" hangingPunct="0">
                <a:spcBef>
                  <a:spcPct val="0"/>
                </a:spcBef>
                <a:spcAft>
                  <a:spcPct val="0"/>
                </a:spcAft>
              </a:pPr>
              <a:endParaRPr lang="en-US" sz="3600" dirty="0">
                <a:solidFill>
                  <a:schemeClr val="bg1"/>
                </a:solidFill>
                <a:effectLst>
                  <a:outerShdw blurRad="38100" dist="38100" dir="2700000" algn="tl">
                    <a:srgbClr val="000000"/>
                  </a:outerShdw>
                </a:effectLst>
                <a:sym typeface="Gill Sans" charset="0"/>
              </a:endParaRPr>
            </a:p>
          </p:txBody>
        </p:sp>
      </p:grpSp>
      <p:sp>
        <p:nvSpPr>
          <p:cNvPr id="15" name="TextBox 14"/>
          <p:cNvSpPr txBox="1"/>
          <p:nvPr/>
        </p:nvSpPr>
        <p:spPr>
          <a:xfrm>
            <a:off x="5237538" y="11521193"/>
            <a:ext cx="5668533" cy="2011769"/>
          </a:xfrm>
          <a:prstGeom prst="rect">
            <a:avLst/>
          </a:prstGeom>
          <a:noFill/>
        </p:spPr>
        <p:txBody>
          <a:bodyPr wrap="square" rtlCol="0">
            <a:spAutoFit/>
          </a:bodyPr>
          <a:lstStyle/>
          <a:p>
            <a:pPr>
              <a:lnSpc>
                <a:spcPct val="150000"/>
              </a:lnSpc>
            </a:pPr>
            <a:r>
              <a:rPr lang="pt-BR" sz="2880" dirty="0">
                <a:solidFill>
                  <a:schemeClr val="tx2"/>
                </a:solidFill>
                <a:latin typeface="+mj-lt"/>
                <a:cs typeface="Lato Light"/>
              </a:rPr>
              <a:t>Lorem ipsum dolor sit amet,.</a:t>
            </a:r>
            <a:r>
              <a:rPr lang="pt-BR" sz="2880" dirty="0">
                <a:solidFill>
                  <a:schemeClr val="tx2"/>
                </a:solidFill>
                <a:cs typeface="Lato Light"/>
              </a:rPr>
              <a:t> Lorem ipsum dolor sit amet,. olor sit amet,. dolor</a:t>
            </a:r>
            <a:endParaRPr lang="en-US" sz="2880" b="1" dirty="0">
              <a:solidFill>
                <a:schemeClr val="tx2"/>
              </a:solidFill>
              <a:cs typeface="Lato Light"/>
            </a:endParaRPr>
          </a:p>
        </p:txBody>
      </p:sp>
      <p:sp>
        <p:nvSpPr>
          <p:cNvPr id="16" name="TextBox 15"/>
          <p:cNvSpPr txBox="1"/>
          <p:nvPr/>
        </p:nvSpPr>
        <p:spPr>
          <a:xfrm>
            <a:off x="5247042" y="9809714"/>
            <a:ext cx="5234455" cy="1665264"/>
          </a:xfrm>
          <a:prstGeom prst="rect">
            <a:avLst/>
          </a:prstGeom>
          <a:noFill/>
        </p:spPr>
        <p:txBody>
          <a:bodyPr wrap="square" rtlCol="0">
            <a:spAutoFit/>
          </a:bodyPr>
          <a:lstStyle/>
          <a:p>
            <a:pPr>
              <a:lnSpc>
                <a:spcPct val="150000"/>
              </a:lnSpc>
            </a:pPr>
            <a:r>
              <a:rPr lang="en-US" sz="7680" b="1" dirty="0">
                <a:solidFill>
                  <a:schemeClr val="accent2"/>
                </a:solidFill>
              </a:rPr>
              <a:t>583K</a:t>
            </a:r>
          </a:p>
        </p:txBody>
      </p:sp>
      <p:grpSp>
        <p:nvGrpSpPr>
          <p:cNvPr id="17" name="Group 16"/>
          <p:cNvGrpSpPr/>
          <p:nvPr/>
        </p:nvGrpSpPr>
        <p:grpSpPr>
          <a:xfrm>
            <a:off x="12798673" y="10141825"/>
            <a:ext cx="1467377" cy="1467377"/>
            <a:chOff x="8204317" y="2115665"/>
            <a:chExt cx="464344" cy="464344"/>
          </a:xfrm>
          <a:solidFill>
            <a:schemeClr val="bg1"/>
          </a:solidFill>
        </p:grpSpPr>
        <p:sp>
          <p:nvSpPr>
            <p:cNvPr id="18" name="AutoShape 81"/>
            <p:cNvSpPr>
              <a:spLocks/>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45720" rIns="45720" bIns="45720" anchor="ctr"/>
            <a:lstStyle/>
            <a:p>
              <a:pPr algn="r" defTabSz="548640" fontAlgn="base" hangingPunct="0">
                <a:spcBef>
                  <a:spcPct val="0"/>
                </a:spcBef>
                <a:spcAft>
                  <a:spcPct val="0"/>
                </a:spcAft>
              </a:pPr>
              <a:endParaRPr lang="en-US" sz="3600" dirty="0">
                <a:solidFill>
                  <a:schemeClr val="bg1"/>
                </a:solidFill>
                <a:effectLst>
                  <a:outerShdw blurRad="38100" dist="38100" dir="2700000" algn="tl">
                    <a:srgbClr val="000000"/>
                  </a:outerShdw>
                </a:effectLst>
                <a:sym typeface="Gill Sans" charset="0"/>
              </a:endParaRPr>
            </a:p>
          </p:txBody>
        </p:sp>
        <p:sp>
          <p:nvSpPr>
            <p:cNvPr id="19" name="AutoShape 82"/>
            <p:cNvSpPr>
              <a:spLocks/>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45720" rIns="45720" bIns="45720" anchor="ctr"/>
            <a:lstStyle/>
            <a:p>
              <a:pPr algn="r" defTabSz="548640" fontAlgn="base" hangingPunct="0">
                <a:spcBef>
                  <a:spcPct val="0"/>
                </a:spcBef>
                <a:spcAft>
                  <a:spcPct val="0"/>
                </a:spcAft>
              </a:pPr>
              <a:endParaRPr lang="en-US" sz="3600" dirty="0">
                <a:solidFill>
                  <a:schemeClr val="bg1"/>
                </a:solidFill>
                <a:effectLst>
                  <a:outerShdw blurRad="38100" dist="38100" dir="2700000" algn="tl">
                    <a:srgbClr val="000000"/>
                  </a:outerShdw>
                </a:effectLst>
                <a:sym typeface="Gill Sans" charset="0"/>
              </a:endParaRPr>
            </a:p>
          </p:txBody>
        </p:sp>
      </p:grpSp>
      <p:sp>
        <p:nvSpPr>
          <p:cNvPr id="20" name="TextBox 19"/>
          <p:cNvSpPr txBox="1"/>
          <p:nvPr/>
        </p:nvSpPr>
        <p:spPr>
          <a:xfrm>
            <a:off x="14577536" y="11462672"/>
            <a:ext cx="5589449" cy="2011769"/>
          </a:xfrm>
          <a:prstGeom prst="rect">
            <a:avLst/>
          </a:prstGeom>
          <a:noFill/>
        </p:spPr>
        <p:txBody>
          <a:bodyPr wrap="square" rtlCol="0">
            <a:spAutoFit/>
          </a:bodyPr>
          <a:lstStyle/>
          <a:p>
            <a:pPr>
              <a:lnSpc>
                <a:spcPct val="150000"/>
              </a:lnSpc>
            </a:pPr>
            <a:r>
              <a:rPr lang="pt-BR" sz="2880" dirty="0">
                <a:solidFill>
                  <a:schemeClr val="bg1"/>
                </a:solidFill>
                <a:latin typeface="+mj-lt"/>
                <a:cs typeface="Lato Light"/>
              </a:rPr>
              <a:t>Lorem ipsum dolor sit amet,.</a:t>
            </a:r>
            <a:r>
              <a:rPr lang="pt-BR" sz="2880" dirty="0">
                <a:solidFill>
                  <a:schemeClr val="bg1"/>
                </a:solidFill>
                <a:cs typeface="Lato Light"/>
              </a:rPr>
              <a:t> Lorem ipsum dolor sit amet,. olor sit amet,. dolor</a:t>
            </a:r>
            <a:endParaRPr lang="en-US" sz="2880" b="1" dirty="0">
              <a:solidFill>
                <a:schemeClr val="bg1"/>
              </a:solidFill>
              <a:cs typeface="Lato Light"/>
            </a:endParaRPr>
          </a:p>
        </p:txBody>
      </p:sp>
      <p:sp>
        <p:nvSpPr>
          <p:cNvPr id="21" name="TextBox 20"/>
          <p:cNvSpPr txBox="1"/>
          <p:nvPr/>
        </p:nvSpPr>
        <p:spPr>
          <a:xfrm>
            <a:off x="14587040" y="9751193"/>
            <a:ext cx="5234455" cy="1665264"/>
          </a:xfrm>
          <a:prstGeom prst="rect">
            <a:avLst/>
          </a:prstGeom>
          <a:noFill/>
        </p:spPr>
        <p:txBody>
          <a:bodyPr wrap="square" rtlCol="0">
            <a:spAutoFit/>
          </a:bodyPr>
          <a:lstStyle/>
          <a:p>
            <a:pPr>
              <a:lnSpc>
                <a:spcPct val="150000"/>
              </a:lnSpc>
            </a:pPr>
            <a:r>
              <a:rPr lang="en-US" sz="7680" b="1" dirty="0">
                <a:solidFill>
                  <a:schemeClr val="bg1"/>
                </a:solidFill>
              </a:rPr>
              <a:t>583K</a:t>
            </a:r>
          </a:p>
        </p:txBody>
      </p:sp>
      <p:sp>
        <p:nvSpPr>
          <p:cNvPr id="38" name="Freeform: Shape 37">
            <a:extLst>
              <a:ext uri="{FF2B5EF4-FFF2-40B4-BE49-F238E27FC236}">
                <a16:creationId xmlns:a16="http://schemas.microsoft.com/office/drawing/2014/main" id="{B672C302-9470-47AC-886A-873DB7E9C639}"/>
              </a:ext>
            </a:extLst>
          </p:cNvPr>
          <p:cNvSpPr/>
          <p:nvPr/>
        </p:nvSpPr>
        <p:spPr>
          <a:xfrm>
            <a:off x="26536649" y="1074137"/>
            <a:ext cx="1692330" cy="508109"/>
          </a:xfrm>
          <a:custGeom>
            <a:avLst/>
            <a:gdLst/>
            <a:ahLst/>
            <a:cxnLst/>
            <a:rect l="l" t="t" r="r" b="b"/>
            <a:pathLst>
              <a:path w="3397682" h="1020128">
                <a:moveTo>
                  <a:pt x="2607811" y="193825"/>
                </a:moveTo>
                <a:lnTo>
                  <a:pt x="2607811" y="826304"/>
                </a:lnTo>
                <a:lnTo>
                  <a:pt x="2823496" y="826304"/>
                </a:lnTo>
                <a:cubicBezTo>
                  <a:pt x="2925509" y="826304"/>
                  <a:pt x="3006875" y="797886"/>
                  <a:pt x="3067598" y="741050"/>
                </a:cubicBezTo>
                <a:cubicBezTo>
                  <a:pt x="3128319" y="684215"/>
                  <a:pt x="3158681" y="607219"/>
                  <a:pt x="3158681" y="510064"/>
                </a:cubicBezTo>
                <a:cubicBezTo>
                  <a:pt x="3158681" y="412909"/>
                  <a:pt x="3128319" y="335914"/>
                  <a:pt x="3067598" y="279078"/>
                </a:cubicBezTo>
                <a:cubicBezTo>
                  <a:pt x="3006875" y="222243"/>
                  <a:pt x="2925509" y="193825"/>
                  <a:pt x="2823496" y="193825"/>
                </a:cubicBezTo>
                <a:close/>
                <a:moveTo>
                  <a:pt x="2371725" y="0"/>
                </a:moveTo>
                <a:lnTo>
                  <a:pt x="2835154" y="0"/>
                </a:lnTo>
                <a:cubicBezTo>
                  <a:pt x="2945911" y="0"/>
                  <a:pt x="3043795" y="21131"/>
                  <a:pt x="3128805" y="63394"/>
                </a:cubicBezTo>
                <a:cubicBezTo>
                  <a:pt x="3213816" y="105657"/>
                  <a:pt x="3279881" y="165164"/>
                  <a:pt x="3327001" y="241917"/>
                </a:cubicBezTo>
                <a:cubicBezTo>
                  <a:pt x="3374121" y="318669"/>
                  <a:pt x="3397682" y="408052"/>
                  <a:pt x="3397682" y="510064"/>
                </a:cubicBezTo>
                <a:cubicBezTo>
                  <a:pt x="3397682" y="612077"/>
                  <a:pt x="3374121" y="701460"/>
                  <a:pt x="3327001" y="778212"/>
                </a:cubicBezTo>
                <a:cubicBezTo>
                  <a:pt x="3279881" y="854965"/>
                  <a:pt x="3213816" y="914472"/>
                  <a:pt x="3128805" y="956734"/>
                </a:cubicBezTo>
                <a:cubicBezTo>
                  <a:pt x="3043795" y="998997"/>
                  <a:pt x="2945911" y="1020128"/>
                  <a:pt x="2835154" y="1020128"/>
                </a:cubicBezTo>
                <a:lnTo>
                  <a:pt x="2371725" y="1020128"/>
                </a:lnTo>
                <a:close/>
                <a:moveTo>
                  <a:pt x="1390650" y="0"/>
                </a:moveTo>
                <a:lnTo>
                  <a:pt x="2161575" y="0"/>
                </a:lnTo>
                <a:lnTo>
                  <a:pt x="2161575" y="189453"/>
                </a:lnTo>
                <a:lnTo>
                  <a:pt x="1625279" y="189453"/>
                </a:lnTo>
                <a:lnTo>
                  <a:pt x="1625279" y="410966"/>
                </a:lnTo>
                <a:lnTo>
                  <a:pt x="2098910" y="410966"/>
                </a:lnTo>
                <a:lnTo>
                  <a:pt x="2098910" y="594589"/>
                </a:lnTo>
                <a:lnTo>
                  <a:pt x="1625279" y="594589"/>
                </a:lnTo>
                <a:lnTo>
                  <a:pt x="1625279" y="830676"/>
                </a:lnTo>
                <a:lnTo>
                  <a:pt x="2180520" y="830676"/>
                </a:lnTo>
                <a:lnTo>
                  <a:pt x="2180520" y="1020128"/>
                </a:lnTo>
                <a:lnTo>
                  <a:pt x="1390650" y="1020128"/>
                </a:lnTo>
                <a:close/>
                <a:moveTo>
                  <a:pt x="0" y="0"/>
                </a:moveTo>
                <a:lnTo>
                  <a:pt x="195282" y="0"/>
                </a:lnTo>
                <a:lnTo>
                  <a:pt x="577101" y="633937"/>
                </a:lnTo>
                <a:lnTo>
                  <a:pt x="953091" y="0"/>
                </a:lnTo>
                <a:lnTo>
                  <a:pt x="1146915" y="0"/>
                </a:lnTo>
                <a:lnTo>
                  <a:pt x="1149829" y="1020128"/>
                </a:lnTo>
                <a:lnTo>
                  <a:pt x="928316" y="1020128"/>
                </a:lnTo>
                <a:lnTo>
                  <a:pt x="926859" y="408052"/>
                </a:lnTo>
                <a:lnTo>
                  <a:pt x="626650" y="912286"/>
                </a:lnTo>
                <a:lnTo>
                  <a:pt x="520265" y="912286"/>
                </a:lnTo>
                <a:lnTo>
                  <a:pt x="221513" y="421168"/>
                </a:lnTo>
                <a:lnTo>
                  <a:pt x="221513" y="1020128"/>
                </a:lnTo>
                <a:lnTo>
                  <a:pt x="0" y="1020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2551B7D-2B5A-4C10-B5D7-4C2973FCBA1C}"/>
              </a:ext>
            </a:extLst>
          </p:cNvPr>
          <p:cNvSpPr/>
          <p:nvPr/>
        </p:nvSpPr>
        <p:spPr>
          <a:xfrm>
            <a:off x="1031820" y="1025352"/>
            <a:ext cx="23542680" cy="1282915"/>
          </a:xfrm>
          <a:prstGeom prst="rect">
            <a:avLst/>
          </a:prstGeom>
        </p:spPr>
        <p:txBody>
          <a:bodyPr wrap="square">
            <a:spAutoFit/>
          </a:bodyPr>
          <a:lstStyle/>
          <a:p>
            <a:pPr>
              <a:lnSpc>
                <a:spcPct val="80000"/>
              </a:lnSpc>
            </a:pPr>
            <a:r>
              <a:rPr lang="en-US" sz="9600" b="1" dirty="0">
                <a:solidFill>
                  <a:schemeClr val="accent1"/>
                </a:solidFill>
              </a:rPr>
              <a:t>MEDICAL PORTFOLIO</a:t>
            </a:r>
          </a:p>
        </p:txBody>
      </p:sp>
      <p:sp>
        <p:nvSpPr>
          <p:cNvPr id="40" name="Rectangle 39">
            <a:extLst>
              <a:ext uri="{FF2B5EF4-FFF2-40B4-BE49-F238E27FC236}">
                <a16:creationId xmlns:a16="http://schemas.microsoft.com/office/drawing/2014/main" id="{70422832-D9A3-4D83-A7ED-D968C3BACF30}"/>
              </a:ext>
            </a:extLst>
          </p:cNvPr>
          <p:cNvSpPr/>
          <p:nvPr/>
        </p:nvSpPr>
        <p:spPr>
          <a:xfrm>
            <a:off x="1069921" y="3042482"/>
            <a:ext cx="13560479" cy="1486369"/>
          </a:xfrm>
          <a:prstGeom prst="rect">
            <a:avLst/>
          </a:prstGeom>
        </p:spPr>
        <p:txBody>
          <a:bodyPr wrap="square">
            <a:spAutoFit/>
          </a:bodyPr>
          <a:lstStyle/>
          <a:p>
            <a:pPr algn="just">
              <a:lnSpc>
                <a:spcPct val="150000"/>
              </a:lnSpc>
            </a:pPr>
            <a:r>
              <a:rPr lang="en-US" sz="3200" dirty="0"/>
              <a:t>DO YOU HAVE A RESEARCH PRESENTATION TO YOUR DOCTOR COLLEAGUES AND DON’T KNOW HOW TO PRESENT IT?</a:t>
            </a:r>
          </a:p>
        </p:txBody>
      </p:sp>
    </p:spTree>
    <p:extLst>
      <p:ext uri="{BB962C8B-B14F-4D97-AF65-F5344CB8AC3E}">
        <p14:creationId xmlns:p14="http://schemas.microsoft.com/office/powerpoint/2010/main" val="3817340571"/>
      </p:ext>
    </p:extLst>
  </p:cSld>
  <p:clrMapOvr>
    <a:masterClrMapping/>
  </p:clrMapOvr>
</p:sld>
</file>

<file path=ppt/theme/theme1.xml><?xml version="1.0" encoding="utf-8"?>
<a:theme xmlns:a="http://schemas.openxmlformats.org/drawingml/2006/main" name="Office Theme">
  <a:themeElements>
    <a:clrScheme name="ShapeShift's Blueness Black">
      <a:dk1>
        <a:srgbClr val="12343D"/>
      </a:dk1>
      <a:lt1>
        <a:srgbClr val="FFFFFF"/>
      </a:lt1>
      <a:dk2>
        <a:srgbClr val="12343D"/>
      </a:dk2>
      <a:lt2>
        <a:srgbClr val="FFFFFF"/>
      </a:lt2>
      <a:accent1>
        <a:srgbClr val="0A80A0"/>
      </a:accent1>
      <a:accent2>
        <a:srgbClr val="1D95BF"/>
      </a:accent2>
      <a:accent3>
        <a:srgbClr val="35A3D3"/>
      </a:accent3>
      <a:accent4>
        <a:srgbClr val="60AEE2"/>
      </a:accent4>
      <a:accent5>
        <a:srgbClr val="7BBDEF"/>
      </a:accent5>
      <a:accent6>
        <a:srgbClr val="A2D8F9"/>
      </a:accent6>
      <a:hlink>
        <a:srgbClr val="5B9BD5"/>
      </a:hlink>
      <a:folHlink>
        <a:srgbClr val="70AD47"/>
      </a:folHlink>
    </a:clrScheme>
    <a:fontScheme name="Custom 3">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1523</TotalTime>
  <Words>1429</Words>
  <Application>Microsoft Office PowerPoint</Application>
  <PresentationFormat>Custom</PresentationFormat>
  <Paragraphs>255</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Gill Sans</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Wolverine</cp:lastModifiedBy>
  <cp:revision>216</cp:revision>
  <dcterms:created xsi:type="dcterms:W3CDTF">2019-06-07T08:45:50Z</dcterms:created>
  <dcterms:modified xsi:type="dcterms:W3CDTF">2019-10-15T14:12:42Z</dcterms:modified>
</cp:coreProperties>
</file>