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</p:sldMasterIdLst>
  <p:notesMasterIdLst>
    <p:notesMasterId r:id="rId26"/>
  </p:notesMasterIdLst>
  <p:sldIdLst>
    <p:sldId id="256" r:id="rId3"/>
    <p:sldId id="262" r:id="rId4"/>
    <p:sldId id="402" r:id="rId5"/>
    <p:sldId id="268" r:id="rId6"/>
    <p:sldId id="288" r:id="rId7"/>
    <p:sldId id="397" r:id="rId8"/>
    <p:sldId id="276" r:id="rId9"/>
    <p:sldId id="285" r:id="rId10"/>
    <p:sldId id="335" r:id="rId11"/>
    <p:sldId id="400" r:id="rId12"/>
    <p:sldId id="336" r:id="rId13"/>
    <p:sldId id="392" r:id="rId14"/>
    <p:sldId id="279" r:id="rId15"/>
    <p:sldId id="394" r:id="rId16"/>
    <p:sldId id="401" r:id="rId17"/>
    <p:sldId id="283" r:id="rId18"/>
    <p:sldId id="286" r:id="rId19"/>
    <p:sldId id="391" r:id="rId20"/>
    <p:sldId id="274" r:id="rId21"/>
    <p:sldId id="260" r:id="rId22"/>
    <p:sldId id="263" r:id="rId23"/>
    <p:sldId id="290" r:id="rId24"/>
    <p:sldId id="267" r:id="rId25"/>
  </p:sldIdLst>
  <p:sldSz cx="9144000" cy="5143500" type="screen16x9"/>
  <p:notesSz cx="6858000" cy="9144000"/>
  <p:defaultTextStyle>
    <a:defPPr>
      <a:defRPr lang="en-US"/>
    </a:defPPr>
    <a:lvl1pPr marL="0" algn="l" defTabSz="68571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858" algn="l" defTabSz="68571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715" algn="l" defTabSz="68571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572" algn="l" defTabSz="68571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428" algn="l" defTabSz="68571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286" algn="l" defTabSz="68571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143" algn="l" defTabSz="68571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000" algn="l" defTabSz="68571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2858" algn="l" defTabSz="68571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5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69" autoAdjust="0"/>
    <p:restoredTop sz="96196" autoAdjust="0"/>
  </p:normalViewPr>
  <p:slideViewPr>
    <p:cSldViewPr snapToGrid="0">
      <p:cViewPr varScale="1">
        <p:scale>
          <a:sx n="93" d="100"/>
          <a:sy n="93" d="100"/>
        </p:scale>
        <p:origin x="-378" y="-102"/>
      </p:cViewPr>
      <p:guideLst>
        <p:guide orient="horz" pos="176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662187445511735E-2"/>
          <c:y val="9.8421008776802571E-2"/>
          <c:w val="0.9491841208704016"/>
          <c:h val="0.8410402316409286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94D-41FD-95A1-6D246B7729C9}"/>
              </c:ext>
            </c:extLst>
          </c:dPt>
          <c:dPt>
            <c:idx val="1"/>
            <c:bubble3D val="0"/>
            <c:spPr>
              <a:solidFill>
                <a:srgbClr val="BEBFBF">
                  <a:alpha val="30000"/>
                </a:srgb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94D-41FD-95A1-6D246B7729C9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94D-41FD-95A1-6D246B7729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662187445511735E-2"/>
          <c:y val="9.8421008776802571E-2"/>
          <c:w val="0.9491841208704016"/>
          <c:h val="0.8410402316409286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C0B-4FFA-B5F7-CFF85E112BB4}"/>
              </c:ext>
            </c:extLst>
          </c:dPt>
          <c:dPt>
            <c:idx val="1"/>
            <c:bubble3D val="0"/>
            <c:spPr>
              <a:solidFill>
                <a:srgbClr val="BEBFBF">
                  <a:alpha val="30000"/>
                </a:srgb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C0B-4FFA-B5F7-CFF85E112BB4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</c:v>
                </c:pt>
                <c:pt idx="1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C0B-4FFA-B5F7-CFF85E112B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662187445511735E-2"/>
          <c:y val="9.8421008776802571E-2"/>
          <c:w val="0.9491841208704016"/>
          <c:h val="0.8410402316409286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DC2-4310-8CF6-B6E7FE7D2F7B}"/>
              </c:ext>
            </c:extLst>
          </c:dPt>
          <c:dPt>
            <c:idx val="1"/>
            <c:bubble3D val="0"/>
            <c:spPr>
              <a:solidFill>
                <a:srgbClr val="BEBFBF">
                  <a:alpha val="30000"/>
                </a:srgb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DC2-4310-8CF6-B6E7FE7D2F7B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DC2-4310-8CF6-B6E7FE7D2F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662187445511735E-2"/>
          <c:y val="9.8421008776802571E-2"/>
          <c:w val="0.9491841208704016"/>
          <c:h val="0.8410402316409286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97D-40AF-B776-212B9A4E5942}"/>
              </c:ext>
            </c:extLst>
          </c:dPt>
          <c:dPt>
            <c:idx val="1"/>
            <c:bubble3D val="0"/>
            <c:spPr>
              <a:solidFill>
                <a:srgbClr val="BEBFBF">
                  <a:alpha val="30000"/>
                </a:srgb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97D-40AF-B776-212B9A4E5942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97D-40AF-B776-212B9A4E59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BF1-402F-9B1E-87EC7A16F72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BF1-402F-9B1E-87EC7A16F729}"/>
              </c:ext>
            </c:extLst>
          </c:dPt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BF1-402F-9B1E-87EC7A16F7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0"/>
        <c:axId val="171375232"/>
        <c:axId val="171905408"/>
      </c:barChart>
      <c:catAx>
        <c:axId val="17137523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71905408"/>
        <c:crosses val="autoZero"/>
        <c:auto val="1"/>
        <c:lblAlgn val="ctr"/>
        <c:lblOffset val="100"/>
        <c:noMultiLvlLbl val="0"/>
      </c:catAx>
      <c:valAx>
        <c:axId val="171905408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71375232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30DB4A-D8B6-444A-97FC-B379347A49B4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8100DC-7169-4755-83CA-EBF300ECE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57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8C722-29FD-4A35-8379-A66EF14CB12C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1070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029BFB55-A802-447E-A910-BBD71F405882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100000">
                <a:schemeClr val="accent1">
                  <a:tint val="23500"/>
                  <a:satMod val="160000"/>
                </a:schemeClr>
              </a:gs>
              <a:gs pos="0">
                <a:schemeClr val="accent1"/>
              </a:gs>
              <a:gs pos="92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3" name="Right Triangle 2">
            <a:extLst>
              <a:ext uri="{FF2B5EF4-FFF2-40B4-BE49-F238E27FC236}">
                <a16:creationId xmlns="" xmlns:a16="http://schemas.microsoft.com/office/drawing/2014/main" id="{6457B7BB-CD07-47C5-9965-2FA032CA8D5B}"/>
              </a:ext>
            </a:extLst>
          </p:cNvPr>
          <p:cNvSpPr/>
          <p:nvPr userDrawn="1"/>
        </p:nvSpPr>
        <p:spPr>
          <a:xfrm flipH="1">
            <a:off x="6039134" y="0"/>
            <a:ext cx="3104864" cy="51435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4" name="Right Triangle 3">
            <a:extLst>
              <a:ext uri="{FF2B5EF4-FFF2-40B4-BE49-F238E27FC236}">
                <a16:creationId xmlns="" xmlns:a16="http://schemas.microsoft.com/office/drawing/2014/main" id="{B81EF693-46E2-4180-A982-14109E40CB06}"/>
              </a:ext>
            </a:extLst>
          </p:cNvPr>
          <p:cNvSpPr/>
          <p:nvPr userDrawn="1"/>
        </p:nvSpPr>
        <p:spPr>
          <a:xfrm rot="10800000" flipH="1">
            <a:off x="3" y="0"/>
            <a:ext cx="3104864" cy="51435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779912" y="303498"/>
            <a:ext cx="5364088" cy="10261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1400"/>
          </a:p>
        </p:txBody>
      </p:sp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4231392" y="549977"/>
            <a:ext cx="4475003" cy="533158"/>
          </a:xfrm>
          <a:prstGeom prst="rect">
            <a:avLst/>
          </a:prstGeom>
        </p:spPr>
        <p:txBody>
          <a:bodyPr lIns="68580" tIns="34290" rIns="68580" bIns="34290" anchor="ctr">
            <a:noAutofit/>
          </a:bodyPr>
          <a:lstStyle>
            <a:lvl1pPr algn="l">
              <a:defRPr sz="30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Images &amp; Contents</a:t>
            </a:r>
            <a:endParaRPr lang="ko-KR" altLang="en-US" dirty="0"/>
          </a:p>
        </p:txBody>
      </p:sp>
      <p:sp>
        <p:nvSpPr>
          <p:cNvPr id="3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3779912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5100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FontTx/>
              <a:buNone/>
              <a:def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F98C2D50-3619-48EA-833C-CBFA42C474ED}"/>
              </a:ext>
            </a:extLst>
          </p:cNvPr>
          <p:cNvGrpSpPr/>
          <p:nvPr userDrawn="1"/>
        </p:nvGrpSpPr>
        <p:grpSpPr>
          <a:xfrm rot="10800000" flipH="1" flipV="1">
            <a:off x="4266468" y="4424466"/>
            <a:ext cx="4627502" cy="646716"/>
            <a:chOff x="-711608" y="4905446"/>
            <a:chExt cx="12267395" cy="1714429"/>
          </a:xfrm>
        </p:grpSpPr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6BE6F97E-237C-4F49-BF74-07AD0A30E4A6}"/>
                </a:ext>
              </a:extLst>
            </p:cNvPr>
            <p:cNvSpPr/>
            <p:nvPr/>
          </p:nvSpPr>
          <p:spPr>
            <a:xfrm>
              <a:off x="6913640" y="4905446"/>
              <a:ext cx="4642147" cy="1714429"/>
            </a:xfrm>
            <a:custGeom>
              <a:avLst/>
              <a:gdLst>
                <a:gd name="connsiteX0" fmla="*/ 4794342 w 4797505"/>
                <a:gd name="connsiteY0" fmla="*/ 184721 h 1771805"/>
                <a:gd name="connsiteX1" fmla="*/ 4759588 w 4797505"/>
                <a:gd name="connsiteY1" fmla="*/ 70236 h 1771805"/>
                <a:gd name="connsiteX2" fmla="*/ 4668953 w 4797505"/>
                <a:gd name="connsiteY2" fmla="*/ 27303 h 1771805"/>
                <a:gd name="connsiteX3" fmla="*/ 4624657 w 4797505"/>
                <a:gd name="connsiteY3" fmla="*/ 6178 h 1771805"/>
                <a:gd name="connsiteX4" fmla="*/ 4564007 w 4797505"/>
                <a:gd name="connsiteY4" fmla="*/ 39570 h 1771805"/>
                <a:gd name="connsiteX5" fmla="*/ 4616480 w 4797505"/>
                <a:gd name="connsiteY5" fmla="*/ 84546 h 1771805"/>
                <a:gd name="connsiteX6" fmla="*/ 4665545 w 4797505"/>
                <a:gd name="connsiteY6" fmla="*/ 71598 h 1771805"/>
                <a:gd name="connsiteX7" fmla="*/ 4727559 w 4797505"/>
                <a:gd name="connsiteY7" fmla="*/ 101583 h 1771805"/>
                <a:gd name="connsiteX8" fmla="*/ 4750047 w 4797505"/>
                <a:gd name="connsiteY8" fmla="*/ 180633 h 1771805"/>
                <a:gd name="connsiteX9" fmla="*/ 4663501 w 4797505"/>
                <a:gd name="connsiteY9" fmla="*/ 456625 h 1771805"/>
                <a:gd name="connsiteX10" fmla="*/ 4638968 w 4797505"/>
                <a:gd name="connsiteY10" fmla="*/ 494787 h 1771805"/>
                <a:gd name="connsiteX11" fmla="*/ 4613073 w 4797505"/>
                <a:gd name="connsiteY11" fmla="*/ 507054 h 1771805"/>
                <a:gd name="connsiteX12" fmla="*/ 4430440 w 4797505"/>
                <a:gd name="connsiteY12" fmla="*/ 593600 h 1771805"/>
                <a:gd name="connsiteX13" fmla="*/ 4257349 w 4797505"/>
                <a:gd name="connsiteY13" fmla="*/ 504328 h 1771805"/>
                <a:gd name="connsiteX14" fmla="*/ 4231453 w 4797505"/>
                <a:gd name="connsiteY14" fmla="*/ 492062 h 1771805"/>
                <a:gd name="connsiteX15" fmla="*/ 4206920 w 4797505"/>
                <a:gd name="connsiteY15" fmla="*/ 453900 h 1771805"/>
                <a:gd name="connsiteX16" fmla="*/ 4119011 w 4797505"/>
                <a:gd name="connsiteY16" fmla="*/ 178588 h 1771805"/>
                <a:gd name="connsiteX17" fmla="*/ 4140818 w 4797505"/>
                <a:gd name="connsiteY17" fmla="*/ 99538 h 1771805"/>
                <a:gd name="connsiteX18" fmla="*/ 4203513 w 4797505"/>
                <a:gd name="connsiteY18" fmla="*/ 69554 h 1771805"/>
                <a:gd name="connsiteX19" fmla="*/ 4252578 w 4797505"/>
                <a:gd name="connsiteY19" fmla="*/ 82502 h 1771805"/>
                <a:gd name="connsiteX20" fmla="*/ 4305051 w 4797505"/>
                <a:gd name="connsiteY20" fmla="*/ 37525 h 1771805"/>
                <a:gd name="connsiteX21" fmla="*/ 4244401 w 4797505"/>
                <a:gd name="connsiteY21" fmla="*/ 4134 h 1771805"/>
                <a:gd name="connsiteX22" fmla="*/ 4199424 w 4797505"/>
                <a:gd name="connsiteY22" fmla="*/ 25259 h 1771805"/>
                <a:gd name="connsiteX23" fmla="*/ 4109471 w 4797505"/>
                <a:gd name="connsiteY23" fmla="*/ 68191 h 1771805"/>
                <a:gd name="connsiteX24" fmla="*/ 4075398 w 4797505"/>
                <a:gd name="connsiteY24" fmla="*/ 183359 h 1771805"/>
                <a:gd name="connsiteX25" fmla="*/ 4196698 w 4797505"/>
                <a:gd name="connsiteY25" fmla="*/ 520002 h 1771805"/>
                <a:gd name="connsiteX26" fmla="*/ 4204195 w 4797505"/>
                <a:gd name="connsiteY26" fmla="*/ 549986 h 1771805"/>
                <a:gd name="connsiteX27" fmla="*/ 4391597 w 4797505"/>
                <a:gd name="connsiteY27" fmla="*/ 660383 h 1771805"/>
                <a:gd name="connsiteX28" fmla="*/ 4391597 w 4797505"/>
                <a:gd name="connsiteY28" fmla="*/ 928880 h 1771805"/>
                <a:gd name="connsiteX29" fmla="*/ 4318680 w 4797505"/>
                <a:gd name="connsiteY29" fmla="*/ 1031099 h 1771805"/>
                <a:gd name="connsiteX30" fmla="*/ 3718992 w 4797505"/>
                <a:gd name="connsiteY30" fmla="*/ 1031099 h 1771805"/>
                <a:gd name="connsiteX31" fmla="*/ 3638579 w 4797505"/>
                <a:gd name="connsiteY31" fmla="*/ 673331 h 1771805"/>
                <a:gd name="connsiteX32" fmla="*/ 3626313 w 4797505"/>
                <a:gd name="connsiteY32" fmla="*/ 654250 h 1771805"/>
                <a:gd name="connsiteX33" fmla="*/ 3604506 w 4797505"/>
                <a:gd name="connsiteY33" fmla="*/ 646754 h 1771805"/>
                <a:gd name="connsiteX34" fmla="*/ 3603825 w 4797505"/>
                <a:gd name="connsiteY34" fmla="*/ 646754 h 1771805"/>
                <a:gd name="connsiteX35" fmla="*/ 3582018 w 4797505"/>
                <a:gd name="connsiteY35" fmla="*/ 654931 h 1771805"/>
                <a:gd name="connsiteX36" fmla="*/ 3570433 w 4797505"/>
                <a:gd name="connsiteY36" fmla="*/ 674694 h 1771805"/>
                <a:gd name="connsiteX37" fmla="*/ 3504331 w 4797505"/>
                <a:gd name="connsiteY37" fmla="*/ 1030418 h 1771805"/>
                <a:gd name="connsiteX38" fmla="*/ 3404837 w 4797505"/>
                <a:gd name="connsiteY38" fmla="*/ 1030418 h 1771805"/>
                <a:gd name="connsiteX39" fmla="*/ 3272633 w 4797505"/>
                <a:gd name="connsiteY39" fmla="*/ 319651 h 1771805"/>
                <a:gd name="connsiteX40" fmla="*/ 3261048 w 4797505"/>
                <a:gd name="connsiteY40" fmla="*/ 298526 h 1771805"/>
                <a:gd name="connsiteX41" fmla="*/ 3238560 w 4797505"/>
                <a:gd name="connsiteY41" fmla="*/ 290348 h 1771805"/>
                <a:gd name="connsiteX42" fmla="*/ 3216072 w 4797505"/>
                <a:gd name="connsiteY42" fmla="*/ 298526 h 1771805"/>
                <a:gd name="connsiteX43" fmla="*/ 3204487 w 4797505"/>
                <a:gd name="connsiteY43" fmla="*/ 319651 h 1771805"/>
                <a:gd name="connsiteX44" fmla="*/ 3060016 w 4797505"/>
                <a:gd name="connsiteY44" fmla="*/ 1199421 h 1771805"/>
                <a:gd name="connsiteX45" fmla="*/ 3046387 w 4797505"/>
                <a:gd name="connsiteY45" fmla="*/ 1041321 h 1771805"/>
                <a:gd name="connsiteX46" fmla="*/ 3035484 w 4797505"/>
                <a:gd name="connsiteY46" fmla="*/ 1018833 h 1771805"/>
                <a:gd name="connsiteX47" fmla="*/ 3012314 w 4797505"/>
                <a:gd name="connsiteY47" fmla="*/ 1009293 h 1771805"/>
                <a:gd name="connsiteX48" fmla="*/ 2970745 w 4797505"/>
                <a:gd name="connsiteY48" fmla="*/ 1009293 h 1771805"/>
                <a:gd name="connsiteX49" fmla="*/ 2970745 w 4797505"/>
                <a:gd name="connsiteY49" fmla="*/ 1008611 h 1771805"/>
                <a:gd name="connsiteX50" fmla="*/ 2938716 w 4797505"/>
                <a:gd name="connsiteY50" fmla="*/ 1008611 h 1771805"/>
                <a:gd name="connsiteX51" fmla="*/ 2909413 w 4797505"/>
                <a:gd name="connsiteY51" fmla="*/ 1008611 h 1771805"/>
                <a:gd name="connsiteX52" fmla="*/ 1420414 w 4797505"/>
                <a:gd name="connsiteY52" fmla="*/ 1008611 h 1771805"/>
                <a:gd name="connsiteX53" fmla="*/ 1399289 w 4797505"/>
                <a:gd name="connsiteY53" fmla="*/ 1008611 h 1771805"/>
                <a:gd name="connsiteX54" fmla="*/ 1380889 w 4797505"/>
                <a:gd name="connsiteY54" fmla="*/ 1008611 h 1771805"/>
                <a:gd name="connsiteX55" fmla="*/ 1358401 w 4797505"/>
                <a:gd name="connsiteY55" fmla="*/ 1016789 h 1771805"/>
                <a:gd name="connsiteX56" fmla="*/ 1346816 w 4797505"/>
                <a:gd name="connsiteY56" fmla="*/ 1037914 h 1771805"/>
                <a:gd name="connsiteX57" fmla="*/ 1250048 w 4797505"/>
                <a:gd name="connsiteY57" fmla="*/ 1495176 h 1771805"/>
                <a:gd name="connsiteX58" fmla="*/ 1083771 w 4797505"/>
                <a:gd name="connsiteY58" fmla="*/ 567023 h 1771805"/>
                <a:gd name="connsiteX59" fmla="*/ 1072186 w 4797505"/>
                <a:gd name="connsiteY59" fmla="*/ 545897 h 1771805"/>
                <a:gd name="connsiteX60" fmla="*/ 1049698 w 4797505"/>
                <a:gd name="connsiteY60" fmla="*/ 537720 h 1771805"/>
                <a:gd name="connsiteX61" fmla="*/ 1049016 w 4797505"/>
                <a:gd name="connsiteY61" fmla="*/ 537720 h 1771805"/>
                <a:gd name="connsiteX62" fmla="*/ 1048335 w 4797505"/>
                <a:gd name="connsiteY62" fmla="*/ 537720 h 1771805"/>
                <a:gd name="connsiteX63" fmla="*/ 1025847 w 4797505"/>
                <a:gd name="connsiteY63" fmla="*/ 547260 h 1771805"/>
                <a:gd name="connsiteX64" fmla="*/ 1014943 w 4797505"/>
                <a:gd name="connsiteY64" fmla="*/ 569748 h 1771805"/>
                <a:gd name="connsiteX65" fmla="*/ 978144 w 4797505"/>
                <a:gd name="connsiteY65" fmla="*/ 1009293 h 1771805"/>
                <a:gd name="connsiteX66" fmla="*/ 899094 w 4797505"/>
                <a:gd name="connsiteY66" fmla="*/ 1009293 h 1771805"/>
                <a:gd name="connsiteX67" fmla="*/ 876606 w 4797505"/>
                <a:gd name="connsiteY67" fmla="*/ 1017470 h 1771805"/>
                <a:gd name="connsiteX68" fmla="*/ 865021 w 4797505"/>
                <a:gd name="connsiteY68" fmla="*/ 1038595 h 1771805"/>
                <a:gd name="connsiteX69" fmla="*/ 805052 w 4797505"/>
                <a:gd name="connsiteY69" fmla="*/ 1289374 h 1771805"/>
                <a:gd name="connsiteX70" fmla="*/ 775068 w 4797505"/>
                <a:gd name="connsiteY70" fmla="*/ 1052906 h 1771805"/>
                <a:gd name="connsiteX71" fmla="*/ 762801 w 4797505"/>
                <a:gd name="connsiteY71" fmla="*/ 1033144 h 1771805"/>
                <a:gd name="connsiteX72" fmla="*/ 740995 w 4797505"/>
                <a:gd name="connsiteY72" fmla="*/ 1025648 h 1771805"/>
                <a:gd name="connsiteX73" fmla="*/ 3651 w 4797505"/>
                <a:gd name="connsiteY73" fmla="*/ 1025648 h 1771805"/>
                <a:gd name="connsiteX74" fmla="*/ 3651 w 4797505"/>
                <a:gd name="connsiteY74" fmla="*/ 1095157 h 1771805"/>
                <a:gd name="connsiteX75" fmla="*/ 713055 w 4797505"/>
                <a:gd name="connsiteY75" fmla="*/ 1095157 h 1771805"/>
                <a:gd name="connsiteX76" fmla="*/ 775749 w 4797505"/>
                <a:gd name="connsiteY76" fmla="*/ 1486999 h 1771805"/>
                <a:gd name="connsiteX77" fmla="*/ 788016 w 4797505"/>
                <a:gd name="connsiteY77" fmla="*/ 1506761 h 1771805"/>
                <a:gd name="connsiteX78" fmla="*/ 810504 w 4797505"/>
                <a:gd name="connsiteY78" fmla="*/ 1514257 h 1771805"/>
                <a:gd name="connsiteX79" fmla="*/ 810504 w 4797505"/>
                <a:gd name="connsiteY79" fmla="*/ 1514257 h 1771805"/>
                <a:gd name="connsiteX80" fmla="*/ 832311 w 4797505"/>
                <a:gd name="connsiteY80" fmla="*/ 1506080 h 1771805"/>
                <a:gd name="connsiteX81" fmla="*/ 843896 w 4797505"/>
                <a:gd name="connsiteY81" fmla="*/ 1485636 h 1771805"/>
                <a:gd name="connsiteX82" fmla="*/ 929079 w 4797505"/>
                <a:gd name="connsiteY82" fmla="*/ 1080165 h 1771805"/>
                <a:gd name="connsiteX83" fmla="*/ 1010173 w 4797505"/>
                <a:gd name="connsiteY83" fmla="*/ 1080165 h 1771805"/>
                <a:gd name="connsiteX84" fmla="*/ 1033343 w 4797505"/>
                <a:gd name="connsiteY84" fmla="*/ 1071306 h 1771805"/>
                <a:gd name="connsiteX85" fmla="*/ 1044246 w 4797505"/>
                <a:gd name="connsiteY85" fmla="*/ 1048817 h 1771805"/>
                <a:gd name="connsiteX86" fmla="*/ 1057875 w 4797505"/>
                <a:gd name="connsiteY86" fmla="*/ 890036 h 1771805"/>
                <a:gd name="connsiteX87" fmla="*/ 1216656 w 4797505"/>
                <a:gd name="connsiteY87" fmla="*/ 1740503 h 1771805"/>
                <a:gd name="connsiteX88" fmla="*/ 1228241 w 4797505"/>
                <a:gd name="connsiteY88" fmla="*/ 1761629 h 1771805"/>
                <a:gd name="connsiteX89" fmla="*/ 1250730 w 4797505"/>
                <a:gd name="connsiteY89" fmla="*/ 1769806 h 1771805"/>
                <a:gd name="connsiteX90" fmla="*/ 1273218 w 4797505"/>
                <a:gd name="connsiteY90" fmla="*/ 1760947 h 1771805"/>
                <a:gd name="connsiteX91" fmla="*/ 1284803 w 4797505"/>
                <a:gd name="connsiteY91" fmla="*/ 1739822 h 1771805"/>
                <a:gd name="connsiteX92" fmla="*/ 1410192 w 4797505"/>
                <a:gd name="connsiteY92" fmla="*/ 1078802 h 1771805"/>
                <a:gd name="connsiteX93" fmla="*/ 2907369 w 4797505"/>
                <a:gd name="connsiteY93" fmla="*/ 1078802 h 1771805"/>
                <a:gd name="connsiteX94" fmla="*/ 2936671 w 4797505"/>
                <a:gd name="connsiteY94" fmla="*/ 1078802 h 1771805"/>
                <a:gd name="connsiteX95" fmla="*/ 2968700 w 4797505"/>
                <a:gd name="connsiteY95" fmla="*/ 1078802 h 1771805"/>
                <a:gd name="connsiteX96" fmla="*/ 2968700 w 4797505"/>
                <a:gd name="connsiteY96" fmla="*/ 1078120 h 1771805"/>
                <a:gd name="connsiteX97" fmla="*/ 2978922 w 4797505"/>
                <a:gd name="connsiteY97" fmla="*/ 1078120 h 1771805"/>
                <a:gd name="connsiteX98" fmla="*/ 3015721 w 4797505"/>
                <a:gd name="connsiteY98" fmla="*/ 1497221 h 1771805"/>
                <a:gd name="connsiteX99" fmla="*/ 3026625 w 4797505"/>
                <a:gd name="connsiteY99" fmla="*/ 1519027 h 1771805"/>
                <a:gd name="connsiteX100" fmla="*/ 3049113 w 4797505"/>
                <a:gd name="connsiteY100" fmla="*/ 1528568 h 1771805"/>
                <a:gd name="connsiteX101" fmla="*/ 3049794 w 4797505"/>
                <a:gd name="connsiteY101" fmla="*/ 1528568 h 1771805"/>
                <a:gd name="connsiteX102" fmla="*/ 3050476 w 4797505"/>
                <a:gd name="connsiteY102" fmla="*/ 1528568 h 1771805"/>
                <a:gd name="connsiteX103" fmla="*/ 3072964 w 4797505"/>
                <a:gd name="connsiteY103" fmla="*/ 1520390 h 1771805"/>
                <a:gd name="connsiteX104" fmla="*/ 3084549 w 4797505"/>
                <a:gd name="connsiteY104" fmla="*/ 1499265 h 1771805"/>
                <a:gd name="connsiteX105" fmla="*/ 3237197 w 4797505"/>
                <a:gd name="connsiteY105" fmla="*/ 563615 h 1771805"/>
                <a:gd name="connsiteX106" fmla="*/ 3340098 w 4797505"/>
                <a:gd name="connsiteY106" fmla="*/ 1068580 h 1771805"/>
                <a:gd name="connsiteX107" fmla="*/ 3340098 w 4797505"/>
                <a:gd name="connsiteY107" fmla="*/ 1068580 h 1771805"/>
                <a:gd name="connsiteX108" fmla="*/ 3351683 w 4797505"/>
                <a:gd name="connsiteY108" fmla="*/ 1089705 h 1771805"/>
                <a:gd name="connsiteX109" fmla="*/ 3374171 w 4797505"/>
                <a:gd name="connsiteY109" fmla="*/ 1098564 h 1771805"/>
                <a:gd name="connsiteX110" fmla="*/ 3533634 w 4797505"/>
                <a:gd name="connsiteY110" fmla="*/ 1098564 h 1771805"/>
                <a:gd name="connsiteX111" fmla="*/ 3555441 w 4797505"/>
                <a:gd name="connsiteY111" fmla="*/ 1090387 h 1771805"/>
                <a:gd name="connsiteX112" fmla="*/ 3567026 w 4797505"/>
                <a:gd name="connsiteY112" fmla="*/ 1069943 h 1771805"/>
                <a:gd name="connsiteX113" fmla="*/ 3607232 w 4797505"/>
                <a:gd name="connsiteY113" fmla="*/ 842334 h 1771805"/>
                <a:gd name="connsiteX114" fmla="*/ 3656979 w 4797505"/>
                <a:gd name="connsiteY114" fmla="*/ 1071987 h 1771805"/>
                <a:gd name="connsiteX115" fmla="*/ 3669245 w 4797505"/>
                <a:gd name="connsiteY115" fmla="*/ 1091068 h 1771805"/>
                <a:gd name="connsiteX116" fmla="*/ 3690371 w 4797505"/>
                <a:gd name="connsiteY116" fmla="*/ 1098564 h 1771805"/>
                <a:gd name="connsiteX117" fmla="*/ 4326858 w 4797505"/>
                <a:gd name="connsiteY117" fmla="*/ 1098564 h 1771805"/>
                <a:gd name="connsiteX118" fmla="*/ 4368427 w 4797505"/>
                <a:gd name="connsiteY118" fmla="*/ 1098564 h 1771805"/>
                <a:gd name="connsiteX119" fmla="*/ 4459744 w 4797505"/>
                <a:gd name="connsiteY119" fmla="*/ 1015426 h 1771805"/>
                <a:gd name="connsiteX120" fmla="*/ 4459744 w 4797505"/>
                <a:gd name="connsiteY120" fmla="*/ 659020 h 1771805"/>
                <a:gd name="connsiteX121" fmla="*/ 4665545 w 4797505"/>
                <a:gd name="connsiteY121" fmla="*/ 552030 h 1771805"/>
                <a:gd name="connsiteX122" fmla="*/ 4673042 w 4797505"/>
                <a:gd name="connsiteY122" fmla="*/ 522046 h 1771805"/>
                <a:gd name="connsiteX123" fmla="*/ 4794342 w 4797505"/>
                <a:gd name="connsiteY123" fmla="*/ 184721 h 177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4797505" h="1771805">
                  <a:moveTo>
                    <a:pt x="4794342" y="184721"/>
                  </a:moveTo>
                  <a:cubicBezTo>
                    <a:pt x="4799112" y="137019"/>
                    <a:pt x="4787527" y="98176"/>
                    <a:pt x="4759588" y="70236"/>
                  </a:cubicBezTo>
                  <a:cubicBezTo>
                    <a:pt x="4733692" y="43658"/>
                    <a:pt x="4698256" y="32074"/>
                    <a:pt x="4668953" y="27303"/>
                  </a:cubicBezTo>
                  <a:cubicBezTo>
                    <a:pt x="4659412" y="16400"/>
                    <a:pt x="4643739" y="8222"/>
                    <a:pt x="4624657" y="6178"/>
                  </a:cubicBezTo>
                  <a:cubicBezTo>
                    <a:pt x="4593310" y="2771"/>
                    <a:pt x="4566052" y="18444"/>
                    <a:pt x="4564007" y="39570"/>
                  </a:cubicBezTo>
                  <a:cubicBezTo>
                    <a:pt x="4561963" y="61377"/>
                    <a:pt x="4585814" y="81820"/>
                    <a:pt x="4616480" y="84546"/>
                  </a:cubicBezTo>
                  <a:cubicBezTo>
                    <a:pt x="4636242" y="86591"/>
                    <a:pt x="4653961" y="81139"/>
                    <a:pt x="4665545" y="71598"/>
                  </a:cubicBezTo>
                  <a:cubicBezTo>
                    <a:pt x="4686671" y="75687"/>
                    <a:pt x="4711203" y="83865"/>
                    <a:pt x="4727559" y="101583"/>
                  </a:cubicBezTo>
                  <a:cubicBezTo>
                    <a:pt x="4745958" y="119982"/>
                    <a:pt x="4753454" y="145878"/>
                    <a:pt x="4750047" y="180633"/>
                  </a:cubicBezTo>
                  <a:cubicBezTo>
                    <a:pt x="4742551" y="254912"/>
                    <a:pt x="4715974" y="366672"/>
                    <a:pt x="4663501" y="456625"/>
                  </a:cubicBezTo>
                  <a:cubicBezTo>
                    <a:pt x="4655323" y="470255"/>
                    <a:pt x="4647146" y="483203"/>
                    <a:pt x="4638968" y="494787"/>
                  </a:cubicBezTo>
                  <a:cubicBezTo>
                    <a:pt x="4629428" y="494787"/>
                    <a:pt x="4619888" y="499558"/>
                    <a:pt x="4613073" y="507054"/>
                  </a:cubicBezTo>
                  <a:cubicBezTo>
                    <a:pt x="4561963" y="567023"/>
                    <a:pt x="4499268" y="593600"/>
                    <a:pt x="4430440" y="593600"/>
                  </a:cubicBezTo>
                  <a:cubicBezTo>
                    <a:pt x="4365020" y="591555"/>
                    <a:pt x="4306414" y="562252"/>
                    <a:pt x="4257349" y="504328"/>
                  </a:cubicBezTo>
                  <a:cubicBezTo>
                    <a:pt x="4250534" y="496150"/>
                    <a:pt x="4240993" y="492062"/>
                    <a:pt x="4231453" y="492062"/>
                  </a:cubicBezTo>
                  <a:cubicBezTo>
                    <a:pt x="4223275" y="480477"/>
                    <a:pt x="4214417" y="467529"/>
                    <a:pt x="4206920" y="453900"/>
                  </a:cubicBezTo>
                  <a:cubicBezTo>
                    <a:pt x="4153766" y="363946"/>
                    <a:pt x="4126507" y="252186"/>
                    <a:pt x="4119011" y="178588"/>
                  </a:cubicBezTo>
                  <a:cubicBezTo>
                    <a:pt x="4115604" y="143834"/>
                    <a:pt x="4122419" y="117938"/>
                    <a:pt x="4140818" y="99538"/>
                  </a:cubicBezTo>
                  <a:cubicBezTo>
                    <a:pt x="4157855" y="81820"/>
                    <a:pt x="4181706" y="73643"/>
                    <a:pt x="4203513" y="69554"/>
                  </a:cubicBezTo>
                  <a:cubicBezTo>
                    <a:pt x="4214417" y="79095"/>
                    <a:pt x="4232816" y="84546"/>
                    <a:pt x="4252578" y="82502"/>
                  </a:cubicBezTo>
                  <a:cubicBezTo>
                    <a:pt x="4283926" y="79095"/>
                    <a:pt x="4307777" y="59332"/>
                    <a:pt x="4305051" y="37525"/>
                  </a:cubicBezTo>
                  <a:cubicBezTo>
                    <a:pt x="4303007" y="15718"/>
                    <a:pt x="4275748" y="726"/>
                    <a:pt x="4244401" y="4134"/>
                  </a:cubicBezTo>
                  <a:cubicBezTo>
                    <a:pt x="4225320" y="6178"/>
                    <a:pt x="4208964" y="14356"/>
                    <a:pt x="4199424" y="25259"/>
                  </a:cubicBezTo>
                  <a:cubicBezTo>
                    <a:pt x="4170121" y="30029"/>
                    <a:pt x="4135366" y="42296"/>
                    <a:pt x="4109471" y="68191"/>
                  </a:cubicBezTo>
                  <a:cubicBezTo>
                    <a:pt x="4081531" y="96131"/>
                    <a:pt x="4069946" y="134975"/>
                    <a:pt x="4075398" y="183359"/>
                  </a:cubicBezTo>
                  <a:cubicBezTo>
                    <a:pt x="4083575" y="262408"/>
                    <a:pt x="4118330" y="413012"/>
                    <a:pt x="4196698" y="520002"/>
                  </a:cubicBezTo>
                  <a:cubicBezTo>
                    <a:pt x="4194654" y="530224"/>
                    <a:pt x="4197380" y="541127"/>
                    <a:pt x="4204195" y="549986"/>
                  </a:cubicBezTo>
                  <a:cubicBezTo>
                    <a:pt x="4258712" y="614044"/>
                    <a:pt x="4319362" y="647435"/>
                    <a:pt x="4391597" y="660383"/>
                  </a:cubicBezTo>
                  <a:lnTo>
                    <a:pt x="4391597" y="928880"/>
                  </a:lnTo>
                  <a:cubicBezTo>
                    <a:pt x="4392960" y="972494"/>
                    <a:pt x="4385464" y="1027011"/>
                    <a:pt x="4318680" y="1031099"/>
                  </a:cubicBezTo>
                  <a:lnTo>
                    <a:pt x="3718992" y="1031099"/>
                  </a:lnTo>
                  <a:lnTo>
                    <a:pt x="3638579" y="673331"/>
                  </a:lnTo>
                  <a:cubicBezTo>
                    <a:pt x="3636535" y="665153"/>
                    <a:pt x="3632446" y="659020"/>
                    <a:pt x="3626313" y="654250"/>
                  </a:cubicBezTo>
                  <a:cubicBezTo>
                    <a:pt x="3620861" y="649480"/>
                    <a:pt x="3613365" y="647435"/>
                    <a:pt x="3604506" y="646754"/>
                  </a:cubicBezTo>
                  <a:lnTo>
                    <a:pt x="3603825" y="646754"/>
                  </a:lnTo>
                  <a:cubicBezTo>
                    <a:pt x="3595647" y="646754"/>
                    <a:pt x="3588151" y="649480"/>
                    <a:pt x="3582018" y="654931"/>
                  </a:cubicBezTo>
                  <a:cubicBezTo>
                    <a:pt x="3576566" y="659702"/>
                    <a:pt x="3571796" y="666516"/>
                    <a:pt x="3570433" y="674694"/>
                  </a:cubicBezTo>
                  <a:lnTo>
                    <a:pt x="3504331" y="1030418"/>
                  </a:lnTo>
                  <a:lnTo>
                    <a:pt x="3404837" y="1030418"/>
                  </a:lnTo>
                  <a:lnTo>
                    <a:pt x="3272633" y="319651"/>
                  </a:lnTo>
                  <a:cubicBezTo>
                    <a:pt x="3271270" y="311474"/>
                    <a:pt x="3267182" y="303978"/>
                    <a:pt x="3261048" y="298526"/>
                  </a:cubicBezTo>
                  <a:cubicBezTo>
                    <a:pt x="3254915" y="293074"/>
                    <a:pt x="3246738" y="290348"/>
                    <a:pt x="3238560" y="290348"/>
                  </a:cubicBezTo>
                  <a:cubicBezTo>
                    <a:pt x="3230382" y="290348"/>
                    <a:pt x="3222205" y="293756"/>
                    <a:pt x="3216072" y="298526"/>
                  </a:cubicBezTo>
                  <a:cubicBezTo>
                    <a:pt x="3209938" y="303978"/>
                    <a:pt x="3205850" y="311474"/>
                    <a:pt x="3204487" y="319651"/>
                  </a:cubicBezTo>
                  <a:lnTo>
                    <a:pt x="3060016" y="1199421"/>
                  </a:lnTo>
                  <a:lnTo>
                    <a:pt x="3046387" y="1041321"/>
                  </a:lnTo>
                  <a:cubicBezTo>
                    <a:pt x="3045706" y="1032462"/>
                    <a:pt x="3041617" y="1024285"/>
                    <a:pt x="3035484" y="1018833"/>
                  </a:cubicBezTo>
                  <a:cubicBezTo>
                    <a:pt x="3029351" y="1013381"/>
                    <a:pt x="3021173" y="1009293"/>
                    <a:pt x="3012314" y="1009293"/>
                  </a:cubicBezTo>
                  <a:lnTo>
                    <a:pt x="2970745" y="1009293"/>
                  </a:lnTo>
                  <a:lnTo>
                    <a:pt x="2970745" y="1008611"/>
                  </a:lnTo>
                  <a:lnTo>
                    <a:pt x="2938716" y="1008611"/>
                  </a:lnTo>
                  <a:lnTo>
                    <a:pt x="2909413" y="1008611"/>
                  </a:lnTo>
                  <a:lnTo>
                    <a:pt x="1420414" y="1008611"/>
                  </a:lnTo>
                  <a:lnTo>
                    <a:pt x="1399289" y="1008611"/>
                  </a:lnTo>
                  <a:lnTo>
                    <a:pt x="1380889" y="1008611"/>
                  </a:lnTo>
                  <a:cubicBezTo>
                    <a:pt x="1372030" y="1008611"/>
                    <a:pt x="1363853" y="1012018"/>
                    <a:pt x="1358401" y="1016789"/>
                  </a:cubicBezTo>
                  <a:cubicBezTo>
                    <a:pt x="1352268" y="1022240"/>
                    <a:pt x="1347498" y="1029736"/>
                    <a:pt x="1346816" y="1037914"/>
                  </a:cubicBezTo>
                  <a:lnTo>
                    <a:pt x="1250048" y="1495176"/>
                  </a:lnTo>
                  <a:lnTo>
                    <a:pt x="1083771" y="567023"/>
                  </a:lnTo>
                  <a:cubicBezTo>
                    <a:pt x="1082408" y="558845"/>
                    <a:pt x="1078319" y="551349"/>
                    <a:pt x="1072186" y="545897"/>
                  </a:cubicBezTo>
                  <a:cubicBezTo>
                    <a:pt x="1066053" y="540446"/>
                    <a:pt x="1058557" y="537720"/>
                    <a:pt x="1049698" y="537720"/>
                  </a:cubicBezTo>
                  <a:lnTo>
                    <a:pt x="1049016" y="537720"/>
                  </a:lnTo>
                  <a:lnTo>
                    <a:pt x="1048335" y="537720"/>
                  </a:lnTo>
                  <a:cubicBezTo>
                    <a:pt x="1040157" y="537720"/>
                    <a:pt x="1031980" y="541808"/>
                    <a:pt x="1025847" y="547260"/>
                  </a:cubicBezTo>
                  <a:cubicBezTo>
                    <a:pt x="1019713" y="552712"/>
                    <a:pt x="1015625" y="560889"/>
                    <a:pt x="1014943" y="569748"/>
                  </a:cubicBezTo>
                  <a:lnTo>
                    <a:pt x="978144" y="1009293"/>
                  </a:lnTo>
                  <a:lnTo>
                    <a:pt x="899094" y="1009293"/>
                  </a:lnTo>
                  <a:cubicBezTo>
                    <a:pt x="890235" y="1009293"/>
                    <a:pt x="882739" y="1012700"/>
                    <a:pt x="876606" y="1017470"/>
                  </a:cubicBezTo>
                  <a:cubicBezTo>
                    <a:pt x="870473" y="1022922"/>
                    <a:pt x="866384" y="1029736"/>
                    <a:pt x="865021" y="1038595"/>
                  </a:cubicBezTo>
                  <a:lnTo>
                    <a:pt x="805052" y="1289374"/>
                  </a:lnTo>
                  <a:lnTo>
                    <a:pt x="775068" y="1052906"/>
                  </a:lnTo>
                  <a:cubicBezTo>
                    <a:pt x="773705" y="1044729"/>
                    <a:pt x="768935" y="1037914"/>
                    <a:pt x="762801" y="1033144"/>
                  </a:cubicBezTo>
                  <a:cubicBezTo>
                    <a:pt x="756668" y="1028374"/>
                    <a:pt x="749172" y="1025648"/>
                    <a:pt x="740995" y="1025648"/>
                  </a:cubicBezTo>
                  <a:lnTo>
                    <a:pt x="3651" y="1025648"/>
                  </a:lnTo>
                  <a:lnTo>
                    <a:pt x="3651" y="1095157"/>
                  </a:lnTo>
                  <a:lnTo>
                    <a:pt x="713055" y="1095157"/>
                  </a:lnTo>
                  <a:lnTo>
                    <a:pt x="775749" y="1486999"/>
                  </a:lnTo>
                  <a:cubicBezTo>
                    <a:pt x="777794" y="1495176"/>
                    <a:pt x="781882" y="1501991"/>
                    <a:pt x="788016" y="1506761"/>
                  </a:cubicBezTo>
                  <a:cubicBezTo>
                    <a:pt x="794149" y="1511531"/>
                    <a:pt x="802326" y="1514257"/>
                    <a:pt x="810504" y="1514257"/>
                  </a:cubicBezTo>
                  <a:lnTo>
                    <a:pt x="810504" y="1514257"/>
                  </a:lnTo>
                  <a:cubicBezTo>
                    <a:pt x="818682" y="1514257"/>
                    <a:pt x="826178" y="1510850"/>
                    <a:pt x="832311" y="1506080"/>
                  </a:cubicBezTo>
                  <a:cubicBezTo>
                    <a:pt x="838444" y="1500628"/>
                    <a:pt x="842533" y="1493813"/>
                    <a:pt x="843896" y="1485636"/>
                  </a:cubicBezTo>
                  <a:lnTo>
                    <a:pt x="929079" y="1080165"/>
                  </a:lnTo>
                  <a:lnTo>
                    <a:pt x="1010173" y="1080165"/>
                  </a:lnTo>
                  <a:cubicBezTo>
                    <a:pt x="1019032" y="1080165"/>
                    <a:pt x="1027209" y="1076758"/>
                    <a:pt x="1033343" y="1071306"/>
                  </a:cubicBezTo>
                  <a:cubicBezTo>
                    <a:pt x="1039476" y="1065854"/>
                    <a:pt x="1043565" y="1057677"/>
                    <a:pt x="1044246" y="1048817"/>
                  </a:cubicBezTo>
                  <a:lnTo>
                    <a:pt x="1057875" y="890036"/>
                  </a:lnTo>
                  <a:lnTo>
                    <a:pt x="1216656" y="1740503"/>
                  </a:lnTo>
                  <a:cubicBezTo>
                    <a:pt x="1218019" y="1748681"/>
                    <a:pt x="1222108" y="1756177"/>
                    <a:pt x="1228241" y="1761629"/>
                  </a:cubicBezTo>
                  <a:cubicBezTo>
                    <a:pt x="1234375" y="1767080"/>
                    <a:pt x="1241871" y="1769806"/>
                    <a:pt x="1250730" y="1769806"/>
                  </a:cubicBezTo>
                  <a:cubicBezTo>
                    <a:pt x="1259589" y="1769806"/>
                    <a:pt x="1267085" y="1766399"/>
                    <a:pt x="1273218" y="1760947"/>
                  </a:cubicBezTo>
                  <a:cubicBezTo>
                    <a:pt x="1279351" y="1755495"/>
                    <a:pt x="1283440" y="1747999"/>
                    <a:pt x="1284803" y="1739822"/>
                  </a:cubicBezTo>
                  <a:lnTo>
                    <a:pt x="1410192" y="1078802"/>
                  </a:lnTo>
                  <a:lnTo>
                    <a:pt x="2907369" y="1078802"/>
                  </a:lnTo>
                  <a:lnTo>
                    <a:pt x="2936671" y="1078802"/>
                  </a:lnTo>
                  <a:lnTo>
                    <a:pt x="2968700" y="1078802"/>
                  </a:lnTo>
                  <a:lnTo>
                    <a:pt x="2968700" y="1078120"/>
                  </a:lnTo>
                  <a:lnTo>
                    <a:pt x="2978922" y="1078120"/>
                  </a:lnTo>
                  <a:lnTo>
                    <a:pt x="3015721" y="1497221"/>
                  </a:lnTo>
                  <a:cubicBezTo>
                    <a:pt x="3016403" y="1505398"/>
                    <a:pt x="3020492" y="1513576"/>
                    <a:pt x="3026625" y="1519027"/>
                  </a:cubicBezTo>
                  <a:cubicBezTo>
                    <a:pt x="3032758" y="1524479"/>
                    <a:pt x="3040254" y="1528568"/>
                    <a:pt x="3049113" y="1528568"/>
                  </a:cubicBezTo>
                  <a:lnTo>
                    <a:pt x="3049794" y="1528568"/>
                  </a:lnTo>
                  <a:lnTo>
                    <a:pt x="3050476" y="1528568"/>
                  </a:lnTo>
                  <a:cubicBezTo>
                    <a:pt x="3059335" y="1528568"/>
                    <a:pt x="3066831" y="1525161"/>
                    <a:pt x="3072964" y="1520390"/>
                  </a:cubicBezTo>
                  <a:cubicBezTo>
                    <a:pt x="3079097" y="1514939"/>
                    <a:pt x="3083186" y="1507443"/>
                    <a:pt x="3084549" y="1499265"/>
                  </a:cubicBezTo>
                  <a:lnTo>
                    <a:pt x="3237197" y="563615"/>
                  </a:lnTo>
                  <a:lnTo>
                    <a:pt x="3340098" y="1068580"/>
                  </a:lnTo>
                  <a:lnTo>
                    <a:pt x="3340098" y="1068580"/>
                  </a:lnTo>
                  <a:cubicBezTo>
                    <a:pt x="3341461" y="1076758"/>
                    <a:pt x="3345550" y="1084254"/>
                    <a:pt x="3351683" y="1089705"/>
                  </a:cubicBezTo>
                  <a:cubicBezTo>
                    <a:pt x="3357816" y="1095157"/>
                    <a:pt x="3365994" y="1098564"/>
                    <a:pt x="3374171" y="1098564"/>
                  </a:cubicBezTo>
                  <a:lnTo>
                    <a:pt x="3533634" y="1098564"/>
                  </a:lnTo>
                  <a:cubicBezTo>
                    <a:pt x="3541811" y="1098564"/>
                    <a:pt x="3549307" y="1095157"/>
                    <a:pt x="3555441" y="1090387"/>
                  </a:cubicBezTo>
                  <a:cubicBezTo>
                    <a:pt x="3561574" y="1085616"/>
                    <a:pt x="3565663" y="1078802"/>
                    <a:pt x="3567026" y="1069943"/>
                  </a:cubicBezTo>
                  <a:lnTo>
                    <a:pt x="3607232" y="842334"/>
                  </a:lnTo>
                  <a:lnTo>
                    <a:pt x="3656979" y="1071987"/>
                  </a:lnTo>
                  <a:cubicBezTo>
                    <a:pt x="3659023" y="1079483"/>
                    <a:pt x="3663112" y="1086298"/>
                    <a:pt x="3669245" y="1091068"/>
                  </a:cubicBezTo>
                  <a:cubicBezTo>
                    <a:pt x="3675378" y="1095838"/>
                    <a:pt x="3682875" y="1098564"/>
                    <a:pt x="3690371" y="1098564"/>
                  </a:cubicBezTo>
                  <a:cubicBezTo>
                    <a:pt x="3854603" y="1098564"/>
                    <a:pt x="4162625" y="1098564"/>
                    <a:pt x="4326858" y="1098564"/>
                  </a:cubicBezTo>
                  <a:cubicBezTo>
                    <a:pt x="4340487" y="1098564"/>
                    <a:pt x="4354798" y="1098564"/>
                    <a:pt x="4368427" y="1098564"/>
                  </a:cubicBezTo>
                  <a:cubicBezTo>
                    <a:pt x="4405226" y="1098564"/>
                    <a:pt x="4459744" y="1066536"/>
                    <a:pt x="4459744" y="1015426"/>
                  </a:cubicBezTo>
                  <a:lnTo>
                    <a:pt x="4459744" y="659020"/>
                  </a:lnTo>
                  <a:cubicBezTo>
                    <a:pt x="4532660" y="646072"/>
                    <a:pt x="4611710" y="615407"/>
                    <a:pt x="4665545" y="552030"/>
                  </a:cubicBezTo>
                  <a:cubicBezTo>
                    <a:pt x="4672360" y="543171"/>
                    <a:pt x="4675086" y="532268"/>
                    <a:pt x="4673042" y="522046"/>
                  </a:cubicBezTo>
                  <a:cubicBezTo>
                    <a:pt x="4752091" y="414375"/>
                    <a:pt x="4786846" y="264453"/>
                    <a:pt x="4794342" y="184721"/>
                  </a:cubicBezTo>
                  <a:close/>
                </a:path>
              </a:pathLst>
            </a:custGeom>
            <a:solidFill>
              <a:schemeClr val="accent1"/>
            </a:solidFill>
            <a:ln w="68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="" xmlns:a16="http://schemas.microsoft.com/office/drawing/2014/main" id="{1F3C37DB-B814-413E-B87E-66D173097D3F}"/>
                </a:ext>
              </a:extLst>
            </p:cNvPr>
            <p:cNvGrpSpPr/>
            <p:nvPr/>
          </p:nvGrpSpPr>
          <p:grpSpPr>
            <a:xfrm>
              <a:off x="-711608" y="5658084"/>
              <a:ext cx="655351" cy="517912"/>
              <a:chOff x="5268098" y="5667609"/>
              <a:chExt cx="655351" cy="517912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="" xmlns:a16="http://schemas.microsoft.com/office/drawing/2014/main" id="{7EB85841-20E3-4B2B-8973-E00BEF9845D4}"/>
                  </a:ext>
                </a:extLst>
              </p:cNvPr>
              <p:cNvSpPr/>
              <p:nvPr/>
            </p:nvSpPr>
            <p:spPr>
              <a:xfrm>
                <a:off x="5268098" y="5667609"/>
                <a:ext cx="517912" cy="517912"/>
              </a:xfrm>
              <a:custGeom>
                <a:avLst/>
                <a:gdLst>
                  <a:gd name="connsiteX0" fmla="*/ 460475 w 517912"/>
                  <a:gd name="connsiteY0" fmla="*/ 259443 h 517912"/>
                  <a:gd name="connsiteX1" fmla="*/ 259443 w 517912"/>
                  <a:gd name="connsiteY1" fmla="*/ 460475 h 517912"/>
                  <a:gd name="connsiteX2" fmla="*/ 58411 w 517912"/>
                  <a:gd name="connsiteY2" fmla="*/ 259443 h 517912"/>
                  <a:gd name="connsiteX3" fmla="*/ 259443 w 517912"/>
                  <a:gd name="connsiteY3" fmla="*/ 58411 h 517912"/>
                  <a:gd name="connsiteX4" fmla="*/ 460475 w 517912"/>
                  <a:gd name="connsiteY4" fmla="*/ 259443 h 517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7912" h="517912">
                    <a:moveTo>
                      <a:pt x="460475" y="259443"/>
                    </a:moveTo>
                    <a:cubicBezTo>
                      <a:pt x="460475" y="370470"/>
                      <a:pt x="370470" y="460475"/>
                      <a:pt x="259443" y="460475"/>
                    </a:cubicBezTo>
                    <a:cubicBezTo>
                      <a:pt x="148416" y="460475"/>
                      <a:pt x="58411" y="370470"/>
                      <a:pt x="58411" y="259443"/>
                    </a:cubicBezTo>
                    <a:cubicBezTo>
                      <a:pt x="58411" y="148416"/>
                      <a:pt x="148416" y="58411"/>
                      <a:pt x="259443" y="58411"/>
                    </a:cubicBezTo>
                    <a:cubicBezTo>
                      <a:pt x="370470" y="58411"/>
                      <a:pt x="460475" y="148416"/>
                      <a:pt x="460475" y="259443"/>
                    </a:cubicBezTo>
                    <a:close/>
                  </a:path>
                </a:pathLst>
              </a:custGeom>
              <a:noFill/>
              <a:ln w="108857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="" xmlns:a16="http://schemas.microsoft.com/office/drawing/2014/main" id="{50CB10DD-AABC-4EC4-BAD8-E9E469ADD706}"/>
                  </a:ext>
                </a:extLst>
              </p:cNvPr>
              <p:cNvSpPr/>
              <p:nvPr/>
            </p:nvSpPr>
            <p:spPr>
              <a:xfrm>
                <a:off x="5724922" y="5874289"/>
                <a:ext cx="198527" cy="129468"/>
              </a:xfrm>
              <a:prstGeom prst="roundRect">
                <a:avLst>
                  <a:gd name="adj" fmla="val 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3EB82D89-C9A8-4B16-9538-883DA044007E}"/>
                </a:ext>
              </a:extLst>
            </p:cNvPr>
            <p:cNvSpPr/>
            <p:nvPr/>
          </p:nvSpPr>
          <p:spPr>
            <a:xfrm>
              <a:off x="-343344" y="5898145"/>
              <a:ext cx="7817569" cy="6533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40061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0">
            <a:extLst>
              <a:ext uri="{FF2B5EF4-FFF2-40B4-BE49-F238E27FC236}">
                <a16:creationId xmlns="" xmlns:a16="http://schemas.microsoft.com/office/drawing/2014/main" id="{037E98C1-EDB9-4998-B244-222AB3F04CD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091427"/>
            <a:ext cx="9144000" cy="2181401"/>
          </a:xfrm>
          <a:prstGeom prst="rect">
            <a:avLst/>
          </a:prstGeom>
          <a:solidFill>
            <a:srgbClr val="BEBFBF">
              <a:alpha val="30000"/>
            </a:srgbClr>
          </a:solidFill>
        </p:spPr>
        <p:txBody>
          <a:bodyPr lIns="68580" tIns="243000" rIns="68580" bIns="34290" anchor="ctr"/>
          <a:lstStyle>
            <a:lvl1pPr marL="0" marR="0" indent="0" algn="ctr" defTabSz="6858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 and Sent to Back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941819"/>
            <a:ext cx="9144000" cy="16035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dirty="0"/>
              <a:t>                     </a:t>
            </a:r>
            <a:endParaRPr lang="ko-KR" altLang="en-US" sz="1400" dirty="0"/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EDA2D9C9-F129-4617-B03C-AC1669105869}"/>
              </a:ext>
            </a:extLst>
          </p:cNvPr>
          <p:cNvSpPr/>
          <p:nvPr userDrawn="1"/>
        </p:nvSpPr>
        <p:spPr>
          <a:xfrm>
            <a:off x="-15041" y="4379255"/>
            <a:ext cx="9159041" cy="596230"/>
          </a:xfrm>
          <a:custGeom>
            <a:avLst/>
            <a:gdLst>
              <a:gd name="connsiteX0" fmla="*/ 5579269 w 5600700"/>
              <a:gd name="connsiteY0" fmla="*/ 285274 h 409575"/>
              <a:gd name="connsiteX1" fmla="*/ 5285899 w 5600700"/>
              <a:gd name="connsiteY1" fmla="*/ 285274 h 409575"/>
              <a:gd name="connsiteX2" fmla="*/ 5258277 w 5600700"/>
              <a:gd name="connsiteY2" fmla="*/ 323374 h 409575"/>
              <a:gd name="connsiteX3" fmla="*/ 5218271 w 5600700"/>
              <a:gd name="connsiteY3" fmla="*/ 153829 h 409575"/>
              <a:gd name="connsiteX4" fmla="*/ 5182077 w 5600700"/>
              <a:gd name="connsiteY4" fmla="*/ 285274 h 409575"/>
              <a:gd name="connsiteX5" fmla="*/ 5094446 w 5600700"/>
              <a:gd name="connsiteY5" fmla="*/ 285274 h 409575"/>
              <a:gd name="connsiteX6" fmla="*/ 5081111 w 5600700"/>
              <a:gd name="connsiteY6" fmla="*/ 335756 h 409575"/>
              <a:gd name="connsiteX7" fmla="*/ 5057299 w 5600700"/>
              <a:gd name="connsiteY7" fmla="*/ 277654 h 409575"/>
              <a:gd name="connsiteX8" fmla="*/ 5033486 w 5600700"/>
              <a:gd name="connsiteY8" fmla="*/ 322421 h 409575"/>
              <a:gd name="connsiteX9" fmla="*/ 4988719 w 5600700"/>
              <a:gd name="connsiteY9" fmla="*/ 21431 h 409575"/>
              <a:gd name="connsiteX10" fmla="*/ 4933474 w 5600700"/>
              <a:gd name="connsiteY10" fmla="*/ 393859 h 409575"/>
              <a:gd name="connsiteX11" fmla="*/ 4912519 w 5600700"/>
              <a:gd name="connsiteY11" fmla="*/ 285274 h 409575"/>
              <a:gd name="connsiteX12" fmla="*/ 4686777 w 5600700"/>
              <a:gd name="connsiteY12" fmla="*/ 285274 h 409575"/>
              <a:gd name="connsiteX13" fmla="*/ 4657249 w 5600700"/>
              <a:gd name="connsiteY13" fmla="*/ 344329 h 409575"/>
              <a:gd name="connsiteX14" fmla="*/ 4622006 w 5600700"/>
              <a:gd name="connsiteY14" fmla="*/ 150971 h 409575"/>
              <a:gd name="connsiteX15" fmla="*/ 4579144 w 5600700"/>
              <a:gd name="connsiteY15" fmla="*/ 285274 h 409575"/>
              <a:gd name="connsiteX16" fmla="*/ 4492466 w 5600700"/>
              <a:gd name="connsiteY16" fmla="*/ 285274 h 409575"/>
              <a:gd name="connsiteX17" fmla="*/ 4467702 w 5600700"/>
              <a:gd name="connsiteY17" fmla="*/ 322421 h 409575"/>
              <a:gd name="connsiteX18" fmla="*/ 4441984 w 5600700"/>
              <a:gd name="connsiteY18" fmla="*/ 275749 h 409575"/>
              <a:gd name="connsiteX19" fmla="*/ 4408646 w 5600700"/>
              <a:gd name="connsiteY19" fmla="*/ 336709 h 409575"/>
              <a:gd name="connsiteX20" fmla="*/ 4377214 w 5600700"/>
              <a:gd name="connsiteY20" fmla="*/ 72866 h 409575"/>
              <a:gd name="connsiteX21" fmla="*/ 4336256 w 5600700"/>
              <a:gd name="connsiteY21" fmla="*/ 377666 h 409575"/>
              <a:gd name="connsiteX22" fmla="*/ 4308634 w 5600700"/>
              <a:gd name="connsiteY22" fmla="*/ 285274 h 409575"/>
              <a:gd name="connsiteX23" fmla="*/ 4239102 w 5600700"/>
              <a:gd name="connsiteY23" fmla="*/ 285274 h 409575"/>
              <a:gd name="connsiteX24" fmla="*/ 4210527 w 5600700"/>
              <a:gd name="connsiteY24" fmla="*/ 237649 h 409575"/>
              <a:gd name="connsiteX25" fmla="*/ 4178141 w 5600700"/>
              <a:gd name="connsiteY25" fmla="*/ 285274 h 409575"/>
              <a:gd name="connsiteX26" fmla="*/ 21431 w 5600700"/>
              <a:gd name="connsiteY26" fmla="*/ 285274 h 409575"/>
              <a:gd name="connsiteX0" fmla="*/ 5196891 w 5196891"/>
              <a:gd name="connsiteY0" fmla="*/ 263843 h 372428"/>
              <a:gd name="connsiteX1" fmla="*/ 4903521 w 5196891"/>
              <a:gd name="connsiteY1" fmla="*/ 263843 h 372428"/>
              <a:gd name="connsiteX2" fmla="*/ 4875899 w 5196891"/>
              <a:gd name="connsiteY2" fmla="*/ 301943 h 372428"/>
              <a:gd name="connsiteX3" fmla="*/ 4835893 w 5196891"/>
              <a:gd name="connsiteY3" fmla="*/ 132398 h 372428"/>
              <a:gd name="connsiteX4" fmla="*/ 4799699 w 5196891"/>
              <a:gd name="connsiteY4" fmla="*/ 263843 h 372428"/>
              <a:gd name="connsiteX5" fmla="*/ 4712068 w 5196891"/>
              <a:gd name="connsiteY5" fmla="*/ 263843 h 372428"/>
              <a:gd name="connsiteX6" fmla="*/ 4698733 w 5196891"/>
              <a:gd name="connsiteY6" fmla="*/ 314325 h 372428"/>
              <a:gd name="connsiteX7" fmla="*/ 4674921 w 5196891"/>
              <a:gd name="connsiteY7" fmla="*/ 256223 h 372428"/>
              <a:gd name="connsiteX8" fmla="*/ 4651108 w 5196891"/>
              <a:gd name="connsiteY8" fmla="*/ 300990 h 372428"/>
              <a:gd name="connsiteX9" fmla="*/ 4606341 w 5196891"/>
              <a:gd name="connsiteY9" fmla="*/ 0 h 372428"/>
              <a:gd name="connsiteX10" fmla="*/ 4551096 w 5196891"/>
              <a:gd name="connsiteY10" fmla="*/ 372428 h 372428"/>
              <a:gd name="connsiteX11" fmla="*/ 4530141 w 5196891"/>
              <a:gd name="connsiteY11" fmla="*/ 263843 h 372428"/>
              <a:gd name="connsiteX12" fmla="*/ 4304399 w 5196891"/>
              <a:gd name="connsiteY12" fmla="*/ 263843 h 372428"/>
              <a:gd name="connsiteX13" fmla="*/ 4274871 w 5196891"/>
              <a:gd name="connsiteY13" fmla="*/ 322898 h 372428"/>
              <a:gd name="connsiteX14" fmla="*/ 4239628 w 5196891"/>
              <a:gd name="connsiteY14" fmla="*/ 129540 h 372428"/>
              <a:gd name="connsiteX15" fmla="*/ 4196766 w 5196891"/>
              <a:gd name="connsiteY15" fmla="*/ 263843 h 372428"/>
              <a:gd name="connsiteX16" fmla="*/ 4110088 w 5196891"/>
              <a:gd name="connsiteY16" fmla="*/ 263843 h 372428"/>
              <a:gd name="connsiteX17" fmla="*/ 4085324 w 5196891"/>
              <a:gd name="connsiteY17" fmla="*/ 300990 h 372428"/>
              <a:gd name="connsiteX18" fmla="*/ 4059606 w 5196891"/>
              <a:gd name="connsiteY18" fmla="*/ 254318 h 372428"/>
              <a:gd name="connsiteX19" fmla="*/ 4026268 w 5196891"/>
              <a:gd name="connsiteY19" fmla="*/ 315278 h 372428"/>
              <a:gd name="connsiteX20" fmla="*/ 3994836 w 5196891"/>
              <a:gd name="connsiteY20" fmla="*/ 51435 h 372428"/>
              <a:gd name="connsiteX21" fmla="*/ 3953878 w 5196891"/>
              <a:gd name="connsiteY21" fmla="*/ 356235 h 372428"/>
              <a:gd name="connsiteX22" fmla="*/ 3926256 w 5196891"/>
              <a:gd name="connsiteY22" fmla="*/ 263843 h 372428"/>
              <a:gd name="connsiteX23" fmla="*/ 3856724 w 5196891"/>
              <a:gd name="connsiteY23" fmla="*/ 263843 h 372428"/>
              <a:gd name="connsiteX24" fmla="*/ 3828149 w 5196891"/>
              <a:gd name="connsiteY24" fmla="*/ 216218 h 372428"/>
              <a:gd name="connsiteX25" fmla="*/ 3795763 w 5196891"/>
              <a:gd name="connsiteY25" fmla="*/ 263843 h 372428"/>
              <a:gd name="connsiteX26" fmla="*/ 0 w 5196891"/>
              <a:gd name="connsiteY26" fmla="*/ 275874 h 372428"/>
              <a:gd name="connsiteX0" fmla="*/ 5196891 w 5196891"/>
              <a:gd name="connsiteY0" fmla="*/ 263843 h 372428"/>
              <a:gd name="connsiteX1" fmla="*/ 4903521 w 5196891"/>
              <a:gd name="connsiteY1" fmla="*/ 263843 h 372428"/>
              <a:gd name="connsiteX2" fmla="*/ 4875899 w 5196891"/>
              <a:gd name="connsiteY2" fmla="*/ 301943 h 372428"/>
              <a:gd name="connsiteX3" fmla="*/ 4835893 w 5196891"/>
              <a:gd name="connsiteY3" fmla="*/ 132398 h 372428"/>
              <a:gd name="connsiteX4" fmla="*/ 4799699 w 5196891"/>
              <a:gd name="connsiteY4" fmla="*/ 263843 h 372428"/>
              <a:gd name="connsiteX5" fmla="*/ 4712068 w 5196891"/>
              <a:gd name="connsiteY5" fmla="*/ 263843 h 372428"/>
              <a:gd name="connsiteX6" fmla="*/ 4698733 w 5196891"/>
              <a:gd name="connsiteY6" fmla="*/ 314325 h 372428"/>
              <a:gd name="connsiteX7" fmla="*/ 4674921 w 5196891"/>
              <a:gd name="connsiteY7" fmla="*/ 256223 h 372428"/>
              <a:gd name="connsiteX8" fmla="*/ 4651108 w 5196891"/>
              <a:gd name="connsiteY8" fmla="*/ 300990 h 372428"/>
              <a:gd name="connsiteX9" fmla="*/ 4606341 w 5196891"/>
              <a:gd name="connsiteY9" fmla="*/ 0 h 372428"/>
              <a:gd name="connsiteX10" fmla="*/ 4551096 w 5196891"/>
              <a:gd name="connsiteY10" fmla="*/ 372428 h 372428"/>
              <a:gd name="connsiteX11" fmla="*/ 4530141 w 5196891"/>
              <a:gd name="connsiteY11" fmla="*/ 263843 h 372428"/>
              <a:gd name="connsiteX12" fmla="*/ 4304399 w 5196891"/>
              <a:gd name="connsiteY12" fmla="*/ 263843 h 372428"/>
              <a:gd name="connsiteX13" fmla="*/ 4274871 w 5196891"/>
              <a:gd name="connsiteY13" fmla="*/ 322898 h 372428"/>
              <a:gd name="connsiteX14" fmla="*/ 4239628 w 5196891"/>
              <a:gd name="connsiteY14" fmla="*/ 129540 h 372428"/>
              <a:gd name="connsiteX15" fmla="*/ 4196766 w 5196891"/>
              <a:gd name="connsiteY15" fmla="*/ 263843 h 372428"/>
              <a:gd name="connsiteX16" fmla="*/ 4110088 w 5196891"/>
              <a:gd name="connsiteY16" fmla="*/ 263843 h 372428"/>
              <a:gd name="connsiteX17" fmla="*/ 4085324 w 5196891"/>
              <a:gd name="connsiteY17" fmla="*/ 300990 h 372428"/>
              <a:gd name="connsiteX18" fmla="*/ 4059606 w 5196891"/>
              <a:gd name="connsiteY18" fmla="*/ 254318 h 372428"/>
              <a:gd name="connsiteX19" fmla="*/ 4026268 w 5196891"/>
              <a:gd name="connsiteY19" fmla="*/ 315278 h 372428"/>
              <a:gd name="connsiteX20" fmla="*/ 3994836 w 5196891"/>
              <a:gd name="connsiteY20" fmla="*/ 51435 h 372428"/>
              <a:gd name="connsiteX21" fmla="*/ 3953878 w 5196891"/>
              <a:gd name="connsiteY21" fmla="*/ 356235 h 372428"/>
              <a:gd name="connsiteX22" fmla="*/ 3926256 w 5196891"/>
              <a:gd name="connsiteY22" fmla="*/ 263843 h 372428"/>
              <a:gd name="connsiteX23" fmla="*/ 3856724 w 5196891"/>
              <a:gd name="connsiteY23" fmla="*/ 263843 h 372428"/>
              <a:gd name="connsiteX24" fmla="*/ 3828149 w 5196891"/>
              <a:gd name="connsiteY24" fmla="*/ 216218 h 372428"/>
              <a:gd name="connsiteX25" fmla="*/ 3795763 w 5196891"/>
              <a:gd name="connsiteY25" fmla="*/ 263843 h 372428"/>
              <a:gd name="connsiteX26" fmla="*/ 0 w 5196891"/>
              <a:gd name="connsiteY26" fmla="*/ 263842 h 372428"/>
              <a:gd name="connsiteX0" fmla="*/ 5698543 w 5698543"/>
              <a:gd name="connsiteY0" fmla="*/ 252570 h 372428"/>
              <a:gd name="connsiteX1" fmla="*/ 4903521 w 5698543"/>
              <a:gd name="connsiteY1" fmla="*/ 263843 h 372428"/>
              <a:gd name="connsiteX2" fmla="*/ 4875899 w 5698543"/>
              <a:gd name="connsiteY2" fmla="*/ 301943 h 372428"/>
              <a:gd name="connsiteX3" fmla="*/ 4835893 w 5698543"/>
              <a:gd name="connsiteY3" fmla="*/ 132398 h 372428"/>
              <a:gd name="connsiteX4" fmla="*/ 4799699 w 5698543"/>
              <a:gd name="connsiteY4" fmla="*/ 263843 h 372428"/>
              <a:gd name="connsiteX5" fmla="*/ 4712068 w 5698543"/>
              <a:gd name="connsiteY5" fmla="*/ 263843 h 372428"/>
              <a:gd name="connsiteX6" fmla="*/ 4698733 w 5698543"/>
              <a:gd name="connsiteY6" fmla="*/ 314325 h 372428"/>
              <a:gd name="connsiteX7" fmla="*/ 4674921 w 5698543"/>
              <a:gd name="connsiteY7" fmla="*/ 256223 h 372428"/>
              <a:gd name="connsiteX8" fmla="*/ 4651108 w 5698543"/>
              <a:gd name="connsiteY8" fmla="*/ 300990 h 372428"/>
              <a:gd name="connsiteX9" fmla="*/ 4606341 w 5698543"/>
              <a:gd name="connsiteY9" fmla="*/ 0 h 372428"/>
              <a:gd name="connsiteX10" fmla="*/ 4551096 w 5698543"/>
              <a:gd name="connsiteY10" fmla="*/ 372428 h 372428"/>
              <a:gd name="connsiteX11" fmla="*/ 4530141 w 5698543"/>
              <a:gd name="connsiteY11" fmla="*/ 263843 h 372428"/>
              <a:gd name="connsiteX12" fmla="*/ 4304399 w 5698543"/>
              <a:gd name="connsiteY12" fmla="*/ 263843 h 372428"/>
              <a:gd name="connsiteX13" fmla="*/ 4274871 w 5698543"/>
              <a:gd name="connsiteY13" fmla="*/ 322898 h 372428"/>
              <a:gd name="connsiteX14" fmla="*/ 4239628 w 5698543"/>
              <a:gd name="connsiteY14" fmla="*/ 129540 h 372428"/>
              <a:gd name="connsiteX15" fmla="*/ 4196766 w 5698543"/>
              <a:gd name="connsiteY15" fmla="*/ 263843 h 372428"/>
              <a:gd name="connsiteX16" fmla="*/ 4110088 w 5698543"/>
              <a:gd name="connsiteY16" fmla="*/ 263843 h 372428"/>
              <a:gd name="connsiteX17" fmla="*/ 4085324 w 5698543"/>
              <a:gd name="connsiteY17" fmla="*/ 300990 h 372428"/>
              <a:gd name="connsiteX18" fmla="*/ 4059606 w 5698543"/>
              <a:gd name="connsiteY18" fmla="*/ 254318 h 372428"/>
              <a:gd name="connsiteX19" fmla="*/ 4026268 w 5698543"/>
              <a:gd name="connsiteY19" fmla="*/ 315278 h 372428"/>
              <a:gd name="connsiteX20" fmla="*/ 3994836 w 5698543"/>
              <a:gd name="connsiteY20" fmla="*/ 51435 h 372428"/>
              <a:gd name="connsiteX21" fmla="*/ 3953878 w 5698543"/>
              <a:gd name="connsiteY21" fmla="*/ 356235 h 372428"/>
              <a:gd name="connsiteX22" fmla="*/ 3926256 w 5698543"/>
              <a:gd name="connsiteY22" fmla="*/ 263843 h 372428"/>
              <a:gd name="connsiteX23" fmla="*/ 3856724 w 5698543"/>
              <a:gd name="connsiteY23" fmla="*/ 263843 h 372428"/>
              <a:gd name="connsiteX24" fmla="*/ 3828149 w 5698543"/>
              <a:gd name="connsiteY24" fmla="*/ 216218 h 372428"/>
              <a:gd name="connsiteX25" fmla="*/ 3795763 w 5698543"/>
              <a:gd name="connsiteY25" fmla="*/ 263843 h 372428"/>
              <a:gd name="connsiteX26" fmla="*/ 0 w 5698543"/>
              <a:gd name="connsiteY26" fmla="*/ 263842 h 372428"/>
              <a:gd name="connsiteX0" fmla="*/ 5506901 w 5506901"/>
              <a:gd name="connsiteY0" fmla="*/ 252570 h 372428"/>
              <a:gd name="connsiteX1" fmla="*/ 4903521 w 5506901"/>
              <a:gd name="connsiteY1" fmla="*/ 263843 h 372428"/>
              <a:gd name="connsiteX2" fmla="*/ 4875899 w 5506901"/>
              <a:gd name="connsiteY2" fmla="*/ 301943 h 372428"/>
              <a:gd name="connsiteX3" fmla="*/ 4835893 w 5506901"/>
              <a:gd name="connsiteY3" fmla="*/ 132398 h 372428"/>
              <a:gd name="connsiteX4" fmla="*/ 4799699 w 5506901"/>
              <a:gd name="connsiteY4" fmla="*/ 263843 h 372428"/>
              <a:gd name="connsiteX5" fmla="*/ 4712068 w 5506901"/>
              <a:gd name="connsiteY5" fmla="*/ 263843 h 372428"/>
              <a:gd name="connsiteX6" fmla="*/ 4698733 w 5506901"/>
              <a:gd name="connsiteY6" fmla="*/ 314325 h 372428"/>
              <a:gd name="connsiteX7" fmla="*/ 4674921 w 5506901"/>
              <a:gd name="connsiteY7" fmla="*/ 256223 h 372428"/>
              <a:gd name="connsiteX8" fmla="*/ 4651108 w 5506901"/>
              <a:gd name="connsiteY8" fmla="*/ 300990 h 372428"/>
              <a:gd name="connsiteX9" fmla="*/ 4606341 w 5506901"/>
              <a:gd name="connsiteY9" fmla="*/ 0 h 372428"/>
              <a:gd name="connsiteX10" fmla="*/ 4551096 w 5506901"/>
              <a:gd name="connsiteY10" fmla="*/ 372428 h 372428"/>
              <a:gd name="connsiteX11" fmla="*/ 4530141 w 5506901"/>
              <a:gd name="connsiteY11" fmla="*/ 263843 h 372428"/>
              <a:gd name="connsiteX12" fmla="*/ 4304399 w 5506901"/>
              <a:gd name="connsiteY12" fmla="*/ 263843 h 372428"/>
              <a:gd name="connsiteX13" fmla="*/ 4274871 w 5506901"/>
              <a:gd name="connsiteY13" fmla="*/ 322898 h 372428"/>
              <a:gd name="connsiteX14" fmla="*/ 4239628 w 5506901"/>
              <a:gd name="connsiteY14" fmla="*/ 129540 h 372428"/>
              <a:gd name="connsiteX15" fmla="*/ 4196766 w 5506901"/>
              <a:gd name="connsiteY15" fmla="*/ 263843 h 372428"/>
              <a:gd name="connsiteX16" fmla="*/ 4110088 w 5506901"/>
              <a:gd name="connsiteY16" fmla="*/ 263843 h 372428"/>
              <a:gd name="connsiteX17" fmla="*/ 4085324 w 5506901"/>
              <a:gd name="connsiteY17" fmla="*/ 300990 h 372428"/>
              <a:gd name="connsiteX18" fmla="*/ 4059606 w 5506901"/>
              <a:gd name="connsiteY18" fmla="*/ 254318 h 372428"/>
              <a:gd name="connsiteX19" fmla="*/ 4026268 w 5506901"/>
              <a:gd name="connsiteY19" fmla="*/ 315278 h 372428"/>
              <a:gd name="connsiteX20" fmla="*/ 3994836 w 5506901"/>
              <a:gd name="connsiteY20" fmla="*/ 51435 h 372428"/>
              <a:gd name="connsiteX21" fmla="*/ 3953878 w 5506901"/>
              <a:gd name="connsiteY21" fmla="*/ 356235 h 372428"/>
              <a:gd name="connsiteX22" fmla="*/ 3926256 w 5506901"/>
              <a:gd name="connsiteY22" fmla="*/ 263843 h 372428"/>
              <a:gd name="connsiteX23" fmla="*/ 3856724 w 5506901"/>
              <a:gd name="connsiteY23" fmla="*/ 263843 h 372428"/>
              <a:gd name="connsiteX24" fmla="*/ 3828149 w 5506901"/>
              <a:gd name="connsiteY24" fmla="*/ 216218 h 372428"/>
              <a:gd name="connsiteX25" fmla="*/ 3795763 w 5506901"/>
              <a:gd name="connsiteY25" fmla="*/ 263843 h 372428"/>
              <a:gd name="connsiteX26" fmla="*/ 0 w 5506901"/>
              <a:gd name="connsiteY26" fmla="*/ 263842 h 372428"/>
              <a:gd name="connsiteX0" fmla="*/ 5721090 w 5721090"/>
              <a:gd name="connsiteY0" fmla="*/ 252570 h 372428"/>
              <a:gd name="connsiteX1" fmla="*/ 5117710 w 5721090"/>
              <a:gd name="connsiteY1" fmla="*/ 263843 h 372428"/>
              <a:gd name="connsiteX2" fmla="*/ 5090088 w 5721090"/>
              <a:gd name="connsiteY2" fmla="*/ 301943 h 372428"/>
              <a:gd name="connsiteX3" fmla="*/ 5050082 w 5721090"/>
              <a:gd name="connsiteY3" fmla="*/ 132398 h 372428"/>
              <a:gd name="connsiteX4" fmla="*/ 5013888 w 5721090"/>
              <a:gd name="connsiteY4" fmla="*/ 263843 h 372428"/>
              <a:gd name="connsiteX5" fmla="*/ 4926257 w 5721090"/>
              <a:gd name="connsiteY5" fmla="*/ 263843 h 372428"/>
              <a:gd name="connsiteX6" fmla="*/ 4912922 w 5721090"/>
              <a:gd name="connsiteY6" fmla="*/ 314325 h 372428"/>
              <a:gd name="connsiteX7" fmla="*/ 4889110 w 5721090"/>
              <a:gd name="connsiteY7" fmla="*/ 256223 h 372428"/>
              <a:gd name="connsiteX8" fmla="*/ 4865297 w 5721090"/>
              <a:gd name="connsiteY8" fmla="*/ 300990 h 372428"/>
              <a:gd name="connsiteX9" fmla="*/ 4820530 w 5721090"/>
              <a:gd name="connsiteY9" fmla="*/ 0 h 372428"/>
              <a:gd name="connsiteX10" fmla="*/ 4765285 w 5721090"/>
              <a:gd name="connsiteY10" fmla="*/ 372428 h 372428"/>
              <a:gd name="connsiteX11" fmla="*/ 4744330 w 5721090"/>
              <a:gd name="connsiteY11" fmla="*/ 263843 h 372428"/>
              <a:gd name="connsiteX12" fmla="*/ 4518588 w 5721090"/>
              <a:gd name="connsiteY12" fmla="*/ 263843 h 372428"/>
              <a:gd name="connsiteX13" fmla="*/ 4489060 w 5721090"/>
              <a:gd name="connsiteY13" fmla="*/ 322898 h 372428"/>
              <a:gd name="connsiteX14" fmla="*/ 4453817 w 5721090"/>
              <a:gd name="connsiteY14" fmla="*/ 129540 h 372428"/>
              <a:gd name="connsiteX15" fmla="*/ 4410955 w 5721090"/>
              <a:gd name="connsiteY15" fmla="*/ 263843 h 372428"/>
              <a:gd name="connsiteX16" fmla="*/ 4324277 w 5721090"/>
              <a:gd name="connsiteY16" fmla="*/ 263843 h 372428"/>
              <a:gd name="connsiteX17" fmla="*/ 4299513 w 5721090"/>
              <a:gd name="connsiteY17" fmla="*/ 300990 h 372428"/>
              <a:gd name="connsiteX18" fmla="*/ 4273795 w 5721090"/>
              <a:gd name="connsiteY18" fmla="*/ 254318 h 372428"/>
              <a:gd name="connsiteX19" fmla="*/ 4240457 w 5721090"/>
              <a:gd name="connsiteY19" fmla="*/ 315278 h 372428"/>
              <a:gd name="connsiteX20" fmla="*/ 4209025 w 5721090"/>
              <a:gd name="connsiteY20" fmla="*/ 51435 h 372428"/>
              <a:gd name="connsiteX21" fmla="*/ 4168067 w 5721090"/>
              <a:gd name="connsiteY21" fmla="*/ 356235 h 372428"/>
              <a:gd name="connsiteX22" fmla="*/ 4140445 w 5721090"/>
              <a:gd name="connsiteY22" fmla="*/ 263843 h 372428"/>
              <a:gd name="connsiteX23" fmla="*/ 4070913 w 5721090"/>
              <a:gd name="connsiteY23" fmla="*/ 263843 h 372428"/>
              <a:gd name="connsiteX24" fmla="*/ 4042338 w 5721090"/>
              <a:gd name="connsiteY24" fmla="*/ 216218 h 372428"/>
              <a:gd name="connsiteX25" fmla="*/ 4009952 w 5721090"/>
              <a:gd name="connsiteY25" fmla="*/ 263843 h 372428"/>
              <a:gd name="connsiteX26" fmla="*/ 0 w 5721090"/>
              <a:gd name="connsiteY26" fmla="*/ 258205 h 372428"/>
              <a:gd name="connsiteX0" fmla="*/ 5721090 w 5721090"/>
              <a:gd name="connsiteY0" fmla="*/ 258207 h 372428"/>
              <a:gd name="connsiteX1" fmla="*/ 5117710 w 5721090"/>
              <a:gd name="connsiteY1" fmla="*/ 263843 h 372428"/>
              <a:gd name="connsiteX2" fmla="*/ 5090088 w 5721090"/>
              <a:gd name="connsiteY2" fmla="*/ 301943 h 372428"/>
              <a:gd name="connsiteX3" fmla="*/ 5050082 w 5721090"/>
              <a:gd name="connsiteY3" fmla="*/ 132398 h 372428"/>
              <a:gd name="connsiteX4" fmla="*/ 5013888 w 5721090"/>
              <a:gd name="connsiteY4" fmla="*/ 263843 h 372428"/>
              <a:gd name="connsiteX5" fmla="*/ 4926257 w 5721090"/>
              <a:gd name="connsiteY5" fmla="*/ 263843 h 372428"/>
              <a:gd name="connsiteX6" fmla="*/ 4912922 w 5721090"/>
              <a:gd name="connsiteY6" fmla="*/ 314325 h 372428"/>
              <a:gd name="connsiteX7" fmla="*/ 4889110 w 5721090"/>
              <a:gd name="connsiteY7" fmla="*/ 256223 h 372428"/>
              <a:gd name="connsiteX8" fmla="*/ 4865297 w 5721090"/>
              <a:gd name="connsiteY8" fmla="*/ 300990 h 372428"/>
              <a:gd name="connsiteX9" fmla="*/ 4820530 w 5721090"/>
              <a:gd name="connsiteY9" fmla="*/ 0 h 372428"/>
              <a:gd name="connsiteX10" fmla="*/ 4765285 w 5721090"/>
              <a:gd name="connsiteY10" fmla="*/ 372428 h 372428"/>
              <a:gd name="connsiteX11" fmla="*/ 4744330 w 5721090"/>
              <a:gd name="connsiteY11" fmla="*/ 263843 h 372428"/>
              <a:gd name="connsiteX12" fmla="*/ 4518588 w 5721090"/>
              <a:gd name="connsiteY12" fmla="*/ 263843 h 372428"/>
              <a:gd name="connsiteX13" fmla="*/ 4489060 w 5721090"/>
              <a:gd name="connsiteY13" fmla="*/ 322898 h 372428"/>
              <a:gd name="connsiteX14" fmla="*/ 4453817 w 5721090"/>
              <a:gd name="connsiteY14" fmla="*/ 129540 h 372428"/>
              <a:gd name="connsiteX15" fmla="*/ 4410955 w 5721090"/>
              <a:gd name="connsiteY15" fmla="*/ 263843 h 372428"/>
              <a:gd name="connsiteX16" fmla="*/ 4324277 w 5721090"/>
              <a:gd name="connsiteY16" fmla="*/ 263843 h 372428"/>
              <a:gd name="connsiteX17" fmla="*/ 4299513 w 5721090"/>
              <a:gd name="connsiteY17" fmla="*/ 300990 h 372428"/>
              <a:gd name="connsiteX18" fmla="*/ 4273795 w 5721090"/>
              <a:gd name="connsiteY18" fmla="*/ 254318 h 372428"/>
              <a:gd name="connsiteX19" fmla="*/ 4240457 w 5721090"/>
              <a:gd name="connsiteY19" fmla="*/ 315278 h 372428"/>
              <a:gd name="connsiteX20" fmla="*/ 4209025 w 5721090"/>
              <a:gd name="connsiteY20" fmla="*/ 51435 h 372428"/>
              <a:gd name="connsiteX21" fmla="*/ 4168067 w 5721090"/>
              <a:gd name="connsiteY21" fmla="*/ 356235 h 372428"/>
              <a:gd name="connsiteX22" fmla="*/ 4140445 w 5721090"/>
              <a:gd name="connsiteY22" fmla="*/ 263843 h 372428"/>
              <a:gd name="connsiteX23" fmla="*/ 4070913 w 5721090"/>
              <a:gd name="connsiteY23" fmla="*/ 263843 h 372428"/>
              <a:gd name="connsiteX24" fmla="*/ 4042338 w 5721090"/>
              <a:gd name="connsiteY24" fmla="*/ 216218 h 372428"/>
              <a:gd name="connsiteX25" fmla="*/ 4009952 w 5721090"/>
              <a:gd name="connsiteY25" fmla="*/ 263843 h 372428"/>
              <a:gd name="connsiteX26" fmla="*/ 0 w 5721090"/>
              <a:gd name="connsiteY26" fmla="*/ 258205 h 372428"/>
              <a:gd name="connsiteX0" fmla="*/ 5721090 w 5721090"/>
              <a:gd name="connsiteY0" fmla="*/ 258207 h 372428"/>
              <a:gd name="connsiteX1" fmla="*/ 5117710 w 5721090"/>
              <a:gd name="connsiteY1" fmla="*/ 263843 h 372428"/>
              <a:gd name="connsiteX2" fmla="*/ 5090088 w 5721090"/>
              <a:gd name="connsiteY2" fmla="*/ 301943 h 372428"/>
              <a:gd name="connsiteX3" fmla="*/ 5050082 w 5721090"/>
              <a:gd name="connsiteY3" fmla="*/ 132398 h 372428"/>
              <a:gd name="connsiteX4" fmla="*/ 5013888 w 5721090"/>
              <a:gd name="connsiteY4" fmla="*/ 263843 h 372428"/>
              <a:gd name="connsiteX5" fmla="*/ 4926257 w 5721090"/>
              <a:gd name="connsiteY5" fmla="*/ 263843 h 372428"/>
              <a:gd name="connsiteX6" fmla="*/ 4912922 w 5721090"/>
              <a:gd name="connsiteY6" fmla="*/ 314325 h 372428"/>
              <a:gd name="connsiteX7" fmla="*/ 4889110 w 5721090"/>
              <a:gd name="connsiteY7" fmla="*/ 256223 h 372428"/>
              <a:gd name="connsiteX8" fmla="*/ 4865297 w 5721090"/>
              <a:gd name="connsiteY8" fmla="*/ 300990 h 372428"/>
              <a:gd name="connsiteX9" fmla="*/ 4820530 w 5721090"/>
              <a:gd name="connsiteY9" fmla="*/ 0 h 372428"/>
              <a:gd name="connsiteX10" fmla="*/ 4765285 w 5721090"/>
              <a:gd name="connsiteY10" fmla="*/ 372428 h 372428"/>
              <a:gd name="connsiteX11" fmla="*/ 4744330 w 5721090"/>
              <a:gd name="connsiteY11" fmla="*/ 263843 h 372428"/>
              <a:gd name="connsiteX12" fmla="*/ 4518588 w 5721090"/>
              <a:gd name="connsiteY12" fmla="*/ 263843 h 372428"/>
              <a:gd name="connsiteX13" fmla="*/ 4489060 w 5721090"/>
              <a:gd name="connsiteY13" fmla="*/ 322898 h 372428"/>
              <a:gd name="connsiteX14" fmla="*/ 4453817 w 5721090"/>
              <a:gd name="connsiteY14" fmla="*/ 129540 h 372428"/>
              <a:gd name="connsiteX15" fmla="*/ 4410955 w 5721090"/>
              <a:gd name="connsiteY15" fmla="*/ 263843 h 372428"/>
              <a:gd name="connsiteX16" fmla="*/ 4324277 w 5721090"/>
              <a:gd name="connsiteY16" fmla="*/ 263843 h 372428"/>
              <a:gd name="connsiteX17" fmla="*/ 4299513 w 5721090"/>
              <a:gd name="connsiteY17" fmla="*/ 300990 h 372428"/>
              <a:gd name="connsiteX18" fmla="*/ 4273795 w 5721090"/>
              <a:gd name="connsiteY18" fmla="*/ 254318 h 372428"/>
              <a:gd name="connsiteX19" fmla="*/ 4240457 w 5721090"/>
              <a:gd name="connsiteY19" fmla="*/ 315278 h 372428"/>
              <a:gd name="connsiteX20" fmla="*/ 4209025 w 5721090"/>
              <a:gd name="connsiteY20" fmla="*/ 51435 h 372428"/>
              <a:gd name="connsiteX21" fmla="*/ 4168067 w 5721090"/>
              <a:gd name="connsiteY21" fmla="*/ 356235 h 372428"/>
              <a:gd name="connsiteX22" fmla="*/ 4140445 w 5721090"/>
              <a:gd name="connsiteY22" fmla="*/ 263843 h 372428"/>
              <a:gd name="connsiteX23" fmla="*/ 4070913 w 5721090"/>
              <a:gd name="connsiteY23" fmla="*/ 263843 h 372428"/>
              <a:gd name="connsiteX24" fmla="*/ 4042338 w 5721090"/>
              <a:gd name="connsiteY24" fmla="*/ 216218 h 372428"/>
              <a:gd name="connsiteX25" fmla="*/ 4009952 w 5721090"/>
              <a:gd name="connsiteY25" fmla="*/ 263843 h 372428"/>
              <a:gd name="connsiteX26" fmla="*/ 0 w 5721090"/>
              <a:gd name="connsiteY26" fmla="*/ 269478 h 372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721090" h="372428">
                <a:moveTo>
                  <a:pt x="5721090" y="258207"/>
                </a:moveTo>
                <a:lnTo>
                  <a:pt x="5117710" y="263843"/>
                </a:lnTo>
                <a:lnTo>
                  <a:pt x="5090088" y="301943"/>
                </a:lnTo>
                <a:lnTo>
                  <a:pt x="5050082" y="132398"/>
                </a:lnTo>
                <a:lnTo>
                  <a:pt x="5013888" y="263843"/>
                </a:lnTo>
                <a:lnTo>
                  <a:pt x="4926257" y="263843"/>
                </a:lnTo>
                <a:lnTo>
                  <a:pt x="4912922" y="314325"/>
                </a:lnTo>
                <a:lnTo>
                  <a:pt x="4889110" y="256223"/>
                </a:lnTo>
                <a:lnTo>
                  <a:pt x="4865297" y="300990"/>
                </a:lnTo>
                <a:lnTo>
                  <a:pt x="4820530" y="0"/>
                </a:lnTo>
                <a:lnTo>
                  <a:pt x="4765285" y="372428"/>
                </a:lnTo>
                <a:lnTo>
                  <a:pt x="4744330" y="263843"/>
                </a:lnTo>
                <a:lnTo>
                  <a:pt x="4518588" y="263843"/>
                </a:lnTo>
                <a:lnTo>
                  <a:pt x="4489060" y="322898"/>
                </a:lnTo>
                <a:lnTo>
                  <a:pt x="4453817" y="129540"/>
                </a:lnTo>
                <a:lnTo>
                  <a:pt x="4410955" y="263843"/>
                </a:lnTo>
                <a:lnTo>
                  <a:pt x="4324277" y="263843"/>
                </a:lnTo>
                <a:lnTo>
                  <a:pt x="4299513" y="300990"/>
                </a:lnTo>
                <a:lnTo>
                  <a:pt x="4273795" y="254318"/>
                </a:lnTo>
                <a:lnTo>
                  <a:pt x="4240457" y="315278"/>
                </a:lnTo>
                <a:lnTo>
                  <a:pt x="4209025" y="51435"/>
                </a:lnTo>
                <a:lnTo>
                  <a:pt x="4168067" y="356235"/>
                </a:lnTo>
                <a:lnTo>
                  <a:pt x="4140445" y="263843"/>
                </a:lnTo>
                <a:lnTo>
                  <a:pt x="4070913" y="263843"/>
                </a:lnTo>
                <a:lnTo>
                  <a:pt x="4042338" y="216218"/>
                </a:lnTo>
                <a:lnTo>
                  <a:pt x="4009952" y="263843"/>
                </a:lnTo>
                <a:lnTo>
                  <a:pt x="0" y="269478"/>
                </a:lnTo>
              </a:path>
            </a:pathLst>
          </a:custGeom>
          <a:noFill/>
          <a:ln w="28575" cap="rnd">
            <a:solidFill>
              <a:schemeClr val="accent1"/>
            </a:solidFill>
            <a:prstDash val="solid"/>
            <a:round/>
          </a:ln>
        </p:spPr>
        <p:txBody>
          <a:bodyPr lIns="68580" tIns="34290" rIns="68580" bIns="34290"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7787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>
            <a:extLst>
              <a:ext uri="{FF2B5EF4-FFF2-40B4-BE49-F238E27FC236}">
                <a16:creationId xmlns="" xmlns:a16="http://schemas.microsoft.com/office/drawing/2014/main" id="{72920181-2924-4E1F-891D-E75A99509C25}"/>
              </a:ext>
            </a:extLst>
          </p:cNvPr>
          <p:cNvSpPr/>
          <p:nvPr userDrawn="1"/>
        </p:nvSpPr>
        <p:spPr>
          <a:xfrm>
            <a:off x="-1" y="0"/>
            <a:ext cx="3215423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140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2403987" y="401266"/>
            <a:ext cx="2917435" cy="26565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68580" tIns="405000" rIns="68580" bIns="34290" anchor="ctr"/>
          <a:lstStyle>
            <a:lvl1pPr marL="0" marR="0" indent="0" algn="ctr" defTabSz="6858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5433426" y="1518804"/>
            <a:ext cx="1971000" cy="153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68580" tIns="270000" rIns="68580" bIns="34290" anchor="ctr"/>
          <a:lstStyle>
            <a:lvl1pPr marL="0" marR="0" indent="0" algn="ctr" defTabSz="6858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3350421" y="3195536"/>
            <a:ext cx="1971000" cy="153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68580" tIns="270000" rIns="68580" bIns="34290" anchor="ctr"/>
          <a:lstStyle>
            <a:lvl1pPr marL="0" marR="0" indent="0" algn="ctr" defTabSz="6858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78881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42ADD304-27A2-4440-9E8E-8F11D3F9CA18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 flipH="1">
            <a:off x="2944873" y="0"/>
            <a:ext cx="6199127" cy="5143500"/>
          </a:xfrm>
          <a:custGeom>
            <a:avLst/>
            <a:gdLst>
              <a:gd name="connsiteX0" fmla="*/ 5195456 w 8265502"/>
              <a:gd name="connsiteY0" fmla="*/ 6338077 h 6858000"/>
              <a:gd name="connsiteX1" fmla="*/ 5918072 w 8265502"/>
              <a:gd name="connsiteY1" fmla="*/ 6338077 h 6858000"/>
              <a:gd name="connsiteX2" fmla="*/ 6178034 w 8265502"/>
              <a:gd name="connsiteY2" fmla="*/ 6858000 h 6858000"/>
              <a:gd name="connsiteX3" fmla="*/ 4935495 w 8265502"/>
              <a:gd name="connsiteY3" fmla="*/ 6858000 h 6858000"/>
              <a:gd name="connsiteX4" fmla="*/ 3119745 w 8265502"/>
              <a:gd name="connsiteY4" fmla="*/ 6338077 h 6858000"/>
              <a:gd name="connsiteX5" fmla="*/ 3842362 w 8265502"/>
              <a:gd name="connsiteY5" fmla="*/ 6338077 h 6858000"/>
              <a:gd name="connsiteX6" fmla="*/ 4102323 w 8265502"/>
              <a:gd name="connsiteY6" fmla="*/ 6858000 h 6858000"/>
              <a:gd name="connsiteX7" fmla="*/ 2859785 w 8265502"/>
              <a:gd name="connsiteY7" fmla="*/ 6858000 h 6858000"/>
              <a:gd name="connsiteX8" fmla="*/ 1044037 w 8265502"/>
              <a:gd name="connsiteY8" fmla="*/ 6338077 h 6858000"/>
              <a:gd name="connsiteX9" fmla="*/ 1766653 w 8265502"/>
              <a:gd name="connsiteY9" fmla="*/ 6338077 h 6858000"/>
              <a:gd name="connsiteX10" fmla="*/ 2026615 w 8265502"/>
              <a:gd name="connsiteY10" fmla="*/ 6858000 h 6858000"/>
              <a:gd name="connsiteX11" fmla="*/ 784076 w 8265502"/>
              <a:gd name="connsiteY11" fmla="*/ 6858000 h 6858000"/>
              <a:gd name="connsiteX12" fmla="*/ 3179 w 8265502"/>
              <a:gd name="connsiteY12" fmla="*/ 5766324 h 6858000"/>
              <a:gd name="connsiteX13" fmla="*/ 725796 w 8265502"/>
              <a:gd name="connsiteY13" fmla="*/ 5766324 h 6858000"/>
              <a:gd name="connsiteX14" fmla="*/ 999515 w 8265502"/>
              <a:gd name="connsiteY14" fmla="*/ 6313762 h 6858000"/>
              <a:gd name="connsiteX15" fmla="*/ 727396 w 8265502"/>
              <a:gd name="connsiteY15" fmla="*/ 6858000 h 6858000"/>
              <a:gd name="connsiteX16" fmla="*/ 1580 w 8265502"/>
              <a:gd name="connsiteY16" fmla="*/ 6858000 h 6858000"/>
              <a:gd name="connsiteX17" fmla="*/ 0 w 8265502"/>
              <a:gd name="connsiteY17" fmla="*/ 6854841 h 6858000"/>
              <a:gd name="connsiteX18" fmla="*/ 0 w 8265502"/>
              <a:gd name="connsiteY18" fmla="*/ 5772682 h 6858000"/>
              <a:gd name="connsiteX19" fmla="*/ 6243369 w 8265502"/>
              <a:gd name="connsiteY19" fmla="*/ 5763125 h 6858000"/>
              <a:gd name="connsiteX20" fmla="*/ 6965986 w 8265502"/>
              <a:gd name="connsiteY20" fmla="*/ 5763125 h 6858000"/>
              <a:gd name="connsiteX21" fmla="*/ 7239705 w 8265502"/>
              <a:gd name="connsiteY21" fmla="*/ 6310563 h 6858000"/>
              <a:gd name="connsiteX22" fmla="*/ 6965986 w 8265502"/>
              <a:gd name="connsiteY22" fmla="*/ 6858000 h 6858000"/>
              <a:gd name="connsiteX23" fmla="*/ 6243369 w 8265502"/>
              <a:gd name="connsiteY23" fmla="*/ 6858000 h 6858000"/>
              <a:gd name="connsiteX24" fmla="*/ 5969650 w 8265502"/>
              <a:gd name="connsiteY24" fmla="*/ 6310563 h 6858000"/>
              <a:gd name="connsiteX25" fmla="*/ 4154596 w 8265502"/>
              <a:gd name="connsiteY25" fmla="*/ 5763125 h 6858000"/>
              <a:gd name="connsiteX26" fmla="*/ 4877213 w 8265502"/>
              <a:gd name="connsiteY26" fmla="*/ 5763125 h 6858000"/>
              <a:gd name="connsiteX27" fmla="*/ 5150931 w 8265502"/>
              <a:gd name="connsiteY27" fmla="*/ 6310563 h 6858000"/>
              <a:gd name="connsiteX28" fmla="*/ 4877213 w 8265502"/>
              <a:gd name="connsiteY28" fmla="*/ 6858000 h 6858000"/>
              <a:gd name="connsiteX29" fmla="*/ 4154596 w 8265502"/>
              <a:gd name="connsiteY29" fmla="*/ 6858000 h 6858000"/>
              <a:gd name="connsiteX30" fmla="*/ 3880878 w 8265502"/>
              <a:gd name="connsiteY30" fmla="*/ 6310563 h 6858000"/>
              <a:gd name="connsiteX31" fmla="*/ 2078889 w 8265502"/>
              <a:gd name="connsiteY31" fmla="*/ 5763125 h 6858000"/>
              <a:gd name="connsiteX32" fmla="*/ 2801506 w 8265502"/>
              <a:gd name="connsiteY32" fmla="*/ 5763125 h 6858000"/>
              <a:gd name="connsiteX33" fmla="*/ 3075225 w 8265502"/>
              <a:gd name="connsiteY33" fmla="*/ 6310563 h 6858000"/>
              <a:gd name="connsiteX34" fmla="*/ 2801506 w 8265502"/>
              <a:gd name="connsiteY34" fmla="*/ 6858000 h 6858000"/>
              <a:gd name="connsiteX35" fmla="*/ 2078889 w 8265502"/>
              <a:gd name="connsiteY35" fmla="*/ 6858000 h 6858000"/>
              <a:gd name="connsiteX36" fmla="*/ 1805170 w 8265502"/>
              <a:gd name="connsiteY36" fmla="*/ 6310563 h 6858000"/>
              <a:gd name="connsiteX37" fmla="*/ 3119748 w 8265502"/>
              <a:gd name="connsiteY37" fmla="*/ 5187603 h 6858000"/>
              <a:gd name="connsiteX38" fmla="*/ 3842364 w 8265502"/>
              <a:gd name="connsiteY38" fmla="*/ 5187603 h 6858000"/>
              <a:gd name="connsiteX39" fmla="*/ 4116083 w 8265502"/>
              <a:gd name="connsiteY39" fmla="*/ 5735041 h 6858000"/>
              <a:gd name="connsiteX40" fmla="*/ 3842364 w 8265502"/>
              <a:gd name="connsiteY40" fmla="*/ 6282478 h 6858000"/>
              <a:gd name="connsiteX41" fmla="*/ 3119748 w 8265502"/>
              <a:gd name="connsiteY41" fmla="*/ 6282478 h 6858000"/>
              <a:gd name="connsiteX42" fmla="*/ 2846030 w 8265502"/>
              <a:gd name="connsiteY42" fmla="*/ 5735041 h 6858000"/>
              <a:gd name="connsiteX43" fmla="*/ 1044038 w 8265502"/>
              <a:gd name="connsiteY43" fmla="*/ 5187603 h 6858000"/>
              <a:gd name="connsiteX44" fmla="*/ 1766654 w 8265502"/>
              <a:gd name="connsiteY44" fmla="*/ 5187603 h 6858000"/>
              <a:gd name="connsiteX45" fmla="*/ 2040373 w 8265502"/>
              <a:gd name="connsiteY45" fmla="*/ 5735041 h 6858000"/>
              <a:gd name="connsiteX46" fmla="*/ 1766654 w 8265502"/>
              <a:gd name="connsiteY46" fmla="*/ 6282478 h 6858000"/>
              <a:gd name="connsiteX47" fmla="*/ 1044038 w 8265502"/>
              <a:gd name="connsiteY47" fmla="*/ 6282478 h 6858000"/>
              <a:gd name="connsiteX48" fmla="*/ 770319 w 8265502"/>
              <a:gd name="connsiteY48" fmla="*/ 5735041 h 6858000"/>
              <a:gd name="connsiteX49" fmla="*/ 4159388 w 8265502"/>
              <a:gd name="connsiteY49" fmla="*/ 4628392 h 6858000"/>
              <a:gd name="connsiteX50" fmla="*/ 4877791 w 8265502"/>
              <a:gd name="connsiteY50" fmla="*/ 4628392 h 6858000"/>
              <a:gd name="connsiteX51" fmla="*/ 5149913 w 8265502"/>
              <a:gd name="connsiteY51" fmla="*/ 5172637 h 6858000"/>
              <a:gd name="connsiteX52" fmla="*/ 4877791 w 8265502"/>
              <a:gd name="connsiteY52" fmla="*/ 5716881 h 6858000"/>
              <a:gd name="connsiteX53" fmla="*/ 4159388 w 8265502"/>
              <a:gd name="connsiteY53" fmla="*/ 5716881 h 6858000"/>
              <a:gd name="connsiteX54" fmla="*/ 3887266 w 8265502"/>
              <a:gd name="connsiteY54" fmla="*/ 5172637 h 6858000"/>
              <a:gd name="connsiteX55" fmla="*/ 2078891 w 8265502"/>
              <a:gd name="connsiteY55" fmla="*/ 4612651 h 6858000"/>
              <a:gd name="connsiteX56" fmla="*/ 2801507 w 8265502"/>
              <a:gd name="connsiteY56" fmla="*/ 4612651 h 6858000"/>
              <a:gd name="connsiteX57" fmla="*/ 3075227 w 8265502"/>
              <a:gd name="connsiteY57" fmla="*/ 5160089 h 6858000"/>
              <a:gd name="connsiteX58" fmla="*/ 2801507 w 8265502"/>
              <a:gd name="connsiteY58" fmla="*/ 5707526 h 6858000"/>
              <a:gd name="connsiteX59" fmla="*/ 2078891 w 8265502"/>
              <a:gd name="connsiteY59" fmla="*/ 5707526 h 6858000"/>
              <a:gd name="connsiteX60" fmla="*/ 1805171 w 8265502"/>
              <a:gd name="connsiteY60" fmla="*/ 5160089 h 6858000"/>
              <a:gd name="connsiteX61" fmla="*/ 3182 w 8265502"/>
              <a:gd name="connsiteY61" fmla="*/ 4612651 h 6858000"/>
              <a:gd name="connsiteX62" fmla="*/ 725798 w 8265502"/>
              <a:gd name="connsiteY62" fmla="*/ 4612651 h 6858000"/>
              <a:gd name="connsiteX63" fmla="*/ 999517 w 8265502"/>
              <a:gd name="connsiteY63" fmla="*/ 5160089 h 6858000"/>
              <a:gd name="connsiteX64" fmla="*/ 725798 w 8265502"/>
              <a:gd name="connsiteY64" fmla="*/ 5707526 h 6858000"/>
              <a:gd name="connsiteX65" fmla="*/ 3182 w 8265502"/>
              <a:gd name="connsiteY65" fmla="*/ 5707526 h 6858000"/>
              <a:gd name="connsiteX66" fmla="*/ 0 w 8265502"/>
              <a:gd name="connsiteY66" fmla="*/ 5701162 h 6858000"/>
              <a:gd name="connsiteX67" fmla="*/ 0 w 8265502"/>
              <a:gd name="connsiteY67" fmla="*/ 4619015 h 6858000"/>
              <a:gd name="connsiteX68" fmla="*/ 5195456 w 8265502"/>
              <a:gd name="connsiteY68" fmla="*/ 4037129 h 6858000"/>
              <a:gd name="connsiteX69" fmla="*/ 5918073 w 8265502"/>
              <a:gd name="connsiteY69" fmla="*/ 4037129 h 6858000"/>
              <a:gd name="connsiteX70" fmla="*/ 6191792 w 8265502"/>
              <a:gd name="connsiteY70" fmla="*/ 4584567 h 6858000"/>
              <a:gd name="connsiteX71" fmla="*/ 5918073 w 8265502"/>
              <a:gd name="connsiteY71" fmla="*/ 5132004 h 6858000"/>
              <a:gd name="connsiteX72" fmla="*/ 5195456 w 8265502"/>
              <a:gd name="connsiteY72" fmla="*/ 5132004 h 6858000"/>
              <a:gd name="connsiteX73" fmla="*/ 4921737 w 8265502"/>
              <a:gd name="connsiteY73" fmla="*/ 4584567 h 6858000"/>
              <a:gd name="connsiteX74" fmla="*/ 3119750 w 8265502"/>
              <a:gd name="connsiteY74" fmla="*/ 4037129 h 6858000"/>
              <a:gd name="connsiteX75" fmla="*/ 3842365 w 8265502"/>
              <a:gd name="connsiteY75" fmla="*/ 4037129 h 6858000"/>
              <a:gd name="connsiteX76" fmla="*/ 4116084 w 8265502"/>
              <a:gd name="connsiteY76" fmla="*/ 4584567 h 6858000"/>
              <a:gd name="connsiteX77" fmla="*/ 3842365 w 8265502"/>
              <a:gd name="connsiteY77" fmla="*/ 5132004 h 6858000"/>
              <a:gd name="connsiteX78" fmla="*/ 3119750 w 8265502"/>
              <a:gd name="connsiteY78" fmla="*/ 5132004 h 6858000"/>
              <a:gd name="connsiteX79" fmla="*/ 2846030 w 8265502"/>
              <a:gd name="connsiteY79" fmla="*/ 4584567 h 6858000"/>
              <a:gd name="connsiteX80" fmla="*/ 1044040 w 8265502"/>
              <a:gd name="connsiteY80" fmla="*/ 4037129 h 6858000"/>
              <a:gd name="connsiteX81" fmla="*/ 1766657 w 8265502"/>
              <a:gd name="connsiteY81" fmla="*/ 4037129 h 6858000"/>
              <a:gd name="connsiteX82" fmla="*/ 2040376 w 8265502"/>
              <a:gd name="connsiteY82" fmla="*/ 4584567 h 6858000"/>
              <a:gd name="connsiteX83" fmla="*/ 1766657 w 8265502"/>
              <a:gd name="connsiteY83" fmla="*/ 5132004 h 6858000"/>
              <a:gd name="connsiteX84" fmla="*/ 1044040 w 8265502"/>
              <a:gd name="connsiteY84" fmla="*/ 5132004 h 6858000"/>
              <a:gd name="connsiteX85" fmla="*/ 770321 w 8265502"/>
              <a:gd name="connsiteY85" fmla="*/ 4584567 h 6858000"/>
              <a:gd name="connsiteX86" fmla="*/ 4159387 w 8265502"/>
              <a:gd name="connsiteY86" fmla="*/ 3463221 h 6858000"/>
              <a:gd name="connsiteX87" fmla="*/ 4877790 w 8265502"/>
              <a:gd name="connsiteY87" fmla="*/ 3463221 h 6858000"/>
              <a:gd name="connsiteX88" fmla="*/ 5149912 w 8265502"/>
              <a:gd name="connsiteY88" fmla="*/ 4007466 h 6858000"/>
              <a:gd name="connsiteX89" fmla="*/ 4877790 w 8265502"/>
              <a:gd name="connsiteY89" fmla="*/ 4551710 h 6858000"/>
              <a:gd name="connsiteX90" fmla="*/ 4159387 w 8265502"/>
              <a:gd name="connsiteY90" fmla="*/ 4551710 h 6858000"/>
              <a:gd name="connsiteX91" fmla="*/ 3887265 w 8265502"/>
              <a:gd name="connsiteY91" fmla="*/ 4007466 h 6858000"/>
              <a:gd name="connsiteX92" fmla="*/ 2078891 w 8265502"/>
              <a:gd name="connsiteY92" fmla="*/ 3458978 h 6858000"/>
              <a:gd name="connsiteX93" fmla="*/ 2801507 w 8265502"/>
              <a:gd name="connsiteY93" fmla="*/ 3458978 h 6858000"/>
              <a:gd name="connsiteX94" fmla="*/ 3075227 w 8265502"/>
              <a:gd name="connsiteY94" fmla="*/ 4006416 h 6858000"/>
              <a:gd name="connsiteX95" fmla="*/ 2801507 w 8265502"/>
              <a:gd name="connsiteY95" fmla="*/ 4553853 h 6858000"/>
              <a:gd name="connsiteX96" fmla="*/ 2078891 w 8265502"/>
              <a:gd name="connsiteY96" fmla="*/ 4553853 h 6858000"/>
              <a:gd name="connsiteX97" fmla="*/ 1805171 w 8265502"/>
              <a:gd name="connsiteY97" fmla="*/ 4006416 h 6858000"/>
              <a:gd name="connsiteX98" fmla="*/ 3182 w 8265502"/>
              <a:gd name="connsiteY98" fmla="*/ 3458978 h 6858000"/>
              <a:gd name="connsiteX99" fmla="*/ 725798 w 8265502"/>
              <a:gd name="connsiteY99" fmla="*/ 3458978 h 6858000"/>
              <a:gd name="connsiteX100" fmla="*/ 999517 w 8265502"/>
              <a:gd name="connsiteY100" fmla="*/ 4006416 h 6858000"/>
              <a:gd name="connsiteX101" fmla="*/ 725798 w 8265502"/>
              <a:gd name="connsiteY101" fmla="*/ 4553853 h 6858000"/>
              <a:gd name="connsiteX102" fmla="*/ 3182 w 8265502"/>
              <a:gd name="connsiteY102" fmla="*/ 4553853 h 6858000"/>
              <a:gd name="connsiteX103" fmla="*/ 0 w 8265502"/>
              <a:gd name="connsiteY103" fmla="*/ 4547489 h 6858000"/>
              <a:gd name="connsiteX104" fmla="*/ 0 w 8265502"/>
              <a:gd name="connsiteY104" fmla="*/ 3465342 h 6858000"/>
              <a:gd name="connsiteX105" fmla="*/ 1044040 w 8265502"/>
              <a:gd name="connsiteY105" fmla="*/ 2883459 h 6858000"/>
              <a:gd name="connsiteX106" fmla="*/ 1766657 w 8265502"/>
              <a:gd name="connsiteY106" fmla="*/ 2883459 h 6858000"/>
              <a:gd name="connsiteX107" fmla="*/ 2040376 w 8265502"/>
              <a:gd name="connsiteY107" fmla="*/ 3430894 h 6858000"/>
              <a:gd name="connsiteX108" fmla="*/ 1766657 w 8265502"/>
              <a:gd name="connsiteY108" fmla="*/ 3978331 h 6858000"/>
              <a:gd name="connsiteX109" fmla="*/ 1044040 w 8265502"/>
              <a:gd name="connsiteY109" fmla="*/ 3978331 h 6858000"/>
              <a:gd name="connsiteX110" fmla="*/ 770321 w 8265502"/>
              <a:gd name="connsiteY110" fmla="*/ 3430894 h 6858000"/>
              <a:gd name="connsiteX111" fmla="*/ 3119750 w 8265502"/>
              <a:gd name="connsiteY111" fmla="*/ 2883459 h 6858000"/>
              <a:gd name="connsiteX112" fmla="*/ 3842365 w 8265502"/>
              <a:gd name="connsiteY112" fmla="*/ 2883459 h 6858000"/>
              <a:gd name="connsiteX113" fmla="*/ 4116084 w 8265502"/>
              <a:gd name="connsiteY113" fmla="*/ 3430894 h 6858000"/>
              <a:gd name="connsiteX114" fmla="*/ 3842365 w 8265502"/>
              <a:gd name="connsiteY114" fmla="*/ 3978331 h 6858000"/>
              <a:gd name="connsiteX115" fmla="*/ 3119750 w 8265502"/>
              <a:gd name="connsiteY115" fmla="*/ 3978331 h 6858000"/>
              <a:gd name="connsiteX116" fmla="*/ 2846030 w 8265502"/>
              <a:gd name="connsiteY116" fmla="*/ 3430894 h 6858000"/>
              <a:gd name="connsiteX117" fmla="*/ 3182 w 8265502"/>
              <a:gd name="connsiteY117" fmla="*/ 2305308 h 6858000"/>
              <a:gd name="connsiteX118" fmla="*/ 725799 w 8265502"/>
              <a:gd name="connsiteY118" fmla="*/ 2305308 h 6858000"/>
              <a:gd name="connsiteX119" fmla="*/ 999517 w 8265502"/>
              <a:gd name="connsiteY119" fmla="*/ 2852746 h 6858000"/>
              <a:gd name="connsiteX120" fmla="*/ 725799 w 8265502"/>
              <a:gd name="connsiteY120" fmla="*/ 3400180 h 6858000"/>
              <a:gd name="connsiteX121" fmla="*/ 3182 w 8265502"/>
              <a:gd name="connsiteY121" fmla="*/ 3400180 h 6858000"/>
              <a:gd name="connsiteX122" fmla="*/ 0 w 8265502"/>
              <a:gd name="connsiteY122" fmla="*/ 3393816 h 6858000"/>
              <a:gd name="connsiteX123" fmla="*/ 0 w 8265502"/>
              <a:gd name="connsiteY123" fmla="*/ 2311672 h 6858000"/>
              <a:gd name="connsiteX124" fmla="*/ 2078891 w 8265502"/>
              <a:gd name="connsiteY124" fmla="*/ 2305306 h 6858000"/>
              <a:gd name="connsiteX125" fmla="*/ 2801507 w 8265502"/>
              <a:gd name="connsiteY125" fmla="*/ 2305306 h 6858000"/>
              <a:gd name="connsiteX126" fmla="*/ 3075227 w 8265502"/>
              <a:gd name="connsiteY126" fmla="*/ 2852744 h 6858000"/>
              <a:gd name="connsiteX127" fmla="*/ 2801507 w 8265502"/>
              <a:gd name="connsiteY127" fmla="*/ 3400179 h 6858000"/>
              <a:gd name="connsiteX128" fmla="*/ 2078891 w 8265502"/>
              <a:gd name="connsiteY128" fmla="*/ 3400179 h 6858000"/>
              <a:gd name="connsiteX129" fmla="*/ 1805171 w 8265502"/>
              <a:gd name="connsiteY129" fmla="*/ 2852744 h 6858000"/>
              <a:gd name="connsiteX130" fmla="*/ 4154597 w 8265502"/>
              <a:gd name="connsiteY130" fmla="*/ 2305305 h 6858000"/>
              <a:gd name="connsiteX131" fmla="*/ 4877214 w 8265502"/>
              <a:gd name="connsiteY131" fmla="*/ 2305305 h 6858000"/>
              <a:gd name="connsiteX132" fmla="*/ 5150933 w 8265502"/>
              <a:gd name="connsiteY132" fmla="*/ 2852744 h 6858000"/>
              <a:gd name="connsiteX133" fmla="*/ 4877214 w 8265502"/>
              <a:gd name="connsiteY133" fmla="*/ 3400179 h 6858000"/>
              <a:gd name="connsiteX134" fmla="*/ 4154597 w 8265502"/>
              <a:gd name="connsiteY134" fmla="*/ 3400179 h 6858000"/>
              <a:gd name="connsiteX135" fmla="*/ 3880879 w 8265502"/>
              <a:gd name="connsiteY135" fmla="*/ 2852744 h 6858000"/>
              <a:gd name="connsiteX136" fmla="*/ 5202046 w 8265502"/>
              <a:gd name="connsiteY136" fmla="*/ 1738266 h 6858000"/>
              <a:gd name="connsiteX137" fmla="*/ 5920449 w 8265502"/>
              <a:gd name="connsiteY137" fmla="*/ 1738266 h 6858000"/>
              <a:gd name="connsiteX138" fmla="*/ 6192571 w 8265502"/>
              <a:gd name="connsiteY138" fmla="*/ 2282511 h 6858000"/>
              <a:gd name="connsiteX139" fmla="*/ 5920449 w 8265502"/>
              <a:gd name="connsiteY139" fmla="*/ 2826755 h 6858000"/>
              <a:gd name="connsiteX140" fmla="*/ 5202046 w 8265502"/>
              <a:gd name="connsiteY140" fmla="*/ 2826755 h 6858000"/>
              <a:gd name="connsiteX141" fmla="*/ 4929924 w 8265502"/>
              <a:gd name="connsiteY141" fmla="*/ 2282511 h 6858000"/>
              <a:gd name="connsiteX142" fmla="*/ 1044040 w 8265502"/>
              <a:gd name="connsiteY142" fmla="*/ 1729785 h 6858000"/>
              <a:gd name="connsiteX143" fmla="*/ 1766657 w 8265502"/>
              <a:gd name="connsiteY143" fmla="*/ 1729785 h 6858000"/>
              <a:gd name="connsiteX144" fmla="*/ 2040376 w 8265502"/>
              <a:gd name="connsiteY144" fmla="*/ 2277224 h 6858000"/>
              <a:gd name="connsiteX145" fmla="*/ 1766657 w 8265502"/>
              <a:gd name="connsiteY145" fmla="*/ 2824659 h 6858000"/>
              <a:gd name="connsiteX146" fmla="*/ 1044040 w 8265502"/>
              <a:gd name="connsiteY146" fmla="*/ 2824659 h 6858000"/>
              <a:gd name="connsiteX147" fmla="*/ 770321 w 8265502"/>
              <a:gd name="connsiteY147" fmla="*/ 2277224 h 6858000"/>
              <a:gd name="connsiteX148" fmla="*/ 3119750 w 8265502"/>
              <a:gd name="connsiteY148" fmla="*/ 1729784 h 6858000"/>
              <a:gd name="connsiteX149" fmla="*/ 3842365 w 8265502"/>
              <a:gd name="connsiteY149" fmla="*/ 1729784 h 6858000"/>
              <a:gd name="connsiteX150" fmla="*/ 4116084 w 8265502"/>
              <a:gd name="connsiteY150" fmla="*/ 2277222 h 6858000"/>
              <a:gd name="connsiteX151" fmla="*/ 3842365 w 8265502"/>
              <a:gd name="connsiteY151" fmla="*/ 2824659 h 6858000"/>
              <a:gd name="connsiteX152" fmla="*/ 3119750 w 8265502"/>
              <a:gd name="connsiteY152" fmla="*/ 2824659 h 6858000"/>
              <a:gd name="connsiteX153" fmla="*/ 2846030 w 8265502"/>
              <a:gd name="connsiteY153" fmla="*/ 2277222 h 6858000"/>
              <a:gd name="connsiteX154" fmla="*/ 3182 w 8265502"/>
              <a:gd name="connsiteY154" fmla="*/ 1151633 h 6858000"/>
              <a:gd name="connsiteX155" fmla="*/ 725799 w 8265502"/>
              <a:gd name="connsiteY155" fmla="*/ 1151633 h 6858000"/>
              <a:gd name="connsiteX156" fmla="*/ 999517 w 8265502"/>
              <a:gd name="connsiteY156" fmla="*/ 1699071 h 6858000"/>
              <a:gd name="connsiteX157" fmla="*/ 725799 w 8265502"/>
              <a:gd name="connsiteY157" fmla="*/ 2246508 h 6858000"/>
              <a:gd name="connsiteX158" fmla="*/ 3182 w 8265502"/>
              <a:gd name="connsiteY158" fmla="*/ 2246508 h 6858000"/>
              <a:gd name="connsiteX159" fmla="*/ 0 w 8265502"/>
              <a:gd name="connsiteY159" fmla="*/ 2240144 h 6858000"/>
              <a:gd name="connsiteX160" fmla="*/ 0 w 8265502"/>
              <a:gd name="connsiteY160" fmla="*/ 1157997 h 6858000"/>
              <a:gd name="connsiteX161" fmla="*/ 2078891 w 8265502"/>
              <a:gd name="connsiteY161" fmla="*/ 1151632 h 6858000"/>
              <a:gd name="connsiteX162" fmla="*/ 2801507 w 8265502"/>
              <a:gd name="connsiteY162" fmla="*/ 1151632 h 6858000"/>
              <a:gd name="connsiteX163" fmla="*/ 3075227 w 8265502"/>
              <a:gd name="connsiteY163" fmla="*/ 1699069 h 6858000"/>
              <a:gd name="connsiteX164" fmla="*/ 2801507 w 8265502"/>
              <a:gd name="connsiteY164" fmla="*/ 2246507 h 6858000"/>
              <a:gd name="connsiteX165" fmla="*/ 2078891 w 8265502"/>
              <a:gd name="connsiteY165" fmla="*/ 2246507 h 6858000"/>
              <a:gd name="connsiteX166" fmla="*/ 1805172 w 8265502"/>
              <a:gd name="connsiteY166" fmla="*/ 1699069 h 6858000"/>
              <a:gd name="connsiteX167" fmla="*/ 4154597 w 8265502"/>
              <a:gd name="connsiteY167" fmla="*/ 1151631 h 6858000"/>
              <a:gd name="connsiteX168" fmla="*/ 4877214 w 8265502"/>
              <a:gd name="connsiteY168" fmla="*/ 1151631 h 6858000"/>
              <a:gd name="connsiteX169" fmla="*/ 5150933 w 8265502"/>
              <a:gd name="connsiteY169" fmla="*/ 1699069 h 6858000"/>
              <a:gd name="connsiteX170" fmla="*/ 4877214 w 8265502"/>
              <a:gd name="connsiteY170" fmla="*/ 2246506 h 6858000"/>
              <a:gd name="connsiteX171" fmla="*/ 4154597 w 8265502"/>
              <a:gd name="connsiteY171" fmla="*/ 2246506 h 6858000"/>
              <a:gd name="connsiteX172" fmla="*/ 3880879 w 8265502"/>
              <a:gd name="connsiteY172" fmla="*/ 1699069 h 6858000"/>
              <a:gd name="connsiteX173" fmla="*/ 1044040 w 8265502"/>
              <a:gd name="connsiteY173" fmla="*/ 576110 h 6858000"/>
              <a:gd name="connsiteX174" fmla="*/ 1766657 w 8265502"/>
              <a:gd name="connsiteY174" fmla="*/ 576110 h 6858000"/>
              <a:gd name="connsiteX175" fmla="*/ 2040377 w 8265502"/>
              <a:gd name="connsiteY175" fmla="*/ 1123549 h 6858000"/>
              <a:gd name="connsiteX176" fmla="*/ 1766657 w 8265502"/>
              <a:gd name="connsiteY176" fmla="*/ 1670985 h 6858000"/>
              <a:gd name="connsiteX177" fmla="*/ 1044040 w 8265502"/>
              <a:gd name="connsiteY177" fmla="*/ 1670985 h 6858000"/>
              <a:gd name="connsiteX178" fmla="*/ 770321 w 8265502"/>
              <a:gd name="connsiteY178" fmla="*/ 1123549 h 6858000"/>
              <a:gd name="connsiteX179" fmla="*/ 3119750 w 8265502"/>
              <a:gd name="connsiteY179" fmla="*/ 576109 h 6858000"/>
              <a:gd name="connsiteX180" fmla="*/ 3842365 w 8265502"/>
              <a:gd name="connsiteY180" fmla="*/ 576109 h 6858000"/>
              <a:gd name="connsiteX181" fmla="*/ 4116084 w 8265502"/>
              <a:gd name="connsiteY181" fmla="*/ 1123547 h 6858000"/>
              <a:gd name="connsiteX182" fmla="*/ 3842365 w 8265502"/>
              <a:gd name="connsiteY182" fmla="*/ 1670984 h 6858000"/>
              <a:gd name="connsiteX183" fmla="*/ 3119750 w 8265502"/>
              <a:gd name="connsiteY183" fmla="*/ 1670984 h 6858000"/>
              <a:gd name="connsiteX184" fmla="*/ 2846030 w 8265502"/>
              <a:gd name="connsiteY184" fmla="*/ 1123547 h 6858000"/>
              <a:gd name="connsiteX185" fmla="*/ 5195456 w 8265502"/>
              <a:gd name="connsiteY185" fmla="*/ 576108 h 6858000"/>
              <a:gd name="connsiteX186" fmla="*/ 5918073 w 8265502"/>
              <a:gd name="connsiteY186" fmla="*/ 576108 h 6858000"/>
              <a:gd name="connsiteX187" fmla="*/ 6191792 w 8265502"/>
              <a:gd name="connsiteY187" fmla="*/ 1123546 h 6858000"/>
              <a:gd name="connsiteX188" fmla="*/ 5918073 w 8265502"/>
              <a:gd name="connsiteY188" fmla="*/ 1670983 h 6858000"/>
              <a:gd name="connsiteX189" fmla="*/ 5195456 w 8265502"/>
              <a:gd name="connsiteY189" fmla="*/ 1670983 h 6858000"/>
              <a:gd name="connsiteX190" fmla="*/ 4921737 w 8265502"/>
              <a:gd name="connsiteY190" fmla="*/ 1123546 h 6858000"/>
              <a:gd name="connsiteX191" fmla="*/ 7025576 w 8265502"/>
              <a:gd name="connsiteY191" fmla="*/ 0 h 6858000"/>
              <a:gd name="connsiteX192" fmla="*/ 8265502 w 8265502"/>
              <a:gd name="connsiteY192" fmla="*/ 0 h 6858000"/>
              <a:gd name="connsiteX193" fmla="*/ 8006847 w 8265502"/>
              <a:gd name="connsiteY193" fmla="*/ 517308 h 6858000"/>
              <a:gd name="connsiteX194" fmla="*/ 7284230 w 8265502"/>
              <a:gd name="connsiteY194" fmla="*/ 517308 h 6858000"/>
              <a:gd name="connsiteX195" fmla="*/ 6242345 w 8265502"/>
              <a:gd name="connsiteY195" fmla="*/ 0 h 6858000"/>
              <a:gd name="connsiteX196" fmla="*/ 6967007 w 8265502"/>
              <a:gd name="connsiteY196" fmla="*/ 0 h 6858000"/>
              <a:gd name="connsiteX197" fmla="*/ 7239703 w 8265502"/>
              <a:gd name="connsiteY197" fmla="*/ 545393 h 6858000"/>
              <a:gd name="connsiteX198" fmla="*/ 6965984 w 8265502"/>
              <a:gd name="connsiteY198" fmla="*/ 1092830 h 6858000"/>
              <a:gd name="connsiteX199" fmla="*/ 6243367 w 8265502"/>
              <a:gd name="connsiteY199" fmla="*/ 1092830 h 6858000"/>
              <a:gd name="connsiteX200" fmla="*/ 5969648 w 8265502"/>
              <a:gd name="connsiteY200" fmla="*/ 545393 h 6858000"/>
              <a:gd name="connsiteX201" fmla="*/ 4936801 w 8265502"/>
              <a:gd name="connsiteY201" fmla="*/ 0 h 6858000"/>
              <a:gd name="connsiteX202" fmla="*/ 6176728 w 8265502"/>
              <a:gd name="connsiteY202" fmla="*/ 0 h 6858000"/>
              <a:gd name="connsiteX203" fmla="*/ 5918073 w 8265502"/>
              <a:gd name="connsiteY203" fmla="*/ 517309 h 6858000"/>
              <a:gd name="connsiteX204" fmla="*/ 5195456 w 8265502"/>
              <a:gd name="connsiteY204" fmla="*/ 517309 h 6858000"/>
              <a:gd name="connsiteX205" fmla="*/ 4153576 w 8265502"/>
              <a:gd name="connsiteY205" fmla="*/ 0 h 6858000"/>
              <a:gd name="connsiteX206" fmla="*/ 4878236 w 8265502"/>
              <a:gd name="connsiteY206" fmla="*/ 0 h 6858000"/>
              <a:gd name="connsiteX207" fmla="*/ 5150933 w 8265502"/>
              <a:gd name="connsiteY207" fmla="*/ 545395 h 6858000"/>
              <a:gd name="connsiteX208" fmla="*/ 4877214 w 8265502"/>
              <a:gd name="connsiteY208" fmla="*/ 1092832 h 6858000"/>
              <a:gd name="connsiteX209" fmla="*/ 4154597 w 8265502"/>
              <a:gd name="connsiteY209" fmla="*/ 1092832 h 6858000"/>
              <a:gd name="connsiteX210" fmla="*/ 3880879 w 8265502"/>
              <a:gd name="connsiteY210" fmla="*/ 545395 h 6858000"/>
              <a:gd name="connsiteX211" fmla="*/ 2861095 w 8265502"/>
              <a:gd name="connsiteY211" fmla="*/ 0 h 6858000"/>
              <a:gd name="connsiteX212" fmla="*/ 4101020 w 8265502"/>
              <a:gd name="connsiteY212" fmla="*/ 0 h 6858000"/>
              <a:gd name="connsiteX213" fmla="*/ 3842365 w 8265502"/>
              <a:gd name="connsiteY213" fmla="*/ 517310 h 6858000"/>
              <a:gd name="connsiteX214" fmla="*/ 3119750 w 8265502"/>
              <a:gd name="connsiteY214" fmla="*/ 517310 h 6858000"/>
              <a:gd name="connsiteX215" fmla="*/ 2077870 w 8265502"/>
              <a:gd name="connsiteY215" fmla="*/ 0 h 6858000"/>
              <a:gd name="connsiteX216" fmla="*/ 2802528 w 8265502"/>
              <a:gd name="connsiteY216" fmla="*/ 0 h 6858000"/>
              <a:gd name="connsiteX217" fmla="*/ 3075227 w 8265502"/>
              <a:gd name="connsiteY217" fmla="*/ 545396 h 6858000"/>
              <a:gd name="connsiteX218" fmla="*/ 2801507 w 8265502"/>
              <a:gd name="connsiteY218" fmla="*/ 1092833 h 6858000"/>
              <a:gd name="connsiteX219" fmla="*/ 2078891 w 8265502"/>
              <a:gd name="connsiteY219" fmla="*/ 1092833 h 6858000"/>
              <a:gd name="connsiteX220" fmla="*/ 1805172 w 8265502"/>
              <a:gd name="connsiteY220" fmla="*/ 545396 h 6858000"/>
              <a:gd name="connsiteX221" fmla="*/ 785384 w 8265502"/>
              <a:gd name="connsiteY221" fmla="*/ 0 h 6858000"/>
              <a:gd name="connsiteX222" fmla="*/ 2025315 w 8265502"/>
              <a:gd name="connsiteY222" fmla="*/ 0 h 6858000"/>
              <a:gd name="connsiteX223" fmla="*/ 1766657 w 8265502"/>
              <a:gd name="connsiteY223" fmla="*/ 517311 h 6858000"/>
              <a:gd name="connsiteX224" fmla="*/ 1044040 w 8265502"/>
              <a:gd name="connsiteY224" fmla="*/ 517311 h 6858000"/>
              <a:gd name="connsiteX225" fmla="*/ 2162 w 8265502"/>
              <a:gd name="connsiteY225" fmla="*/ 0 h 6858000"/>
              <a:gd name="connsiteX226" fmla="*/ 726820 w 8265502"/>
              <a:gd name="connsiteY226" fmla="*/ 0 h 6858000"/>
              <a:gd name="connsiteX227" fmla="*/ 999517 w 8265502"/>
              <a:gd name="connsiteY227" fmla="*/ 545397 h 6858000"/>
              <a:gd name="connsiteX228" fmla="*/ 725799 w 8265502"/>
              <a:gd name="connsiteY228" fmla="*/ 1092834 h 6858000"/>
              <a:gd name="connsiteX229" fmla="*/ 3182 w 8265502"/>
              <a:gd name="connsiteY229" fmla="*/ 1092834 h 6858000"/>
              <a:gd name="connsiteX230" fmla="*/ 0 w 8265502"/>
              <a:gd name="connsiteY230" fmla="*/ 1086470 h 6858000"/>
              <a:gd name="connsiteX231" fmla="*/ 0 w 8265502"/>
              <a:gd name="connsiteY231" fmla="*/ 432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</a:cxnLst>
            <a:rect l="l" t="t" r="r" b="b"/>
            <a:pathLst>
              <a:path w="8265502" h="6858000">
                <a:moveTo>
                  <a:pt x="5195456" y="6338077"/>
                </a:moveTo>
                <a:lnTo>
                  <a:pt x="5918072" y="6338077"/>
                </a:lnTo>
                <a:lnTo>
                  <a:pt x="6178034" y="6858000"/>
                </a:lnTo>
                <a:lnTo>
                  <a:pt x="4935495" y="6858000"/>
                </a:lnTo>
                <a:close/>
                <a:moveTo>
                  <a:pt x="3119745" y="6338077"/>
                </a:moveTo>
                <a:lnTo>
                  <a:pt x="3842362" y="6338077"/>
                </a:lnTo>
                <a:lnTo>
                  <a:pt x="4102323" y="6858000"/>
                </a:lnTo>
                <a:lnTo>
                  <a:pt x="2859785" y="6858000"/>
                </a:lnTo>
                <a:close/>
                <a:moveTo>
                  <a:pt x="1044037" y="6338077"/>
                </a:moveTo>
                <a:lnTo>
                  <a:pt x="1766653" y="6338077"/>
                </a:lnTo>
                <a:lnTo>
                  <a:pt x="2026615" y="6858000"/>
                </a:lnTo>
                <a:lnTo>
                  <a:pt x="784076" y="6858000"/>
                </a:lnTo>
                <a:close/>
                <a:moveTo>
                  <a:pt x="3179" y="5766324"/>
                </a:moveTo>
                <a:lnTo>
                  <a:pt x="725796" y="5766324"/>
                </a:lnTo>
                <a:lnTo>
                  <a:pt x="999515" y="6313762"/>
                </a:lnTo>
                <a:lnTo>
                  <a:pt x="727396" y="6858000"/>
                </a:lnTo>
                <a:lnTo>
                  <a:pt x="1580" y="6858000"/>
                </a:lnTo>
                <a:lnTo>
                  <a:pt x="0" y="6854841"/>
                </a:lnTo>
                <a:lnTo>
                  <a:pt x="0" y="5772682"/>
                </a:lnTo>
                <a:close/>
                <a:moveTo>
                  <a:pt x="6243369" y="5763125"/>
                </a:moveTo>
                <a:lnTo>
                  <a:pt x="6965986" y="5763125"/>
                </a:lnTo>
                <a:lnTo>
                  <a:pt x="7239705" y="6310563"/>
                </a:lnTo>
                <a:lnTo>
                  <a:pt x="6965986" y="6858000"/>
                </a:lnTo>
                <a:lnTo>
                  <a:pt x="6243369" y="6858000"/>
                </a:lnTo>
                <a:lnTo>
                  <a:pt x="5969650" y="6310563"/>
                </a:lnTo>
                <a:close/>
                <a:moveTo>
                  <a:pt x="4154596" y="5763125"/>
                </a:moveTo>
                <a:lnTo>
                  <a:pt x="4877213" y="5763125"/>
                </a:lnTo>
                <a:lnTo>
                  <a:pt x="5150931" y="6310563"/>
                </a:lnTo>
                <a:lnTo>
                  <a:pt x="4877213" y="6858000"/>
                </a:lnTo>
                <a:lnTo>
                  <a:pt x="4154596" y="6858000"/>
                </a:lnTo>
                <a:lnTo>
                  <a:pt x="3880878" y="6310563"/>
                </a:lnTo>
                <a:close/>
                <a:moveTo>
                  <a:pt x="2078889" y="5763125"/>
                </a:moveTo>
                <a:lnTo>
                  <a:pt x="2801506" y="5763125"/>
                </a:lnTo>
                <a:lnTo>
                  <a:pt x="3075225" y="6310563"/>
                </a:lnTo>
                <a:lnTo>
                  <a:pt x="2801506" y="6858000"/>
                </a:lnTo>
                <a:lnTo>
                  <a:pt x="2078889" y="6858000"/>
                </a:lnTo>
                <a:lnTo>
                  <a:pt x="1805170" y="6310563"/>
                </a:lnTo>
                <a:close/>
                <a:moveTo>
                  <a:pt x="3119748" y="5187603"/>
                </a:moveTo>
                <a:lnTo>
                  <a:pt x="3842364" y="5187603"/>
                </a:lnTo>
                <a:lnTo>
                  <a:pt x="4116083" y="5735041"/>
                </a:lnTo>
                <a:lnTo>
                  <a:pt x="3842364" y="6282478"/>
                </a:lnTo>
                <a:lnTo>
                  <a:pt x="3119748" y="6282478"/>
                </a:lnTo>
                <a:lnTo>
                  <a:pt x="2846030" y="5735041"/>
                </a:lnTo>
                <a:close/>
                <a:moveTo>
                  <a:pt x="1044038" y="5187603"/>
                </a:moveTo>
                <a:lnTo>
                  <a:pt x="1766654" y="5187603"/>
                </a:lnTo>
                <a:lnTo>
                  <a:pt x="2040373" y="5735041"/>
                </a:lnTo>
                <a:lnTo>
                  <a:pt x="1766654" y="6282478"/>
                </a:lnTo>
                <a:lnTo>
                  <a:pt x="1044038" y="6282478"/>
                </a:lnTo>
                <a:lnTo>
                  <a:pt x="770319" y="5735041"/>
                </a:lnTo>
                <a:close/>
                <a:moveTo>
                  <a:pt x="4159388" y="4628392"/>
                </a:moveTo>
                <a:lnTo>
                  <a:pt x="4877791" y="4628392"/>
                </a:lnTo>
                <a:lnTo>
                  <a:pt x="5149913" y="5172637"/>
                </a:lnTo>
                <a:lnTo>
                  <a:pt x="4877791" y="5716881"/>
                </a:lnTo>
                <a:lnTo>
                  <a:pt x="4159388" y="5716881"/>
                </a:lnTo>
                <a:lnTo>
                  <a:pt x="3887266" y="5172637"/>
                </a:lnTo>
                <a:close/>
                <a:moveTo>
                  <a:pt x="2078891" y="4612651"/>
                </a:moveTo>
                <a:lnTo>
                  <a:pt x="2801507" y="4612651"/>
                </a:lnTo>
                <a:lnTo>
                  <a:pt x="3075227" y="5160089"/>
                </a:lnTo>
                <a:lnTo>
                  <a:pt x="2801507" y="5707526"/>
                </a:lnTo>
                <a:lnTo>
                  <a:pt x="2078891" y="5707526"/>
                </a:lnTo>
                <a:lnTo>
                  <a:pt x="1805171" y="5160089"/>
                </a:lnTo>
                <a:close/>
                <a:moveTo>
                  <a:pt x="3182" y="4612651"/>
                </a:moveTo>
                <a:lnTo>
                  <a:pt x="725798" y="4612651"/>
                </a:lnTo>
                <a:lnTo>
                  <a:pt x="999517" y="5160089"/>
                </a:lnTo>
                <a:lnTo>
                  <a:pt x="725798" y="5707526"/>
                </a:lnTo>
                <a:lnTo>
                  <a:pt x="3182" y="5707526"/>
                </a:lnTo>
                <a:lnTo>
                  <a:pt x="0" y="5701162"/>
                </a:lnTo>
                <a:lnTo>
                  <a:pt x="0" y="4619015"/>
                </a:lnTo>
                <a:close/>
                <a:moveTo>
                  <a:pt x="5195456" y="4037129"/>
                </a:moveTo>
                <a:lnTo>
                  <a:pt x="5918073" y="4037129"/>
                </a:lnTo>
                <a:lnTo>
                  <a:pt x="6191792" y="4584567"/>
                </a:lnTo>
                <a:lnTo>
                  <a:pt x="5918073" y="5132004"/>
                </a:lnTo>
                <a:lnTo>
                  <a:pt x="5195456" y="5132004"/>
                </a:lnTo>
                <a:lnTo>
                  <a:pt x="4921737" y="4584567"/>
                </a:lnTo>
                <a:close/>
                <a:moveTo>
                  <a:pt x="3119750" y="4037129"/>
                </a:moveTo>
                <a:lnTo>
                  <a:pt x="3842365" y="4037129"/>
                </a:lnTo>
                <a:lnTo>
                  <a:pt x="4116084" y="4584567"/>
                </a:lnTo>
                <a:lnTo>
                  <a:pt x="3842365" y="5132004"/>
                </a:lnTo>
                <a:lnTo>
                  <a:pt x="3119750" y="5132004"/>
                </a:lnTo>
                <a:lnTo>
                  <a:pt x="2846030" y="4584567"/>
                </a:lnTo>
                <a:close/>
                <a:moveTo>
                  <a:pt x="1044040" y="4037129"/>
                </a:moveTo>
                <a:lnTo>
                  <a:pt x="1766657" y="4037129"/>
                </a:lnTo>
                <a:lnTo>
                  <a:pt x="2040376" y="4584567"/>
                </a:lnTo>
                <a:lnTo>
                  <a:pt x="1766657" y="5132004"/>
                </a:lnTo>
                <a:lnTo>
                  <a:pt x="1044040" y="5132004"/>
                </a:lnTo>
                <a:lnTo>
                  <a:pt x="770321" y="4584567"/>
                </a:lnTo>
                <a:close/>
                <a:moveTo>
                  <a:pt x="4159387" y="3463221"/>
                </a:moveTo>
                <a:lnTo>
                  <a:pt x="4877790" y="3463221"/>
                </a:lnTo>
                <a:lnTo>
                  <a:pt x="5149912" y="4007466"/>
                </a:lnTo>
                <a:lnTo>
                  <a:pt x="4877790" y="4551710"/>
                </a:lnTo>
                <a:lnTo>
                  <a:pt x="4159387" y="4551710"/>
                </a:lnTo>
                <a:lnTo>
                  <a:pt x="3887265" y="4007466"/>
                </a:lnTo>
                <a:close/>
                <a:moveTo>
                  <a:pt x="2078891" y="3458978"/>
                </a:moveTo>
                <a:lnTo>
                  <a:pt x="2801507" y="3458978"/>
                </a:lnTo>
                <a:lnTo>
                  <a:pt x="3075227" y="4006416"/>
                </a:lnTo>
                <a:lnTo>
                  <a:pt x="2801507" y="4553853"/>
                </a:lnTo>
                <a:lnTo>
                  <a:pt x="2078891" y="4553853"/>
                </a:lnTo>
                <a:lnTo>
                  <a:pt x="1805171" y="4006416"/>
                </a:lnTo>
                <a:close/>
                <a:moveTo>
                  <a:pt x="3182" y="3458978"/>
                </a:moveTo>
                <a:lnTo>
                  <a:pt x="725798" y="3458978"/>
                </a:lnTo>
                <a:lnTo>
                  <a:pt x="999517" y="4006416"/>
                </a:lnTo>
                <a:lnTo>
                  <a:pt x="725798" y="4553853"/>
                </a:lnTo>
                <a:lnTo>
                  <a:pt x="3182" y="4553853"/>
                </a:lnTo>
                <a:lnTo>
                  <a:pt x="0" y="4547489"/>
                </a:lnTo>
                <a:lnTo>
                  <a:pt x="0" y="3465342"/>
                </a:lnTo>
                <a:close/>
                <a:moveTo>
                  <a:pt x="1044040" y="2883459"/>
                </a:moveTo>
                <a:lnTo>
                  <a:pt x="1766657" y="2883459"/>
                </a:lnTo>
                <a:lnTo>
                  <a:pt x="2040376" y="3430894"/>
                </a:lnTo>
                <a:lnTo>
                  <a:pt x="1766657" y="3978331"/>
                </a:lnTo>
                <a:lnTo>
                  <a:pt x="1044040" y="3978331"/>
                </a:lnTo>
                <a:lnTo>
                  <a:pt x="770321" y="3430894"/>
                </a:lnTo>
                <a:close/>
                <a:moveTo>
                  <a:pt x="3119750" y="2883459"/>
                </a:moveTo>
                <a:lnTo>
                  <a:pt x="3842365" y="2883459"/>
                </a:lnTo>
                <a:lnTo>
                  <a:pt x="4116084" y="3430894"/>
                </a:lnTo>
                <a:lnTo>
                  <a:pt x="3842365" y="3978331"/>
                </a:lnTo>
                <a:lnTo>
                  <a:pt x="3119750" y="3978331"/>
                </a:lnTo>
                <a:lnTo>
                  <a:pt x="2846030" y="3430894"/>
                </a:lnTo>
                <a:close/>
                <a:moveTo>
                  <a:pt x="3182" y="2305308"/>
                </a:moveTo>
                <a:lnTo>
                  <a:pt x="725799" y="2305308"/>
                </a:lnTo>
                <a:lnTo>
                  <a:pt x="999517" y="2852746"/>
                </a:lnTo>
                <a:lnTo>
                  <a:pt x="725799" y="3400180"/>
                </a:lnTo>
                <a:lnTo>
                  <a:pt x="3182" y="3400180"/>
                </a:lnTo>
                <a:lnTo>
                  <a:pt x="0" y="3393816"/>
                </a:lnTo>
                <a:lnTo>
                  <a:pt x="0" y="2311672"/>
                </a:lnTo>
                <a:close/>
                <a:moveTo>
                  <a:pt x="2078891" y="2305306"/>
                </a:moveTo>
                <a:lnTo>
                  <a:pt x="2801507" y="2305306"/>
                </a:lnTo>
                <a:lnTo>
                  <a:pt x="3075227" y="2852744"/>
                </a:lnTo>
                <a:lnTo>
                  <a:pt x="2801507" y="3400179"/>
                </a:lnTo>
                <a:lnTo>
                  <a:pt x="2078891" y="3400179"/>
                </a:lnTo>
                <a:lnTo>
                  <a:pt x="1805171" y="2852744"/>
                </a:lnTo>
                <a:close/>
                <a:moveTo>
                  <a:pt x="4154597" y="2305305"/>
                </a:moveTo>
                <a:lnTo>
                  <a:pt x="4877214" y="2305305"/>
                </a:lnTo>
                <a:lnTo>
                  <a:pt x="5150933" y="2852744"/>
                </a:lnTo>
                <a:lnTo>
                  <a:pt x="4877214" y="3400179"/>
                </a:lnTo>
                <a:lnTo>
                  <a:pt x="4154597" y="3400179"/>
                </a:lnTo>
                <a:lnTo>
                  <a:pt x="3880879" y="2852744"/>
                </a:lnTo>
                <a:close/>
                <a:moveTo>
                  <a:pt x="5202046" y="1738266"/>
                </a:moveTo>
                <a:lnTo>
                  <a:pt x="5920449" y="1738266"/>
                </a:lnTo>
                <a:lnTo>
                  <a:pt x="6192571" y="2282511"/>
                </a:lnTo>
                <a:lnTo>
                  <a:pt x="5920449" y="2826755"/>
                </a:lnTo>
                <a:lnTo>
                  <a:pt x="5202046" y="2826755"/>
                </a:lnTo>
                <a:lnTo>
                  <a:pt x="4929924" y="2282511"/>
                </a:lnTo>
                <a:close/>
                <a:moveTo>
                  <a:pt x="1044040" y="1729785"/>
                </a:moveTo>
                <a:lnTo>
                  <a:pt x="1766657" y="1729785"/>
                </a:lnTo>
                <a:lnTo>
                  <a:pt x="2040376" y="2277224"/>
                </a:lnTo>
                <a:lnTo>
                  <a:pt x="1766657" y="2824659"/>
                </a:lnTo>
                <a:lnTo>
                  <a:pt x="1044040" y="2824659"/>
                </a:lnTo>
                <a:lnTo>
                  <a:pt x="770321" y="2277224"/>
                </a:lnTo>
                <a:close/>
                <a:moveTo>
                  <a:pt x="3119750" y="1729784"/>
                </a:moveTo>
                <a:lnTo>
                  <a:pt x="3842365" y="1729784"/>
                </a:lnTo>
                <a:lnTo>
                  <a:pt x="4116084" y="2277222"/>
                </a:lnTo>
                <a:lnTo>
                  <a:pt x="3842365" y="2824659"/>
                </a:lnTo>
                <a:lnTo>
                  <a:pt x="3119750" y="2824659"/>
                </a:lnTo>
                <a:lnTo>
                  <a:pt x="2846030" y="2277222"/>
                </a:lnTo>
                <a:close/>
                <a:moveTo>
                  <a:pt x="3182" y="1151633"/>
                </a:moveTo>
                <a:lnTo>
                  <a:pt x="725799" y="1151633"/>
                </a:lnTo>
                <a:lnTo>
                  <a:pt x="999517" y="1699071"/>
                </a:lnTo>
                <a:lnTo>
                  <a:pt x="725799" y="2246508"/>
                </a:lnTo>
                <a:lnTo>
                  <a:pt x="3182" y="2246508"/>
                </a:lnTo>
                <a:lnTo>
                  <a:pt x="0" y="2240144"/>
                </a:lnTo>
                <a:lnTo>
                  <a:pt x="0" y="1157997"/>
                </a:lnTo>
                <a:close/>
                <a:moveTo>
                  <a:pt x="2078891" y="1151632"/>
                </a:moveTo>
                <a:lnTo>
                  <a:pt x="2801507" y="1151632"/>
                </a:lnTo>
                <a:lnTo>
                  <a:pt x="3075227" y="1699069"/>
                </a:lnTo>
                <a:lnTo>
                  <a:pt x="2801507" y="2246507"/>
                </a:lnTo>
                <a:lnTo>
                  <a:pt x="2078891" y="2246507"/>
                </a:lnTo>
                <a:lnTo>
                  <a:pt x="1805172" y="1699069"/>
                </a:lnTo>
                <a:close/>
                <a:moveTo>
                  <a:pt x="4154597" y="1151631"/>
                </a:moveTo>
                <a:lnTo>
                  <a:pt x="4877214" y="1151631"/>
                </a:lnTo>
                <a:lnTo>
                  <a:pt x="5150933" y="1699069"/>
                </a:lnTo>
                <a:lnTo>
                  <a:pt x="4877214" y="2246506"/>
                </a:lnTo>
                <a:lnTo>
                  <a:pt x="4154597" y="2246506"/>
                </a:lnTo>
                <a:lnTo>
                  <a:pt x="3880879" y="1699069"/>
                </a:lnTo>
                <a:close/>
                <a:moveTo>
                  <a:pt x="1044040" y="576110"/>
                </a:moveTo>
                <a:lnTo>
                  <a:pt x="1766657" y="576110"/>
                </a:lnTo>
                <a:lnTo>
                  <a:pt x="2040377" y="1123549"/>
                </a:lnTo>
                <a:lnTo>
                  <a:pt x="1766657" y="1670985"/>
                </a:lnTo>
                <a:lnTo>
                  <a:pt x="1044040" y="1670985"/>
                </a:lnTo>
                <a:lnTo>
                  <a:pt x="770321" y="1123549"/>
                </a:lnTo>
                <a:close/>
                <a:moveTo>
                  <a:pt x="3119750" y="576109"/>
                </a:moveTo>
                <a:lnTo>
                  <a:pt x="3842365" y="576109"/>
                </a:lnTo>
                <a:lnTo>
                  <a:pt x="4116084" y="1123547"/>
                </a:lnTo>
                <a:lnTo>
                  <a:pt x="3842365" y="1670984"/>
                </a:lnTo>
                <a:lnTo>
                  <a:pt x="3119750" y="1670984"/>
                </a:lnTo>
                <a:lnTo>
                  <a:pt x="2846030" y="1123547"/>
                </a:lnTo>
                <a:close/>
                <a:moveTo>
                  <a:pt x="5195456" y="576108"/>
                </a:moveTo>
                <a:lnTo>
                  <a:pt x="5918073" y="576108"/>
                </a:lnTo>
                <a:lnTo>
                  <a:pt x="6191792" y="1123546"/>
                </a:lnTo>
                <a:lnTo>
                  <a:pt x="5918073" y="1670983"/>
                </a:lnTo>
                <a:lnTo>
                  <a:pt x="5195456" y="1670983"/>
                </a:lnTo>
                <a:lnTo>
                  <a:pt x="4921737" y="1123546"/>
                </a:lnTo>
                <a:close/>
                <a:moveTo>
                  <a:pt x="7025576" y="0"/>
                </a:moveTo>
                <a:lnTo>
                  <a:pt x="8265502" y="0"/>
                </a:lnTo>
                <a:lnTo>
                  <a:pt x="8006847" y="517308"/>
                </a:lnTo>
                <a:lnTo>
                  <a:pt x="7284230" y="517308"/>
                </a:lnTo>
                <a:close/>
                <a:moveTo>
                  <a:pt x="6242345" y="0"/>
                </a:moveTo>
                <a:lnTo>
                  <a:pt x="6967007" y="0"/>
                </a:lnTo>
                <a:lnTo>
                  <a:pt x="7239703" y="545393"/>
                </a:lnTo>
                <a:lnTo>
                  <a:pt x="6965984" y="1092830"/>
                </a:lnTo>
                <a:lnTo>
                  <a:pt x="6243367" y="1092830"/>
                </a:lnTo>
                <a:lnTo>
                  <a:pt x="5969648" y="545393"/>
                </a:lnTo>
                <a:close/>
                <a:moveTo>
                  <a:pt x="4936801" y="0"/>
                </a:moveTo>
                <a:lnTo>
                  <a:pt x="6176728" y="0"/>
                </a:lnTo>
                <a:lnTo>
                  <a:pt x="5918073" y="517309"/>
                </a:lnTo>
                <a:lnTo>
                  <a:pt x="5195456" y="517309"/>
                </a:lnTo>
                <a:close/>
                <a:moveTo>
                  <a:pt x="4153576" y="0"/>
                </a:moveTo>
                <a:lnTo>
                  <a:pt x="4878236" y="0"/>
                </a:lnTo>
                <a:lnTo>
                  <a:pt x="5150933" y="545395"/>
                </a:lnTo>
                <a:lnTo>
                  <a:pt x="4877214" y="1092832"/>
                </a:lnTo>
                <a:lnTo>
                  <a:pt x="4154597" y="1092832"/>
                </a:lnTo>
                <a:lnTo>
                  <a:pt x="3880879" y="545395"/>
                </a:lnTo>
                <a:close/>
                <a:moveTo>
                  <a:pt x="2861095" y="0"/>
                </a:moveTo>
                <a:lnTo>
                  <a:pt x="4101020" y="0"/>
                </a:lnTo>
                <a:lnTo>
                  <a:pt x="3842365" y="517310"/>
                </a:lnTo>
                <a:lnTo>
                  <a:pt x="3119750" y="517310"/>
                </a:lnTo>
                <a:close/>
                <a:moveTo>
                  <a:pt x="2077870" y="0"/>
                </a:moveTo>
                <a:lnTo>
                  <a:pt x="2802528" y="0"/>
                </a:lnTo>
                <a:lnTo>
                  <a:pt x="3075227" y="545396"/>
                </a:lnTo>
                <a:lnTo>
                  <a:pt x="2801507" y="1092833"/>
                </a:lnTo>
                <a:lnTo>
                  <a:pt x="2078891" y="1092833"/>
                </a:lnTo>
                <a:lnTo>
                  <a:pt x="1805172" y="545396"/>
                </a:lnTo>
                <a:close/>
                <a:moveTo>
                  <a:pt x="785384" y="0"/>
                </a:moveTo>
                <a:lnTo>
                  <a:pt x="2025315" y="0"/>
                </a:lnTo>
                <a:lnTo>
                  <a:pt x="1766657" y="517311"/>
                </a:lnTo>
                <a:lnTo>
                  <a:pt x="1044040" y="517311"/>
                </a:lnTo>
                <a:close/>
                <a:moveTo>
                  <a:pt x="2162" y="0"/>
                </a:moveTo>
                <a:lnTo>
                  <a:pt x="726820" y="0"/>
                </a:lnTo>
                <a:lnTo>
                  <a:pt x="999517" y="545397"/>
                </a:lnTo>
                <a:lnTo>
                  <a:pt x="725799" y="1092834"/>
                </a:lnTo>
                <a:lnTo>
                  <a:pt x="3182" y="1092834"/>
                </a:lnTo>
                <a:lnTo>
                  <a:pt x="0" y="1086470"/>
                </a:lnTo>
                <a:lnTo>
                  <a:pt x="0" y="432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68580" tIns="34290" rIns="68580" bIns="34290" anchor="ctr">
            <a:noAutofit/>
          </a:bodyPr>
          <a:lstStyle>
            <a:lvl1pPr marL="0" indent="0" algn="ctr">
              <a:buNone/>
              <a:defRPr sz="900">
                <a:latin typeface="Arial" pitchFamily="34" charset="0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78260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lIns="68580" tIns="34290" rIns="68580" bIns="34290" anchor="ctr"/>
          <a:lstStyle>
            <a:lvl1pPr marL="0" indent="0" algn="ctr">
              <a:buNone/>
              <a:defRPr sz="4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468F6418-2F54-45D4-A57F-70F7C2212E90}"/>
              </a:ext>
            </a:extLst>
          </p:cNvPr>
          <p:cNvSpPr/>
          <p:nvPr userDrawn="1"/>
        </p:nvSpPr>
        <p:spPr>
          <a:xfrm>
            <a:off x="-15041" y="4379255"/>
            <a:ext cx="9159041" cy="596230"/>
          </a:xfrm>
          <a:custGeom>
            <a:avLst/>
            <a:gdLst>
              <a:gd name="connsiteX0" fmla="*/ 5579269 w 5600700"/>
              <a:gd name="connsiteY0" fmla="*/ 285274 h 409575"/>
              <a:gd name="connsiteX1" fmla="*/ 5285899 w 5600700"/>
              <a:gd name="connsiteY1" fmla="*/ 285274 h 409575"/>
              <a:gd name="connsiteX2" fmla="*/ 5258277 w 5600700"/>
              <a:gd name="connsiteY2" fmla="*/ 323374 h 409575"/>
              <a:gd name="connsiteX3" fmla="*/ 5218271 w 5600700"/>
              <a:gd name="connsiteY3" fmla="*/ 153829 h 409575"/>
              <a:gd name="connsiteX4" fmla="*/ 5182077 w 5600700"/>
              <a:gd name="connsiteY4" fmla="*/ 285274 h 409575"/>
              <a:gd name="connsiteX5" fmla="*/ 5094446 w 5600700"/>
              <a:gd name="connsiteY5" fmla="*/ 285274 h 409575"/>
              <a:gd name="connsiteX6" fmla="*/ 5081111 w 5600700"/>
              <a:gd name="connsiteY6" fmla="*/ 335756 h 409575"/>
              <a:gd name="connsiteX7" fmla="*/ 5057299 w 5600700"/>
              <a:gd name="connsiteY7" fmla="*/ 277654 h 409575"/>
              <a:gd name="connsiteX8" fmla="*/ 5033486 w 5600700"/>
              <a:gd name="connsiteY8" fmla="*/ 322421 h 409575"/>
              <a:gd name="connsiteX9" fmla="*/ 4988719 w 5600700"/>
              <a:gd name="connsiteY9" fmla="*/ 21431 h 409575"/>
              <a:gd name="connsiteX10" fmla="*/ 4933474 w 5600700"/>
              <a:gd name="connsiteY10" fmla="*/ 393859 h 409575"/>
              <a:gd name="connsiteX11" fmla="*/ 4912519 w 5600700"/>
              <a:gd name="connsiteY11" fmla="*/ 285274 h 409575"/>
              <a:gd name="connsiteX12" fmla="*/ 4686777 w 5600700"/>
              <a:gd name="connsiteY12" fmla="*/ 285274 h 409575"/>
              <a:gd name="connsiteX13" fmla="*/ 4657249 w 5600700"/>
              <a:gd name="connsiteY13" fmla="*/ 344329 h 409575"/>
              <a:gd name="connsiteX14" fmla="*/ 4622006 w 5600700"/>
              <a:gd name="connsiteY14" fmla="*/ 150971 h 409575"/>
              <a:gd name="connsiteX15" fmla="*/ 4579144 w 5600700"/>
              <a:gd name="connsiteY15" fmla="*/ 285274 h 409575"/>
              <a:gd name="connsiteX16" fmla="*/ 4492466 w 5600700"/>
              <a:gd name="connsiteY16" fmla="*/ 285274 h 409575"/>
              <a:gd name="connsiteX17" fmla="*/ 4467702 w 5600700"/>
              <a:gd name="connsiteY17" fmla="*/ 322421 h 409575"/>
              <a:gd name="connsiteX18" fmla="*/ 4441984 w 5600700"/>
              <a:gd name="connsiteY18" fmla="*/ 275749 h 409575"/>
              <a:gd name="connsiteX19" fmla="*/ 4408646 w 5600700"/>
              <a:gd name="connsiteY19" fmla="*/ 336709 h 409575"/>
              <a:gd name="connsiteX20" fmla="*/ 4377214 w 5600700"/>
              <a:gd name="connsiteY20" fmla="*/ 72866 h 409575"/>
              <a:gd name="connsiteX21" fmla="*/ 4336256 w 5600700"/>
              <a:gd name="connsiteY21" fmla="*/ 377666 h 409575"/>
              <a:gd name="connsiteX22" fmla="*/ 4308634 w 5600700"/>
              <a:gd name="connsiteY22" fmla="*/ 285274 h 409575"/>
              <a:gd name="connsiteX23" fmla="*/ 4239102 w 5600700"/>
              <a:gd name="connsiteY23" fmla="*/ 285274 h 409575"/>
              <a:gd name="connsiteX24" fmla="*/ 4210527 w 5600700"/>
              <a:gd name="connsiteY24" fmla="*/ 237649 h 409575"/>
              <a:gd name="connsiteX25" fmla="*/ 4178141 w 5600700"/>
              <a:gd name="connsiteY25" fmla="*/ 285274 h 409575"/>
              <a:gd name="connsiteX26" fmla="*/ 21431 w 5600700"/>
              <a:gd name="connsiteY26" fmla="*/ 285274 h 409575"/>
              <a:gd name="connsiteX0" fmla="*/ 5196891 w 5196891"/>
              <a:gd name="connsiteY0" fmla="*/ 263843 h 372428"/>
              <a:gd name="connsiteX1" fmla="*/ 4903521 w 5196891"/>
              <a:gd name="connsiteY1" fmla="*/ 263843 h 372428"/>
              <a:gd name="connsiteX2" fmla="*/ 4875899 w 5196891"/>
              <a:gd name="connsiteY2" fmla="*/ 301943 h 372428"/>
              <a:gd name="connsiteX3" fmla="*/ 4835893 w 5196891"/>
              <a:gd name="connsiteY3" fmla="*/ 132398 h 372428"/>
              <a:gd name="connsiteX4" fmla="*/ 4799699 w 5196891"/>
              <a:gd name="connsiteY4" fmla="*/ 263843 h 372428"/>
              <a:gd name="connsiteX5" fmla="*/ 4712068 w 5196891"/>
              <a:gd name="connsiteY5" fmla="*/ 263843 h 372428"/>
              <a:gd name="connsiteX6" fmla="*/ 4698733 w 5196891"/>
              <a:gd name="connsiteY6" fmla="*/ 314325 h 372428"/>
              <a:gd name="connsiteX7" fmla="*/ 4674921 w 5196891"/>
              <a:gd name="connsiteY7" fmla="*/ 256223 h 372428"/>
              <a:gd name="connsiteX8" fmla="*/ 4651108 w 5196891"/>
              <a:gd name="connsiteY8" fmla="*/ 300990 h 372428"/>
              <a:gd name="connsiteX9" fmla="*/ 4606341 w 5196891"/>
              <a:gd name="connsiteY9" fmla="*/ 0 h 372428"/>
              <a:gd name="connsiteX10" fmla="*/ 4551096 w 5196891"/>
              <a:gd name="connsiteY10" fmla="*/ 372428 h 372428"/>
              <a:gd name="connsiteX11" fmla="*/ 4530141 w 5196891"/>
              <a:gd name="connsiteY11" fmla="*/ 263843 h 372428"/>
              <a:gd name="connsiteX12" fmla="*/ 4304399 w 5196891"/>
              <a:gd name="connsiteY12" fmla="*/ 263843 h 372428"/>
              <a:gd name="connsiteX13" fmla="*/ 4274871 w 5196891"/>
              <a:gd name="connsiteY13" fmla="*/ 322898 h 372428"/>
              <a:gd name="connsiteX14" fmla="*/ 4239628 w 5196891"/>
              <a:gd name="connsiteY14" fmla="*/ 129540 h 372428"/>
              <a:gd name="connsiteX15" fmla="*/ 4196766 w 5196891"/>
              <a:gd name="connsiteY15" fmla="*/ 263843 h 372428"/>
              <a:gd name="connsiteX16" fmla="*/ 4110088 w 5196891"/>
              <a:gd name="connsiteY16" fmla="*/ 263843 h 372428"/>
              <a:gd name="connsiteX17" fmla="*/ 4085324 w 5196891"/>
              <a:gd name="connsiteY17" fmla="*/ 300990 h 372428"/>
              <a:gd name="connsiteX18" fmla="*/ 4059606 w 5196891"/>
              <a:gd name="connsiteY18" fmla="*/ 254318 h 372428"/>
              <a:gd name="connsiteX19" fmla="*/ 4026268 w 5196891"/>
              <a:gd name="connsiteY19" fmla="*/ 315278 h 372428"/>
              <a:gd name="connsiteX20" fmla="*/ 3994836 w 5196891"/>
              <a:gd name="connsiteY20" fmla="*/ 51435 h 372428"/>
              <a:gd name="connsiteX21" fmla="*/ 3953878 w 5196891"/>
              <a:gd name="connsiteY21" fmla="*/ 356235 h 372428"/>
              <a:gd name="connsiteX22" fmla="*/ 3926256 w 5196891"/>
              <a:gd name="connsiteY22" fmla="*/ 263843 h 372428"/>
              <a:gd name="connsiteX23" fmla="*/ 3856724 w 5196891"/>
              <a:gd name="connsiteY23" fmla="*/ 263843 h 372428"/>
              <a:gd name="connsiteX24" fmla="*/ 3828149 w 5196891"/>
              <a:gd name="connsiteY24" fmla="*/ 216218 h 372428"/>
              <a:gd name="connsiteX25" fmla="*/ 3795763 w 5196891"/>
              <a:gd name="connsiteY25" fmla="*/ 263843 h 372428"/>
              <a:gd name="connsiteX26" fmla="*/ 0 w 5196891"/>
              <a:gd name="connsiteY26" fmla="*/ 275874 h 372428"/>
              <a:gd name="connsiteX0" fmla="*/ 5196891 w 5196891"/>
              <a:gd name="connsiteY0" fmla="*/ 263843 h 372428"/>
              <a:gd name="connsiteX1" fmla="*/ 4903521 w 5196891"/>
              <a:gd name="connsiteY1" fmla="*/ 263843 h 372428"/>
              <a:gd name="connsiteX2" fmla="*/ 4875899 w 5196891"/>
              <a:gd name="connsiteY2" fmla="*/ 301943 h 372428"/>
              <a:gd name="connsiteX3" fmla="*/ 4835893 w 5196891"/>
              <a:gd name="connsiteY3" fmla="*/ 132398 h 372428"/>
              <a:gd name="connsiteX4" fmla="*/ 4799699 w 5196891"/>
              <a:gd name="connsiteY4" fmla="*/ 263843 h 372428"/>
              <a:gd name="connsiteX5" fmla="*/ 4712068 w 5196891"/>
              <a:gd name="connsiteY5" fmla="*/ 263843 h 372428"/>
              <a:gd name="connsiteX6" fmla="*/ 4698733 w 5196891"/>
              <a:gd name="connsiteY6" fmla="*/ 314325 h 372428"/>
              <a:gd name="connsiteX7" fmla="*/ 4674921 w 5196891"/>
              <a:gd name="connsiteY7" fmla="*/ 256223 h 372428"/>
              <a:gd name="connsiteX8" fmla="*/ 4651108 w 5196891"/>
              <a:gd name="connsiteY8" fmla="*/ 300990 h 372428"/>
              <a:gd name="connsiteX9" fmla="*/ 4606341 w 5196891"/>
              <a:gd name="connsiteY9" fmla="*/ 0 h 372428"/>
              <a:gd name="connsiteX10" fmla="*/ 4551096 w 5196891"/>
              <a:gd name="connsiteY10" fmla="*/ 372428 h 372428"/>
              <a:gd name="connsiteX11" fmla="*/ 4530141 w 5196891"/>
              <a:gd name="connsiteY11" fmla="*/ 263843 h 372428"/>
              <a:gd name="connsiteX12" fmla="*/ 4304399 w 5196891"/>
              <a:gd name="connsiteY12" fmla="*/ 263843 h 372428"/>
              <a:gd name="connsiteX13" fmla="*/ 4274871 w 5196891"/>
              <a:gd name="connsiteY13" fmla="*/ 322898 h 372428"/>
              <a:gd name="connsiteX14" fmla="*/ 4239628 w 5196891"/>
              <a:gd name="connsiteY14" fmla="*/ 129540 h 372428"/>
              <a:gd name="connsiteX15" fmla="*/ 4196766 w 5196891"/>
              <a:gd name="connsiteY15" fmla="*/ 263843 h 372428"/>
              <a:gd name="connsiteX16" fmla="*/ 4110088 w 5196891"/>
              <a:gd name="connsiteY16" fmla="*/ 263843 h 372428"/>
              <a:gd name="connsiteX17" fmla="*/ 4085324 w 5196891"/>
              <a:gd name="connsiteY17" fmla="*/ 300990 h 372428"/>
              <a:gd name="connsiteX18" fmla="*/ 4059606 w 5196891"/>
              <a:gd name="connsiteY18" fmla="*/ 254318 h 372428"/>
              <a:gd name="connsiteX19" fmla="*/ 4026268 w 5196891"/>
              <a:gd name="connsiteY19" fmla="*/ 315278 h 372428"/>
              <a:gd name="connsiteX20" fmla="*/ 3994836 w 5196891"/>
              <a:gd name="connsiteY20" fmla="*/ 51435 h 372428"/>
              <a:gd name="connsiteX21" fmla="*/ 3953878 w 5196891"/>
              <a:gd name="connsiteY21" fmla="*/ 356235 h 372428"/>
              <a:gd name="connsiteX22" fmla="*/ 3926256 w 5196891"/>
              <a:gd name="connsiteY22" fmla="*/ 263843 h 372428"/>
              <a:gd name="connsiteX23" fmla="*/ 3856724 w 5196891"/>
              <a:gd name="connsiteY23" fmla="*/ 263843 h 372428"/>
              <a:gd name="connsiteX24" fmla="*/ 3828149 w 5196891"/>
              <a:gd name="connsiteY24" fmla="*/ 216218 h 372428"/>
              <a:gd name="connsiteX25" fmla="*/ 3795763 w 5196891"/>
              <a:gd name="connsiteY25" fmla="*/ 263843 h 372428"/>
              <a:gd name="connsiteX26" fmla="*/ 0 w 5196891"/>
              <a:gd name="connsiteY26" fmla="*/ 263842 h 372428"/>
              <a:gd name="connsiteX0" fmla="*/ 5698543 w 5698543"/>
              <a:gd name="connsiteY0" fmla="*/ 252570 h 372428"/>
              <a:gd name="connsiteX1" fmla="*/ 4903521 w 5698543"/>
              <a:gd name="connsiteY1" fmla="*/ 263843 h 372428"/>
              <a:gd name="connsiteX2" fmla="*/ 4875899 w 5698543"/>
              <a:gd name="connsiteY2" fmla="*/ 301943 h 372428"/>
              <a:gd name="connsiteX3" fmla="*/ 4835893 w 5698543"/>
              <a:gd name="connsiteY3" fmla="*/ 132398 h 372428"/>
              <a:gd name="connsiteX4" fmla="*/ 4799699 w 5698543"/>
              <a:gd name="connsiteY4" fmla="*/ 263843 h 372428"/>
              <a:gd name="connsiteX5" fmla="*/ 4712068 w 5698543"/>
              <a:gd name="connsiteY5" fmla="*/ 263843 h 372428"/>
              <a:gd name="connsiteX6" fmla="*/ 4698733 w 5698543"/>
              <a:gd name="connsiteY6" fmla="*/ 314325 h 372428"/>
              <a:gd name="connsiteX7" fmla="*/ 4674921 w 5698543"/>
              <a:gd name="connsiteY7" fmla="*/ 256223 h 372428"/>
              <a:gd name="connsiteX8" fmla="*/ 4651108 w 5698543"/>
              <a:gd name="connsiteY8" fmla="*/ 300990 h 372428"/>
              <a:gd name="connsiteX9" fmla="*/ 4606341 w 5698543"/>
              <a:gd name="connsiteY9" fmla="*/ 0 h 372428"/>
              <a:gd name="connsiteX10" fmla="*/ 4551096 w 5698543"/>
              <a:gd name="connsiteY10" fmla="*/ 372428 h 372428"/>
              <a:gd name="connsiteX11" fmla="*/ 4530141 w 5698543"/>
              <a:gd name="connsiteY11" fmla="*/ 263843 h 372428"/>
              <a:gd name="connsiteX12" fmla="*/ 4304399 w 5698543"/>
              <a:gd name="connsiteY12" fmla="*/ 263843 h 372428"/>
              <a:gd name="connsiteX13" fmla="*/ 4274871 w 5698543"/>
              <a:gd name="connsiteY13" fmla="*/ 322898 h 372428"/>
              <a:gd name="connsiteX14" fmla="*/ 4239628 w 5698543"/>
              <a:gd name="connsiteY14" fmla="*/ 129540 h 372428"/>
              <a:gd name="connsiteX15" fmla="*/ 4196766 w 5698543"/>
              <a:gd name="connsiteY15" fmla="*/ 263843 h 372428"/>
              <a:gd name="connsiteX16" fmla="*/ 4110088 w 5698543"/>
              <a:gd name="connsiteY16" fmla="*/ 263843 h 372428"/>
              <a:gd name="connsiteX17" fmla="*/ 4085324 w 5698543"/>
              <a:gd name="connsiteY17" fmla="*/ 300990 h 372428"/>
              <a:gd name="connsiteX18" fmla="*/ 4059606 w 5698543"/>
              <a:gd name="connsiteY18" fmla="*/ 254318 h 372428"/>
              <a:gd name="connsiteX19" fmla="*/ 4026268 w 5698543"/>
              <a:gd name="connsiteY19" fmla="*/ 315278 h 372428"/>
              <a:gd name="connsiteX20" fmla="*/ 3994836 w 5698543"/>
              <a:gd name="connsiteY20" fmla="*/ 51435 h 372428"/>
              <a:gd name="connsiteX21" fmla="*/ 3953878 w 5698543"/>
              <a:gd name="connsiteY21" fmla="*/ 356235 h 372428"/>
              <a:gd name="connsiteX22" fmla="*/ 3926256 w 5698543"/>
              <a:gd name="connsiteY22" fmla="*/ 263843 h 372428"/>
              <a:gd name="connsiteX23" fmla="*/ 3856724 w 5698543"/>
              <a:gd name="connsiteY23" fmla="*/ 263843 h 372428"/>
              <a:gd name="connsiteX24" fmla="*/ 3828149 w 5698543"/>
              <a:gd name="connsiteY24" fmla="*/ 216218 h 372428"/>
              <a:gd name="connsiteX25" fmla="*/ 3795763 w 5698543"/>
              <a:gd name="connsiteY25" fmla="*/ 263843 h 372428"/>
              <a:gd name="connsiteX26" fmla="*/ 0 w 5698543"/>
              <a:gd name="connsiteY26" fmla="*/ 263842 h 372428"/>
              <a:gd name="connsiteX0" fmla="*/ 5506901 w 5506901"/>
              <a:gd name="connsiteY0" fmla="*/ 252570 h 372428"/>
              <a:gd name="connsiteX1" fmla="*/ 4903521 w 5506901"/>
              <a:gd name="connsiteY1" fmla="*/ 263843 h 372428"/>
              <a:gd name="connsiteX2" fmla="*/ 4875899 w 5506901"/>
              <a:gd name="connsiteY2" fmla="*/ 301943 h 372428"/>
              <a:gd name="connsiteX3" fmla="*/ 4835893 w 5506901"/>
              <a:gd name="connsiteY3" fmla="*/ 132398 h 372428"/>
              <a:gd name="connsiteX4" fmla="*/ 4799699 w 5506901"/>
              <a:gd name="connsiteY4" fmla="*/ 263843 h 372428"/>
              <a:gd name="connsiteX5" fmla="*/ 4712068 w 5506901"/>
              <a:gd name="connsiteY5" fmla="*/ 263843 h 372428"/>
              <a:gd name="connsiteX6" fmla="*/ 4698733 w 5506901"/>
              <a:gd name="connsiteY6" fmla="*/ 314325 h 372428"/>
              <a:gd name="connsiteX7" fmla="*/ 4674921 w 5506901"/>
              <a:gd name="connsiteY7" fmla="*/ 256223 h 372428"/>
              <a:gd name="connsiteX8" fmla="*/ 4651108 w 5506901"/>
              <a:gd name="connsiteY8" fmla="*/ 300990 h 372428"/>
              <a:gd name="connsiteX9" fmla="*/ 4606341 w 5506901"/>
              <a:gd name="connsiteY9" fmla="*/ 0 h 372428"/>
              <a:gd name="connsiteX10" fmla="*/ 4551096 w 5506901"/>
              <a:gd name="connsiteY10" fmla="*/ 372428 h 372428"/>
              <a:gd name="connsiteX11" fmla="*/ 4530141 w 5506901"/>
              <a:gd name="connsiteY11" fmla="*/ 263843 h 372428"/>
              <a:gd name="connsiteX12" fmla="*/ 4304399 w 5506901"/>
              <a:gd name="connsiteY12" fmla="*/ 263843 h 372428"/>
              <a:gd name="connsiteX13" fmla="*/ 4274871 w 5506901"/>
              <a:gd name="connsiteY13" fmla="*/ 322898 h 372428"/>
              <a:gd name="connsiteX14" fmla="*/ 4239628 w 5506901"/>
              <a:gd name="connsiteY14" fmla="*/ 129540 h 372428"/>
              <a:gd name="connsiteX15" fmla="*/ 4196766 w 5506901"/>
              <a:gd name="connsiteY15" fmla="*/ 263843 h 372428"/>
              <a:gd name="connsiteX16" fmla="*/ 4110088 w 5506901"/>
              <a:gd name="connsiteY16" fmla="*/ 263843 h 372428"/>
              <a:gd name="connsiteX17" fmla="*/ 4085324 w 5506901"/>
              <a:gd name="connsiteY17" fmla="*/ 300990 h 372428"/>
              <a:gd name="connsiteX18" fmla="*/ 4059606 w 5506901"/>
              <a:gd name="connsiteY18" fmla="*/ 254318 h 372428"/>
              <a:gd name="connsiteX19" fmla="*/ 4026268 w 5506901"/>
              <a:gd name="connsiteY19" fmla="*/ 315278 h 372428"/>
              <a:gd name="connsiteX20" fmla="*/ 3994836 w 5506901"/>
              <a:gd name="connsiteY20" fmla="*/ 51435 h 372428"/>
              <a:gd name="connsiteX21" fmla="*/ 3953878 w 5506901"/>
              <a:gd name="connsiteY21" fmla="*/ 356235 h 372428"/>
              <a:gd name="connsiteX22" fmla="*/ 3926256 w 5506901"/>
              <a:gd name="connsiteY22" fmla="*/ 263843 h 372428"/>
              <a:gd name="connsiteX23" fmla="*/ 3856724 w 5506901"/>
              <a:gd name="connsiteY23" fmla="*/ 263843 h 372428"/>
              <a:gd name="connsiteX24" fmla="*/ 3828149 w 5506901"/>
              <a:gd name="connsiteY24" fmla="*/ 216218 h 372428"/>
              <a:gd name="connsiteX25" fmla="*/ 3795763 w 5506901"/>
              <a:gd name="connsiteY25" fmla="*/ 263843 h 372428"/>
              <a:gd name="connsiteX26" fmla="*/ 0 w 5506901"/>
              <a:gd name="connsiteY26" fmla="*/ 263842 h 372428"/>
              <a:gd name="connsiteX0" fmla="*/ 5721090 w 5721090"/>
              <a:gd name="connsiteY0" fmla="*/ 252570 h 372428"/>
              <a:gd name="connsiteX1" fmla="*/ 5117710 w 5721090"/>
              <a:gd name="connsiteY1" fmla="*/ 263843 h 372428"/>
              <a:gd name="connsiteX2" fmla="*/ 5090088 w 5721090"/>
              <a:gd name="connsiteY2" fmla="*/ 301943 h 372428"/>
              <a:gd name="connsiteX3" fmla="*/ 5050082 w 5721090"/>
              <a:gd name="connsiteY3" fmla="*/ 132398 h 372428"/>
              <a:gd name="connsiteX4" fmla="*/ 5013888 w 5721090"/>
              <a:gd name="connsiteY4" fmla="*/ 263843 h 372428"/>
              <a:gd name="connsiteX5" fmla="*/ 4926257 w 5721090"/>
              <a:gd name="connsiteY5" fmla="*/ 263843 h 372428"/>
              <a:gd name="connsiteX6" fmla="*/ 4912922 w 5721090"/>
              <a:gd name="connsiteY6" fmla="*/ 314325 h 372428"/>
              <a:gd name="connsiteX7" fmla="*/ 4889110 w 5721090"/>
              <a:gd name="connsiteY7" fmla="*/ 256223 h 372428"/>
              <a:gd name="connsiteX8" fmla="*/ 4865297 w 5721090"/>
              <a:gd name="connsiteY8" fmla="*/ 300990 h 372428"/>
              <a:gd name="connsiteX9" fmla="*/ 4820530 w 5721090"/>
              <a:gd name="connsiteY9" fmla="*/ 0 h 372428"/>
              <a:gd name="connsiteX10" fmla="*/ 4765285 w 5721090"/>
              <a:gd name="connsiteY10" fmla="*/ 372428 h 372428"/>
              <a:gd name="connsiteX11" fmla="*/ 4744330 w 5721090"/>
              <a:gd name="connsiteY11" fmla="*/ 263843 h 372428"/>
              <a:gd name="connsiteX12" fmla="*/ 4518588 w 5721090"/>
              <a:gd name="connsiteY12" fmla="*/ 263843 h 372428"/>
              <a:gd name="connsiteX13" fmla="*/ 4489060 w 5721090"/>
              <a:gd name="connsiteY13" fmla="*/ 322898 h 372428"/>
              <a:gd name="connsiteX14" fmla="*/ 4453817 w 5721090"/>
              <a:gd name="connsiteY14" fmla="*/ 129540 h 372428"/>
              <a:gd name="connsiteX15" fmla="*/ 4410955 w 5721090"/>
              <a:gd name="connsiteY15" fmla="*/ 263843 h 372428"/>
              <a:gd name="connsiteX16" fmla="*/ 4324277 w 5721090"/>
              <a:gd name="connsiteY16" fmla="*/ 263843 h 372428"/>
              <a:gd name="connsiteX17" fmla="*/ 4299513 w 5721090"/>
              <a:gd name="connsiteY17" fmla="*/ 300990 h 372428"/>
              <a:gd name="connsiteX18" fmla="*/ 4273795 w 5721090"/>
              <a:gd name="connsiteY18" fmla="*/ 254318 h 372428"/>
              <a:gd name="connsiteX19" fmla="*/ 4240457 w 5721090"/>
              <a:gd name="connsiteY19" fmla="*/ 315278 h 372428"/>
              <a:gd name="connsiteX20" fmla="*/ 4209025 w 5721090"/>
              <a:gd name="connsiteY20" fmla="*/ 51435 h 372428"/>
              <a:gd name="connsiteX21" fmla="*/ 4168067 w 5721090"/>
              <a:gd name="connsiteY21" fmla="*/ 356235 h 372428"/>
              <a:gd name="connsiteX22" fmla="*/ 4140445 w 5721090"/>
              <a:gd name="connsiteY22" fmla="*/ 263843 h 372428"/>
              <a:gd name="connsiteX23" fmla="*/ 4070913 w 5721090"/>
              <a:gd name="connsiteY23" fmla="*/ 263843 h 372428"/>
              <a:gd name="connsiteX24" fmla="*/ 4042338 w 5721090"/>
              <a:gd name="connsiteY24" fmla="*/ 216218 h 372428"/>
              <a:gd name="connsiteX25" fmla="*/ 4009952 w 5721090"/>
              <a:gd name="connsiteY25" fmla="*/ 263843 h 372428"/>
              <a:gd name="connsiteX26" fmla="*/ 0 w 5721090"/>
              <a:gd name="connsiteY26" fmla="*/ 258205 h 372428"/>
              <a:gd name="connsiteX0" fmla="*/ 5721090 w 5721090"/>
              <a:gd name="connsiteY0" fmla="*/ 258207 h 372428"/>
              <a:gd name="connsiteX1" fmla="*/ 5117710 w 5721090"/>
              <a:gd name="connsiteY1" fmla="*/ 263843 h 372428"/>
              <a:gd name="connsiteX2" fmla="*/ 5090088 w 5721090"/>
              <a:gd name="connsiteY2" fmla="*/ 301943 h 372428"/>
              <a:gd name="connsiteX3" fmla="*/ 5050082 w 5721090"/>
              <a:gd name="connsiteY3" fmla="*/ 132398 h 372428"/>
              <a:gd name="connsiteX4" fmla="*/ 5013888 w 5721090"/>
              <a:gd name="connsiteY4" fmla="*/ 263843 h 372428"/>
              <a:gd name="connsiteX5" fmla="*/ 4926257 w 5721090"/>
              <a:gd name="connsiteY5" fmla="*/ 263843 h 372428"/>
              <a:gd name="connsiteX6" fmla="*/ 4912922 w 5721090"/>
              <a:gd name="connsiteY6" fmla="*/ 314325 h 372428"/>
              <a:gd name="connsiteX7" fmla="*/ 4889110 w 5721090"/>
              <a:gd name="connsiteY7" fmla="*/ 256223 h 372428"/>
              <a:gd name="connsiteX8" fmla="*/ 4865297 w 5721090"/>
              <a:gd name="connsiteY8" fmla="*/ 300990 h 372428"/>
              <a:gd name="connsiteX9" fmla="*/ 4820530 w 5721090"/>
              <a:gd name="connsiteY9" fmla="*/ 0 h 372428"/>
              <a:gd name="connsiteX10" fmla="*/ 4765285 w 5721090"/>
              <a:gd name="connsiteY10" fmla="*/ 372428 h 372428"/>
              <a:gd name="connsiteX11" fmla="*/ 4744330 w 5721090"/>
              <a:gd name="connsiteY11" fmla="*/ 263843 h 372428"/>
              <a:gd name="connsiteX12" fmla="*/ 4518588 w 5721090"/>
              <a:gd name="connsiteY12" fmla="*/ 263843 h 372428"/>
              <a:gd name="connsiteX13" fmla="*/ 4489060 w 5721090"/>
              <a:gd name="connsiteY13" fmla="*/ 322898 h 372428"/>
              <a:gd name="connsiteX14" fmla="*/ 4453817 w 5721090"/>
              <a:gd name="connsiteY14" fmla="*/ 129540 h 372428"/>
              <a:gd name="connsiteX15" fmla="*/ 4410955 w 5721090"/>
              <a:gd name="connsiteY15" fmla="*/ 263843 h 372428"/>
              <a:gd name="connsiteX16" fmla="*/ 4324277 w 5721090"/>
              <a:gd name="connsiteY16" fmla="*/ 263843 h 372428"/>
              <a:gd name="connsiteX17" fmla="*/ 4299513 w 5721090"/>
              <a:gd name="connsiteY17" fmla="*/ 300990 h 372428"/>
              <a:gd name="connsiteX18" fmla="*/ 4273795 w 5721090"/>
              <a:gd name="connsiteY18" fmla="*/ 254318 h 372428"/>
              <a:gd name="connsiteX19" fmla="*/ 4240457 w 5721090"/>
              <a:gd name="connsiteY19" fmla="*/ 315278 h 372428"/>
              <a:gd name="connsiteX20" fmla="*/ 4209025 w 5721090"/>
              <a:gd name="connsiteY20" fmla="*/ 51435 h 372428"/>
              <a:gd name="connsiteX21" fmla="*/ 4168067 w 5721090"/>
              <a:gd name="connsiteY21" fmla="*/ 356235 h 372428"/>
              <a:gd name="connsiteX22" fmla="*/ 4140445 w 5721090"/>
              <a:gd name="connsiteY22" fmla="*/ 263843 h 372428"/>
              <a:gd name="connsiteX23" fmla="*/ 4070913 w 5721090"/>
              <a:gd name="connsiteY23" fmla="*/ 263843 h 372428"/>
              <a:gd name="connsiteX24" fmla="*/ 4042338 w 5721090"/>
              <a:gd name="connsiteY24" fmla="*/ 216218 h 372428"/>
              <a:gd name="connsiteX25" fmla="*/ 4009952 w 5721090"/>
              <a:gd name="connsiteY25" fmla="*/ 263843 h 372428"/>
              <a:gd name="connsiteX26" fmla="*/ 0 w 5721090"/>
              <a:gd name="connsiteY26" fmla="*/ 258205 h 372428"/>
              <a:gd name="connsiteX0" fmla="*/ 5721090 w 5721090"/>
              <a:gd name="connsiteY0" fmla="*/ 258207 h 372428"/>
              <a:gd name="connsiteX1" fmla="*/ 5117710 w 5721090"/>
              <a:gd name="connsiteY1" fmla="*/ 263843 h 372428"/>
              <a:gd name="connsiteX2" fmla="*/ 5090088 w 5721090"/>
              <a:gd name="connsiteY2" fmla="*/ 301943 h 372428"/>
              <a:gd name="connsiteX3" fmla="*/ 5050082 w 5721090"/>
              <a:gd name="connsiteY3" fmla="*/ 132398 h 372428"/>
              <a:gd name="connsiteX4" fmla="*/ 5013888 w 5721090"/>
              <a:gd name="connsiteY4" fmla="*/ 263843 h 372428"/>
              <a:gd name="connsiteX5" fmla="*/ 4926257 w 5721090"/>
              <a:gd name="connsiteY5" fmla="*/ 263843 h 372428"/>
              <a:gd name="connsiteX6" fmla="*/ 4912922 w 5721090"/>
              <a:gd name="connsiteY6" fmla="*/ 314325 h 372428"/>
              <a:gd name="connsiteX7" fmla="*/ 4889110 w 5721090"/>
              <a:gd name="connsiteY7" fmla="*/ 256223 h 372428"/>
              <a:gd name="connsiteX8" fmla="*/ 4865297 w 5721090"/>
              <a:gd name="connsiteY8" fmla="*/ 300990 h 372428"/>
              <a:gd name="connsiteX9" fmla="*/ 4820530 w 5721090"/>
              <a:gd name="connsiteY9" fmla="*/ 0 h 372428"/>
              <a:gd name="connsiteX10" fmla="*/ 4765285 w 5721090"/>
              <a:gd name="connsiteY10" fmla="*/ 372428 h 372428"/>
              <a:gd name="connsiteX11" fmla="*/ 4744330 w 5721090"/>
              <a:gd name="connsiteY11" fmla="*/ 263843 h 372428"/>
              <a:gd name="connsiteX12" fmla="*/ 4518588 w 5721090"/>
              <a:gd name="connsiteY12" fmla="*/ 263843 h 372428"/>
              <a:gd name="connsiteX13" fmla="*/ 4489060 w 5721090"/>
              <a:gd name="connsiteY13" fmla="*/ 322898 h 372428"/>
              <a:gd name="connsiteX14" fmla="*/ 4453817 w 5721090"/>
              <a:gd name="connsiteY14" fmla="*/ 129540 h 372428"/>
              <a:gd name="connsiteX15" fmla="*/ 4410955 w 5721090"/>
              <a:gd name="connsiteY15" fmla="*/ 263843 h 372428"/>
              <a:gd name="connsiteX16" fmla="*/ 4324277 w 5721090"/>
              <a:gd name="connsiteY16" fmla="*/ 263843 h 372428"/>
              <a:gd name="connsiteX17" fmla="*/ 4299513 w 5721090"/>
              <a:gd name="connsiteY17" fmla="*/ 300990 h 372428"/>
              <a:gd name="connsiteX18" fmla="*/ 4273795 w 5721090"/>
              <a:gd name="connsiteY18" fmla="*/ 254318 h 372428"/>
              <a:gd name="connsiteX19" fmla="*/ 4240457 w 5721090"/>
              <a:gd name="connsiteY19" fmla="*/ 315278 h 372428"/>
              <a:gd name="connsiteX20" fmla="*/ 4209025 w 5721090"/>
              <a:gd name="connsiteY20" fmla="*/ 51435 h 372428"/>
              <a:gd name="connsiteX21" fmla="*/ 4168067 w 5721090"/>
              <a:gd name="connsiteY21" fmla="*/ 356235 h 372428"/>
              <a:gd name="connsiteX22" fmla="*/ 4140445 w 5721090"/>
              <a:gd name="connsiteY22" fmla="*/ 263843 h 372428"/>
              <a:gd name="connsiteX23" fmla="*/ 4070913 w 5721090"/>
              <a:gd name="connsiteY23" fmla="*/ 263843 h 372428"/>
              <a:gd name="connsiteX24" fmla="*/ 4042338 w 5721090"/>
              <a:gd name="connsiteY24" fmla="*/ 216218 h 372428"/>
              <a:gd name="connsiteX25" fmla="*/ 4009952 w 5721090"/>
              <a:gd name="connsiteY25" fmla="*/ 263843 h 372428"/>
              <a:gd name="connsiteX26" fmla="*/ 0 w 5721090"/>
              <a:gd name="connsiteY26" fmla="*/ 269478 h 372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721090" h="372428">
                <a:moveTo>
                  <a:pt x="5721090" y="258207"/>
                </a:moveTo>
                <a:lnTo>
                  <a:pt x="5117710" y="263843"/>
                </a:lnTo>
                <a:lnTo>
                  <a:pt x="5090088" y="301943"/>
                </a:lnTo>
                <a:lnTo>
                  <a:pt x="5050082" y="132398"/>
                </a:lnTo>
                <a:lnTo>
                  <a:pt x="5013888" y="263843"/>
                </a:lnTo>
                <a:lnTo>
                  <a:pt x="4926257" y="263843"/>
                </a:lnTo>
                <a:lnTo>
                  <a:pt x="4912922" y="314325"/>
                </a:lnTo>
                <a:lnTo>
                  <a:pt x="4889110" y="256223"/>
                </a:lnTo>
                <a:lnTo>
                  <a:pt x="4865297" y="300990"/>
                </a:lnTo>
                <a:lnTo>
                  <a:pt x="4820530" y="0"/>
                </a:lnTo>
                <a:lnTo>
                  <a:pt x="4765285" y="372428"/>
                </a:lnTo>
                <a:lnTo>
                  <a:pt x="4744330" y="263843"/>
                </a:lnTo>
                <a:lnTo>
                  <a:pt x="4518588" y="263843"/>
                </a:lnTo>
                <a:lnTo>
                  <a:pt x="4489060" y="322898"/>
                </a:lnTo>
                <a:lnTo>
                  <a:pt x="4453817" y="129540"/>
                </a:lnTo>
                <a:lnTo>
                  <a:pt x="4410955" y="263843"/>
                </a:lnTo>
                <a:lnTo>
                  <a:pt x="4324277" y="263843"/>
                </a:lnTo>
                <a:lnTo>
                  <a:pt x="4299513" y="300990"/>
                </a:lnTo>
                <a:lnTo>
                  <a:pt x="4273795" y="254318"/>
                </a:lnTo>
                <a:lnTo>
                  <a:pt x="4240457" y="315278"/>
                </a:lnTo>
                <a:lnTo>
                  <a:pt x="4209025" y="51435"/>
                </a:lnTo>
                <a:lnTo>
                  <a:pt x="4168067" y="356235"/>
                </a:lnTo>
                <a:lnTo>
                  <a:pt x="4140445" y="263843"/>
                </a:lnTo>
                <a:lnTo>
                  <a:pt x="4070913" y="263843"/>
                </a:lnTo>
                <a:lnTo>
                  <a:pt x="4042338" y="216218"/>
                </a:lnTo>
                <a:lnTo>
                  <a:pt x="4009952" y="263843"/>
                </a:lnTo>
                <a:lnTo>
                  <a:pt x="0" y="269478"/>
                </a:lnTo>
              </a:path>
            </a:pathLst>
          </a:custGeom>
          <a:noFill/>
          <a:ln w="28575" cap="rnd">
            <a:solidFill>
              <a:schemeClr val="accent1"/>
            </a:solidFill>
            <a:prstDash val="solid"/>
            <a:round/>
          </a:ln>
        </p:spPr>
        <p:txBody>
          <a:bodyPr lIns="68580" tIns="34290" rIns="68580" bIns="34290"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057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lIns="68580" tIns="34290" rIns="68580" bIns="34290" anchor="ctr"/>
          <a:lstStyle>
            <a:lvl1pPr marL="0" indent="0" algn="ctr">
              <a:buNone/>
              <a:defRPr sz="4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6BA95570-ABCA-4EAA-A150-DE9A778788FF}"/>
              </a:ext>
            </a:extLst>
          </p:cNvPr>
          <p:cNvGrpSpPr/>
          <p:nvPr userDrawn="1"/>
        </p:nvGrpSpPr>
        <p:grpSpPr>
          <a:xfrm rot="10800000" flipH="1" flipV="1">
            <a:off x="4714875" y="4424466"/>
            <a:ext cx="4179095" cy="646716"/>
            <a:chOff x="477110" y="4905446"/>
            <a:chExt cx="11078677" cy="1714429"/>
          </a:xfrm>
        </p:grpSpPr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46A78A61-879F-457D-9A77-D666DFE521FF}"/>
                </a:ext>
              </a:extLst>
            </p:cNvPr>
            <p:cNvSpPr/>
            <p:nvPr/>
          </p:nvSpPr>
          <p:spPr>
            <a:xfrm>
              <a:off x="6913640" y="4905446"/>
              <a:ext cx="4642147" cy="1714429"/>
            </a:xfrm>
            <a:custGeom>
              <a:avLst/>
              <a:gdLst>
                <a:gd name="connsiteX0" fmla="*/ 4794342 w 4797505"/>
                <a:gd name="connsiteY0" fmla="*/ 184721 h 1771805"/>
                <a:gd name="connsiteX1" fmla="*/ 4759588 w 4797505"/>
                <a:gd name="connsiteY1" fmla="*/ 70236 h 1771805"/>
                <a:gd name="connsiteX2" fmla="*/ 4668953 w 4797505"/>
                <a:gd name="connsiteY2" fmla="*/ 27303 h 1771805"/>
                <a:gd name="connsiteX3" fmla="*/ 4624657 w 4797505"/>
                <a:gd name="connsiteY3" fmla="*/ 6178 h 1771805"/>
                <a:gd name="connsiteX4" fmla="*/ 4564007 w 4797505"/>
                <a:gd name="connsiteY4" fmla="*/ 39570 h 1771805"/>
                <a:gd name="connsiteX5" fmla="*/ 4616480 w 4797505"/>
                <a:gd name="connsiteY5" fmla="*/ 84546 h 1771805"/>
                <a:gd name="connsiteX6" fmla="*/ 4665545 w 4797505"/>
                <a:gd name="connsiteY6" fmla="*/ 71598 h 1771805"/>
                <a:gd name="connsiteX7" fmla="*/ 4727559 w 4797505"/>
                <a:gd name="connsiteY7" fmla="*/ 101583 h 1771805"/>
                <a:gd name="connsiteX8" fmla="*/ 4750047 w 4797505"/>
                <a:gd name="connsiteY8" fmla="*/ 180633 h 1771805"/>
                <a:gd name="connsiteX9" fmla="*/ 4663501 w 4797505"/>
                <a:gd name="connsiteY9" fmla="*/ 456625 h 1771805"/>
                <a:gd name="connsiteX10" fmla="*/ 4638968 w 4797505"/>
                <a:gd name="connsiteY10" fmla="*/ 494787 h 1771805"/>
                <a:gd name="connsiteX11" fmla="*/ 4613073 w 4797505"/>
                <a:gd name="connsiteY11" fmla="*/ 507054 h 1771805"/>
                <a:gd name="connsiteX12" fmla="*/ 4430440 w 4797505"/>
                <a:gd name="connsiteY12" fmla="*/ 593600 h 1771805"/>
                <a:gd name="connsiteX13" fmla="*/ 4257349 w 4797505"/>
                <a:gd name="connsiteY13" fmla="*/ 504328 h 1771805"/>
                <a:gd name="connsiteX14" fmla="*/ 4231453 w 4797505"/>
                <a:gd name="connsiteY14" fmla="*/ 492062 h 1771805"/>
                <a:gd name="connsiteX15" fmla="*/ 4206920 w 4797505"/>
                <a:gd name="connsiteY15" fmla="*/ 453900 h 1771805"/>
                <a:gd name="connsiteX16" fmla="*/ 4119011 w 4797505"/>
                <a:gd name="connsiteY16" fmla="*/ 178588 h 1771805"/>
                <a:gd name="connsiteX17" fmla="*/ 4140818 w 4797505"/>
                <a:gd name="connsiteY17" fmla="*/ 99538 h 1771805"/>
                <a:gd name="connsiteX18" fmla="*/ 4203513 w 4797505"/>
                <a:gd name="connsiteY18" fmla="*/ 69554 h 1771805"/>
                <a:gd name="connsiteX19" fmla="*/ 4252578 w 4797505"/>
                <a:gd name="connsiteY19" fmla="*/ 82502 h 1771805"/>
                <a:gd name="connsiteX20" fmla="*/ 4305051 w 4797505"/>
                <a:gd name="connsiteY20" fmla="*/ 37525 h 1771805"/>
                <a:gd name="connsiteX21" fmla="*/ 4244401 w 4797505"/>
                <a:gd name="connsiteY21" fmla="*/ 4134 h 1771805"/>
                <a:gd name="connsiteX22" fmla="*/ 4199424 w 4797505"/>
                <a:gd name="connsiteY22" fmla="*/ 25259 h 1771805"/>
                <a:gd name="connsiteX23" fmla="*/ 4109471 w 4797505"/>
                <a:gd name="connsiteY23" fmla="*/ 68191 h 1771805"/>
                <a:gd name="connsiteX24" fmla="*/ 4075398 w 4797505"/>
                <a:gd name="connsiteY24" fmla="*/ 183359 h 1771805"/>
                <a:gd name="connsiteX25" fmla="*/ 4196698 w 4797505"/>
                <a:gd name="connsiteY25" fmla="*/ 520002 h 1771805"/>
                <a:gd name="connsiteX26" fmla="*/ 4204195 w 4797505"/>
                <a:gd name="connsiteY26" fmla="*/ 549986 h 1771805"/>
                <a:gd name="connsiteX27" fmla="*/ 4391597 w 4797505"/>
                <a:gd name="connsiteY27" fmla="*/ 660383 h 1771805"/>
                <a:gd name="connsiteX28" fmla="*/ 4391597 w 4797505"/>
                <a:gd name="connsiteY28" fmla="*/ 928880 h 1771805"/>
                <a:gd name="connsiteX29" fmla="*/ 4318680 w 4797505"/>
                <a:gd name="connsiteY29" fmla="*/ 1031099 h 1771805"/>
                <a:gd name="connsiteX30" fmla="*/ 3718992 w 4797505"/>
                <a:gd name="connsiteY30" fmla="*/ 1031099 h 1771805"/>
                <a:gd name="connsiteX31" fmla="*/ 3638579 w 4797505"/>
                <a:gd name="connsiteY31" fmla="*/ 673331 h 1771805"/>
                <a:gd name="connsiteX32" fmla="*/ 3626313 w 4797505"/>
                <a:gd name="connsiteY32" fmla="*/ 654250 h 1771805"/>
                <a:gd name="connsiteX33" fmla="*/ 3604506 w 4797505"/>
                <a:gd name="connsiteY33" fmla="*/ 646754 h 1771805"/>
                <a:gd name="connsiteX34" fmla="*/ 3603825 w 4797505"/>
                <a:gd name="connsiteY34" fmla="*/ 646754 h 1771805"/>
                <a:gd name="connsiteX35" fmla="*/ 3582018 w 4797505"/>
                <a:gd name="connsiteY35" fmla="*/ 654931 h 1771805"/>
                <a:gd name="connsiteX36" fmla="*/ 3570433 w 4797505"/>
                <a:gd name="connsiteY36" fmla="*/ 674694 h 1771805"/>
                <a:gd name="connsiteX37" fmla="*/ 3504331 w 4797505"/>
                <a:gd name="connsiteY37" fmla="*/ 1030418 h 1771805"/>
                <a:gd name="connsiteX38" fmla="*/ 3404837 w 4797505"/>
                <a:gd name="connsiteY38" fmla="*/ 1030418 h 1771805"/>
                <a:gd name="connsiteX39" fmla="*/ 3272633 w 4797505"/>
                <a:gd name="connsiteY39" fmla="*/ 319651 h 1771805"/>
                <a:gd name="connsiteX40" fmla="*/ 3261048 w 4797505"/>
                <a:gd name="connsiteY40" fmla="*/ 298526 h 1771805"/>
                <a:gd name="connsiteX41" fmla="*/ 3238560 w 4797505"/>
                <a:gd name="connsiteY41" fmla="*/ 290348 h 1771805"/>
                <a:gd name="connsiteX42" fmla="*/ 3216072 w 4797505"/>
                <a:gd name="connsiteY42" fmla="*/ 298526 h 1771805"/>
                <a:gd name="connsiteX43" fmla="*/ 3204487 w 4797505"/>
                <a:gd name="connsiteY43" fmla="*/ 319651 h 1771805"/>
                <a:gd name="connsiteX44" fmla="*/ 3060016 w 4797505"/>
                <a:gd name="connsiteY44" fmla="*/ 1199421 h 1771805"/>
                <a:gd name="connsiteX45" fmla="*/ 3046387 w 4797505"/>
                <a:gd name="connsiteY45" fmla="*/ 1041321 h 1771805"/>
                <a:gd name="connsiteX46" fmla="*/ 3035484 w 4797505"/>
                <a:gd name="connsiteY46" fmla="*/ 1018833 h 1771805"/>
                <a:gd name="connsiteX47" fmla="*/ 3012314 w 4797505"/>
                <a:gd name="connsiteY47" fmla="*/ 1009293 h 1771805"/>
                <a:gd name="connsiteX48" fmla="*/ 2970745 w 4797505"/>
                <a:gd name="connsiteY48" fmla="*/ 1009293 h 1771805"/>
                <a:gd name="connsiteX49" fmla="*/ 2970745 w 4797505"/>
                <a:gd name="connsiteY49" fmla="*/ 1008611 h 1771805"/>
                <a:gd name="connsiteX50" fmla="*/ 2938716 w 4797505"/>
                <a:gd name="connsiteY50" fmla="*/ 1008611 h 1771805"/>
                <a:gd name="connsiteX51" fmla="*/ 2909413 w 4797505"/>
                <a:gd name="connsiteY51" fmla="*/ 1008611 h 1771805"/>
                <a:gd name="connsiteX52" fmla="*/ 1420414 w 4797505"/>
                <a:gd name="connsiteY52" fmla="*/ 1008611 h 1771805"/>
                <a:gd name="connsiteX53" fmla="*/ 1399289 w 4797505"/>
                <a:gd name="connsiteY53" fmla="*/ 1008611 h 1771805"/>
                <a:gd name="connsiteX54" fmla="*/ 1380889 w 4797505"/>
                <a:gd name="connsiteY54" fmla="*/ 1008611 h 1771805"/>
                <a:gd name="connsiteX55" fmla="*/ 1358401 w 4797505"/>
                <a:gd name="connsiteY55" fmla="*/ 1016789 h 1771805"/>
                <a:gd name="connsiteX56" fmla="*/ 1346816 w 4797505"/>
                <a:gd name="connsiteY56" fmla="*/ 1037914 h 1771805"/>
                <a:gd name="connsiteX57" fmla="*/ 1250048 w 4797505"/>
                <a:gd name="connsiteY57" fmla="*/ 1495176 h 1771805"/>
                <a:gd name="connsiteX58" fmla="*/ 1083771 w 4797505"/>
                <a:gd name="connsiteY58" fmla="*/ 567023 h 1771805"/>
                <a:gd name="connsiteX59" fmla="*/ 1072186 w 4797505"/>
                <a:gd name="connsiteY59" fmla="*/ 545897 h 1771805"/>
                <a:gd name="connsiteX60" fmla="*/ 1049698 w 4797505"/>
                <a:gd name="connsiteY60" fmla="*/ 537720 h 1771805"/>
                <a:gd name="connsiteX61" fmla="*/ 1049016 w 4797505"/>
                <a:gd name="connsiteY61" fmla="*/ 537720 h 1771805"/>
                <a:gd name="connsiteX62" fmla="*/ 1048335 w 4797505"/>
                <a:gd name="connsiteY62" fmla="*/ 537720 h 1771805"/>
                <a:gd name="connsiteX63" fmla="*/ 1025847 w 4797505"/>
                <a:gd name="connsiteY63" fmla="*/ 547260 h 1771805"/>
                <a:gd name="connsiteX64" fmla="*/ 1014943 w 4797505"/>
                <a:gd name="connsiteY64" fmla="*/ 569748 h 1771805"/>
                <a:gd name="connsiteX65" fmla="*/ 978144 w 4797505"/>
                <a:gd name="connsiteY65" fmla="*/ 1009293 h 1771805"/>
                <a:gd name="connsiteX66" fmla="*/ 899094 w 4797505"/>
                <a:gd name="connsiteY66" fmla="*/ 1009293 h 1771805"/>
                <a:gd name="connsiteX67" fmla="*/ 876606 w 4797505"/>
                <a:gd name="connsiteY67" fmla="*/ 1017470 h 1771805"/>
                <a:gd name="connsiteX68" fmla="*/ 865021 w 4797505"/>
                <a:gd name="connsiteY68" fmla="*/ 1038595 h 1771805"/>
                <a:gd name="connsiteX69" fmla="*/ 805052 w 4797505"/>
                <a:gd name="connsiteY69" fmla="*/ 1289374 h 1771805"/>
                <a:gd name="connsiteX70" fmla="*/ 775068 w 4797505"/>
                <a:gd name="connsiteY70" fmla="*/ 1052906 h 1771805"/>
                <a:gd name="connsiteX71" fmla="*/ 762801 w 4797505"/>
                <a:gd name="connsiteY71" fmla="*/ 1033144 h 1771805"/>
                <a:gd name="connsiteX72" fmla="*/ 740995 w 4797505"/>
                <a:gd name="connsiteY72" fmla="*/ 1025648 h 1771805"/>
                <a:gd name="connsiteX73" fmla="*/ 3651 w 4797505"/>
                <a:gd name="connsiteY73" fmla="*/ 1025648 h 1771805"/>
                <a:gd name="connsiteX74" fmla="*/ 3651 w 4797505"/>
                <a:gd name="connsiteY74" fmla="*/ 1095157 h 1771805"/>
                <a:gd name="connsiteX75" fmla="*/ 713055 w 4797505"/>
                <a:gd name="connsiteY75" fmla="*/ 1095157 h 1771805"/>
                <a:gd name="connsiteX76" fmla="*/ 775749 w 4797505"/>
                <a:gd name="connsiteY76" fmla="*/ 1486999 h 1771805"/>
                <a:gd name="connsiteX77" fmla="*/ 788016 w 4797505"/>
                <a:gd name="connsiteY77" fmla="*/ 1506761 h 1771805"/>
                <a:gd name="connsiteX78" fmla="*/ 810504 w 4797505"/>
                <a:gd name="connsiteY78" fmla="*/ 1514257 h 1771805"/>
                <a:gd name="connsiteX79" fmla="*/ 810504 w 4797505"/>
                <a:gd name="connsiteY79" fmla="*/ 1514257 h 1771805"/>
                <a:gd name="connsiteX80" fmla="*/ 832311 w 4797505"/>
                <a:gd name="connsiteY80" fmla="*/ 1506080 h 1771805"/>
                <a:gd name="connsiteX81" fmla="*/ 843896 w 4797505"/>
                <a:gd name="connsiteY81" fmla="*/ 1485636 h 1771805"/>
                <a:gd name="connsiteX82" fmla="*/ 929079 w 4797505"/>
                <a:gd name="connsiteY82" fmla="*/ 1080165 h 1771805"/>
                <a:gd name="connsiteX83" fmla="*/ 1010173 w 4797505"/>
                <a:gd name="connsiteY83" fmla="*/ 1080165 h 1771805"/>
                <a:gd name="connsiteX84" fmla="*/ 1033343 w 4797505"/>
                <a:gd name="connsiteY84" fmla="*/ 1071306 h 1771805"/>
                <a:gd name="connsiteX85" fmla="*/ 1044246 w 4797505"/>
                <a:gd name="connsiteY85" fmla="*/ 1048817 h 1771805"/>
                <a:gd name="connsiteX86" fmla="*/ 1057875 w 4797505"/>
                <a:gd name="connsiteY86" fmla="*/ 890036 h 1771805"/>
                <a:gd name="connsiteX87" fmla="*/ 1216656 w 4797505"/>
                <a:gd name="connsiteY87" fmla="*/ 1740503 h 1771805"/>
                <a:gd name="connsiteX88" fmla="*/ 1228241 w 4797505"/>
                <a:gd name="connsiteY88" fmla="*/ 1761629 h 1771805"/>
                <a:gd name="connsiteX89" fmla="*/ 1250730 w 4797505"/>
                <a:gd name="connsiteY89" fmla="*/ 1769806 h 1771805"/>
                <a:gd name="connsiteX90" fmla="*/ 1273218 w 4797505"/>
                <a:gd name="connsiteY90" fmla="*/ 1760947 h 1771805"/>
                <a:gd name="connsiteX91" fmla="*/ 1284803 w 4797505"/>
                <a:gd name="connsiteY91" fmla="*/ 1739822 h 1771805"/>
                <a:gd name="connsiteX92" fmla="*/ 1410192 w 4797505"/>
                <a:gd name="connsiteY92" fmla="*/ 1078802 h 1771805"/>
                <a:gd name="connsiteX93" fmla="*/ 2907369 w 4797505"/>
                <a:gd name="connsiteY93" fmla="*/ 1078802 h 1771805"/>
                <a:gd name="connsiteX94" fmla="*/ 2936671 w 4797505"/>
                <a:gd name="connsiteY94" fmla="*/ 1078802 h 1771805"/>
                <a:gd name="connsiteX95" fmla="*/ 2968700 w 4797505"/>
                <a:gd name="connsiteY95" fmla="*/ 1078802 h 1771805"/>
                <a:gd name="connsiteX96" fmla="*/ 2968700 w 4797505"/>
                <a:gd name="connsiteY96" fmla="*/ 1078120 h 1771805"/>
                <a:gd name="connsiteX97" fmla="*/ 2978922 w 4797505"/>
                <a:gd name="connsiteY97" fmla="*/ 1078120 h 1771805"/>
                <a:gd name="connsiteX98" fmla="*/ 3015721 w 4797505"/>
                <a:gd name="connsiteY98" fmla="*/ 1497221 h 1771805"/>
                <a:gd name="connsiteX99" fmla="*/ 3026625 w 4797505"/>
                <a:gd name="connsiteY99" fmla="*/ 1519027 h 1771805"/>
                <a:gd name="connsiteX100" fmla="*/ 3049113 w 4797505"/>
                <a:gd name="connsiteY100" fmla="*/ 1528568 h 1771805"/>
                <a:gd name="connsiteX101" fmla="*/ 3049794 w 4797505"/>
                <a:gd name="connsiteY101" fmla="*/ 1528568 h 1771805"/>
                <a:gd name="connsiteX102" fmla="*/ 3050476 w 4797505"/>
                <a:gd name="connsiteY102" fmla="*/ 1528568 h 1771805"/>
                <a:gd name="connsiteX103" fmla="*/ 3072964 w 4797505"/>
                <a:gd name="connsiteY103" fmla="*/ 1520390 h 1771805"/>
                <a:gd name="connsiteX104" fmla="*/ 3084549 w 4797505"/>
                <a:gd name="connsiteY104" fmla="*/ 1499265 h 1771805"/>
                <a:gd name="connsiteX105" fmla="*/ 3237197 w 4797505"/>
                <a:gd name="connsiteY105" fmla="*/ 563615 h 1771805"/>
                <a:gd name="connsiteX106" fmla="*/ 3340098 w 4797505"/>
                <a:gd name="connsiteY106" fmla="*/ 1068580 h 1771805"/>
                <a:gd name="connsiteX107" fmla="*/ 3340098 w 4797505"/>
                <a:gd name="connsiteY107" fmla="*/ 1068580 h 1771805"/>
                <a:gd name="connsiteX108" fmla="*/ 3351683 w 4797505"/>
                <a:gd name="connsiteY108" fmla="*/ 1089705 h 1771805"/>
                <a:gd name="connsiteX109" fmla="*/ 3374171 w 4797505"/>
                <a:gd name="connsiteY109" fmla="*/ 1098564 h 1771805"/>
                <a:gd name="connsiteX110" fmla="*/ 3533634 w 4797505"/>
                <a:gd name="connsiteY110" fmla="*/ 1098564 h 1771805"/>
                <a:gd name="connsiteX111" fmla="*/ 3555441 w 4797505"/>
                <a:gd name="connsiteY111" fmla="*/ 1090387 h 1771805"/>
                <a:gd name="connsiteX112" fmla="*/ 3567026 w 4797505"/>
                <a:gd name="connsiteY112" fmla="*/ 1069943 h 1771805"/>
                <a:gd name="connsiteX113" fmla="*/ 3607232 w 4797505"/>
                <a:gd name="connsiteY113" fmla="*/ 842334 h 1771805"/>
                <a:gd name="connsiteX114" fmla="*/ 3656979 w 4797505"/>
                <a:gd name="connsiteY114" fmla="*/ 1071987 h 1771805"/>
                <a:gd name="connsiteX115" fmla="*/ 3669245 w 4797505"/>
                <a:gd name="connsiteY115" fmla="*/ 1091068 h 1771805"/>
                <a:gd name="connsiteX116" fmla="*/ 3690371 w 4797505"/>
                <a:gd name="connsiteY116" fmla="*/ 1098564 h 1771805"/>
                <a:gd name="connsiteX117" fmla="*/ 4326858 w 4797505"/>
                <a:gd name="connsiteY117" fmla="*/ 1098564 h 1771805"/>
                <a:gd name="connsiteX118" fmla="*/ 4368427 w 4797505"/>
                <a:gd name="connsiteY118" fmla="*/ 1098564 h 1771805"/>
                <a:gd name="connsiteX119" fmla="*/ 4459744 w 4797505"/>
                <a:gd name="connsiteY119" fmla="*/ 1015426 h 1771805"/>
                <a:gd name="connsiteX120" fmla="*/ 4459744 w 4797505"/>
                <a:gd name="connsiteY120" fmla="*/ 659020 h 1771805"/>
                <a:gd name="connsiteX121" fmla="*/ 4665545 w 4797505"/>
                <a:gd name="connsiteY121" fmla="*/ 552030 h 1771805"/>
                <a:gd name="connsiteX122" fmla="*/ 4673042 w 4797505"/>
                <a:gd name="connsiteY122" fmla="*/ 522046 h 1771805"/>
                <a:gd name="connsiteX123" fmla="*/ 4794342 w 4797505"/>
                <a:gd name="connsiteY123" fmla="*/ 184721 h 177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4797505" h="1771805">
                  <a:moveTo>
                    <a:pt x="4794342" y="184721"/>
                  </a:moveTo>
                  <a:cubicBezTo>
                    <a:pt x="4799112" y="137019"/>
                    <a:pt x="4787527" y="98176"/>
                    <a:pt x="4759588" y="70236"/>
                  </a:cubicBezTo>
                  <a:cubicBezTo>
                    <a:pt x="4733692" y="43658"/>
                    <a:pt x="4698256" y="32074"/>
                    <a:pt x="4668953" y="27303"/>
                  </a:cubicBezTo>
                  <a:cubicBezTo>
                    <a:pt x="4659412" y="16400"/>
                    <a:pt x="4643739" y="8222"/>
                    <a:pt x="4624657" y="6178"/>
                  </a:cubicBezTo>
                  <a:cubicBezTo>
                    <a:pt x="4593310" y="2771"/>
                    <a:pt x="4566052" y="18444"/>
                    <a:pt x="4564007" y="39570"/>
                  </a:cubicBezTo>
                  <a:cubicBezTo>
                    <a:pt x="4561963" y="61377"/>
                    <a:pt x="4585814" y="81820"/>
                    <a:pt x="4616480" y="84546"/>
                  </a:cubicBezTo>
                  <a:cubicBezTo>
                    <a:pt x="4636242" y="86591"/>
                    <a:pt x="4653961" y="81139"/>
                    <a:pt x="4665545" y="71598"/>
                  </a:cubicBezTo>
                  <a:cubicBezTo>
                    <a:pt x="4686671" y="75687"/>
                    <a:pt x="4711203" y="83865"/>
                    <a:pt x="4727559" y="101583"/>
                  </a:cubicBezTo>
                  <a:cubicBezTo>
                    <a:pt x="4745958" y="119982"/>
                    <a:pt x="4753454" y="145878"/>
                    <a:pt x="4750047" y="180633"/>
                  </a:cubicBezTo>
                  <a:cubicBezTo>
                    <a:pt x="4742551" y="254912"/>
                    <a:pt x="4715974" y="366672"/>
                    <a:pt x="4663501" y="456625"/>
                  </a:cubicBezTo>
                  <a:cubicBezTo>
                    <a:pt x="4655323" y="470255"/>
                    <a:pt x="4647146" y="483203"/>
                    <a:pt x="4638968" y="494787"/>
                  </a:cubicBezTo>
                  <a:cubicBezTo>
                    <a:pt x="4629428" y="494787"/>
                    <a:pt x="4619888" y="499558"/>
                    <a:pt x="4613073" y="507054"/>
                  </a:cubicBezTo>
                  <a:cubicBezTo>
                    <a:pt x="4561963" y="567023"/>
                    <a:pt x="4499268" y="593600"/>
                    <a:pt x="4430440" y="593600"/>
                  </a:cubicBezTo>
                  <a:cubicBezTo>
                    <a:pt x="4365020" y="591555"/>
                    <a:pt x="4306414" y="562252"/>
                    <a:pt x="4257349" y="504328"/>
                  </a:cubicBezTo>
                  <a:cubicBezTo>
                    <a:pt x="4250534" y="496150"/>
                    <a:pt x="4240993" y="492062"/>
                    <a:pt x="4231453" y="492062"/>
                  </a:cubicBezTo>
                  <a:cubicBezTo>
                    <a:pt x="4223275" y="480477"/>
                    <a:pt x="4214417" y="467529"/>
                    <a:pt x="4206920" y="453900"/>
                  </a:cubicBezTo>
                  <a:cubicBezTo>
                    <a:pt x="4153766" y="363946"/>
                    <a:pt x="4126507" y="252186"/>
                    <a:pt x="4119011" y="178588"/>
                  </a:cubicBezTo>
                  <a:cubicBezTo>
                    <a:pt x="4115604" y="143834"/>
                    <a:pt x="4122419" y="117938"/>
                    <a:pt x="4140818" y="99538"/>
                  </a:cubicBezTo>
                  <a:cubicBezTo>
                    <a:pt x="4157855" y="81820"/>
                    <a:pt x="4181706" y="73643"/>
                    <a:pt x="4203513" y="69554"/>
                  </a:cubicBezTo>
                  <a:cubicBezTo>
                    <a:pt x="4214417" y="79095"/>
                    <a:pt x="4232816" y="84546"/>
                    <a:pt x="4252578" y="82502"/>
                  </a:cubicBezTo>
                  <a:cubicBezTo>
                    <a:pt x="4283926" y="79095"/>
                    <a:pt x="4307777" y="59332"/>
                    <a:pt x="4305051" y="37525"/>
                  </a:cubicBezTo>
                  <a:cubicBezTo>
                    <a:pt x="4303007" y="15718"/>
                    <a:pt x="4275748" y="726"/>
                    <a:pt x="4244401" y="4134"/>
                  </a:cubicBezTo>
                  <a:cubicBezTo>
                    <a:pt x="4225320" y="6178"/>
                    <a:pt x="4208964" y="14356"/>
                    <a:pt x="4199424" y="25259"/>
                  </a:cubicBezTo>
                  <a:cubicBezTo>
                    <a:pt x="4170121" y="30029"/>
                    <a:pt x="4135366" y="42296"/>
                    <a:pt x="4109471" y="68191"/>
                  </a:cubicBezTo>
                  <a:cubicBezTo>
                    <a:pt x="4081531" y="96131"/>
                    <a:pt x="4069946" y="134975"/>
                    <a:pt x="4075398" y="183359"/>
                  </a:cubicBezTo>
                  <a:cubicBezTo>
                    <a:pt x="4083575" y="262408"/>
                    <a:pt x="4118330" y="413012"/>
                    <a:pt x="4196698" y="520002"/>
                  </a:cubicBezTo>
                  <a:cubicBezTo>
                    <a:pt x="4194654" y="530224"/>
                    <a:pt x="4197380" y="541127"/>
                    <a:pt x="4204195" y="549986"/>
                  </a:cubicBezTo>
                  <a:cubicBezTo>
                    <a:pt x="4258712" y="614044"/>
                    <a:pt x="4319362" y="647435"/>
                    <a:pt x="4391597" y="660383"/>
                  </a:cubicBezTo>
                  <a:lnTo>
                    <a:pt x="4391597" y="928880"/>
                  </a:lnTo>
                  <a:cubicBezTo>
                    <a:pt x="4392960" y="972494"/>
                    <a:pt x="4385464" y="1027011"/>
                    <a:pt x="4318680" y="1031099"/>
                  </a:cubicBezTo>
                  <a:lnTo>
                    <a:pt x="3718992" y="1031099"/>
                  </a:lnTo>
                  <a:lnTo>
                    <a:pt x="3638579" y="673331"/>
                  </a:lnTo>
                  <a:cubicBezTo>
                    <a:pt x="3636535" y="665153"/>
                    <a:pt x="3632446" y="659020"/>
                    <a:pt x="3626313" y="654250"/>
                  </a:cubicBezTo>
                  <a:cubicBezTo>
                    <a:pt x="3620861" y="649480"/>
                    <a:pt x="3613365" y="647435"/>
                    <a:pt x="3604506" y="646754"/>
                  </a:cubicBezTo>
                  <a:lnTo>
                    <a:pt x="3603825" y="646754"/>
                  </a:lnTo>
                  <a:cubicBezTo>
                    <a:pt x="3595647" y="646754"/>
                    <a:pt x="3588151" y="649480"/>
                    <a:pt x="3582018" y="654931"/>
                  </a:cubicBezTo>
                  <a:cubicBezTo>
                    <a:pt x="3576566" y="659702"/>
                    <a:pt x="3571796" y="666516"/>
                    <a:pt x="3570433" y="674694"/>
                  </a:cubicBezTo>
                  <a:lnTo>
                    <a:pt x="3504331" y="1030418"/>
                  </a:lnTo>
                  <a:lnTo>
                    <a:pt x="3404837" y="1030418"/>
                  </a:lnTo>
                  <a:lnTo>
                    <a:pt x="3272633" y="319651"/>
                  </a:lnTo>
                  <a:cubicBezTo>
                    <a:pt x="3271270" y="311474"/>
                    <a:pt x="3267182" y="303978"/>
                    <a:pt x="3261048" y="298526"/>
                  </a:cubicBezTo>
                  <a:cubicBezTo>
                    <a:pt x="3254915" y="293074"/>
                    <a:pt x="3246738" y="290348"/>
                    <a:pt x="3238560" y="290348"/>
                  </a:cubicBezTo>
                  <a:cubicBezTo>
                    <a:pt x="3230382" y="290348"/>
                    <a:pt x="3222205" y="293756"/>
                    <a:pt x="3216072" y="298526"/>
                  </a:cubicBezTo>
                  <a:cubicBezTo>
                    <a:pt x="3209938" y="303978"/>
                    <a:pt x="3205850" y="311474"/>
                    <a:pt x="3204487" y="319651"/>
                  </a:cubicBezTo>
                  <a:lnTo>
                    <a:pt x="3060016" y="1199421"/>
                  </a:lnTo>
                  <a:lnTo>
                    <a:pt x="3046387" y="1041321"/>
                  </a:lnTo>
                  <a:cubicBezTo>
                    <a:pt x="3045706" y="1032462"/>
                    <a:pt x="3041617" y="1024285"/>
                    <a:pt x="3035484" y="1018833"/>
                  </a:cubicBezTo>
                  <a:cubicBezTo>
                    <a:pt x="3029351" y="1013381"/>
                    <a:pt x="3021173" y="1009293"/>
                    <a:pt x="3012314" y="1009293"/>
                  </a:cubicBezTo>
                  <a:lnTo>
                    <a:pt x="2970745" y="1009293"/>
                  </a:lnTo>
                  <a:lnTo>
                    <a:pt x="2970745" y="1008611"/>
                  </a:lnTo>
                  <a:lnTo>
                    <a:pt x="2938716" y="1008611"/>
                  </a:lnTo>
                  <a:lnTo>
                    <a:pt x="2909413" y="1008611"/>
                  </a:lnTo>
                  <a:lnTo>
                    <a:pt x="1420414" y="1008611"/>
                  </a:lnTo>
                  <a:lnTo>
                    <a:pt x="1399289" y="1008611"/>
                  </a:lnTo>
                  <a:lnTo>
                    <a:pt x="1380889" y="1008611"/>
                  </a:lnTo>
                  <a:cubicBezTo>
                    <a:pt x="1372030" y="1008611"/>
                    <a:pt x="1363853" y="1012018"/>
                    <a:pt x="1358401" y="1016789"/>
                  </a:cubicBezTo>
                  <a:cubicBezTo>
                    <a:pt x="1352268" y="1022240"/>
                    <a:pt x="1347498" y="1029736"/>
                    <a:pt x="1346816" y="1037914"/>
                  </a:cubicBezTo>
                  <a:lnTo>
                    <a:pt x="1250048" y="1495176"/>
                  </a:lnTo>
                  <a:lnTo>
                    <a:pt x="1083771" y="567023"/>
                  </a:lnTo>
                  <a:cubicBezTo>
                    <a:pt x="1082408" y="558845"/>
                    <a:pt x="1078319" y="551349"/>
                    <a:pt x="1072186" y="545897"/>
                  </a:cubicBezTo>
                  <a:cubicBezTo>
                    <a:pt x="1066053" y="540446"/>
                    <a:pt x="1058557" y="537720"/>
                    <a:pt x="1049698" y="537720"/>
                  </a:cubicBezTo>
                  <a:lnTo>
                    <a:pt x="1049016" y="537720"/>
                  </a:lnTo>
                  <a:lnTo>
                    <a:pt x="1048335" y="537720"/>
                  </a:lnTo>
                  <a:cubicBezTo>
                    <a:pt x="1040157" y="537720"/>
                    <a:pt x="1031980" y="541808"/>
                    <a:pt x="1025847" y="547260"/>
                  </a:cubicBezTo>
                  <a:cubicBezTo>
                    <a:pt x="1019713" y="552712"/>
                    <a:pt x="1015625" y="560889"/>
                    <a:pt x="1014943" y="569748"/>
                  </a:cubicBezTo>
                  <a:lnTo>
                    <a:pt x="978144" y="1009293"/>
                  </a:lnTo>
                  <a:lnTo>
                    <a:pt x="899094" y="1009293"/>
                  </a:lnTo>
                  <a:cubicBezTo>
                    <a:pt x="890235" y="1009293"/>
                    <a:pt x="882739" y="1012700"/>
                    <a:pt x="876606" y="1017470"/>
                  </a:cubicBezTo>
                  <a:cubicBezTo>
                    <a:pt x="870473" y="1022922"/>
                    <a:pt x="866384" y="1029736"/>
                    <a:pt x="865021" y="1038595"/>
                  </a:cubicBezTo>
                  <a:lnTo>
                    <a:pt x="805052" y="1289374"/>
                  </a:lnTo>
                  <a:lnTo>
                    <a:pt x="775068" y="1052906"/>
                  </a:lnTo>
                  <a:cubicBezTo>
                    <a:pt x="773705" y="1044729"/>
                    <a:pt x="768935" y="1037914"/>
                    <a:pt x="762801" y="1033144"/>
                  </a:cubicBezTo>
                  <a:cubicBezTo>
                    <a:pt x="756668" y="1028374"/>
                    <a:pt x="749172" y="1025648"/>
                    <a:pt x="740995" y="1025648"/>
                  </a:cubicBezTo>
                  <a:lnTo>
                    <a:pt x="3651" y="1025648"/>
                  </a:lnTo>
                  <a:lnTo>
                    <a:pt x="3651" y="1095157"/>
                  </a:lnTo>
                  <a:lnTo>
                    <a:pt x="713055" y="1095157"/>
                  </a:lnTo>
                  <a:lnTo>
                    <a:pt x="775749" y="1486999"/>
                  </a:lnTo>
                  <a:cubicBezTo>
                    <a:pt x="777794" y="1495176"/>
                    <a:pt x="781882" y="1501991"/>
                    <a:pt x="788016" y="1506761"/>
                  </a:cubicBezTo>
                  <a:cubicBezTo>
                    <a:pt x="794149" y="1511531"/>
                    <a:pt x="802326" y="1514257"/>
                    <a:pt x="810504" y="1514257"/>
                  </a:cubicBezTo>
                  <a:lnTo>
                    <a:pt x="810504" y="1514257"/>
                  </a:lnTo>
                  <a:cubicBezTo>
                    <a:pt x="818682" y="1514257"/>
                    <a:pt x="826178" y="1510850"/>
                    <a:pt x="832311" y="1506080"/>
                  </a:cubicBezTo>
                  <a:cubicBezTo>
                    <a:pt x="838444" y="1500628"/>
                    <a:pt x="842533" y="1493813"/>
                    <a:pt x="843896" y="1485636"/>
                  </a:cubicBezTo>
                  <a:lnTo>
                    <a:pt x="929079" y="1080165"/>
                  </a:lnTo>
                  <a:lnTo>
                    <a:pt x="1010173" y="1080165"/>
                  </a:lnTo>
                  <a:cubicBezTo>
                    <a:pt x="1019032" y="1080165"/>
                    <a:pt x="1027209" y="1076758"/>
                    <a:pt x="1033343" y="1071306"/>
                  </a:cubicBezTo>
                  <a:cubicBezTo>
                    <a:pt x="1039476" y="1065854"/>
                    <a:pt x="1043565" y="1057677"/>
                    <a:pt x="1044246" y="1048817"/>
                  </a:cubicBezTo>
                  <a:lnTo>
                    <a:pt x="1057875" y="890036"/>
                  </a:lnTo>
                  <a:lnTo>
                    <a:pt x="1216656" y="1740503"/>
                  </a:lnTo>
                  <a:cubicBezTo>
                    <a:pt x="1218019" y="1748681"/>
                    <a:pt x="1222108" y="1756177"/>
                    <a:pt x="1228241" y="1761629"/>
                  </a:cubicBezTo>
                  <a:cubicBezTo>
                    <a:pt x="1234375" y="1767080"/>
                    <a:pt x="1241871" y="1769806"/>
                    <a:pt x="1250730" y="1769806"/>
                  </a:cubicBezTo>
                  <a:cubicBezTo>
                    <a:pt x="1259589" y="1769806"/>
                    <a:pt x="1267085" y="1766399"/>
                    <a:pt x="1273218" y="1760947"/>
                  </a:cubicBezTo>
                  <a:cubicBezTo>
                    <a:pt x="1279351" y="1755495"/>
                    <a:pt x="1283440" y="1747999"/>
                    <a:pt x="1284803" y="1739822"/>
                  </a:cubicBezTo>
                  <a:lnTo>
                    <a:pt x="1410192" y="1078802"/>
                  </a:lnTo>
                  <a:lnTo>
                    <a:pt x="2907369" y="1078802"/>
                  </a:lnTo>
                  <a:lnTo>
                    <a:pt x="2936671" y="1078802"/>
                  </a:lnTo>
                  <a:lnTo>
                    <a:pt x="2968700" y="1078802"/>
                  </a:lnTo>
                  <a:lnTo>
                    <a:pt x="2968700" y="1078120"/>
                  </a:lnTo>
                  <a:lnTo>
                    <a:pt x="2978922" y="1078120"/>
                  </a:lnTo>
                  <a:lnTo>
                    <a:pt x="3015721" y="1497221"/>
                  </a:lnTo>
                  <a:cubicBezTo>
                    <a:pt x="3016403" y="1505398"/>
                    <a:pt x="3020492" y="1513576"/>
                    <a:pt x="3026625" y="1519027"/>
                  </a:cubicBezTo>
                  <a:cubicBezTo>
                    <a:pt x="3032758" y="1524479"/>
                    <a:pt x="3040254" y="1528568"/>
                    <a:pt x="3049113" y="1528568"/>
                  </a:cubicBezTo>
                  <a:lnTo>
                    <a:pt x="3049794" y="1528568"/>
                  </a:lnTo>
                  <a:lnTo>
                    <a:pt x="3050476" y="1528568"/>
                  </a:lnTo>
                  <a:cubicBezTo>
                    <a:pt x="3059335" y="1528568"/>
                    <a:pt x="3066831" y="1525161"/>
                    <a:pt x="3072964" y="1520390"/>
                  </a:cubicBezTo>
                  <a:cubicBezTo>
                    <a:pt x="3079097" y="1514939"/>
                    <a:pt x="3083186" y="1507443"/>
                    <a:pt x="3084549" y="1499265"/>
                  </a:cubicBezTo>
                  <a:lnTo>
                    <a:pt x="3237197" y="563615"/>
                  </a:lnTo>
                  <a:lnTo>
                    <a:pt x="3340098" y="1068580"/>
                  </a:lnTo>
                  <a:lnTo>
                    <a:pt x="3340098" y="1068580"/>
                  </a:lnTo>
                  <a:cubicBezTo>
                    <a:pt x="3341461" y="1076758"/>
                    <a:pt x="3345550" y="1084254"/>
                    <a:pt x="3351683" y="1089705"/>
                  </a:cubicBezTo>
                  <a:cubicBezTo>
                    <a:pt x="3357816" y="1095157"/>
                    <a:pt x="3365994" y="1098564"/>
                    <a:pt x="3374171" y="1098564"/>
                  </a:cubicBezTo>
                  <a:lnTo>
                    <a:pt x="3533634" y="1098564"/>
                  </a:lnTo>
                  <a:cubicBezTo>
                    <a:pt x="3541811" y="1098564"/>
                    <a:pt x="3549307" y="1095157"/>
                    <a:pt x="3555441" y="1090387"/>
                  </a:cubicBezTo>
                  <a:cubicBezTo>
                    <a:pt x="3561574" y="1085616"/>
                    <a:pt x="3565663" y="1078802"/>
                    <a:pt x="3567026" y="1069943"/>
                  </a:cubicBezTo>
                  <a:lnTo>
                    <a:pt x="3607232" y="842334"/>
                  </a:lnTo>
                  <a:lnTo>
                    <a:pt x="3656979" y="1071987"/>
                  </a:lnTo>
                  <a:cubicBezTo>
                    <a:pt x="3659023" y="1079483"/>
                    <a:pt x="3663112" y="1086298"/>
                    <a:pt x="3669245" y="1091068"/>
                  </a:cubicBezTo>
                  <a:cubicBezTo>
                    <a:pt x="3675378" y="1095838"/>
                    <a:pt x="3682875" y="1098564"/>
                    <a:pt x="3690371" y="1098564"/>
                  </a:cubicBezTo>
                  <a:cubicBezTo>
                    <a:pt x="3854603" y="1098564"/>
                    <a:pt x="4162625" y="1098564"/>
                    <a:pt x="4326858" y="1098564"/>
                  </a:cubicBezTo>
                  <a:cubicBezTo>
                    <a:pt x="4340487" y="1098564"/>
                    <a:pt x="4354798" y="1098564"/>
                    <a:pt x="4368427" y="1098564"/>
                  </a:cubicBezTo>
                  <a:cubicBezTo>
                    <a:pt x="4405226" y="1098564"/>
                    <a:pt x="4459744" y="1066536"/>
                    <a:pt x="4459744" y="1015426"/>
                  </a:cubicBezTo>
                  <a:lnTo>
                    <a:pt x="4459744" y="659020"/>
                  </a:lnTo>
                  <a:cubicBezTo>
                    <a:pt x="4532660" y="646072"/>
                    <a:pt x="4611710" y="615407"/>
                    <a:pt x="4665545" y="552030"/>
                  </a:cubicBezTo>
                  <a:cubicBezTo>
                    <a:pt x="4672360" y="543171"/>
                    <a:pt x="4675086" y="532268"/>
                    <a:pt x="4673042" y="522046"/>
                  </a:cubicBezTo>
                  <a:cubicBezTo>
                    <a:pt x="4752091" y="414375"/>
                    <a:pt x="4786846" y="264453"/>
                    <a:pt x="4794342" y="184721"/>
                  </a:cubicBezTo>
                  <a:close/>
                </a:path>
              </a:pathLst>
            </a:custGeom>
            <a:solidFill>
              <a:schemeClr val="accent1"/>
            </a:solidFill>
            <a:ln w="68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="" xmlns:a16="http://schemas.microsoft.com/office/drawing/2014/main" id="{C36593EB-5869-4A8C-80A1-C05AA0B24BF0}"/>
                </a:ext>
              </a:extLst>
            </p:cNvPr>
            <p:cNvGrpSpPr/>
            <p:nvPr/>
          </p:nvGrpSpPr>
          <p:grpSpPr>
            <a:xfrm>
              <a:off x="477110" y="5658084"/>
              <a:ext cx="655351" cy="517912"/>
              <a:chOff x="6456816" y="5667609"/>
              <a:chExt cx="655351" cy="517912"/>
            </a:xfrm>
          </p:grpSpPr>
          <p:sp>
            <p:nvSpPr>
              <p:cNvPr id="9" name="Freeform: Shape 8">
                <a:extLst>
                  <a:ext uri="{FF2B5EF4-FFF2-40B4-BE49-F238E27FC236}">
                    <a16:creationId xmlns="" xmlns:a16="http://schemas.microsoft.com/office/drawing/2014/main" id="{063A0A4C-2BF4-47D2-AFFF-A22E96B3C12D}"/>
                  </a:ext>
                </a:extLst>
              </p:cNvPr>
              <p:cNvSpPr/>
              <p:nvPr/>
            </p:nvSpPr>
            <p:spPr>
              <a:xfrm>
                <a:off x="6456816" y="5667609"/>
                <a:ext cx="517913" cy="517912"/>
              </a:xfrm>
              <a:custGeom>
                <a:avLst/>
                <a:gdLst>
                  <a:gd name="connsiteX0" fmla="*/ 460475 w 517912"/>
                  <a:gd name="connsiteY0" fmla="*/ 259443 h 517912"/>
                  <a:gd name="connsiteX1" fmla="*/ 259443 w 517912"/>
                  <a:gd name="connsiteY1" fmla="*/ 460475 h 517912"/>
                  <a:gd name="connsiteX2" fmla="*/ 58411 w 517912"/>
                  <a:gd name="connsiteY2" fmla="*/ 259443 h 517912"/>
                  <a:gd name="connsiteX3" fmla="*/ 259443 w 517912"/>
                  <a:gd name="connsiteY3" fmla="*/ 58411 h 517912"/>
                  <a:gd name="connsiteX4" fmla="*/ 460475 w 517912"/>
                  <a:gd name="connsiteY4" fmla="*/ 259443 h 517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7912" h="517912">
                    <a:moveTo>
                      <a:pt x="460475" y="259443"/>
                    </a:moveTo>
                    <a:cubicBezTo>
                      <a:pt x="460475" y="370470"/>
                      <a:pt x="370470" y="460475"/>
                      <a:pt x="259443" y="460475"/>
                    </a:cubicBezTo>
                    <a:cubicBezTo>
                      <a:pt x="148416" y="460475"/>
                      <a:pt x="58411" y="370470"/>
                      <a:pt x="58411" y="259443"/>
                    </a:cubicBezTo>
                    <a:cubicBezTo>
                      <a:pt x="58411" y="148416"/>
                      <a:pt x="148416" y="58411"/>
                      <a:pt x="259443" y="58411"/>
                    </a:cubicBezTo>
                    <a:cubicBezTo>
                      <a:pt x="370470" y="58411"/>
                      <a:pt x="460475" y="148416"/>
                      <a:pt x="460475" y="259443"/>
                    </a:cubicBezTo>
                    <a:close/>
                  </a:path>
                </a:pathLst>
              </a:custGeom>
              <a:noFill/>
              <a:ln w="108857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Rectangle: Rounded Corners 9">
                <a:extLst>
                  <a:ext uri="{FF2B5EF4-FFF2-40B4-BE49-F238E27FC236}">
                    <a16:creationId xmlns="" xmlns:a16="http://schemas.microsoft.com/office/drawing/2014/main" id="{C3DAC375-EEBC-4131-8F69-CD653EE61E82}"/>
                  </a:ext>
                </a:extLst>
              </p:cNvPr>
              <p:cNvSpPr/>
              <p:nvPr/>
            </p:nvSpPr>
            <p:spPr>
              <a:xfrm>
                <a:off x="6913640" y="5874290"/>
                <a:ext cx="198527" cy="129467"/>
              </a:xfrm>
              <a:prstGeom prst="roundRect">
                <a:avLst>
                  <a:gd name="adj" fmla="val 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C9A4658B-18D9-47F9-8999-4B217D15FD5B}"/>
                </a:ext>
              </a:extLst>
            </p:cNvPr>
            <p:cNvSpPr/>
            <p:nvPr/>
          </p:nvSpPr>
          <p:spPr>
            <a:xfrm>
              <a:off x="995023" y="5898145"/>
              <a:ext cx="6479203" cy="6533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0959607F-C050-4355-908E-D24DD45D9D08}"/>
              </a:ext>
            </a:extLst>
          </p:cNvPr>
          <p:cNvGrpSpPr/>
          <p:nvPr userDrawn="1"/>
        </p:nvGrpSpPr>
        <p:grpSpPr>
          <a:xfrm rot="10800000" flipV="1">
            <a:off x="260625" y="4424466"/>
            <a:ext cx="4179095" cy="646716"/>
            <a:chOff x="477110" y="4905446"/>
            <a:chExt cx="11078677" cy="1714429"/>
          </a:xfrm>
        </p:grpSpPr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0EA74116-9898-4A6A-84F3-F61BBB7993C6}"/>
                </a:ext>
              </a:extLst>
            </p:cNvPr>
            <p:cNvSpPr/>
            <p:nvPr/>
          </p:nvSpPr>
          <p:spPr>
            <a:xfrm>
              <a:off x="6913640" y="4905446"/>
              <a:ext cx="4642147" cy="1714429"/>
            </a:xfrm>
            <a:custGeom>
              <a:avLst/>
              <a:gdLst>
                <a:gd name="connsiteX0" fmla="*/ 4794342 w 4797505"/>
                <a:gd name="connsiteY0" fmla="*/ 184721 h 1771805"/>
                <a:gd name="connsiteX1" fmla="*/ 4759588 w 4797505"/>
                <a:gd name="connsiteY1" fmla="*/ 70236 h 1771805"/>
                <a:gd name="connsiteX2" fmla="*/ 4668953 w 4797505"/>
                <a:gd name="connsiteY2" fmla="*/ 27303 h 1771805"/>
                <a:gd name="connsiteX3" fmla="*/ 4624657 w 4797505"/>
                <a:gd name="connsiteY3" fmla="*/ 6178 h 1771805"/>
                <a:gd name="connsiteX4" fmla="*/ 4564007 w 4797505"/>
                <a:gd name="connsiteY4" fmla="*/ 39570 h 1771805"/>
                <a:gd name="connsiteX5" fmla="*/ 4616480 w 4797505"/>
                <a:gd name="connsiteY5" fmla="*/ 84546 h 1771805"/>
                <a:gd name="connsiteX6" fmla="*/ 4665545 w 4797505"/>
                <a:gd name="connsiteY6" fmla="*/ 71598 h 1771805"/>
                <a:gd name="connsiteX7" fmla="*/ 4727559 w 4797505"/>
                <a:gd name="connsiteY7" fmla="*/ 101583 h 1771805"/>
                <a:gd name="connsiteX8" fmla="*/ 4750047 w 4797505"/>
                <a:gd name="connsiteY8" fmla="*/ 180633 h 1771805"/>
                <a:gd name="connsiteX9" fmla="*/ 4663501 w 4797505"/>
                <a:gd name="connsiteY9" fmla="*/ 456625 h 1771805"/>
                <a:gd name="connsiteX10" fmla="*/ 4638968 w 4797505"/>
                <a:gd name="connsiteY10" fmla="*/ 494787 h 1771805"/>
                <a:gd name="connsiteX11" fmla="*/ 4613073 w 4797505"/>
                <a:gd name="connsiteY11" fmla="*/ 507054 h 1771805"/>
                <a:gd name="connsiteX12" fmla="*/ 4430440 w 4797505"/>
                <a:gd name="connsiteY12" fmla="*/ 593600 h 1771805"/>
                <a:gd name="connsiteX13" fmla="*/ 4257349 w 4797505"/>
                <a:gd name="connsiteY13" fmla="*/ 504328 h 1771805"/>
                <a:gd name="connsiteX14" fmla="*/ 4231453 w 4797505"/>
                <a:gd name="connsiteY14" fmla="*/ 492062 h 1771805"/>
                <a:gd name="connsiteX15" fmla="*/ 4206920 w 4797505"/>
                <a:gd name="connsiteY15" fmla="*/ 453900 h 1771805"/>
                <a:gd name="connsiteX16" fmla="*/ 4119011 w 4797505"/>
                <a:gd name="connsiteY16" fmla="*/ 178588 h 1771805"/>
                <a:gd name="connsiteX17" fmla="*/ 4140818 w 4797505"/>
                <a:gd name="connsiteY17" fmla="*/ 99538 h 1771805"/>
                <a:gd name="connsiteX18" fmla="*/ 4203513 w 4797505"/>
                <a:gd name="connsiteY18" fmla="*/ 69554 h 1771805"/>
                <a:gd name="connsiteX19" fmla="*/ 4252578 w 4797505"/>
                <a:gd name="connsiteY19" fmla="*/ 82502 h 1771805"/>
                <a:gd name="connsiteX20" fmla="*/ 4305051 w 4797505"/>
                <a:gd name="connsiteY20" fmla="*/ 37525 h 1771805"/>
                <a:gd name="connsiteX21" fmla="*/ 4244401 w 4797505"/>
                <a:gd name="connsiteY21" fmla="*/ 4134 h 1771805"/>
                <a:gd name="connsiteX22" fmla="*/ 4199424 w 4797505"/>
                <a:gd name="connsiteY22" fmla="*/ 25259 h 1771805"/>
                <a:gd name="connsiteX23" fmla="*/ 4109471 w 4797505"/>
                <a:gd name="connsiteY23" fmla="*/ 68191 h 1771805"/>
                <a:gd name="connsiteX24" fmla="*/ 4075398 w 4797505"/>
                <a:gd name="connsiteY24" fmla="*/ 183359 h 1771805"/>
                <a:gd name="connsiteX25" fmla="*/ 4196698 w 4797505"/>
                <a:gd name="connsiteY25" fmla="*/ 520002 h 1771805"/>
                <a:gd name="connsiteX26" fmla="*/ 4204195 w 4797505"/>
                <a:gd name="connsiteY26" fmla="*/ 549986 h 1771805"/>
                <a:gd name="connsiteX27" fmla="*/ 4391597 w 4797505"/>
                <a:gd name="connsiteY27" fmla="*/ 660383 h 1771805"/>
                <a:gd name="connsiteX28" fmla="*/ 4391597 w 4797505"/>
                <a:gd name="connsiteY28" fmla="*/ 928880 h 1771805"/>
                <a:gd name="connsiteX29" fmla="*/ 4318680 w 4797505"/>
                <a:gd name="connsiteY29" fmla="*/ 1031099 h 1771805"/>
                <a:gd name="connsiteX30" fmla="*/ 3718992 w 4797505"/>
                <a:gd name="connsiteY30" fmla="*/ 1031099 h 1771805"/>
                <a:gd name="connsiteX31" fmla="*/ 3638579 w 4797505"/>
                <a:gd name="connsiteY31" fmla="*/ 673331 h 1771805"/>
                <a:gd name="connsiteX32" fmla="*/ 3626313 w 4797505"/>
                <a:gd name="connsiteY32" fmla="*/ 654250 h 1771805"/>
                <a:gd name="connsiteX33" fmla="*/ 3604506 w 4797505"/>
                <a:gd name="connsiteY33" fmla="*/ 646754 h 1771805"/>
                <a:gd name="connsiteX34" fmla="*/ 3603825 w 4797505"/>
                <a:gd name="connsiteY34" fmla="*/ 646754 h 1771805"/>
                <a:gd name="connsiteX35" fmla="*/ 3582018 w 4797505"/>
                <a:gd name="connsiteY35" fmla="*/ 654931 h 1771805"/>
                <a:gd name="connsiteX36" fmla="*/ 3570433 w 4797505"/>
                <a:gd name="connsiteY36" fmla="*/ 674694 h 1771805"/>
                <a:gd name="connsiteX37" fmla="*/ 3504331 w 4797505"/>
                <a:gd name="connsiteY37" fmla="*/ 1030418 h 1771805"/>
                <a:gd name="connsiteX38" fmla="*/ 3404837 w 4797505"/>
                <a:gd name="connsiteY38" fmla="*/ 1030418 h 1771805"/>
                <a:gd name="connsiteX39" fmla="*/ 3272633 w 4797505"/>
                <a:gd name="connsiteY39" fmla="*/ 319651 h 1771805"/>
                <a:gd name="connsiteX40" fmla="*/ 3261048 w 4797505"/>
                <a:gd name="connsiteY40" fmla="*/ 298526 h 1771805"/>
                <a:gd name="connsiteX41" fmla="*/ 3238560 w 4797505"/>
                <a:gd name="connsiteY41" fmla="*/ 290348 h 1771805"/>
                <a:gd name="connsiteX42" fmla="*/ 3216072 w 4797505"/>
                <a:gd name="connsiteY42" fmla="*/ 298526 h 1771805"/>
                <a:gd name="connsiteX43" fmla="*/ 3204487 w 4797505"/>
                <a:gd name="connsiteY43" fmla="*/ 319651 h 1771805"/>
                <a:gd name="connsiteX44" fmla="*/ 3060016 w 4797505"/>
                <a:gd name="connsiteY44" fmla="*/ 1199421 h 1771805"/>
                <a:gd name="connsiteX45" fmla="*/ 3046387 w 4797505"/>
                <a:gd name="connsiteY45" fmla="*/ 1041321 h 1771805"/>
                <a:gd name="connsiteX46" fmla="*/ 3035484 w 4797505"/>
                <a:gd name="connsiteY46" fmla="*/ 1018833 h 1771805"/>
                <a:gd name="connsiteX47" fmla="*/ 3012314 w 4797505"/>
                <a:gd name="connsiteY47" fmla="*/ 1009293 h 1771805"/>
                <a:gd name="connsiteX48" fmla="*/ 2970745 w 4797505"/>
                <a:gd name="connsiteY48" fmla="*/ 1009293 h 1771805"/>
                <a:gd name="connsiteX49" fmla="*/ 2970745 w 4797505"/>
                <a:gd name="connsiteY49" fmla="*/ 1008611 h 1771805"/>
                <a:gd name="connsiteX50" fmla="*/ 2938716 w 4797505"/>
                <a:gd name="connsiteY50" fmla="*/ 1008611 h 1771805"/>
                <a:gd name="connsiteX51" fmla="*/ 2909413 w 4797505"/>
                <a:gd name="connsiteY51" fmla="*/ 1008611 h 1771805"/>
                <a:gd name="connsiteX52" fmla="*/ 1420414 w 4797505"/>
                <a:gd name="connsiteY52" fmla="*/ 1008611 h 1771805"/>
                <a:gd name="connsiteX53" fmla="*/ 1399289 w 4797505"/>
                <a:gd name="connsiteY53" fmla="*/ 1008611 h 1771805"/>
                <a:gd name="connsiteX54" fmla="*/ 1380889 w 4797505"/>
                <a:gd name="connsiteY54" fmla="*/ 1008611 h 1771805"/>
                <a:gd name="connsiteX55" fmla="*/ 1358401 w 4797505"/>
                <a:gd name="connsiteY55" fmla="*/ 1016789 h 1771805"/>
                <a:gd name="connsiteX56" fmla="*/ 1346816 w 4797505"/>
                <a:gd name="connsiteY56" fmla="*/ 1037914 h 1771805"/>
                <a:gd name="connsiteX57" fmla="*/ 1250048 w 4797505"/>
                <a:gd name="connsiteY57" fmla="*/ 1495176 h 1771805"/>
                <a:gd name="connsiteX58" fmla="*/ 1083771 w 4797505"/>
                <a:gd name="connsiteY58" fmla="*/ 567023 h 1771805"/>
                <a:gd name="connsiteX59" fmla="*/ 1072186 w 4797505"/>
                <a:gd name="connsiteY59" fmla="*/ 545897 h 1771805"/>
                <a:gd name="connsiteX60" fmla="*/ 1049698 w 4797505"/>
                <a:gd name="connsiteY60" fmla="*/ 537720 h 1771805"/>
                <a:gd name="connsiteX61" fmla="*/ 1049016 w 4797505"/>
                <a:gd name="connsiteY61" fmla="*/ 537720 h 1771805"/>
                <a:gd name="connsiteX62" fmla="*/ 1048335 w 4797505"/>
                <a:gd name="connsiteY62" fmla="*/ 537720 h 1771805"/>
                <a:gd name="connsiteX63" fmla="*/ 1025847 w 4797505"/>
                <a:gd name="connsiteY63" fmla="*/ 547260 h 1771805"/>
                <a:gd name="connsiteX64" fmla="*/ 1014943 w 4797505"/>
                <a:gd name="connsiteY64" fmla="*/ 569748 h 1771805"/>
                <a:gd name="connsiteX65" fmla="*/ 978144 w 4797505"/>
                <a:gd name="connsiteY65" fmla="*/ 1009293 h 1771805"/>
                <a:gd name="connsiteX66" fmla="*/ 899094 w 4797505"/>
                <a:gd name="connsiteY66" fmla="*/ 1009293 h 1771805"/>
                <a:gd name="connsiteX67" fmla="*/ 876606 w 4797505"/>
                <a:gd name="connsiteY67" fmla="*/ 1017470 h 1771805"/>
                <a:gd name="connsiteX68" fmla="*/ 865021 w 4797505"/>
                <a:gd name="connsiteY68" fmla="*/ 1038595 h 1771805"/>
                <a:gd name="connsiteX69" fmla="*/ 805052 w 4797505"/>
                <a:gd name="connsiteY69" fmla="*/ 1289374 h 1771805"/>
                <a:gd name="connsiteX70" fmla="*/ 775068 w 4797505"/>
                <a:gd name="connsiteY70" fmla="*/ 1052906 h 1771805"/>
                <a:gd name="connsiteX71" fmla="*/ 762801 w 4797505"/>
                <a:gd name="connsiteY71" fmla="*/ 1033144 h 1771805"/>
                <a:gd name="connsiteX72" fmla="*/ 740995 w 4797505"/>
                <a:gd name="connsiteY72" fmla="*/ 1025648 h 1771805"/>
                <a:gd name="connsiteX73" fmla="*/ 3651 w 4797505"/>
                <a:gd name="connsiteY73" fmla="*/ 1025648 h 1771805"/>
                <a:gd name="connsiteX74" fmla="*/ 3651 w 4797505"/>
                <a:gd name="connsiteY74" fmla="*/ 1095157 h 1771805"/>
                <a:gd name="connsiteX75" fmla="*/ 713055 w 4797505"/>
                <a:gd name="connsiteY75" fmla="*/ 1095157 h 1771805"/>
                <a:gd name="connsiteX76" fmla="*/ 775749 w 4797505"/>
                <a:gd name="connsiteY76" fmla="*/ 1486999 h 1771805"/>
                <a:gd name="connsiteX77" fmla="*/ 788016 w 4797505"/>
                <a:gd name="connsiteY77" fmla="*/ 1506761 h 1771805"/>
                <a:gd name="connsiteX78" fmla="*/ 810504 w 4797505"/>
                <a:gd name="connsiteY78" fmla="*/ 1514257 h 1771805"/>
                <a:gd name="connsiteX79" fmla="*/ 810504 w 4797505"/>
                <a:gd name="connsiteY79" fmla="*/ 1514257 h 1771805"/>
                <a:gd name="connsiteX80" fmla="*/ 832311 w 4797505"/>
                <a:gd name="connsiteY80" fmla="*/ 1506080 h 1771805"/>
                <a:gd name="connsiteX81" fmla="*/ 843896 w 4797505"/>
                <a:gd name="connsiteY81" fmla="*/ 1485636 h 1771805"/>
                <a:gd name="connsiteX82" fmla="*/ 929079 w 4797505"/>
                <a:gd name="connsiteY82" fmla="*/ 1080165 h 1771805"/>
                <a:gd name="connsiteX83" fmla="*/ 1010173 w 4797505"/>
                <a:gd name="connsiteY83" fmla="*/ 1080165 h 1771805"/>
                <a:gd name="connsiteX84" fmla="*/ 1033343 w 4797505"/>
                <a:gd name="connsiteY84" fmla="*/ 1071306 h 1771805"/>
                <a:gd name="connsiteX85" fmla="*/ 1044246 w 4797505"/>
                <a:gd name="connsiteY85" fmla="*/ 1048817 h 1771805"/>
                <a:gd name="connsiteX86" fmla="*/ 1057875 w 4797505"/>
                <a:gd name="connsiteY86" fmla="*/ 890036 h 1771805"/>
                <a:gd name="connsiteX87" fmla="*/ 1216656 w 4797505"/>
                <a:gd name="connsiteY87" fmla="*/ 1740503 h 1771805"/>
                <a:gd name="connsiteX88" fmla="*/ 1228241 w 4797505"/>
                <a:gd name="connsiteY88" fmla="*/ 1761629 h 1771805"/>
                <a:gd name="connsiteX89" fmla="*/ 1250730 w 4797505"/>
                <a:gd name="connsiteY89" fmla="*/ 1769806 h 1771805"/>
                <a:gd name="connsiteX90" fmla="*/ 1273218 w 4797505"/>
                <a:gd name="connsiteY90" fmla="*/ 1760947 h 1771805"/>
                <a:gd name="connsiteX91" fmla="*/ 1284803 w 4797505"/>
                <a:gd name="connsiteY91" fmla="*/ 1739822 h 1771805"/>
                <a:gd name="connsiteX92" fmla="*/ 1410192 w 4797505"/>
                <a:gd name="connsiteY92" fmla="*/ 1078802 h 1771805"/>
                <a:gd name="connsiteX93" fmla="*/ 2907369 w 4797505"/>
                <a:gd name="connsiteY93" fmla="*/ 1078802 h 1771805"/>
                <a:gd name="connsiteX94" fmla="*/ 2936671 w 4797505"/>
                <a:gd name="connsiteY94" fmla="*/ 1078802 h 1771805"/>
                <a:gd name="connsiteX95" fmla="*/ 2968700 w 4797505"/>
                <a:gd name="connsiteY95" fmla="*/ 1078802 h 1771805"/>
                <a:gd name="connsiteX96" fmla="*/ 2968700 w 4797505"/>
                <a:gd name="connsiteY96" fmla="*/ 1078120 h 1771805"/>
                <a:gd name="connsiteX97" fmla="*/ 2978922 w 4797505"/>
                <a:gd name="connsiteY97" fmla="*/ 1078120 h 1771805"/>
                <a:gd name="connsiteX98" fmla="*/ 3015721 w 4797505"/>
                <a:gd name="connsiteY98" fmla="*/ 1497221 h 1771805"/>
                <a:gd name="connsiteX99" fmla="*/ 3026625 w 4797505"/>
                <a:gd name="connsiteY99" fmla="*/ 1519027 h 1771805"/>
                <a:gd name="connsiteX100" fmla="*/ 3049113 w 4797505"/>
                <a:gd name="connsiteY100" fmla="*/ 1528568 h 1771805"/>
                <a:gd name="connsiteX101" fmla="*/ 3049794 w 4797505"/>
                <a:gd name="connsiteY101" fmla="*/ 1528568 h 1771805"/>
                <a:gd name="connsiteX102" fmla="*/ 3050476 w 4797505"/>
                <a:gd name="connsiteY102" fmla="*/ 1528568 h 1771805"/>
                <a:gd name="connsiteX103" fmla="*/ 3072964 w 4797505"/>
                <a:gd name="connsiteY103" fmla="*/ 1520390 h 1771805"/>
                <a:gd name="connsiteX104" fmla="*/ 3084549 w 4797505"/>
                <a:gd name="connsiteY104" fmla="*/ 1499265 h 1771805"/>
                <a:gd name="connsiteX105" fmla="*/ 3237197 w 4797505"/>
                <a:gd name="connsiteY105" fmla="*/ 563615 h 1771805"/>
                <a:gd name="connsiteX106" fmla="*/ 3340098 w 4797505"/>
                <a:gd name="connsiteY106" fmla="*/ 1068580 h 1771805"/>
                <a:gd name="connsiteX107" fmla="*/ 3340098 w 4797505"/>
                <a:gd name="connsiteY107" fmla="*/ 1068580 h 1771805"/>
                <a:gd name="connsiteX108" fmla="*/ 3351683 w 4797505"/>
                <a:gd name="connsiteY108" fmla="*/ 1089705 h 1771805"/>
                <a:gd name="connsiteX109" fmla="*/ 3374171 w 4797505"/>
                <a:gd name="connsiteY109" fmla="*/ 1098564 h 1771805"/>
                <a:gd name="connsiteX110" fmla="*/ 3533634 w 4797505"/>
                <a:gd name="connsiteY110" fmla="*/ 1098564 h 1771805"/>
                <a:gd name="connsiteX111" fmla="*/ 3555441 w 4797505"/>
                <a:gd name="connsiteY111" fmla="*/ 1090387 h 1771805"/>
                <a:gd name="connsiteX112" fmla="*/ 3567026 w 4797505"/>
                <a:gd name="connsiteY112" fmla="*/ 1069943 h 1771805"/>
                <a:gd name="connsiteX113" fmla="*/ 3607232 w 4797505"/>
                <a:gd name="connsiteY113" fmla="*/ 842334 h 1771805"/>
                <a:gd name="connsiteX114" fmla="*/ 3656979 w 4797505"/>
                <a:gd name="connsiteY114" fmla="*/ 1071987 h 1771805"/>
                <a:gd name="connsiteX115" fmla="*/ 3669245 w 4797505"/>
                <a:gd name="connsiteY115" fmla="*/ 1091068 h 1771805"/>
                <a:gd name="connsiteX116" fmla="*/ 3690371 w 4797505"/>
                <a:gd name="connsiteY116" fmla="*/ 1098564 h 1771805"/>
                <a:gd name="connsiteX117" fmla="*/ 4326858 w 4797505"/>
                <a:gd name="connsiteY117" fmla="*/ 1098564 h 1771805"/>
                <a:gd name="connsiteX118" fmla="*/ 4368427 w 4797505"/>
                <a:gd name="connsiteY118" fmla="*/ 1098564 h 1771805"/>
                <a:gd name="connsiteX119" fmla="*/ 4459744 w 4797505"/>
                <a:gd name="connsiteY119" fmla="*/ 1015426 h 1771805"/>
                <a:gd name="connsiteX120" fmla="*/ 4459744 w 4797505"/>
                <a:gd name="connsiteY120" fmla="*/ 659020 h 1771805"/>
                <a:gd name="connsiteX121" fmla="*/ 4665545 w 4797505"/>
                <a:gd name="connsiteY121" fmla="*/ 552030 h 1771805"/>
                <a:gd name="connsiteX122" fmla="*/ 4673042 w 4797505"/>
                <a:gd name="connsiteY122" fmla="*/ 522046 h 1771805"/>
                <a:gd name="connsiteX123" fmla="*/ 4794342 w 4797505"/>
                <a:gd name="connsiteY123" fmla="*/ 184721 h 177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4797505" h="1771805">
                  <a:moveTo>
                    <a:pt x="4794342" y="184721"/>
                  </a:moveTo>
                  <a:cubicBezTo>
                    <a:pt x="4799112" y="137019"/>
                    <a:pt x="4787527" y="98176"/>
                    <a:pt x="4759588" y="70236"/>
                  </a:cubicBezTo>
                  <a:cubicBezTo>
                    <a:pt x="4733692" y="43658"/>
                    <a:pt x="4698256" y="32074"/>
                    <a:pt x="4668953" y="27303"/>
                  </a:cubicBezTo>
                  <a:cubicBezTo>
                    <a:pt x="4659412" y="16400"/>
                    <a:pt x="4643739" y="8222"/>
                    <a:pt x="4624657" y="6178"/>
                  </a:cubicBezTo>
                  <a:cubicBezTo>
                    <a:pt x="4593310" y="2771"/>
                    <a:pt x="4566052" y="18444"/>
                    <a:pt x="4564007" y="39570"/>
                  </a:cubicBezTo>
                  <a:cubicBezTo>
                    <a:pt x="4561963" y="61377"/>
                    <a:pt x="4585814" y="81820"/>
                    <a:pt x="4616480" y="84546"/>
                  </a:cubicBezTo>
                  <a:cubicBezTo>
                    <a:pt x="4636242" y="86591"/>
                    <a:pt x="4653961" y="81139"/>
                    <a:pt x="4665545" y="71598"/>
                  </a:cubicBezTo>
                  <a:cubicBezTo>
                    <a:pt x="4686671" y="75687"/>
                    <a:pt x="4711203" y="83865"/>
                    <a:pt x="4727559" y="101583"/>
                  </a:cubicBezTo>
                  <a:cubicBezTo>
                    <a:pt x="4745958" y="119982"/>
                    <a:pt x="4753454" y="145878"/>
                    <a:pt x="4750047" y="180633"/>
                  </a:cubicBezTo>
                  <a:cubicBezTo>
                    <a:pt x="4742551" y="254912"/>
                    <a:pt x="4715974" y="366672"/>
                    <a:pt x="4663501" y="456625"/>
                  </a:cubicBezTo>
                  <a:cubicBezTo>
                    <a:pt x="4655323" y="470255"/>
                    <a:pt x="4647146" y="483203"/>
                    <a:pt x="4638968" y="494787"/>
                  </a:cubicBezTo>
                  <a:cubicBezTo>
                    <a:pt x="4629428" y="494787"/>
                    <a:pt x="4619888" y="499558"/>
                    <a:pt x="4613073" y="507054"/>
                  </a:cubicBezTo>
                  <a:cubicBezTo>
                    <a:pt x="4561963" y="567023"/>
                    <a:pt x="4499268" y="593600"/>
                    <a:pt x="4430440" y="593600"/>
                  </a:cubicBezTo>
                  <a:cubicBezTo>
                    <a:pt x="4365020" y="591555"/>
                    <a:pt x="4306414" y="562252"/>
                    <a:pt x="4257349" y="504328"/>
                  </a:cubicBezTo>
                  <a:cubicBezTo>
                    <a:pt x="4250534" y="496150"/>
                    <a:pt x="4240993" y="492062"/>
                    <a:pt x="4231453" y="492062"/>
                  </a:cubicBezTo>
                  <a:cubicBezTo>
                    <a:pt x="4223275" y="480477"/>
                    <a:pt x="4214417" y="467529"/>
                    <a:pt x="4206920" y="453900"/>
                  </a:cubicBezTo>
                  <a:cubicBezTo>
                    <a:pt x="4153766" y="363946"/>
                    <a:pt x="4126507" y="252186"/>
                    <a:pt x="4119011" y="178588"/>
                  </a:cubicBezTo>
                  <a:cubicBezTo>
                    <a:pt x="4115604" y="143834"/>
                    <a:pt x="4122419" y="117938"/>
                    <a:pt x="4140818" y="99538"/>
                  </a:cubicBezTo>
                  <a:cubicBezTo>
                    <a:pt x="4157855" y="81820"/>
                    <a:pt x="4181706" y="73643"/>
                    <a:pt x="4203513" y="69554"/>
                  </a:cubicBezTo>
                  <a:cubicBezTo>
                    <a:pt x="4214417" y="79095"/>
                    <a:pt x="4232816" y="84546"/>
                    <a:pt x="4252578" y="82502"/>
                  </a:cubicBezTo>
                  <a:cubicBezTo>
                    <a:pt x="4283926" y="79095"/>
                    <a:pt x="4307777" y="59332"/>
                    <a:pt x="4305051" y="37525"/>
                  </a:cubicBezTo>
                  <a:cubicBezTo>
                    <a:pt x="4303007" y="15718"/>
                    <a:pt x="4275748" y="726"/>
                    <a:pt x="4244401" y="4134"/>
                  </a:cubicBezTo>
                  <a:cubicBezTo>
                    <a:pt x="4225320" y="6178"/>
                    <a:pt x="4208964" y="14356"/>
                    <a:pt x="4199424" y="25259"/>
                  </a:cubicBezTo>
                  <a:cubicBezTo>
                    <a:pt x="4170121" y="30029"/>
                    <a:pt x="4135366" y="42296"/>
                    <a:pt x="4109471" y="68191"/>
                  </a:cubicBezTo>
                  <a:cubicBezTo>
                    <a:pt x="4081531" y="96131"/>
                    <a:pt x="4069946" y="134975"/>
                    <a:pt x="4075398" y="183359"/>
                  </a:cubicBezTo>
                  <a:cubicBezTo>
                    <a:pt x="4083575" y="262408"/>
                    <a:pt x="4118330" y="413012"/>
                    <a:pt x="4196698" y="520002"/>
                  </a:cubicBezTo>
                  <a:cubicBezTo>
                    <a:pt x="4194654" y="530224"/>
                    <a:pt x="4197380" y="541127"/>
                    <a:pt x="4204195" y="549986"/>
                  </a:cubicBezTo>
                  <a:cubicBezTo>
                    <a:pt x="4258712" y="614044"/>
                    <a:pt x="4319362" y="647435"/>
                    <a:pt x="4391597" y="660383"/>
                  </a:cubicBezTo>
                  <a:lnTo>
                    <a:pt x="4391597" y="928880"/>
                  </a:lnTo>
                  <a:cubicBezTo>
                    <a:pt x="4392960" y="972494"/>
                    <a:pt x="4385464" y="1027011"/>
                    <a:pt x="4318680" y="1031099"/>
                  </a:cubicBezTo>
                  <a:lnTo>
                    <a:pt x="3718992" y="1031099"/>
                  </a:lnTo>
                  <a:lnTo>
                    <a:pt x="3638579" y="673331"/>
                  </a:lnTo>
                  <a:cubicBezTo>
                    <a:pt x="3636535" y="665153"/>
                    <a:pt x="3632446" y="659020"/>
                    <a:pt x="3626313" y="654250"/>
                  </a:cubicBezTo>
                  <a:cubicBezTo>
                    <a:pt x="3620861" y="649480"/>
                    <a:pt x="3613365" y="647435"/>
                    <a:pt x="3604506" y="646754"/>
                  </a:cubicBezTo>
                  <a:lnTo>
                    <a:pt x="3603825" y="646754"/>
                  </a:lnTo>
                  <a:cubicBezTo>
                    <a:pt x="3595647" y="646754"/>
                    <a:pt x="3588151" y="649480"/>
                    <a:pt x="3582018" y="654931"/>
                  </a:cubicBezTo>
                  <a:cubicBezTo>
                    <a:pt x="3576566" y="659702"/>
                    <a:pt x="3571796" y="666516"/>
                    <a:pt x="3570433" y="674694"/>
                  </a:cubicBezTo>
                  <a:lnTo>
                    <a:pt x="3504331" y="1030418"/>
                  </a:lnTo>
                  <a:lnTo>
                    <a:pt x="3404837" y="1030418"/>
                  </a:lnTo>
                  <a:lnTo>
                    <a:pt x="3272633" y="319651"/>
                  </a:lnTo>
                  <a:cubicBezTo>
                    <a:pt x="3271270" y="311474"/>
                    <a:pt x="3267182" y="303978"/>
                    <a:pt x="3261048" y="298526"/>
                  </a:cubicBezTo>
                  <a:cubicBezTo>
                    <a:pt x="3254915" y="293074"/>
                    <a:pt x="3246738" y="290348"/>
                    <a:pt x="3238560" y="290348"/>
                  </a:cubicBezTo>
                  <a:cubicBezTo>
                    <a:pt x="3230382" y="290348"/>
                    <a:pt x="3222205" y="293756"/>
                    <a:pt x="3216072" y="298526"/>
                  </a:cubicBezTo>
                  <a:cubicBezTo>
                    <a:pt x="3209938" y="303978"/>
                    <a:pt x="3205850" y="311474"/>
                    <a:pt x="3204487" y="319651"/>
                  </a:cubicBezTo>
                  <a:lnTo>
                    <a:pt x="3060016" y="1199421"/>
                  </a:lnTo>
                  <a:lnTo>
                    <a:pt x="3046387" y="1041321"/>
                  </a:lnTo>
                  <a:cubicBezTo>
                    <a:pt x="3045706" y="1032462"/>
                    <a:pt x="3041617" y="1024285"/>
                    <a:pt x="3035484" y="1018833"/>
                  </a:cubicBezTo>
                  <a:cubicBezTo>
                    <a:pt x="3029351" y="1013381"/>
                    <a:pt x="3021173" y="1009293"/>
                    <a:pt x="3012314" y="1009293"/>
                  </a:cubicBezTo>
                  <a:lnTo>
                    <a:pt x="2970745" y="1009293"/>
                  </a:lnTo>
                  <a:lnTo>
                    <a:pt x="2970745" y="1008611"/>
                  </a:lnTo>
                  <a:lnTo>
                    <a:pt x="2938716" y="1008611"/>
                  </a:lnTo>
                  <a:lnTo>
                    <a:pt x="2909413" y="1008611"/>
                  </a:lnTo>
                  <a:lnTo>
                    <a:pt x="1420414" y="1008611"/>
                  </a:lnTo>
                  <a:lnTo>
                    <a:pt x="1399289" y="1008611"/>
                  </a:lnTo>
                  <a:lnTo>
                    <a:pt x="1380889" y="1008611"/>
                  </a:lnTo>
                  <a:cubicBezTo>
                    <a:pt x="1372030" y="1008611"/>
                    <a:pt x="1363853" y="1012018"/>
                    <a:pt x="1358401" y="1016789"/>
                  </a:cubicBezTo>
                  <a:cubicBezTo>
                    <a:pt x="1352268" y="1022240"/>
                    <a:pt x="1347498" y="1029736"/>
                    <a:pt x="1346816" y="1037914"/>
                  </a:cubicBezTo>
                  <a:lnTo>
                    <a:pt x="1250048" y="1495176"/>
                  </a:lnTo>
                  <a:lnTo>
                    <a:pt x="1083771" y="567023"/>
                  </a:lnTo>
                  <a:cubicBezTo>
                    <a:pt x="1082408" y="558845"/>
                    <a:pt x="1078319" y="551349"/>
                    <a:pt x="1072186" y="545897"/>
                  </a:cubicBezTo>
                  <a:cubicBezTo>
                    <a:pt x="1066053" y="540446"/>
                    <a:pt x="1058557" y="537720"/>
                    <a:pt x="1049698" y="537720"/>
                  </a:cubicBezTo>
                  <a:lnTo>
                    <a:pt x="1049016" y="537720"/>
                  </a:lnTo>
                  <a:lnTo>
                    <a:pt x="1048335" y="537720"/>
                  </a:lnTo>
                  <a:cubicBezTo>
                    <a:pt x="1040157" y="537720"/>
                    <a:pt x="1031980" y="541808"/>
                    <a:pt x="1025847" y="547260"/>
                  </a:cubicBezTo>
                  <a:cubicBezTo>
                    <a:pt x="1019713" y="552712"/>
                    <a:pt x="1015625" y="560889"/>
                    <a:pt x="1014943" y="569748"/>
                  </a:cubicBezTo>
                  <a:lnTo>
                    <a:pt x="978144" y="1009293"/>
                  </a:lnTo>
                  <a:lnTo>
                    <a:pt x="899094" y="1009293"/>
                  </a:lnTo>
                  <a:cubicBezTo>
                    <a:pt x="890235" y="1009293"/>
                    <a:pt x="882739" y="1012700"/>
                    <a:pt x="876606" y="1017470"/>
                  </a:cubicBezTo>
                  <a:cubicBezTo>
                    <a:pt x="870473" y="1022922"/>
                    <a:pt x="866384" y="1029736"/>
                    <a:pt x="865021" y="1038595"/>
                  </a:cubicBezTo>
                  <a:lnTo>
                    <a:pt x="805052" y="1289374"/>
                  </a:lnTo>
                  <a:lnTo>
                    <a:pt x="775068" y="1052906"/>
                  </a:lnTo>
                  <a:cubicBezTo>
                    <a:pt x="773705" y="1044729"/>
                    <a:pt x="768935" y="1037914"/>
                    <a:pt x="762801" y="1033144"/>
                  </a:cubicBezTo>
                  <a:cubicBezTo>
                    <a:pt x="756668" y="1028374"/>
                    <a:pt x="749172" y="1025648"/>
                    <a:pt x="740995" y="1025648"/>
                  </a:cubicBezTo>
                  <a:lnTo>
                    <a:pt x="3651" y="1025648"/>
                  </a:lnTo>
                  <a:lnTo>
                    <a:pt x="3651" y="1095157"/>
                  </a:lnTo>
                  <a:lnTo>
                    <a:pt x="713055" y="1095157"/>
                  </a:lnTo>
                  <a:lnTo>
                    <a:pt x="775749" y="1486999"/>
                  </a:lnTo>
                  <a:cubicBezTo>
                    <a:pt x="777794" y="1495176"/>
                    <a:pt x="781882" y="1501991"/>
                    <a:pt x="788016" y="1506761"/>
                  </a:cubicBezTo>
                  <a:cubicBezTo>
                    <a:pt x="794149" y="1511531"/>
                    <a:pt x="802326" y="1514257"/>
                    <a:pt x="810504" y="1514257"/>
                  </a:cubicBezTo>
                  <a:lnTo>
                    <a:pt x="810504" y="1514257"/>
                  </a:lnTo>
                  <a:cubicBezTo>
                    <a:pt x="818682" y="1514257"/>
                    <a:pt x="826178" y="1510850"/>
                    <a:pt x="832311" y="1506080"/>
                  </a:cubicBezTo>
                  <a:cubicBezTo>
                    <a:pt x="838444" y="1500628"/>
                    <a:pt x="842533" y="1493813"/>
                    <a:pt x="843896" y="1485636"/>
                  </a:cubicBezTo>
                  <a:lnTo>
                    <a:pt x="929079" y="1080165"/>
                  </a:lnTo>
                  <a:lnTo>
                    <a:pt x="1010173" y="1080165"/>
                  </a:lnTo>
                  <a:cubicBezTo>
                    <a:pt x="1019032" y="1080165"/>
                    <a:pt x="1027209" y="1076758"/>
                    <a:pt x="1033343" y="1071306"/>
                  </a:cubicBezTo>
                  <a:cubicBezTo>
                    <a:pt x="1039476" y="1065854"/>
                    <a:pt x="1043565" y="1057677"/>
                    <a:pt x="1044246" y="1048817"/>
                  </a:cubicBezTo>
                  <a:lnTo>
                    <a:pt x="1057875" y="890036"/>
                  </a:lnTo>
                  <a:lnTo>
                    <a:pt x="1216656" y="1740503"/>
                  </a:lnTo>
                  <a:cubicBezTo>
                    <a:pt x="1218019" y="1748681"/>
                    <a:pt x="1222108" y="1756177"/>
                    <a:pt x="1228241" y="1761629"/>
                  </a:cubicBezTo>
                  <a:cubicBezTo>
                    <a:pt x="1234375" y="1767080"/>
                    <a:pt x="1241871" y="1769806"/>
                    <a:pt x="1250730" y="1769806"/>
                  </a:cubicBezTo>
                  <a:cubicBezTo>
                    <a:pt x="1259589" y="1769806"/>
                    <a:pt x="1267085" y="1766399"/>
                    <a:pt x="1273218" y="1760947"/>
                  </a:cubicBezTo>
                  <a:cubicBezTo>
                    <a:pt x="1279351" y="1755495"/>
                    <a:pt x="1283440" y="1747999"/>
                    <a:pt x="1284803" y="1739822"/>
                  </a:cubicBezTo>
                  <a:lnTo>
                    <a:pt x="1410192" y="1078802"/>
                  </a:lnTo>
                  <a:lnTo>
                    <a:pt x="2907369" y="1078802"/>
                  </a:lnTo>
                  <a:lnTo>
                    <a:pt x="2936671" y="1078802"/>
                  </a:lnTo>
                  <a:lnTo>
                    <a:pt x="2968700" y="1078802"/>
                  </a:lnTo>
                  <a:lnTo>
                    <a:pt x="2968700" y="1078120"/>
                  </a:lnTo>
                  <a:lnTo>
                    <a:pt x="2978922" y="1078120"/>
                  </a:lnTo>
                  <a:lnTo>
                    <a:pt x="3015721" y="1497221"/>
                  </a:lnTo>
                  <a:cubicBezTo>
                    <a:pt x="3016403" y="1505398"/>
                    <a:pt x="3020492" y="1513576"/>
                    <a:pt x="3026625" y="1519027"/>
                  </a:cubicBezTo>
                  <a:cubicBezTo>
                    <a:pt x="3032758" y="1524479"/>
                    <a:pt x="3040254" y="1528568"/>
                    <a:pt x="3049113" y="1528568"/>
                  </a:cubicBezTo>
                  <a:lnTo>
                    <a:pt x="3049794" y="1528568"/>
                  </a:lnTo>
                  <a:lnTo>
                    <a:pt x="3050476" y="1528568"/>
                  </a:lnTo>
                  <a:cubicBezTo>
                    <a:pt x="3059335" y="1528568"/>
                    <a:pt x="3066831" y="1525161"/>
                    <a:pt x="3072964" y="1520390"/>
                  </a:cubicBezTo>
                  <a:cubicBezTo>
                    <a:pt x="3079097" y="1514939"/>
                    <a:pt x="3083186" y="1507443"/>
                    <a:pt x="3084549" y="1499265"/>
                  </a:cubicBezTo>
                  <a:lnTo>
                    <a:pt x="3237197" y="563615"/>
                  </a:lnTo>
                  <a:lnTo>
                    <a:pt x="3340098" y="1068580"/>
                  </a:lnTo>
                  <a:lnTo>
                    <a:pt x="3340098" y="1068580"/>
                  </a:lnTo>
                  <a:cubicBezTo>
                    <a:pt x="3341461" y="1076758"/>
                    <a:pt x="3345550" y="1084254"/>
                    <a:pt x="3351683" y="1089705"/>
                  </a:cubicBezTo>
                  <a:cubicBezTo>
                    <a:pt x="3357816" y="1095157"/>
                    <a:pt x="3365994" y="1098564"/>
                    <a:pt x="3374171" y="1098564"/>
                  </a:cubicBezTo>
                  <a:lnTo>
                    <a:pt x="3533634" y="1098564"/>
                  </a:lnTo>
                  <a:cubicBezTo>
                    <a:pt x="3541811" y="1098564"/>
                    <a:pt x="3549307" y="1095157"/>
                    <a:pt x="3555441" y="1090387"/>
                  </a:cubicBezTo>
                  <a:cubicBezTo>
                    <a:pt x="3561574" y="1085616"/>
                    <a:pt x="3565663" y="1078802"/>
                    <a:pt x="3567026" y="1069943"/>
                  </a:cubicBezTo>
                  <a:lnTo>
                    <a:pt x="3607232" y="842334"/>
                  </a:lnTo>
                  <a:lnTo>
                    <a:pt x="3656979" y="1071987"/>
                  </a:lnTo>
                  <a:cubicBezTo>
                    <a:pt x="3659023" y="1079483"/>
                    <a:pt x="3663112" y="1086298"/>
                    <a:pt x="3669245" y="1091068"/>
                  </a:cubicBezTo>
                  <a:cubicBezTo>
                    <a:pt x="3675378" y="1095838"/>
                    <a:pt x="3682875" y="1098564"/>
                    <a:pt x="3690371" y="1098564"/>
                  </a:cubicBezTo>
                  <a:cubicBezTo>
                    <a:pt x="3854603" y="1098564"/>
                    <a:pt x="4162625" y="1098564"/>
                    <a:pt x="4326858" y="1098564"/>
                  </a:cubicBezTo>
                  <a:cubicBezTo>
                    <a:pt x="4340487" y="1098564"/>
                    <a:pt x="4354798" y="1098564"/>
                    <a:pt x="4368427" y="1098564"/>
                  </a:cubicBezTo>
                  <a:cubicBezTo>
                    <a:pt x="4405226" y="1098564"/>
                    <a:pt x="4459744" y="1066536"/>
                    <a:pt x="4459744" y="1015426"/>
                  </a:cubicBezTo>
                  <a:lnTo>
                    <a:pt x="4459744" y="659020"/>
                  </a:lnTo>
                  <a:cubicBezTo>
                    <a:pt x="4532660" y="646072"/>
                    <a:pt x="4611710" y="615407"/>
                    <a:pt x="4665545" y="552030"/>
                  </a:cubicBezTo>
                  <a:cubicBezTo>
                    <a:pt x="4672360" y="543171"/>
                    <a:pt x="4675086" y="532268"/>
                    <a:pt x="4673042" y="522046"/>
                  </a:cubicBezTo>
                  <a:cubicBezTo>
                    <a:pt x="4752091" y="414375"/>
                    <a:pt x="4786846" y="264453"/>
                    <a:pt x="4794342" y="184721"/>
                  </a:cubicBezTo>
                  <a:close/>
                </a:path>
              </a:pathLst>
            </a:custGeom>
            <a:solidFill>
              <a:schemeClr val="accent1"/>
            </a:solidFill>
            <a:ln w="68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="" xmlns:a16="http://schemas.microsoft.com/office/drawing/2014/main" id="{954DC28B-DA5D-40A5-BF5E-A8C07B13D6FD}"/>
                </a:ext>
              </a:extLst>
            </p:cNvPr>
            <p:cNvGrpSpPr/>
            <p:nvPr/>
          </p:nvGrpSpPr>
          <p:grpSpPr>
            <a:xfrm>
              <a:off x="477110" y="5658084"/>
              <a:ext cx="655351" cy="517912"/>
              <a:chOff x="6456816" y="5667609"/>
              <a:chExt cx="655351" cy="517912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="" xmlns:a16="http://schemas.microsoft.com/office/drawing/2014/main" id="{EC1A92E0-BAD3-4804-8CFB-2F36973DF453}"/>
                  </a:ext>
                </a:extLst>
              </p:cNvPr>
              <p:cNvSpPr/>
              <p:nvPr/>
            </p:nvSpPr>
            <p:spPr>
              <a:xfrm>
                <a:off x="6456816" y="5667609"/>
                <a:ext cx="517913" cy="517912"/>
              </a:xfrm>
              <a:custGeom>
                <a:avLst/>
                <a:gdLst>
                  <a:gd name="connsiteX0" fmla="*/ 460475 w 517912"/>
                  <a:gd name="connsiteY0" fmla="*/ 259443 h 517912"/>
                  <a:gd name="connsiteX1" fmla="*/ 259443 w 517912"/>
                  <a:gd name="connsiteY1" fmla="*/ 460475 h 517912"/>
                  <a:gd name="connsiteX2" fmla="*/ 58411 w 517912"/>
                  <a:gd name="connsiteY2" fmla="*/ 259443 h 517912"/>
                  <a:gd name="connsiteX3" fmla="*/ 259443 w 517912"/>
                  <a:gd name="connsiteY3" fmla="*/ 58411 h 517912"/>
                  <a:gd name="connsiteX4" fmla="*/ 460475 w 517912"/>
                  <a:gd name="connsiteY4" fmla="*/ 259443 h 517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7912" h="517912">
                    <a:moveTo>
                      <a:pt x="460475" y="259443"/>
                    </a:moveTo>
                    <a:cubicBezTo>
                      <a:pt x="460475" y="370470"/>
                      <a:pt x="370470" y="460475"/>
                      <a:pt x="259443" y="460475"/>
                    </a:cubicBezTo>
                    <a:cubicBezTo>
                      <a:pt x="148416" y="460475"/>
                      <a:pt x="58411" y="370470"/>
                      <a:pt x="58411" y="259443"/>
                    </a:cubicBezTo>
                    <a:cubicBezTo>
                      <a:pt x="58411" y="148416"/>
                      <a:pt x="148416" y="58411"/>
                      <a:pt x="259443" y="58411"/>
                    </a:cubicBezTo>
                    <a:cubicBezTo>
                      <a:pt x="370470" y="58411"/>
                      <a:pt x="460475" y="148416"/>
                      <a:pt x="460475" y="259443"/>
                    </a:cubicBezTo>
                    <a:close/>
                  </a:path>
                </a:pathLst>
              </a:custGeom>
              <a:noFill/>
              <a:ln w="108857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="" xmlns:a16="http://schemas.microsoft.com/office/drawing/2014/main" id="{4F7FFD43-6FA1-417C-AF01-3A54B1EB3288}"/>
                  </a:ext>
                </a:extLst>
              </p:cNvPr>
              <p:cNvSpPr/>
              <p:nvPr/>
            </p:nvSpPr>
            <p:spPr>
              <a:xfrm>
                <a:off x="6913640" y="5874290"/>
                <a:ext cx="198527" cy="129467"/>
              </a:xfrm>
              <a:prstGeom prst="roundRect">
                <a:avLst>
                  <a:gd name="adj" fmla="val 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96DB8CE4-378A-4F7B-8401-E84CD0360554}"/>
                </a:ext>
              </a:extLst>
            </p:cNvPr>
            <p:cNvSpPr/>
            <p:nvPr/>
          </p:nvSpPr>
          <p:spPr>
            <a:xfrm>
              <a:off x="995023" y="5898145"/>
              <a:ext cx="6479203" cy="6533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10287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0092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tyle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1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214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="" xmlns:a16="http://schemas.microsoft.com/office/drawing/2014/main" id="{B8A14214-3597-4AAB-AF55-FEBB5D8FD698}"/>
              </a:ext>
            </a:extLst>
          </p:cNvPr>
          <p:cNvSpPr/>
          <p:nvPr userDrawn="1"/>
        </p:nvSpPr>
        <p:spPr>
          <a:xfrm>
            <a:off x="-15041" y="4379255"/>
            <a:ext cx="9159041" cy="596230"/>
          </a:xfrm>
          <a:custGeom>
            <a:avLst/>
            <a:gdLst>
              <a:gd name="connsiteX0" fmla="*/ 5579269 w 5600700"/>
              <a:gd name="connsiteY0" fmla="*/ 285274 h 409575"/>
              <a:gd name="connsiteX1" fmla="*/ 5285899 w 5600700"/>
              <a:gd name="connsiteY1" fmla="*/ 285274 h 409575"/>
              <a:gd name="connsiteX2" fmla="*/ 5258277 w 5600700"/>
              <a:gd name="connsiteY2" fmla="*/ 323374 h 409575"/>
              <a:gd name="connsiteX3" fmla="*/ 5218271 w 5600700"/>
              <a:gd name="connsiteY3" fmla="*/ 153829 h 409575"/>
              <a:gd name="connsiteX4" fmla="*/ 5182077 w 5600700"/>
              <a:gd name="connsiteY4" fmla="*/ 285274 h 409575"/>
              <a:gd name="connsiteX5" fmla="*/ 5094446 w 5600700"/>
              <a:gd name="connsiteY5" fmla="*/ 285274 h 409575"/>
              <a:gd name="connsiteX6" fmla="*/ 5081111 w 5600700"/>
              <a:gd name="connsiteY6" fmla="*/ 335756 h 409575"/>
              <a:gd name="connsiteX7" fmla="*/ 5057299 w 5600700"/>
              <a:gd name="connsiteY7" fmla="*/ 277654 h 409575"/>
              <a:gd name="connsiteX8" fmla="*/ 5033486 w 5600700"/>
              <a:gd name="connsiteY8" fmla="*/ 322421 h 409575"/>
              <a:gd name="connsiteX9" fmla="*/ 4988719 w 5600700"/>
              <a:gd name="connsiteY9" fmla="*/ 21431 h 409575"/>
              <a:gd name="connsiteX10" fmla="*/ 4933474 w 5600700"/>
              <a:gd name="connsiteY10" fmla="*/ 393859 h 409575"/>
              <a:gd name="connsiteX11" fmla="*/ 4912519 w 5600700"/>
              <a:gd name="connsiteY11" fmla="*/ 285274 h 409575"/>
              <a:gd name="connsiteX12" fmla="*/ 4686777 w 5600700"/>
              <a:gd name="connsiteY12" fmla="*/ 285274 h 409575"/>
              <a:gd name="connsiteX13" fmla="*/ 4657249 w 5600700"/>
              <a:gd name="connsiteY13" fmla="*/ 344329 h 409575"/>
              <a:gd name="connsiteX14" fmla="*/ 4622006 w 5600700"/>
              <a:gd name="connsiteY14" fmla="*/ 150971 h 409575"/>
              <a:gd name="connsiteX15" fmla="*/ 4579144 w 5600700"/>
              <a:gd name="connsiteY15" fmla="*/ 285274 h 409575"/>
              <a:gd name="connsiteX16" fmla="*/ 4492466 w 5600700"/>
              <a:gd name="connsiteY16" fmla="*/ 285274 h 409575"/>
              <a:gd name="connsiteX17" fmla="*/ 4467702 w 5600700"/>
              <a:gd name="connsiteY17" fmla="*/ 322421 h 409575"/>
              <a:gd name="connsiteX18" fmla="*/ 4441984 w 5600700"/>
              <a:gd name="connsiteY18" fmla="*/ 275749 h 409575"/>
              <a:gd name="connsiteX19" fmla="*/ 4408646 w 5600700"/>
              <a:gd name="connsiteY19" fmla="*/ 336709 h 409575"/>
              <a:gd name="connsiteX20" fmla="*/ 4377214 w 5600700"/>
              <a:gd name="connsiteY20" fmla="*/ 72866 h 409575"/>
              <a:gd name="connsiteX21" fmla="*/ 4336256 w 5600700"/>
              <a:gd name="connsiteY21" fmla="*/ 377666 h 409575"/>
              <a:gd name="connsiteX22" fmla="*/ 4308634 w 5600700"/>
              <a:gd name="connsiteY22" fmla="*/ 285274 h 409575"/>
              <a:gd name="connsiteX23" fmla="*/ 4239102 w 5600700"/>
              <a:gd name="connsiteY23" fmla="*/ 285274 h 409575"/>
              <a:gd name="connsiteX24" fmla="*/ 4210527 w 5600700"/>
              <a:gd name="connsiteY24" fmla="*/ 237649 h 409575"/>
              <a:gd name="connsiteX25" fmla="*/ 4178141 w 5600700"/>
              <a:gd name="connsiteY25" fmla="*/ 285274 h 409575"/>
              <a:gd name="connsiteX26" fmla="*/ 21431 w 5600700"/>
              <a:gd name="connsiteY26" fmla="*/ 285274 h 409575"/>
              <a:gd name="connsiteX0" fmla="*/ 5196891 w 5196891"/>
              <a:gd name="connsiteY0" fmla="*/ 263843 h 372428"/>
              <a:gd name="connsiteX1" fmla="*/ 4903521 w 5196891"/>
              <a:gd name="connsiteY1" fmla="*/ 263843 h 372428"/>
              <a:gd name="connsiteX2" fmla="*/ 4875899 w 5196891"/>
              <a:gd name="connsiteY2" fmla="*/ 301943 h 372428"/>
              <a:gd name="connsiteX3" fmla="*/ 4835893 w 5196891"/>
              <a:gd name="connsiteY3" fmla="*/ 132398 h 372428"/>
              <a:gd name="connsiteX4" fmla="*/ 4799699 w 5196891"/>
              <a:gd name="connsiteY4" fmla="*/ 263843 h 372428"/>
              <a:gd name="connsiteX5" fmla="*/ 4712068 w 5196891"/>
              <a:gd name="connsiteY5" fmla="*/ 263843 h 372428"/>
              <a:gd name="connsiteX6" fmla="*/ 4698733 w 5196891"/>
              <a:gd name="connsiteY6" fmla="*/ 314325 h 372428"/>
              <a:gd name="connsiteX7" fmla="*/ 4674921 w 5196891"/>
              <a:gd name="connsiteY7" fmla="*/ 256223 h 372428"/>
              <a:gd name="connsiteX8" fmla="*/ 4651108 w 5196891"/>
              <a:gd name="connsiteY8" fmla="*/ 300990 h 372428"/>
              <a:gd name="connsiteX9" fmla="*/ 4606341 w 5196891"/>
              <a:gd name="connsiteY9" fmla="*/ 0 h 372428"/>
              <a:gd name="connsiteX10" fmla="*/ 4551096 w 5196891"/>
              <a:gd name="connsiteY10" fmla="*/ 372428 h 372428"/>
              <a:gd name="connsiteX11" fmla="*/ 4530141 w 5196891"/>
              <a:gd name="connsiteY11" fmla="*/ 263843 h 372428"/>
              <a:gd name="connsiteX12" fmla="*/ 4304399 w 5196891"/>
              <a:gd name="connsiteY12" fmla="*/ 263843 h 372428"/>
              <a:gd name="connsiteX13" fmla="*/ 4274871 w 5196891"/>
              <a:gd name="connsiteY13" fmla="*/ 322898 h 372428"/>
              <a:gd name="connsiteX14" fmla="*/ 4239628 w 5196891"/>
              <a:gd name="connsiteY14" fmla="*/ 129540 h 372428"/>
              <a:gd name="connsiteX15" fmla="*/ 4196766 w 5196891"/>
              <a:gd name="connsiteY15" fmla="*/ 263843 h 372428"/>
              <a:gd name="connsiteX16" fmla="*/ 4110088 w 5196891"/>
              <a:gd name="connsiteY16" fmla="*/ 263843 h 372428"/>
              <a:gd name="connsiteX17" fmla="*/ 4085324 w 5196891"/>
              <a:gd name="connsiteY17" fmla="*/ 300990 h 372428"/>
              <a:gd name="connsiteX18" fmla="*/ 4059606 w 5196891"/>
              <a:gd name="connsiteY18" fmla="*/ 254318 h 372428"/>
              <a:gd name="connsiteX19" fmla="*/ 4026268 w 5196891"/>
              <a:gd name="connsiteY19" fmla="*/ 315278 h 372428"/>
              <a:gd name="connsiteX20" fmla="*/ 3994836 w 5196891"/>
              <a:gd name="connsiteY20" fmla="*/ 51435 h 372428"/>
              <a:gd name="connsiteX21" fmla="*/ 3953878 w 5196891"/>
              <a:gd name="connsiteY21" fmla="*/ 356235 h 372428"/>
              <a:gd name="connsiteX22" fmla="*/ 3926256 w 5196891"/>
              <a:gd name="connsiteY22" fmla="*/ 263843 h 372428"/>
              <a:gd name="connsiteX23" fmla="*/ 3856724 w 5196891"/>
              <a:gd name="connsiteY23" fmla="*/ 263843 h 372428"/>
              <a:gd name="connsiteX24" fmla="*/ 3828149 w 5196891"/>
              <a:gd name="connsiteY24" fmla="*/ 216218 h 372428"/>
              <a:gd name="connsiteX25" fmla="*/ 3795763 w 5196891"/>
              <a:gd name="connsiteY25" fmla="*/ 263843 h 372428"/>
              <a:gd name="connsiteX26" fmla="*/ 0 w 5196891"/>
              <a:gd name="connsiteY26" fmla="*/ 275874 h 372428"/>
              <a:gd name="connsiteX0" fmla="*/ 5196891 w 5196891"/>
              <a:gd name="connsiteY0" fmla="*/ 263843 h 372428"/>
              <a:gd name="connsiteX1" fmla="*/ 4903521 w 5196891"/>
              <a:gd name="connsiteY1" fmla="*/ 263843 h 372428"/>
              <a:gd name="connsiteX2" fmla="*/ 4875899 w 5196891"/>
              <a:gd name="connsiteY2" fmla="*/ 301943 h 372428"/>
              <a:gd name="connsiteX3" fmla="*/ 4835893 w 5196891"/>
              <a:gd name="connsiteY3" fmla="*/ 132398 h 372428"/>
              <a:gd name="connsiteX4" fmla="*/ 4799699 w 5196891"/>
              <a:gd name="connsiteY4" fmla="*/ 263843 h 372428"/>
              <a:gd name="connsiteX5" fmla="*/ 4712068 w 5196891"/>
              <a:gd name="connsiteY5" fmla="*/ 263843 h 372428"/>
              <a:gd name="connsiteX6" fmla="*/ 4698733 w 5196891"/>
              <a:gd name="connsiteY6" fmla="*/ 314325 h 372428"/>
              <a:gd name="connsiteX7" fmla="*/ 4674921 w 5196891"/>
              <a:gd name="connsiteY7" fmla="*/ 256223 h 372428"/>
              <a:gd name="connsiteX8" fmla="*/ 4651108 w 5196891"/>
              <a:gd name="connsiteY8" fmla="*/ 300990 h 372428"/>
              <a:gd name="connsiteX9" fmla="*/ 4606341 w 5196891"/>
              <a:gd name="connsiteY9" fmla="*/ 0 h 372428"/>
              <a:gd name="connsiteX10" fmla="*/ 4551096 w 5196891"/>
              <a:gd name="connsiteY10" fmla="*/ 372428 h 372428"/>
              <a:gd name="connsiteX11" fmla="*/ 4530141 w 5196891"/>
              <a:gd name="connsiteY11" fmla="*/ 263843 h 372428"/>
              <a:gd name="connsiteX12" fmla="*/ 4304399 w 5196891"/>
              <a:gd name="connsiteY12" fmla="*/ 263843 h 372428"/>
              <a:gd name="connsiteX13" fmla="*/ 4274871 w 5196891"/>
              <a:gd name="connsiteY13" fmla="*/ 322898 h 372428"/>
              <a:gd name="connsiteX14" fmla="*/ 4239628 w 5196891"/>
              <a:gd name="connsiteY14" fmla="*/ 129540 h 372428"/>
              <a:gd name="connsiteX15" fmla="*/ 4196766 w 5196891"/>
              <a:gd name="connsiteY15" fmla="*/ 263843 h 372428"/>
              <a:gd name="connsiteX16" fmla="*/ 4110088 w 5196891"/>
              <a:gd name="connsiteY16" fmla="*/ 263843 h 372428"/>
              <a:gd name="connsiteX17" fmla="*/ 4085324 w 5196891"/>
              <a:gd name="connsiteY17" fmla="*/ 300990 h 372428"/>
              <a:gd name="connsiteX18" fmla="*/ 4059606 w 5196891"/>
              <a:gd name="connsiteY18" fmla="*/ 254318 h 372428"/>
              <a:gd name="connsiteX19" fmla="*/ 4026268 w 5196891"/>
              <a:gd name="connsiteY19" fmla="*/ 315278 h 372428"/>
              <a:gd name="connsiteX20" fmla="*/ 3994836 w 5196891"/>
              <a:gd name="connsiteY20" fmla="*/ 51435 h 372428"/>
              <a:gd name="connsiteX21" fmla="*/ 3953878 w 5196891"/>
              <a:gd name="connsiteY21" fmla="*/ 356235 h 372428"/>
              <a:gd name="connsiteX22" fmla="*/ 3926256 w 5196891"/>
              <a:gd name="connsiteY22" fmla="*/ 263843 h 372428"/>
              <a:gd name="connsiteX23" fmla="*/ 3856724 w 5196891"/>
              <a:gd name="connsiteY23" fmla="*/ 263843 h 372428"/>
              <a:gd name="connsiteX24" fmla="*/ 3828149 w 5196891"/>
              <a:gd name="connsiteY24" fmla="*/ 216218 h 372428"/>
              <a:gd name="connsiteX25" fmla="*/ 3795763 w 5196891"/>
              <a:gd name="connsiteY25" fmla="*/ 263843 h 372428"/>
              <a:gd name="connsiteX26" fmla="*/ 0 w 5196891"/>
              <a:gd name="connsiteY26" fmla="*/ 263842 h 372428"/>
              <a:gd name="connsiteX0" fmla="*/ 5698543 w 5698543"/>
              <a:gd name="connsiteY0" fmla="*/ 252570 h 372428"/>
              <a:gd name="connsiteX1" fmla="*/ 4903521 w 5698543"/>
              <a:gd name="connsiteY1" fmla="*/ 263843 h 372428"/>
              <a:gd name="connsiteX2" fmla="*/ 4875899 w 5698543"/>
              <a:gd name="connsiteY2" fmla="*/ 301943 h 372428"/>
              <a:gd name="connsiteX3" fmla="*/ 4835893 w 5698543"/>
              <a:gd name="connsiteY3" fmla="*/ 132398 h 372428"/>
              <a:gd name="connsiteX4" fmla="*/ 4799699 w 5698543"/>
              <a:gd name="connsiteY4" fmla="*/ 263843 h 372428"/>
              <a:gd name="connsiteX5" fmla="*/ 4712068 w 5698543"/>
              <a:gd name="connsiteY5" fmla="*/ 263843 h 372428"/>
              <a:gd name="connsiteX6" fmla="*/ 4698733 w 5698543"/>
              <a:gd name="connsiteY6" fmla="*/ 314325 h 372428"/>
              <a:gd name="connsiteX7" fmla="*/ 4674921 w 5698543"/>
              <a:gd name="connsiteY7" fmla="*/ 256223 h 372428"/>
              <a:gd name="connsiteX8" fmla="*/ 4651108 w 5698543"/>
              <a:gd name="connsiteY8" fmla="*/ 300990 h 372428"/>
              <a:gd name="connsiteX9" fmla="*/ 4606341 w 5698543"/>
              <a:gd name="connsiteY9" fmla="*/ 0 h 372428"/>
              <a:gd name="connsiteX10" fmla="*/ 4551096 w 5698543"/>
              <a:gd name="connsiteY10" fmla="*/ 372428 h 372428"/>
              <a:gd name="connsiteX11" fmla="*/ 4530141 w 5698543"/>
              <a:gd name="connsiteY11" fmla="*/ 263843 h 372428"/>
              <a:gd name="connsiteX12" fmla="*/ 4304399 w 5698543"/>
              <a:gd name="connsiteY12" fmla="*/ 263843 h 372428"/>
              <a:gd name="connsiteX13" fmla="*/ 4274871 w 5698543"/>
              <a:gd name="connsiteY13" fmla="*/ 322898 h 372428"/>
              <a:gd name="connsiteX14" fmla="*/ 4239628 w 5698543"/>
              <a:gd name="connsiteY14" fmla="*/ 129540 h 372428"/>
              <a:gd name="connsiteX15" fmla="*/ 4196766 w 5698543"/>
              <a:gd name="connsiteY15" fmla="*/ 263843 h 372428"/>
              <a:gd name="connsiteX16" fmla="*/ 4110088 w 5698543"/>
              <a:gd name="connsiteY16" fmla="*/ 263843 h 372428"/>
              <a:gd name="connsiteX17" fmla="*/ 4085324 w 5698543"/>
              <a:gd name="connsiteY17" fmla="*/ 300990 h 372428"/>
              <a:gd name="connsiteX18" fmla="*/ 4059606 w 5698543"/>
              <a:gd name="connsiteY18" fmla="*/ 254318 h 372428"/>
              <a:gd name="connsiteX19" fmla="*/ 4026268 w 5698543"/>
              <a:gd name="connsiteY19" fmla="*/ 315278 h 372428"/>
              <a:gd name="connsiteX20" fmla="*/ 3994836 w 5698543"/>
              <a:gd name="connsiteY20" fmla="*/ 51435 h 372428"/>
              <a:gd name="connsiteX21" fmla="*/ 3953878 w 5698543"/>
              <a:gd name="connsiteY21" fmla="*/ 356235 h 372428"/>
              <a:gd name="connsiteX22" fmla="*/ 3926256 w 5698543"/>
              <a:gd name="connsiteY22" fmla="*/ 263843 h 372428"/>
              <a:gd name="connsiteX23" fmla="*/ 3856724 w 5698543"/>
              <a:gd name="connsiteY23" fmla="*/ 263843 h 372428"/>
              <a:gd name="connsiteX24" fmla="*/ 3828149 w 5698543"/>
              <a:gd name="connsiteY24" fmla="*/ 216218 h 372428"/>
              <a:gd name="connsiteX25" fmla="*/ 3795763 w 5698543"/>
              <a:gd name="connsiteY25" fmla="*/ 263843 h 372428"/>
              <a:gd name="connsiteX26" fmla="*/ 0 w 5698543"/>
              <a:gd name="connsiteY26" fmla="*/ 263842 h 372428"/>
              <a:gd name="connsiteX0" fmla="*/ 5506901 w 5506901"/>
              <a:gd name="connsiteY0" fmla="*/ 252570 h 372428"/>
              <a:gd name="connsiteX1" fmla="*/ 4903521 w 5506901"/>
              <a:gd name="connsiteY1" fmla="*/ 263843 h 372428"/>
              <a:gd name="connsiteX2" fmla="*/ 4875899 w 5506901"/>
              <a:gd name="connsiteY2" fmla="*/ 301943 h 372428"/>
              <a:gd name="connsiteX3" fmla="*/ 4835893 w 5506901"/>
              <a:gd name="connsiteY3" fmla="*/ 132398 h 372428"/>
              <a:gd name="connsiteX4" fmla="*/ 4799699 w 5506901"/>
              <a:gd name="connsiteY4" fmla="*/ 263843 h 372428"/>
              <a:gd name="connsiteX5" fmla="*/ 4712068 w 5506901"/>
              <a:gd name="connsiteY5" fmla="*/ 263843 h 372428"/>
              <a:gd name="connsiteX6" fmla="*/ 4698733 w 5506901"/>
              <a:gd name="connsiteY6" fmla="*/ 314325 h 372428"/>
              <a:gd name="connsiteX7" fmla="*/ 4674921 w 5506901"/>
              <a:gd name="connsiteY7" fmla="*/ 256223 h 372428"/>
              <a:gd name="connsiteX8" fmla="*/ 4651108 w 5506901"/>
              <a:gd name="connsiteY8" fmla="*/ 300990 h 372428"/>
              <a:gd name="connsiteX9" fmla="*/ 4606341 w 5506901"/>
              <a:gd name="connsiteY9" fmla="*/ 0 h 372428"/>
              <a:gd name="connsiteX10" fmla="*/ 4551096 w 5506901"/>
              <a:gd name="connsiteY10" fmla="*/ 372428 h 372428"/>
              <a:gd name="connsiteX11" fmla="*/ 4530141 w 5506901"/>
              <a:gd name="connsiteY11" fmla="*/ 263843 h 372428"/>
              <a:gd name="connsiteX12" fmla="*/ 4304399 w 5506901"/>
              <a:gd name="connsiteY12" fmla="*/ 263843 h 372428"/>
              <a:gd name="connsiteX13" fmla="*/ 4274871 w 5506901"/>
              <a:gd name="connsiteY13" fmla="*/ 322898 h 372428"/>
              <a:gd name="connsiteX14" fmla="*/ 4239628 w 5506901"/>
              <a:gd name="connsiteY14" fmla="*/ 129540 h 372428"/>
              <a:gd name="connsiteX15" fmla="*/ 4196766 w 5506901"/>
              <a:gd name="connsiteY15" fmla="*/ 263843 h 372428"/>
              <a:gd name="connsiteX16" fmla="*/ 4110088 w 5506901"/>
              <a:gd name="connsiteY16" fmla="*/ 263843 h 372428"/>
              <a:gd name="connsiteX17" fmla="*/ 4085324 w 5506901"/>
              <a:gd name="connsiteY17" fmla="*/ 300990 h 372428"/>
              <a:gd name="connsiteX18" fmla="*/ 4059606 w 5506901"/>
              <a:gd name="connsiteY18" fmla="*/ 254318 h 372428"/>
              <a:gd name="connsiteX19" fmla="*/ 4026268 w 5506901"/>
              <a:gd name="connsiteY19" fmla="*/ 315278 h 372428"/>
              <a:gd name="connsiteX20" fmla="*/ 3994836 w 5506901"/>
              <a:gd name="connsiteY20" fmla="*/ 51435 h 372428"/>
              <a:gd name="connsiteX21" fmla="*/ 3953878 w 5506901"/>
              <a:gd name="connsiteY21" fmla="*/ 356235 h 372428"/>
              <a:gd name="connsiteX22" fmla="*/ 3926256 w 5506901"/>
              <a:gd name="connsiteY22" fmla="*/ 263843 h 372428"/>
              <a:gd name="connsiteX23" fmla="*/ 3856724 w 5506901"/>
              <a:gd name="connsiteY23" fmla="*/ 263843 h 372428"/>
              <a:gd name="connsiteX24" fmla="*/ 3828149 w 5506901"/>
              <a:gd name="connsiteY24" fmla="*/ 216218 h 372428"/>
              <a:gd name="connsiteX25" fmla="*/ 3795763 w 5506901"/>
              <a:gd name="connsiteY25" fmla="*/ 263843 h 372428"/>
              <a:gd name="connsiteX26" fmla="*/ 0 w 5506901"/>
              <a:gd name="connsiteY26" fmla="*/ 263842 h 372428"/>
              <a:gd name="connsiteX0" fmla="*/ 5721090 w 5721090"/>
              <a:gd name="connsiteY0" fmla="*/ 252570 h 372428"/>
              <a:gd name="connsiteX1" fmla="*/ 5117710 w 5721090"/>
              <a:gd name="connsiteY1" fmla="*/ 263843 h 372428"/>
              <a:gd name="connsiteX2" fmla="*/ 5090088 w 5721090"/>
              <a:gd name="connsiteY2" fmla="*/ 301943 h 372428"/>
              <a:gd name="connsiteX3" fmla="*/ 5050082 w 5721090"/>
              <a:gd name="connsiteY3" fmla="*/ 132398 h 372428"/>
              <a:gd name="connsiteX4" fmla="*/ 5013888 w 5721090"/>
              <a:gd name="connsiteY4" fmla="*/ 263843 h 372428"/>
              <a:gd name="connsiteX5" fmla="*/ 4926257 w 5721090"/>
              <a:gd name="connsiteY5" fmla="*/ 263843 h 372428"/>
              <a:gd name="connsiteX6" fmla="*/ 4912922 w 5721090"/>
              <a:gd name="connsiteY6" fmla="*/ 314325 h 372428"/>
              <a:gd name="connsiteX7" fmla="*/ 4889110 w 5721090"/>
              <a:gd name="connsiteY7" fmla="*/ 256223 h 372428"/>
              <a:gd name="connsiteX8" fmla="*/ 4865297 w 5721090"/>
              <a:gd name="connsiteY8" fmla="*/ 300990 h 372428"/>
              <a:gd name="connsiteX9" fmla="*/ 4820530 w 5721090"/>
              <a:gd name="connsiteY9" fmla="*/ 0 h 372428"/>
              <a:gd name="connsiteX10" fmla="*/ 4765285 w 5721090"/>
              <a:gd name="connsiteY10" fmla="*/ 372428 h 372428"/>
              <a:gd name="connsiteX11" fmla="*/ 4744330 w 5721090"/>
              <a:gd name="connsiteY11" fmla="*/ 263843 h 372428"/>
              <a:gd name="connsiteX12" fmla="*/ 4518588 w 5721090"/>
              <a:gd name="connsiteY12" fmla="*/ 263843 h 372428"/>
              <a:gd name="connsiteX13" fmla="*/ 4489060 w 5721090"/>
              <a:gd name="connsiteY13" fmla="*/ 322898 h 372428"/>
              <a:gd name="connsiteX14" fmla="*/ 4453817 w 5721090"/>
              <a:gd name="connsiteY14" fmla="*/ 129540 h 372428"/>
              <a:gd name="connsiteX15" fmla="*/ 4410955 w 5721090"/>
              <a:gd name="connsiteY15" fmla="*/ 263843 h 372428"/>
              <a:gd name="connsiteX16" fmla="*/ 4324277 w 5721090"/>
              <a:gd name="connsiteY16" fmla="*/ 263843 h 372428"/>
              <a:gd name="connsiteX17" fmla="*/ 4299513 w 5721090"/>
              <a:gd name="connsiteY17" fmla="*/ 300990 h 372428"/>
              <a:gd name="connsiteX18" fmla="*/ 4273795 w 5721090"/>
              <a:gd name="connsiteY18" fmla="*/ 254318 h 372428"/>
              <a:gd name="connsiteX19" fmla="*/ 4240457 w 5721090"/>
              <a:gd name="connsiteY19" fmla="*/ 315278 h 372428"/>
              <a:gd name="connsiteX20" fmla="*/ 4209025 w 5721090"/>
              <a:gd name="connsiteY20" fmla="*/ 51435 h 372428"/>
              <a:gd name="connsiteX21" fmla="*/ 4168067 w 5721090"/>
              <a:gd name="connsiteY21" fmla="*/ 356235 h 372428"/>
              <a:gd name="connsiteX22" fmla="*/ 4140445 w 5721090"/>
              <a:gd name="connsiteY22" fmla="*/ 263843 h 372428"/>
              <a:gd name="connsiteX23" fmla="*/ 4070913 w 5721090"/>
              <a:gd name="connsiteY23" fmla="*/ 263843 h 372428"/>
              <a:gd name="connsiteX24" fmla="*/ 4042338 w 5721090"/>
              <a:gd name="connsiteY24" fmla="*/ 216218 h 372428"/>
              <a:gd name="connsiteX25" fmla="*/ 4009952 w 5721090"/>
              <a:gd name="connsiteY25" fmla="*/ 263843 h 372428"/>
              <a:gd name="connsiteX26" fmla="*/ 0 w 5721090"/>
              <a:gd name="connsiteY26" fmla="*/ 258205 h 372428"/>
              <a:gd name="connsiteX0" fmla="*/ 5721090 w 5721090"/>
              <a:gd name="connsiteY0" fmla="*/ 258207 h 372428"/>
              <a:gd name="connsiteX1" fmla="*/ 5117710 w 5721090"/>
              <a:gd name="connsiteY1" fmla="*/ 263843 h 372428"/>
              <a:gd name="connsiteX2" fmla="*/ 5090088 w 5721090"/>
              <a:gd name="connsiteY2" fmla="*/ 301943 h 372428"/>
              <a:gd name="connsiteX3" fmla="*/ 5050082 w 5721090"/>
              <a:gd name="connsiteY3" fmla="*/ 132398 h 372428"/>
              <a:gd name="connsiteX4" fmla="*/ 5013888 w 5721090"/>
              <a:gd name="connsiteY4" fmla="*/ 263843 h 372428"/>
              <a:gd name="connsiteX5" fmla="*/ 4926257 w 5721090"/>
              <a:gd name="connsiteY5" fmla="*/ 263843 h 372428"/>
              <a:gd name="connsiteX6" fmla="*/ 4912922 w 5721090"/>
              <a:gd name="connsiteY6" fmla="*/ 314325 h 372428"/>
              <a:gd name="connsiteX7" fmla="*/ 4889110 w 5721090"/>
              <a:gd name="connsiteY7" fmla="*/ 256223 h 372428"/>
              <a:gd name="connsiteX8" fmla="*/ 4865297 w 5721090"/>
              <a:gd name="connsiteY8" fmla="*/ 300990 h 372428"/>
              <a:gd name="connsiteX9" fmla="*/ 4820530 w 5721090"/>
              <a:gd name="connsiteY9" fmla="*/ 0 h 372428"/>
              <a:gd name="connsiteX10" fmla="*/ 4765285 w 5721090"/>
              <a:gd name="connsiteY10" fmla="*/ 372428 h 372428"/>
              <a:gd name="connsiteX11" fmla="*/ 4744330 w 5721090"/>
              <a:gd name="connsiteY11" fmla="*/ 263843 h 372428"/>
              <a:gd name="connsiteX12" fmla="*/ 4518588 w 5721090"/>
              <a:gd name="connsiteY12" fmla="*/ 263843 h 372428"/>
              <a:gd name="connsiteX13" fmla="*/ 4489060 w 5721090"/>
              <a:gd name="connsiteY13" fmla="*/ 322898 h 372428"/>
              <a:gd name="connsiteX14" fmla="*/ 4453817 w 5721090"/>
              <a:gd name="connsiteY14" fmla="*/ 129540 h 372428"/>
              <a:gd name="connsiteX15" fmla="*/ 4410955 w 5721090"/>
              <a:gd name="connsiteY15" fmla="*/ 263843 h 372428"/>
              <a:gd name="connsiteX16" fmla="*/ 4324277 w 5721090"/>
              <a:gd name="connsiteY16" fmla="*/ 263843 h 372428"/>
              <a:gd name="connsiteX17" fmla="*/ 4299513 w 5721090"/>
              <a:gd name="connsiteY17" fmla="*/ 300990 h 372428"/>
              <a:gd name="connsiteX18" fmla="*/ 4273795 w 5721090"/>
              <a:gd name="connsiteY18" fmla="*/ 254318 h 372428"/>
              <a:gd name="connsiteX19" fmla="*/ 4240457 w 5721090"/>
              <a:gd name="connsiteY19" fmla="*/ 315278 h 372428"/>
              <a:gd name="connsiteX20" fmla="*/ 4209025 w 5721090"/>
              <a:gd name="connsiteY20" fmla="*/ 51435 h 372428"/>
              <a:gd name="connsiteX21" fmla="*/ 4168067 w 5721090"/>
              <a:gd name="connsiteY21" fmla="*/ 356235 h 372428"/>
              <a:gd name="connsiteX22" fmla="*/ 4140445 w 5721090"/>
              <a:gd name="connsiteY22" fmla="*/ 263843 h 372428"/>
              <a:gd name="connsiteX23" fmla="*/ 4070913 w 5721090"/>
              <a:gd name="connsiteY23" fmla="*/ 263843 h 372428"/>
              <a:gd name="connsiteX24" fmla="*/ 4042338 w 5721090"/>
              <a:gd name="connsiteY24" fmla="*/ 216218 h 372428"/>
              <a:gd name="connsiteX25" fmla="*/ 4009952 w 5721090"/>
              <a:gd name="connsiteY25" fmla="*/ 263843 h 372428"/>
              <a:gd name="connsiteX26" fmla="*/ 0 w 5721090"/>
              <a:gd name="connsiteY26" fmla="*/ 258205 h 372428"/>
              <a:gd name="connsiteX0" fmla="*/ 5721090 w 5721090"/>
              <a:gd name="connsiteY0" fmla="*/ 258207 h 372428"/>
              <a:gd name="connsiteX1" fmla="*/ 5117710 w 5721090"/>
              <a:gd name="connsiteY1" fmla="*/ 263843 h 372428"/>
              <a:gd name="connsiteX2" fmla="*/ 5090088 w 5721090"/>
              <a:gd name="connsiteY2" fmla="*/ 301943 h 372428"/>
              <a:gd name="connsiteX3" fmla="*/ 5050082 w 5721090"/>
              <a:gd name="connsiteY3" fmla="*/ 132398 h 372428"/>
              <a:gd name="connsiteX4" fmla="*/ 5013888 w 5721090"/>
              <a:gd name="connsiteY4" fmla="*/ 263843 h 372428"/>
              <a:gd name="connsiteX5" fmla="*/ 4926257 w 5721090"/>
              <a:gd name="connsiteY5" fmla="*/ 263843 h 372428"/>
              <a:gd name="connsiteX6" fmla="*/ 4912922 w 5721090"/>
              <a:gd name="connsiteY6" fmla="*/ 314325 h 372428"/>
              <a:gd name="connsiteX7" fmla="*/ 4889110 w 5721090"/>
              <a:gd name="connsiteY7" fmla="*/ 256223 h 372428"/>
              <a:gd name="connsiteX8" fmla="*/ 4865297 w 5721090"/>
              <a:gd name="connsiteY8" fmla="*/ 300990 h 372428"/>
              <a:gd name="connsiteX9" fmla="*/ 4820530 w 5721090"/>
              <a:gd name="connsiteY9" fmla="*/ 0 h 372428"/>
              <a:gd name="connsiteX10" fmla="*/ 4765285 w 5721090"/>
              <a:gd name="connsiteY10" fmla="*/ 372428 h 372428"/>
              <a:gd name="connsiteX11" fmla="*/ 4744330 w 5721090"/>
              <a:gd name="connsiteY11" fmla="*/ 263843 h 372428"/>
              <a:gd name="connsiteX12" fmla="*/ 4518588 w 5721090"/>
              <a:gd name="connsiteY12" fmla="*/ 263843 h 372428"/>
              <a:gd name="connsiteX13" fmla="*/ 4489060 w 5721090"/>
              <a:gd name="connsiteY13" fmla="*/ 322898 h 372428"/>
              <a:gd name="connsiteX14" fmla="*/ 4453817 w 5721090"/>
              <a:gd name="connsiteY14" fmla="*/ 129540 h 372428"/>
              <a:gd name="connsiteX15" fmla="*/ 4410955 w 5721090"/>
              <a:gd name="connsiteY15" fmla="*/ 263843 h 372428"/>
              <a:gd name="connsiteX16" fmla="*/ 4324277 w 5721090"/>
              <a:gd name="connsiteY16" fmla="*/ 263843 h 372428"/>
              <a:gd name="connsiteX17" fmla="*/ 4299513 w 5721090"/>
              <a:gd name="connsiteY17" fmla="*/ 300990 h 372428"/>
              <a:gd name="connsiteX18" fmla="*/ 4273795 w 5721090"/>
              <a:gd name="connsiteY18" fmla="*/ 254318 h 372428"/>
              <a:gd name="connsiteX19" fmla="*/ 4240457 w 5721090"/>
              <a:gd name="connsiteY19" fmla="*/ 315278 h 372428"/>
              <a:gd name="connsiteX20" fmla="*/ 4209025 w 5721090"/>
              <a:gd name="connsiteY20" fmla="*/ 51435 h 372428"/>
              <a:gd name="connsiteX21" fmla="*/ 4168067 w 5721090"/>
              <a:gd name="connsiteY21" fmla="*/ 356235 h 372428"/>
              <a:gd name="connsiteX22" fmla="*/ 4140445 w 5721090"/>
              <a:gd name="connsiteY22" fmla="*/ 263843 h 372428"/>
              <a:gd name="connsiteX23" fmla="*/ 4070913 w 5721090"/>
              <a:gd name="connsiteY23" fmla="*/ 263843 h 372428"/>
              <a:gd name="connsiteX24" fmla="*/ 4042338 w 5721090"/>
              <a:gd name="connsiteY24" fmla="*/ 216218 h 372428"/>
              <a:gd name="connsiteX25" fmla="*/ 4009952 w 5721090"/>
              <a:gd name="connsiteY25" fmla="*/ 263843 h 372428"/>
              <a:gd name="connsiteX26" fmla="*/ 0 w 5721090"/>
              <a:gd name="connsiteY26" fmla="*/ 269478 h 372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721090" h="372428">
                <a:moveTo>
                  <a:pt x="5721090" y="258207"/>
                </a:moveTo>
                <a:lnTo>
                  <a:pt x="5117710" y="263843"/>
                </a:lnTo>
                <a:lnTo>
                  <a:pt x="5090088" y="301943"/>
                </a:lnTo>
                <a:lnTo>
                  <a:pt x="5050082" y="132398"/>
                </a:lnTo>
                <a:lnTo>
                  <a:pt x="5013888" y="263843"/>
                </a:lnTo>
                <a:lnTo>
                  <a:pt x="4926257" y="263843"/>
                </a:lnTo>
                <a:lnTo>
                  <a:pt x="4912922" y="314325"/>
                </a:lnTo>
                <a:lnTo>
                  <a:pt x="4889110" y="256223"/>
                </a:lnTo>
                <a:lnTo>
                  <a:pt x="4865297" y="300990"/>
                </a:lnTo>
                <a:lnTo>
                  <a:pt x="4820530" y="0"/>
                </a:lnTo>
                <a:lnTo>
                  <a:pt x="4765285" y="372428"/>
                </a:lnTo>
                <a:lnTo>
                  <a:pt x="4744330" y="263843"/>
                </a:lnTo>
                <a:lnTo>
                  <a:pt x="4518588" y="263843"/>
                </a:lnTo>
                <a:lnTo>
                  <a:pt x="4489060" y="322898"/>
                </a:lnTo>
                <a:lnTo>
                  <a:pt x="4453817" y="129540"/>
                </a:lnTo>
                <a:lnTo>
                  <a:pt x="4410955" y="263843"/>
                </a:lnTo>
                <a:lnTo>
                  <a:pt x="4324277" y="263843"/>
                </a:lnTo>
                <a:lnTo>
                  <a:pt x="4299513" y="300990"/>
                </a:lnTo>
                <a:lnTo>
                  <a:pt x="4273795" y="254318"/>
                </a:lnTo>
                <a:lnTo>
                  <a:pt x="4240457" y="315278"/>
                </a:lnTo>
                <a:lnTo>
                  <a:pt x="4209025" y="51435"/>
                </a:lnTo>
                <a:lnTo>
                  <a:pt x="4168067" y="356235"/>
                </a:lnTo>
                <a:lnTo>
                  <a:pt x="4140445" y="263843"/>
                </a:lnTo>
                <a:lnTo>
                  <a:pt x="4070913" y="263843"/>
                </a:lnTo>
                <a:lnTo>
                  <a:pt x="4042338" y="216218"/>
                </a:lnTo>
                <a:lnTo>
                  <a:pt x="4009952" y="263843"/>
                </a:lnTo>
                <a:lnTo>
                  <a:pt x="0" y="269478"/>
                </a:lnTo>
              </a:path>
            </a:pathLst>
          </a:custGeom>
          <a:noFill/>
          <a:ln w="28575" cap="rnd">
            <a:solidFill>
              <a:schemeClr val="accent1"/>
            </a:solidFill>
            <a:prstDash val="solid"/>
            <a:round/>
          </a:ln>
        </p:spPr>
        <p:txBody>
          <a:bodyPr lIns="68580" tIns="34290" rIns="68580" bIns="34290" rtlCol="0" anchor="ctr"/>
          <a:lstStyle/>
          <a:p>
            <a:endParaRPr lang="en-US"/>
          </a:p>
        </p:txBody>
      </p:sp>
      <p:sp>
        <p:nvSpPr>
          <p:cNvPr id="39" name="Right Triangle 38">
            <a:extLst>
              <a:ext uri="{FF2B5EF4-FFF2-40B4-BE49-F238E27FC236}">
                <a16:creationId xmlns="" xmlns:a16="http://schemas.microsoft.com/office/drawing/2014/main" id="{59C2908B-EF34-4DBE-978B-CDE49FAFD52F}"/>
              </a:ext>
            </a:extLst>
          </p:cNvPr>
          <p:cNvSpPr/>
          <p:nvPr userDrawn="1"/>
        </p:nvSpPr>
        <p:spPr>
          <a:xfrm>
            <a:off x="-7613" y="0"/>
            <a:ext cx="1159649" cy="51435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/>
          </a:p>
        </p:txBody>
      </p:sp>
      <p:sp>
        <p:nvSpPr>
          <p:cNvPr id="40" name="Right Triangle 39">
            <a:extLst>
              <a:ext uri="{FF2B5EF4-FFF2-40B4-BE49-F238E27FC236}">
                <a16:creationId xmlns="" xmlns:a16="http://schemas.microsoft.com/office/drawing/2014/main" id="{C97F2111-7610-4948-BBB5-C217E5C6D28C}"/>
              </a:ext>
            </a:extLst>
          </p:cNvPr>
          <p:cNvSpPr/>
          <p:nvPr userDrawn="1"/>
        </p:nvSpPr>
        <p:spPr>
          <a:xfrm flipH="1" flipV="1">
            <a:off x="8460431" y="5888"/>
            <a:ext cx="683568" cy="51435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/>
          </a:p>
        </p:txBody>
      </p:sp>
      <p:sp>
        <p:nvSpPr>
          <p:cNvPr id="21" name="Text Placeholder 9">
            <a:extLst>
              <a:ext uri="{FF2B5EF4-FFF2-40B4-BE49-F238E27FC236}">
                <a16:creationId xmlns="" xmlns:a16="http://schemas.microsoft.com/office/drawing/2014/main" id="{C83338C7-ECF6-4EFC-91D6-98F67A23BD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lIns="68580" tIns="34290" rIns="68580" bIns="34290" anchor="ctr"/>
          <a:lstStyle>
            <a:lvl1pPr marL="0" indent="0" algn="ctr">
              <a:buNone/>
              <a:defRPr sz="4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6" name="막힌 원호 14">
            <a:extLst>
              <a:ext uri="{FF2B5EF4-FFF2-40B4-BE49-F238E27FC236}">
                <a16:creationId xmlns="" xmlns:a16="http://schemas.microsoft.com/office/drawing/2014/main" id="{539A5EA1-4E21-44E3-A228-3288DE217C72}"/>
              </a:ext>
            </a:extLst>
          </p:cNvPr>
          <p:cNvSpPr/>
          <p:nvPr userDrawn="1"/>
        </p:nvSpPr>
        <p:spPr>
          <a:xfrm>
            <a:off x="3246966" y="1245914"/>
            <a:ext cx="2970000" cy="2970000"/>
          </a:xfrm>
          <a:prstGeom prst="blockArc">
            <a:avLst>
              <a:gd name="adj1" fmla="val 13812800"/>
              <a:gd name="adj2" fmla="val 7644143"/>
              <a:gd name="adj3" fmla="val 1399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pic>
        <p:nvPicPr>
          <p:cNvPr id="37" name="그림 12">
            <a:extLst>
              <a:ext uri="{FF2B5EF4-FFF2-40B4-BE49-F238E27FC236}">
                <a16:creationId xmlns="" xmlns:a16="http://schemas.microsoft.com/office/drawing/2014/main" id="{1444ED57-CCCA-4F16-9ED6-C28E39B78D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40" y="1561410"/>
            <a:ext cx="3379239" cy="2953378"/>
          </a:xfrm>
          <a:prstGeom prst="rect">
            <a:avLst/>
          </a:prstGeom>
        </p:spPr>
      </p:pic>
      <p:sp>
        <p:nvSpPr>
          <p:cNvPr id="38" name="그림 개체 틀 2">
            <a:extLst>
              <a:ext uri="{FF2B5EF4-FFF2-40B4-BE49-F238E27FC236}">
                <a16:creationId xmlns="" xmlns:a16="http://schemas.microsoft.com/office/drawing/2014/main" id="{56022160-776B-46D5-93AB-4105F49135C0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797576" y="1680388"/>
            <a:ext cx="3148625" cy="18453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68580" tIns="405000" rIns="68580" bIns="34290" anchor="ctr"/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83610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184044"/>
            <a:ext cx="8679898" cy="543185"/>
          </a:xfrm>
          <a:prstGeom prst="rect">
            <a:avLst/>
          </a:prstGeom>
        </p:spPr>
        <p:txBody>
          <a:bodyPr lIns="68580" tIns="34290" rIns="68580" bIns="34290" anchor="ctr"/>
          <a:lstStyle>
            <a:lvl1pPr marL="0" indent="0" algn="ctr">
              <a:buNone/>
              <a:defRPr sz="4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3489078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5" r:id="rId2"/>
  </p:sldLayoutIdLst>
  <p:txStyles>
    <p:titleStyle>
      <a:lvl1pPr algn="l" defTabSz="685817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4" indent="-171454" algn="l" defTabSz="6858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64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71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80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89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97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906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814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724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1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9" algn="l" defTabSz="68581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17" algn="l" defTabSz="68581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26" algn="l" defTabSz="68581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34" algn="l" defTabSz="68581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44" algn="l" defTabSz="68581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algn="l" defTabSz="68581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60" algn="l" defTabSz="68581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69" algn="l" defTabSz="68581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8" r:id="rId2"/>
    <p:sldLayoutId id="2147483743" r:id="rId3"/>
    <p:sldLayoutId id="2147483742" r:id="rId4"/>
    <p:sldLayoutId id="2147483731" r:id="rId5"/>
    <p:sldLayoutId id="2147483745" r:id="rId6"/>
    <p:sldLayoutId id="2147483733" r:id="rId7"/>
    <p:sldLayoutId id="2147483746" r:id="rId8"/>
    <p:sldLayoutId id="2147483748" r:id="rId9"/>
    <p:sldLayoutId id="2147483749" r:id="rId10"/>
    <p:sldLayoutId id="2147483750" r:id="rId11"/>
  </p:sldLayoutIdLst>
  <p:txStyles>
    <p:titleStyle>
      <a:lvl1pPr algn="l" defTabSz="685817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4" indent="-171454" algn="l" defTabSz="6858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64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71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80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89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97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906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814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724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1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9" algn="l" defTabSz="68581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17" algn="l" defTabSz="68581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26" algn="l" defTabSz="68581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34" algn="l" defTabSz="68581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44" algn="l" defTabSz="68581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algn="l" defTabSz="68581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60" algn="l" defTabSz="68581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69" algn="l" defTabSz="68581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roup 135">
            <a:extLst>
              <a:ext uri="{FF2B5EF4-FFF2-40B4-BE49-F238E27FC236}">
                <a16:creationId xmlns="" xmlns:a16="http://schemas.microsoft.com/office/drawing/2014/main" id="{A0EAB522-1DFF-4B85-8868-4BF984E553F0}"/>
              </a:ext>
            </a:extLst>
          </p:cNvPr>
          <p:cNvGrpSpPr/>
          <p:nvPr/>
        </p:nvGrpSpPr>
        <p:grpSpPr>
          <a:xfrm>
            <a:off x="-368509" y="900490"/>
            <a:ext cx="7700391" cy="1582484"/>
            <a:chOff x="-491345" y="1077822"/>
            <a:chExt cx="10267188" cy="2109978"/>
          </a:xfrm>
        </p:grpSpPr>
        <p:grpSp>
          <p:nvGrpSpPr>
            <p:cNvPr id="122" name="Group 121">
              <a:extLst>
                <a:ext uri="{FF2B5EF4-FFF2-40B4-BE49-F238E27FC236}">
                  <a16:creationId xmlns="" xmlns:a16="http://schemas.microsoft.com/office/drawing/2014/main" id="{25426AD8-F38A-41A4-A132-B187D44A767E}"/>
                </a:ext>
              </a:extLst>
            </p:cNvPr>
            <p:cNvGrpSpPr/>
            <p:nvPr/>
          </p:nvGrpSpPr>
          <p:grpSpPr>
            <a:xfrm>
              <a:off x="-491345" y="1077822"/>
              <a:ext cx="10267188" cy="2109978"/>
              <a:chOff x="-491345" y="1077822"/>
              <a:chExt cx="10267188" cy="2109978"/>
            </a:xfrm>
          </p:grpSpPr>
          <p:pic>
            <p:nvPicPr>
              <p:cNvPr id="65" name="Picture 64">
                <a:extLst>
                  <a:ext uri="{FF2B5EF4-FFF2-40B4-BE49-F238E27FC236}">
                    <a16:creationId xmlns="" xmlns:a16="http://schemas.microsoft.com/office/drawing/2014/main" id="{8B491B70-93F2-4668-BC1F-5BBC24FCA6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099443" y="1808913"/>
                <a:ext cx="1676400" cy="495300"/>
              </a:xfrm>
              <a:custGeom>
                <a:avLst/>
                <a:gdLst>
                  <a:gd name="connsiteX0" fmla="*/ 0 w 1676400"/>
                  <a:gd name="connsiteY0" fmla="*/ 0 h 495300"/>
                  <a:gd name="connsiteX1" fmla="*/ 1684782 w 1676400"/>
                  <a:gd name="connsiteY1" fmla="*/ 0 h 495300"/>
                  <a:gd name="connsiteX2" fmla="*/ 1684782 w 1676400"/>
                  <a:gd name="connsiteY2" fmla="*/ 498348 h 495300"/>
                  <a:gd name="connsiteX3" fmla="*/ 0 w 1676400"/>
                  <a:gd name="connsiteY3" fmla="*/ 498348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76400" h="495300">
                    <a:moveTo>
                      <a:pt x="0" y="0"/>
                    </a:moveTo>
                    <a:lnTo>
                      <a:pt x="1684782" y="0"/>
                    </a:lnTo>
                    <a:lnTo>
                      <a:pt x="1684782" y="498348"/>
                    </a:lnTo>
                    <a:lnTo>
                      <a:pt x="0" y="498348"/>
                    </a:lnTo>
                    <a:close/>
                  </a:path>
                </a:pathLst>
              </a:custGeom>
              <a:ln/>
            </p:spPr>
          </p:pic>
          <p:sp>
            <p:nvSpPr>
              <p:cNvPr id="66" name="Freeform: Shape 65">
                <a:extLst>
                  <a:ext uri="{FF2B5EF4-FFF2-40B4-BE49-F238E27FC236}">
                    <a16:creationId xmlns="" xmlns:a16="http://schemas.microsoft.com/office/drawing/2014/main" id="{F7F6D971-A705-4B43-9964-5269154453FE}"/>
                  </a:ext>
                </a:extLst>
              </p:cNvPr>
              <p:cNvSpPr/>
              <p:nvPr/>
            </p:nvSpPr>
            <p:spPr>
              <a:xfrm>
                <a:off x="8125446" y="1833631"/>
                <a:ext cx="1600200" cy="409575"/>
              </a:xfrm>
              <a:custGeom>
                <a:avLst/>
                <a:gdLst>
                  <a:gd name="connsiteX0" fmla="*/ 1578769 w 1600200"/>
                  <a:gd name="connsiteY0" fmla="*/ 285274 h 409575"/>
                  <a:gd name="connsiteX1" fmla="*/ 1285398 w 1600200"/>
                  <a:gd name="connsiteY1" fmla="*/ 285274 h 409575"/>
                  <a:gd name="connsiteX2" fmla="*/ 1257776 w 1600200"/>
                  <a:gd name="connsiteY2" fmla="*/ 323374 h 409575"/>
                  <a:gd name="connsiteX3" fmla="*/ 1217771 w 1600200"/>
                  <a:gd name="connsiteY3" fmla="*/ 153829 h 409575"/>
                  <a:gd name="connsiteX4" fmla="*/ 1181576 w 1600200"/>
                  <a:gd name="connsiteY4" fmla="*/ 285274 h 409575"/>
                  <a:gd name="connsiteX5" fmla="*/ 1093946 w 1600200"/>
                  <a:gd name="connsiteY5" fmla="*/ 285274 h 409575"/>
                  <a:gd name="connsiteX6" fmla="*/ 1080611 w 1600200"/>
                  <a:gd name="connsiteY6" fmla="*/ 335756 h 409575"/>
                  <a:gd name="connsiteX7" fmla="*/ 1056798 w 1600200"/>
                  <a:gd name="connsiteY7" fmla="*/ 277654 h 409575"/>
                  <a:gd name="connsiteX8" fmla="*/ 1032986 w 1600200"/>
                  <a:gd name="connsiteY8" fmla="*/ 322421 h 409575"/>
                  <a:gd name="connsiteX9" fmla="*/ 988219 w 1600200"/>
                  <a:gd name="connsiteY9" fmla="*/ 21431 h 409575"/>
                  <a:gd name="connsiteX10" fmla="*/ 932973 w 1600200"/>
                  <a:gd name="connsiteY10" fmla="*/ 393859 h 409575"/>
                  <a:gd name="connsiteX11" fmla="*/ 912019 w 1600200"/>
                  <a:gd name="connsiteY11" fmla="*/ 285274 h 409575"/>
                  <a:gd name="connsiteX12" fmla="*/ 686276 w 1600200"/>
                  <a:gd name="connsiteY12" fmla="*/ 285274 h 409575"/>
                  <a:gd name="connsiteX13" fmla="*/ 656748 w 1600200"/>
                  <a:gd name="connsiteY13" fmla="*/ 344329 h 409575"/>
                  <a:gd name="connsiteX14" fmla="*/ 621506 w 1600200"/>
                  <a:gd name="connsiteY14" fmla="*/ 150971 h 409575"/>
                  <a:gd name="connsiteX15" fmla="*/ 578644 w 1600200"/>
                  <a:gd name="connsiteY15" fmla="*/ 285274 h 409575"/>
                  <a:gd name="connsiteX16" fmla="*/ 491966 w 1600200"/>
                  <a:gd name="connsiteY16" fmla="*/ 285274 h 409575"/>
                  <a:gd name="connsiteX17" fmla="*/ 467201 w 1600200"/>
                  <a:gd name="connsiteY17" fmla="*/ 322421 h 409575"/>
                  <a:gd name="connsiteX18" fmla="*/ 441484 w 1600200"/>
                  <a:gd name="connsiteY18" fmla="*/ 275749 h 409575"/>
                  <a:gd name="connsiteX19" fmla="*/ 408146 w 1600200"/>
                  <a:gd name="connsiteY19" fmla="*/ 336709 h 409575"/>
                  <a:gd name="connsiteX20" fmla="*/ 376714 w 1600200"/>
                  <a:gd name="connsiteY20" fmla="*/ 72866 h 409575"/>
                  <a:gd name="connsiteX21" fmla="*/ 335756 w 1600200"/>
                  <a:gd name="connsiteY21" fmla="*/ 377666 h 409575"/>
                  <a:gd name="connsiteX22" fmla="*/ 308134 w 1600200"/>
                  <a:gd name="connsiteY22" fmla="*/ 285274 h 409575"/>
                  <a:gd name="connsiteX23" fmla="*/ 238601 w 1600200"/>
                  <a:gd name="connsiteY23" fmla="*/ 285274 h 409575"/>
                  <a:gd name="connsiteX24" fmla="*/ 210026 w 1600200"/>
                  <a:gd name="connsiteY24" fmla="*/ 237649 h 409575"/>
                  <a:gd name="connsiteX25" fmla="*/ 177641 w 1600200"/>
                  <a:gd name="connsiteY25" fmla="*/ 285274 h 409575"/>
                  <a:gd name="connsiteX26" fmla="*/ 21431 w 1600200"/>
                  <a:gd name="connsiteY26" fmla="*/ 285274 h 409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600200" h="409575">
                    <a:moveTo>
                      <a:pt x="1578769" y="285274"/>
                    </a:moveTo>
                    <a:lnTo>
                      <a:pt x="1285398" y="285274"/>
                    </a:lnTo>
                    <a:lnTo>
                      <a:pt x="1257776" y="323374"/>
                    </a:lnTo>
                    <a:lnTo>
                      <a:pt x="1217771" y="153829"/>
                    </a:lnTo>
                    <a:lnTo>
                      <a:pt x="1181576" y="285274"/>
                    </a:lnTo>
                    <a:lnTo>
                      <a:pt x="1093946" y="285274"/>
                    </a:lnTo>
                    <a:lnTo>
                      <a:pt x="1080611" y="335756"/>
                    </a:lnTo>
                    <a:lnTo>
                      <a:pt x="1056798" y="277654"/>
                    </a:lnTo>
                    <a:lnTo>
                      <a:pt x="1032986" y="322421"/>
                    </a:lnTo>
                    <a:lnTo>
                      <a:pt x="988219" y="21431"/>
                    </a:lnTo>
                    <a:lnTo>
                      <a:pt x="932973" y="393859"/>
                    </a:lnTo>
                    <a:lnTo>
                      <a:pt x="912019" y="285274"/>
                    </a:lnTo>
                    <a:lnTo>
                      <a:pt x="686276" y="285274"/>
                    </a:lnTo>
                    <a:lnTo>
                      <a:pt x="656748" y="344329"/>
                    </a:lnTo>
                    <a:lnTo>
                      <a:pt x="621506" y="150971"/>
                    </a:lnTo>
                    <a:lnTo>
                      <a:pt x="578644" y="285274"/>
                    </a:lnTo>
                    <a:lnTo>
                      <a:pt x="491966" y="285274"/>
                    </a:lnTo>
                    <a:lnTo>
                      <a:pt x="467201" y="322421"/>
                    </a:lnTo>
                    <a:lnTo>
                      <a:pt x="441484" y="275749"/>
                    </a:lnTo>
                    <a:lnTo>
                      <a:pt x="408146" y="336709"/>
                    </a:lnTo>
                    <a:lnTo>
                      <a:pt x="376714" y="72866"/>
                    </a:lnTo>
                    <a:lnTo>
                      <a:pt x="335756" y="377666"/>
                    </a:lnTo>
                    <a:lnTo>
                      <a:pt x="308134" y="285274"/>
                    </a:lnTo>
                    <a:lnTo>
                      <a:pt x="238601" y="285274"/>
                    </a:lnTo>
                    <a:lnTo>
                      <a:pt x="210026" y="237649"/>
                    </a:lnTo>
                    <a:lnTo>
                      <a:pt x="177641" y="285274"/>
                    </a:lnTo>
                    <a:lnTo>
                      <a:pt x="21431" y="285274"/>
                    </a:lnTo>
                  </a:path>
                </a:pathLst>
              </a:custGeom>
              <a:noFill/>
              <a:ln w="28575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67" name="Picture 66">
                <a:extLst>
                  <a:ext uri="{FF2B5EF4-FFF2-40B4-BE49-F238E27FC236}">
                    <a16:creationId xmlns="" xmlns:a16="http://schemas.microsoft.com/office/drawing/2014/main" id="{32EBC4F2-FDAB-458F-B3D6-C655FBB2CB3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-8934" r="1"/>
              <a:stretch/>
            </p:blipFill>
            <p:spPr>
              <a:xfrm>
                <a:off x="-491345" y="1797483"/>
                <a:ext cx="5676900" cy="495300"/>
              </a:xfrm>
              <a:custGeom>
                <a:avLst/>
                <a:gdLst>
                  <a:gd name="connsiteX0" fmla="*/ 0 w 5676900"/>
                  <a:gd name="connsiteY0" fmla="*/ 0 h 495300"/>
                  <a:gd name="connsiteX1" fmla="*/ 5685282 w 5676900"/>
                  <a:gd name="connsiteY1" fmla="*/ 0 h 495300"/>
                  <a:gd name="connsiteX2" fmla="*/ 5685282 w 5676900"/>
                  <a:gd name="connsiteY2" fmla="*/ 500634 h 495300"/>
                  <a:gd name="connsiteX3" fmla="*/ 0 w 5676900"/>
                  <a:gd name="connsiteY3" fmla="*/ 50063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76900" h="495300">
                    <a:moveTo>
                      <a:pt x="0" y="0"/>
                    </a:moveTo>
                    <a:lnTo>
                      <a:pt x="5685282" y="0"/>
                    </a:lnTo>
                    <a:lnTo>
                      <a:pt x="5685282" y="500634"/>
                    </a:lnTo>
                    <a:lnTo>
                      <a:pt x="0" y="500634"/>
                    </a:lnTo>
                    <a:close/>
                  </a:path>
                </a:pathLst>
              </a:custGeom>
              <a:ln/>
            </p:spPr>
          </p:pic>
          <p:sp>
            <p:nvSpPr>
              <p:cNvPr id="68" name="Freeform: Shape 67">
                <a:extLst>
                  <a:ext uri="{FF2B5EF4-FFF2-40B4-BE49-F238E27FC236}">
                    <a16:creationId xmlns="" xmlns:a16="http://schemas.microsoft.com/office/drawing/2014/main" id="{5653D0CF-464F-41CE-9CC7-5B508C75BCB1}"/>
                  </a:ext>
                </a:extLst>
              </p:cNvPr>
              <p:cNvSpPr/>
              <p:nvPr/>
            </p:nvSpPr>
            <p:spPr>
              <a:xfrm>
                <a:off x="14351" y="1860842"/>
                <a:ext cx="5196891" cy="372428"/>
              </a:xfrm>
              <a:custGeom>
                <a:avLst/>
                <a:gdLst>
                  <a:gd name="connsiteX0" fmla="*/ 5579269 w 5600700"/>
                  <a:gd name="connsiteY0" fmla="*/ 285274 h 409575"/>
                  <a:gd name="connsiteX1" fmla="*/ 5285899 w 5600700"/>
                  <a:gd name="connsiteY1" fmla="*/ 285274 h 409575"/>
                  <a:gd name="connsiteX2" fmla="*/ 5258277 w 5600700"/>
                  <a:gd name="connsiteY2" fmla="*/ 323374 h 409575"/>
                  <a:gd name="connsiteX3" fmla="*/ 5218271 w 5600700"/>
                  <a:gd name="connsiteY3" fmla="*/ 153829 h 409575"/>
                  <a:gd name="connsiteX4" fmla="*/ 5182077 w 5600700"/>
                  <a:gd name="connsiteY4" fmla="*/ 285274 h 409575"/>
                  <a:gd name="connsiteX5" fmla="*/ 5094446 w 5600700"/>
                  <a:gd name="connsiteY5" fmla="*/ 285274 h 409575"/>
                  <a:gd name="connsiteX6" fmla="*/ 5081111 w 5600700"/>
                  <a:gd name="connsiteY6" fmla="*/ 335756 h 409575"/>
                  <a:gd name="connsiteX7" fmla="*/ 5057299 w 5600700"/>
                  <a:gd name="connsiteY7" fmla="*/ 277654 h 409575"/>
                  <a:gd name="connsiteX8" fmla="*/ 5033486 w 5600700"/>
                  <a:gd name="connsiteY8" fmla="*/ 322421 h 409575"/>
                  <a:gd name="connsiteX9" fmla="*/ 4988719 w 5600700"/>
                  <a:gd name="connsiteY9" fmla="*/ 21431 h 409575"/>
                  <a:gd name="connsiteX10" fmla="*/ 4933474 w 5600700"/>
                  <a:gd name="connsiteY10" fmla="*/ 393859 h 409575"/>
                  <a:gd name="connsiteX11" fmla="*/ 4912519 w 5600700"/>
                  <a:gd name="connsiteY11" fmla="*/ 285274 h 409575"/>
                  <a:gd name="connsiteX12" fmla="*/ 4686777 w 5600700"/>
                  <a:gd name="connsiteY12" fmla="*/ 285274 h 409575"/>
                  <a:gd name="connsiteX13" fmla="*/ 4657249 w 5600700"/>
                  <a:gd name="connsiteY13" fmla="*/ 344329 h 409575"/>
                  <a:gd name="connsiteX14" fmla="*/ 4622006 w 5600700"/>
                  <a:gd name="connsiteY14" fmla="*/ 150971 h 409575"/>
                  <a:gd name="connsiteX15" fmla="*/ 4579144 w 5600700"/>
                  <a:gd name="connsiteY15" fmla="*/ 285274 h 409575"/>
                  <a:gd name="connsiteX16" fmla="*/ 4492466 w 5600700"/>
                  <a:gd name="connsiteY16" fmla="*/ 285274 h 409575"/>
                  <a:gd name="connsiteX17" fmla="*/ 4467702 w 5600700"/>
                  <a:gd name="connsiteY17" fmla="*/ 322421 h 409575"/>
                  <a:gd name="connsiteX18" fmla="*/ 4441984 w 5600700"/>
                  <a:gd name="connsiteY18" fmla="*/ 275749 h 409575"/>
                  <a:gd name="connsiteX19" fmla="*/ 4408646 w 5600700"/>
                  <a:gd name="connsiteY19" fmla="*/ 336709 h 409575"/>
                  <a:gd name="connsiteX20" fmla="*/ 4377214 w 5600700"/>
                  <a:gd name="connsiteY20" fmla="*/ 72866 h 409575"/>
                  <a:gd name="connsiteX21" fmla="*/ 4336256 w 5600700"/>
                  <a:gd name="connsiteY21" fmla="*/ 377666 h 409575"/>
                  <a:gd name="connsiteX22" fmla="*/ 4308634 w 5600700"/>
                  <a:gd name="connsiteY22" fmla="*/ 285274 h 409575"/>
                  <a:gd name="connsiteX23" fmla="*/ 4239102 w 5600700"/>
                  <a:gd name="connsiteY23" fmla="*/ 285274 h 409575"/>
                  <a:gd name="connsiteX24" fmla="*/ 4210527 w 5600700"/>
                  <a:gd name="connsiteY24" fmla="*/ 237649 h 409575"/>
                  <a:gd name="connsiteX25" fmla="*/ 4178141 w 5600700"/>
                  <a:gd name="connsiteY25" fmla="*/ 285274 h 409575"/>
                  <a:gd name="connsiteX26" fmla="*/ 21431 w 5600700"/>
                  <a:gd name="connsiteY26" fmla="*/ 285274 h 409575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75874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196891" h="372428">
                    <a:moveTo>
                      <a:pt x="5196891" y="263843"/>
                    </a:moveTo>
                    <a:lnTo>
                      <a:pt x="4903521" y="263843"/>
                    </a:lnTo>
                    <a:lnTo>
                      <a:pt x="4875899" y="301943"/>
                    </a:lnTo>
                    <a:lnTo>
                      <a:pt x="4835893" y="132398"/>
                    </a:lnTo>
                    <a:lnTo>
                      <a:pt x="4799699" y="263843"/>
                    </a:lnTo>
                    <a:lnTo>
                      <a:pt x="4712068" y="263843"/>
                    </a:lnTo>
                    <a:lnTo>
                      <a:pt x="4698733" y="314325"/>
                    </a:lnTo>
                    <a:lnTo>
                      <a:pt x="4674921" y="256223"/>
                    </a:lnTo>
                    <a:lnTo>
                      <a:pt x="4651108" y="300990"/>
                    </a:lnTo>
                    <a:lnTo>
                      <a:pt x="4606341" y="0"/>
                    </a:lnTo>
                    <a:lnTo>
                      <a:pt x="4551096" y="372428"/>
                    </a:lnTo>
                    <a:lnTo>
                      <a:pt x="4530141" y="263843"/>
                    </a:lnTo>
                    <a:lnTo>
                      <a:pt x="4304399" y="263843"/>
                    </a:lnTo>
                    <a:lnTo>
                      <a:pt x="4274871" y="322898"/>
                    </a:lnTo>
                    <a:lnTo>
                      <a:pt x="4239628" y="129540"/>
                    </a:lnTo>
                    <a:lnTo>
                      <a:pt x="4196766" y="263843"/>
                    </a:lnTo>
                    <a:lnTo>
                      <a:pt x="4110088" y="263843"/>
                    </a:lnTo>
                    <a:lnTo>
                      <a:pt x="4085324" y="300990"/>
                    </a:lnTo>
                    <a:lnTo>
                      <a:pt x="4059606" y="254318"/>
                    </a:lnTo>
                    <a:lnTo>
                      <a:pt x="4026268" y="315278"/>
                    </a:lnTo>
                    <a:lnTo>
                      <a:pt x="3994836" y="51435"/>
                    </a:lnTo>
                    <a:lnTo>
                      <a:pt x="3953878" y="356235"/>
                    </a:lnTo>
                    <a:lnTo>
                      <a:pt x="3926256" y="263843"/>
                    </a:lnTo>
                    <a:lnTo>
                      <a:pt x="3856724" y="263843"/>
                    </a:lnTo>
                    <a:lnTo>
                      <a:pt x="3828149" y="216218"/>
                    </a:lnTo>
                    <a:lnTo>
                      <a:pt x="3795763" y="263843"/>
                    </a:lnTo>
                    <a:lnTo>
                      <a:pt x="0" y="263842"/>
                    </a:lnTo>
                  </a:path>
                </a:pathLst>
              </a:custGeom>
              <a:noFill/>
              <a:ln w="28575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69" name="Picture 68">
                <a:extLst>
                  <a:ext uri="{FF2B5EF4-FFF2-40B4-BE49-F238E27FC236}">
                    <a16:creationId xmlns="" xmlns:a16="http://schemas.microsoft.com/office/drawing/2014/main" id="{5DEF24CD-3AAD-4FCE-BB30-02BFFC7D05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82352" y="1731618"/>
                <a:ext cx="904875" cy="800100"/>
              </a:xfrm>
              <a:custGeom>
                <a:avLst/>
                <a:gdLst>
                  <a:gd name="connsiteX0" fmla="*/ 0 w 904875"/>
                  <a:gd name="connsiteY0" fmla="*/ 0 h 800100"/>
                  <a:gd name="connsiteX1" fmla="*/ 907542 w 904875"/>
                  <a:gd name="connsiteY1" fmla="*/ 0 h 800100"/>
                  <a:gd name="connsiteX2" fmla="*/ 907542 w 904875"/>
                  <a:gd name="connsiteY2" fmla="*/ 804672 h 800100"/>
                  <a:gd name="connsiteX3" fmla="*/ 0 w 904875"/>
                  <a:gd name="connsiteY3" fmla="*/ 804672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4875" h="800100">
                    <a:moveTo>
                      <a:pt x="0" y="0"/>
                    </a:moveTo>
                    <a:lnTo>
                      <a:pt x="907542" y="0"/>
                    </a:lnTo>
                    <a:lnTo>
                      <a:pt x="907542" y="804672"/>
                    </a:lnTo>
                    <a:lnTo>
                      <a:pt x="0" y="804672"/>
                    </a:lnTo>
                    <a:close/>
                  </a:path>
                </a:pathLst>
              </a:custGeom>
              <a:ln/>
            </p:spPr>
          </p:pic>
          <p:sp>
            <p:nvSpPr>
              <p:cNvPr id="70" name="Freeform: Shape 69">
                <a:extLst>
                  <a:ext uri="{FF2B5EF4-FFF2-40B4-BE49-F238E27FC236}">
                    <a16:creationId xmlns="" xmlns:a16="http://schemas.microsoft.com/office/drawing/2014/main" id="{32FC8001-B8F3-49FB-AF84-BD616B5629B2}"/>
                  </a:ext>
                </a:extLst>
              </p:cNvPr>
              <p:cNvSpPr/>
              <p:nvPr/>
            </p:nvSpPr>
            <p:spPr>
              <a:xfrm>
                <a:off x="5117451" y="1766003"/>
                <a:ext cx="800100" cy="695325"/>
              </a:xfrm>
              <a:custGeom>
                <a:avLst/>
                <a:gdLst>
                  <a:gd name="connsiteX0" fmla="*/ 778669 w 800100"/>
                  <a:gd name="connsiteY0" fmla="*/ 349091 h 695325"/>
                  <a:gd name="connsiteX1" fmla="*/ 589122 w 800100"/>
                  <a:gd name="connsiteY1" fmla="*/ 676751 h 695325"/>
                  <a:gd name="connsiteX2" fmla="*/ 210027 w 800100"/>
                  <a:gd name="connsiteY2" fmla="*/ 676751 h 695325"/>
                  <a:gd name="connsiteX3" fmla="*/ 21431 w 800100"/>
                  <a:gd name="connsiteY3" fmla="*/ 349091 h 695325"/>
                  <a:gd name="connsiteX4" fmla="*/ 210027 w 800100"/>
                  <a:gd name="connsiteY4" fmla="*/ 21431 h 695325"/>
                  <a:gd name="connsiteX5" fmla="*/ 589122 w 800100"/>
                  <a:gd name="connsiteY5" fmla="*/ 21431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0100" h="695325">
                    <a:moveTo>
                      <a:pt x="778669" y="349091"/>
                    </a:moveTo>
                    <a:lnTo>
                      <a:pt x="589122" y="676751"/>
                    </a:lnTo>
                    <a:lnTo>
                      <a:pt x="210027" y="676751"/>
                    </a:lnTo>
                    <a:lnTo>
                      <a:pt x="21431" y="349091"/>
                    </a:lnTo>
                    <a:lnTo>
                      <a:pt x="210027" y="21431"/>
                    </a:lnTo>
                    <a:lnTo>
                      <a:pt x="589122" y="21431"/>
                    </a:lnTo>
                    <a:close/>
                  </a:path>
                </a:pathLst>
              </a:custGeom>
              <a:noFill/>
              <a:ln w="28575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71" name="Picture 70">
                <a:extLst>
                  <a:ext uri="{FF2B5EF4-FFF2-40B4-BE49-F238E27FC236}">
                    <a16:creationId xmlns="" xmlns:a16="http://schemas.microsoft.com/office/drawing/2014/main" id="{94A1CF25-E437-4C2B-B3E8-D517978688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53852" y="2058516"/>
                <a:ext cx="904875" cy="800100"/>
              </a:xfrm>
              <a:custGeom>
                <a:avLst/>
                <a:gdLst>
                  <a:gd name="connsiteX0" fmla="*/ 0 w 904875"/>
                  <a:gd name="connsiteY0" fmla="*/ 0 h 800100"/>
                  <a:gd name="connsiteX1" fmla="*/ 907542 w 904875"/>
                  <a:gd name="connsiteY1" fmla="*/ 0 h 800100"/>
                  <a:gd name="connsiteX2" fmla="*/ 907542 w 904875"/>
                  <a:gd name="connsiteY2" fmla="*/ 804672 h 800100"/>
                  <a:gd name="connsiteX3" fmla="*/ 0 w 904875"/>
                  <a:gd name="connsiteY3" fmla="*/ 804672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4875" h="800100">
                    <a:moveTo>
                      <a:pt x="0" y="0"/>
                    </a:moveTo>
                    <a:lnTo>
                      <a:pt x="907542" y="0"/>
                    </a:lnTo>
                    <a:lnTo>
                      <a:pt x="907542" y="804672"/>
                    </a:lnTo>
                    <a:lnTo>
                      <a:pt x="0" y="804672"/>
                    </a:lnTo>
                    <a:close/>
                  </a:path>
                </a:pathLst>
              </a:custGeom>
              <a:ln/>
            </p:spPr>
          </p:pic>
          <p:sp>
            <p:nvSpPr>
              <p:cNvPr id="72" name="Freeform: Shape 71">
                <a:extLst>
                  <a:ext uri="{FF2B5EF4-FFF2-40B4-BE49-F238E27FC236}">
                    <a16:creationId xmlns="" xmlns:a16="http://schemas.microsoft.com/office/drawing/2014/main" id="{202212BC-E82C-4073-9C8E-B0E894C02C8A}"/>
                  </a:ext>
                </a:extLst>
              </p:cNvPr>
              <p:cNvSpPr/>
              <p:nvPr/>
            </p:nvSpPr>
            <p:spPr>
              <a:xfrm>
                <a:off x="5688951" y="2092711"/>
                <a:ext cx="800100" cy="695325"/>
              </a:xfrm>
              <a:custGeom>
                <a:avLst/>
                <a:gdLst>
                  <a:gd name="connsiteX0" fmla="*/ 778669 w 800100"/>
                  <a:gd name="connsiteY0" fmla="*/ 349091 h 695325"/>
                  <a:gd name="connsiteX1" fmla="*/ 589122 w 800100"/>
                  <a:gd name="connsiteY1" fmla="*/ 676751 h 695325"/>
                  <a:gd name="connsiteX2" fmla="*/ 210027 w 800100"/>
                  <a:gd name="connsiteY2" fmla="*/ 676751 h 695325"/>
                  <a:gd name="connsiteX3" fmla="*/ 21431 w 800100"/>
                  <a:gd name="connsiteY3" fmla="*/ 349091 h 695325"/>
                  <a:gd name="connsiteX4" fmla="*/ 210027 w 800100"/>
                  <a:gd name="connsiteY4" fmla="*/ 21431 h 695325"/>
                  <a:gd name="connsiteX5" fmla="*/ 589122 w 800100"/>
                  <a:gd name="connsiteY5" fmla="*/ 21431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0100" h="695325">
                    <a:moveTo>
                      <a:pt x="778669" y="349091"/>
                    </a:moveTo>
                    <a:lnTo>
                      <a:pt x="589122" y="676751"/>
                    </a:lnTo>
                    <a:lnTo>
                      <a:pt x="210027" y="676751"/>
                    </a:lnTo>
                    <a:lnTo>
                      <a:pt x="21431" y="349091"/>
                    </a:lnTo>
                    <a:lnTo>
                      <a:pt x="210027" y="21431"/>
                    </a:lnTo>
                    <a:lnTo>
                      <a:pt x="589122" y="21431"/>
                    </a:lnTo>
                    <a:close/>
                  </a:path>
                </a:pathLst>
              </a:custGeom>
              <a:noFill/>
              <a:ln w="28575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73" name="Picture 72">
                <a:extLst>
                  <a:ext uri="{FF2B5EF4-FFF2-40B4-BE49-F238E27FC236}">
                    <a16:creationId xmlns="" xmlns:a16="http://schemas.microsoft.com/office/drawing/2014/main" id="{37C064A4-6E82-470C-BF77-FF3F6357BE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49280" y="1404720"/>
                <a:ext cx="904875" cy="800100"/>
              </a:xfrm>
              <a:custGeom>
                <a:avLst/>
                <a:gdLst>
                  <a:gd name="connsiteX0" fmla="*/ 0 w 904875"/>
                  <a:gd name="connsiteY0" fmla="*/ 0 h 800100"/>
                  <a:gd name="connsiteX1" fmla="*/ 909828 w 904875"/>
                  <a:gd name="connsiteY1" fmla="*/ 0 h 800100"/>
                  <a:gd name="connsiteX2" fmla="*/ 909828 w 904875"/>
                  <a:gd name="connsiteY2" fmla="*/ 802386 h 800100"/>
                  <a:gd name="connsiteX3" fmla="*/ 0 w 904875"/>
                  <a:gd name="connsiteY3" fmla="*/ 802386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4875" h="800100">
                    <a:moveTo>
                      <a:pt x="0" y="0"/>
                    </a:moveTo>
                    <a:lnTo>
                      <a:pt x="909828" y="0"/>
                    </a:lnTo>
                    <a:lnTo>
                      <a:pt x="909828" y="802386"/>
                    </a:lnTo>
                    <a:lnTo>
                      <a:pt x="0" y="802386"/>
                    </a:lnTo>
                    <a:close/>
                  </a:path>
                </a:pathLst>
              </a:custGeom>
              <a:ln/>
            </p:spPr>
          </p:pic>
          <p:sp>
            <p:nvSpPr>
              <p:cNvPr id="74" name="Freeform: Shape 73">
                <a:extLst>
                  <a:ext uri="{FF2B5EF4-FFF2-40B4-BE49-F238E27FC236}">
                    <a16:creationId xmlns="" xmlns:a16="http://schemas.microsoft.com/office/drawing/2014/main" id="{F8ECD751-6127-4DE6-8D9F-40183E34C7AE}"/>
                  </a:ext>
                </a:extLst>
              </p:cNvPr>
              <p:cNvSpPr/>
              <p:nvPr/>
            </p:nvSpPr>
            <p:spPr>
              <a:xfrm>
                <a:off x="5685141" y="1437391"/>
                <a:ext cx="800100" cy="695325"/>
              </a:xfrm>
              <a:custGeom>
                <a:avLst/>
                <a:gdLst>
                  <a:gd name="connsiteX0" fmla="*/ 778669 w 800100"/>
                  <a:gd name="connsiteY0" fmla="*/ 350044 h 695325"/>
                  <a:gd name="connsiteX1" fmla="*/ 589121 w 800100"/>
                  <a:gd name="connsiteY1" fmla="*/ 677704 h 695325"/>
                  <a:gd name="connsiteX2" fmla="*/ 210978 w 800100"/>
                  <a:gd name="connsiteY2" fmla="*/ 677704 h 695325"/>
                  <a:gd name="connsiteX3" fmla="*/ 21431 w 800100"/>
                  <a:gd name="connsiteY3" fmla="*/ 350044 h 695325"/>
                  <a:gd name="connsiteX4" fmla="*/ 210978 w 800100"/>
                  <a:gd name="connsiteY4" fmla="*/ 21431 h 695325"/>
                  <a:gd name="connsiteX5" fmla="*/ 589121 w 800100"/>
                  <a:gd name="connsiteY5" fmla="*/ 21431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0100" h="695325">
                    <a:moveTo>
                      <a:pt x="778669" y="350044"/>
                    </a:moveTo>
                    <a:lnTo>
                      <a:pt x="589121" y="677704"/>
                    </a:lnTo>
                    <a:lnTo>
                      <a:pt x="210978" y="677704"/>
                    </a:lnTo>
                    <a:lnTo>
                      <a:pt x="21431" y="350044"/>
                    </a:lnTo>
                    <a:lnTo>
                      <a:pt x="210978" y="21431"/>
                    </a:lnTo>
                    <a:lnTo>
                      <a:pt x="589121" y="21431"/>
                    </a:lnTo>
                    <a:close/>
                  </a:path>
                </a:pathLst>
              </a:custGeom>
              <a:noFill/>
              <a:ln w="28575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75" name="Picture 74">
                <a:extLst>
                  <a:ext uri="{FF2B5EF4-FFF2-40B4-BE49-F238E27FC236}">
                    <a16:creationId xmlns="" xmlns:a16="http://schemas.microsoft.com/office/drawing/2014/main" id="{A095F136-6DBD-4EDF-8707-71F0C82E92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354636" y="1731618"/>
                <a:ext cx="904875" cy="800100"/>
              </a:xfrm>
              <a:custGeom>
                <a:avLst/>
                <a:gdLst>
                  <a:gd name="connsiteX0" fmla="*/ 0 w 904875"/>
                  <a:gd name="connsiteY0" fmla="*/ 0 h 800100"/>
                  <a:gd name="connsiteX1" fmla="*/ 909828 w 904875"/>
                  <a:gd name="connsiteY1" fmla="*/ 0 h 800100"/>
                  <a:gd name="connsiteX2" fmla="*/ 909828 w 904875"/>
                  <a:gd name="connsiteY2" fmla="*/ 802386 h 800100"/>
                  <a:gd name="connsiteX3" fmla="*/ 0 w 904875"/>
                  <a:gd name="connsiteY3" fmla="*/ 802386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4875" h="800100">
                    <a:moveTo>
                      <a:pt x="0" y="0"/>
                    </a:moveTo>
                    <a:lnTo>
                      <a:pt x="909828" y="0"/>
                    </a:lnTo>
                    <a:lnTo>
                      <a:pt x="909828" y="802386"/>
                    </a:lnTo>
                    <a:lnTo>
                      <a:pt x="0" y="802386"/>
                    </a:lnTo>
                    <a:close/>
                  </a:path>
                </a:pathLst>
              </a:custGeom>
              <a:ln/>
            </p:spPr>
          </p:pic>
          <p:sp>
            <p:nvSpPr>
              <p:cNvPr id="76" name="Freeform: Shape 75">
                <a:extLst>
                  <a:ext uri="{FF2B5EF4-FFF2-40B4-BE49-F238E27FC236}">
                    <a16:creationId xmlns="" xmlns:a16="http://schemas.microsoft.com/office/drawing/2014/main" id="{6AE7AB1A-1A18-4A4B-9420-C20A711060D6}"/>
                  </a:ext>
                </a:extLst>
              </p:cNvPr>
              <p:cNvSpPr/>
              <p:nvPr/>
            </p:nvSpPr>
            <p:spPr>
              <a:xfrm>
                <a:off x="7390116" y="1764098"/>
                <a:ext cx="800100" cy="695325"/>
              </a:xfrm>
              <a:custGeom>
                <a:avLst/>
                <a:gdLst>
                  <a:gd name="connsiteX0" fmla="*/ 778669 w 800100"/>
                  <a:gd name="connsiteY0" fmla="*/ 350044 h 695325"/>
                  <a:gd name="connsiteX1" fmla="*/ 589121 w 800100"/>
                  <a:gd name="connsiteY1" fmla="*/ 677704 h 695325"/>
                  <a:gd name="connsiteX2" fmla="*/ 210978 w 800100"/>
                  <a:gd name="connsiteY2" fmla="*/ 677704 h 695325"/>
                  <a:gd name="connsiteX3" fmla="*/ 21431 w 800100"/>
                  <a:gd name="connsiteY3" fmla="*/ 350044 h 695325"/>
                  <a:gd name="connsiteX4" fmla="*/ 210978 w 800100"/>
                  <a:gd name="connsiteY4" fmla="*/ 21431 h 695325"/>
                  <a:gd name="connsiteX5" fmla="*/ 589121 w 800100"/>
                  <a:gd name="connsiteY5" fmla="*/ 21431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0100" h="695325">
                    <a:moveTo>
                      <a:pt x="778669" y="350044"/>
                    </a:moveTo>
                    <a:lnTo>
                      <a:pt x="589121" y="677704"/>
                    </a:lnTo>
                    <a:lnTo>
                      <a:pt x="210978" y="677704"/>
                    </a:lnTo>
                    <a:lnTo>
                      <a:pt x="21431" y="350044"/>
                    </a:lnTo>
                    <a:lnTo>
                      <a:pt x="210978" y="21431"/>
                    </a:lnTo>
                    <a:lnTo>
                      <a:pt x="589121" y="21431"/>
                    </a:lnTo>
                    <a:close/>
                  </a:path>
                </a:pathLst>
              </a:custGeom>
              <a:noFill/>
              <a:ln w="28575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77" name="Picture 76">
                <a:extLst>
                  <a:ext uri="{FF2B5EF4-FFF2-40B4-BE49-F238E27FC236}">
                    <a16:creationId xmlns="" xmlns:a16="http://schemas.microsoft.com/office/drawing/2014/main" id="{47D7980E-90EE-44E0-8175-17619F826A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218494" y="2387700"/>
                <a:ext cx="904875" cy="800100"/>
              </a:xfrm>
              <a:custGeom>
                <a:avLst/>
                <a:gdLst>
                  <a:gd name="connsiteX0" fmla="*/ 0 w 904875"/>
                  <a:gd name="connsiteY0" fmla="*/ 0 h 800100"/>
                  <a:gd name="connsiteX1" fmla="*/ 907542 w 904875"/>
                  <a:gd name="connsiteY1" fmla="*/ 0 h 800100"/>
                  <a:gd name="connsiteX2" fmla="*/ 907542 w 904875"/>
                  <a:gd name="connsiteY2" fmla="*/ 804672 h 800100"/>
                  <a:gd name="connsiteX3" fmla="*/ 0 w 904875"/>
                  <a:gd name="connsiteY3" fmla="*/ 804672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4875" h="800100">
                    <a:moveTo>
                      <a:pt x="0" y="0"/>
                    </a:moveTo>
                    <a:lnTo>
                      <a:pt x="907542" y="0"/>
                    </a:lnTo>
                    <a:lnTo>
                      <a:pt x="907542" y="804672"/>
                    </a:lnTo>
                    <a:lnTo>
                      <a:pt x="0" y="804672"/>
                    </a:lnTo>
                    <a:close/>
                  </a:path>
                </a:pathLst>
              </a:custGeom>
              <a:ln/>
            </p:spPr>
          </p:pic>
          <p:sp>
            <p:nvSpPr>
              <p:cNvPr id="78" name="Freeform: Shape 77">
                <a:extLst>
                  <a:ext uri="{FF2B5EF4-FFF2-40B4-BE49-F238E27FC236}">
                    <a16:creationId xmlns="" xmlns:a16="http://schemas.microsoft.com/office/drawing/2014/main" id="{5B87D4CB-9826-46FA-9AB5-6ED8FED6C16A}"/>
                  </a:ext>
                </a:extLst>
              </p:cNvPr>
              <p:cNvSpPr/>
              <p:nvPr/>
            </p:nvSpPr>
            <p:spPr>
              <a:xfrm>
                <a:off x="6252831" y="2421323"/>
                <a:ext cx="800100" cy="695325"/>
              </a:xfrm>
              <a:custGeom>
                <a:avLst/>
                <a:gdLst>
                  <a:gd name="connsiteX0" fmla="*/ 778669 w 800100"/>
                  <a:gd name="connsiteY0" fmla="*/ 349091 h 695325"/>
                  <a:gd name="connsiteX1" fmla="*/ 589122 w 800100"/>
                  <a:gd name="connsiteY1" fmla="*/ 677704 h 695325"/>
                  <a:gd name="connsiteX2" fmla="*/ 210979 w 800100"/>
                  <a:gd name="connsiteY2" fmla="*/ 677704 h 695325"/>
                  <a:gd name="connsiteX3" fmla="*/ 21431 w 800100"/>
                  <a:gd name="connsiteY3" fmla="*/ 349091 h 695325"/>
                  <a:gd name="connsiteX4" fmla="*/ 210979 w 800100"/>
                  <a:gd name="connsiteY4" fmla="*/ 21431 h 695325"/>
                  <a:gd name="connsiteX5" fmla="*/ 589122 w 800100"/>
                  <a:gd name="connsiteY5" fmla="*/ 21431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0100" h="695325">
                    <a:moveTo>
                      <a:pt x="778669" y="349091"/>
                    </a:moveTo>
                    <a:lnTo>
                      <a:pt x="589122" y="677704"/>
                    </a:lnTo>
                    <a:lnTo>
                      <a:pt x="210979" y="677704"/>
                    </a:lnTo>
                    <a:lnTo>
                      <a:pt x="21431" y="349091"/>
                    </a:lnTo>
                    <a:lnTo>
                      <a:pt x="210979" y="21431"/>
                    </a:lnTo>
                    <a:lnTo>
                      <a:pt x="589122" y="21431"/>
                    </a:lnTo>
                    <a:close/>
                  </a:path>
                </a:pathLst>
              </a:custGeom>
              <a:noFill/>
              <a:ln w="28575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79" name="Picture 78">
                <a:extLst>
                  <a:ext uri="{FF2B5EF4-FFF2-40B4-BE49-F238E27FC236}">
                    <a16:creationId xmlns="" xmlns:a16="http://schemas.microsoft.com/office/drawing/2014/main" id="{A9A12785-C9A1-406C-83CA-2579807EC1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218494" y="1731618"/>
                <a:ext cx="904875" cy="800100"/>
              </a:xfrm>
              <a:custGeom>
                <a:avLst/>
                <a:gdLst>
                  <a:gd name="connsiteX0" fmla="*/ 0 w 904875"/>
                  <a:gd name="connsiteY0" fmla="*/ 0 h 800100"/>
                  <a:gd name="connsiteX1" fmla="*/ 907542 w 904875"/>
                  <a:gd name="connsiteY1" fmla="*/ 0 h 800100"/>
                  <a:gd name="connsiteX2" fmla="*/ 907542 w 904875"/>
                  <a:gd name="connsiteY2" fmla="*/ 804672 h 800100"/>
                  <a:gd name="connsiteX3" fmla="*/ 0 w 904875"/>
                  <a:gd name="connsiteY3" fmla="*/ 804672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4875" h="800100">
                    <a:moveTo>
                      <a:pt x="0" y="0"/>
                    </a:moveTo>
                    <a:lnTo>
                      <a:pt x="907542" y="0"/>
                    </a:lnTo>
                    <a:lnTo>
                      <a:pt x="907542" y="804672"/>
                    </a:lnTo>
                    <a:lnTo>
                      <a:pt x="0" y="804672"/>
                    </a:lnTo>
                    <a:close/>
                  </a:path>
                </a:pathLst>
              </a:custGeom>
              <a:ln/>
            </p:spPr>
          </p:pic>
          <p:sp>
            <p:nvSpPr>
              <p:cNvPr id="80" name="Freeform: Shape 79">
                <a:extLst>
                  <a:ext uri="{FF2B5EF4-FFF2-40B4-BE49-F238E27FC236}">
                    <a16:creationId xmlns="" xmlns:a16="http://schemas.microsoft.com/office/drawing/2014/main" id="{B1EC3330-2CEB-473D-A022-3EA3BA01ACAE}"/>
                  </a:ext>
                </a:extLst>
              </p:cNvPr>
              <p:cNvSpPr/>
              <p:nvPr/>
            </p:nvSpPr>
            <p:spPr>
              <a:xfrm>
                <a:off x="6252831" y="1766003"/>
                <a:ext cx="800100" cy="695325"/>
              </a:xfrm>
              <a:custGeom>
                <a:avLst/>
                <a:gdLst>
                  <a:gd name="connsiteX0" fmla="*/ 778669 w 800100"/>
                  <a:gd name="connsiteY0" fmla="*/ 349091 h 695325"/>
                  <a:gd name="connsiteX1" fmla="*/ 589122 w 800100"/>
                  <a:gd name="connsiteY1" fmla="*/ 676751 h 695325"/>
                  <a:gd name="connsiteX2" fmla="*/ 210979 w 800100"/>
                  <a:gd name="connsiteY2" fmla="*/ 676751 h 695325"/>
                  <a:gd name="connsiteX3" fmla="*/ 21431 w 800100"/>
                  <a:gd name="connsiteY3" fmla="*/ 349091 h 695325"/>
                  <a:gd name="connsiteX4" fmla="*/ 210979 w 800100"/>
                  <a:gd name="connsiteY4" fmla="*/ 21431 h 695325"/>
                  <a:gd name="connsiteX5" fmla="*/ 589122 w 800100"/>
                  <a:gd name="connsiteY5" fmla="*/ 21431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0100" h="695325">
                    <a:moveTo>
                      <a:pt x="778669" y="349091"/>
                    </a:moveTo>
                    <a:lnTo>
                      <a:pt x="589122" y="676751"/>
                    </a:lnTo>
                    <a:lnTo>
                      <a:pt x="210979" y="676751"/>
                    </a:lnTo>
                    <a:lnTo>
                      <a:pt x="21431" y="349091"/>
                    </a:lnTo>
                    <a:lnTo>
                      <a:pt x="210979" y="21431"/>
                    </a:lnTo>
                    <a:lnTo>
                      <a:pt x="589122" y="21431"/>
                    </a:lnTo>
                    <a:close/>
                  </a:path>
                </a:pathLst>
              </a:custGeom>
              <a:noFill/>
              <a:ln w="28575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81" name="Picture 80">
                <a:extLst>
                  <a:ext uri="{FF2B5EF4-FFF2-40B4-BE49-F238E27FC236}">
                    <a16:creationId xmlns="" xmlns:a16="http://schemas.microsoft.com/office/drawing/2014/main" id="{8E8CD869-3CB8-4111-BBCB-29C5222A56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218494" y="1077822"/>
                <a:ext cx="904875" cy="800100"/>
              </a:xfrm>
              <a:custGeom>
                <a:avLst/>
                <a:gdLst>
                  <a:gd name="connsiteX0" fmla="*/ 0 w 904875"/>
                  <a:gd name="connsiteY0" fmla="*/ 0 h 800100"/>
                  <a:gd name="connsiteX1" fmla="*/ 907542 w 904875"/>
                  <a:gd name="connsiteY1" fmla="*/ 0 h 800100"/>
                  <a:gd name="connsiteX2" fmla="*/ 907542 w 904875"/>
                  <a:gd name="connsiteY2" fmla="*/ 802386 h 800100"/>
                  <a:gd name="connsiteX3" fmla="*/ 0 w 904875"/>
                  <a:gd name="connsiteY3" fmla="*/ 802386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4875" h="800100">
                    <a:moveTo>
                      <a:pt x="0" y="0"/>
                    </a:moveTo>
                    <a:lnTo>
                      <a:pt x="907542" y="0"/>
                    </a:lnTo>
                    <a:lnTo>
                      <a:pt x="907542" y="802386"/>
                    </a:lnTo>
                    <a:lnTo>
                      <a:pt x="0" y="802386"/>
                    </a:lnTo>
                    <a:close/>
                  </a:path>
                </a:pathLst>
              </a:custGeom>
              <a:ln/>
            </p:spPr>
          </p:pic>
          <p:sp>
            <p:nvSpPr>
              <p:cNvPr id="82" name="Freeform: Shape 81">
                <a:extLst>
                  <a:ext uri="{FF2B5EF4-FFF2-40B4-BE49-F238E27FC236}">
                    <a16:creationId xmlns="" xmlns:a16="http://schemas.microsoft.com/office/drawing/2014/main" id="{7DCAB668-9C55-4FB4-A127-3B5E7EF9570B}"/>
                  </a:ext>
                </a:extLst>
              </p:cNvPr>
              <p:cNvSpPr/>
              <p:nvPr/>
            </p:nvSpPr>
            <p:spPr>
              <a:xfrm>
                <a:off x="6252831" y="1109731"/>
                <a:ext cx="800100" cy="695325"/>
              </a:xfrm>
              <a:custGeom>
                <a:avLst/>
                <a:gdLst>
                  <a:gd name="connsiteX0" fmla="*/ 778669 w 800100"/>
                  <a:gd name="connsiteY0" fmla="*/ 349091 h 695325"/>
                  <a:gd name="connsiteX1" fmla="*/ 589122 w 800100"/>
                  <a:gd name="connsiteY1" fmla="*/ 677704 h 695325"/>
                  <a:gd name="connsiteX2" fmla="*/ 210979 w 800100"/>
                  <a:gd name="connsiteY2" fmla="*/ 677704 h 695325"/>
                  <a:gd name="connsiteX3" fmla="*/ 21431 w 800100"/>
                  <a:gd name="connsiteY3" fmla="*/ 349091 h 695325"/>
                  <a:gd name="connsiteX4" fmla="*/ 210979 w 800100"/>
                  <a:gd name="connsiteY4" fmla="*/ 21431 h 695325"/>
                  <a:gd name="connsiteX5" fmla="*/ 589122 w 800100"/>
                  <a:gd name="connsiteY5" fmla="*/ 21431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0100" h="695325">
                    <a:moveTo>
                      <a:pt x="778669" y="349091"/>
                    </a:moveTo>
                    <a:lnTo>
                      <a:pt x="589122" y="677704"/>
                    </a:lnTo>
                    <a:lnTo>
                      <a:pt x="210979" y="677704"/>
                    </a:lnTo>
                    <a:lnTo>
                      <a:pt x="21431" y="349091"/>
                    </a:lnTo>
                    <a:lnTo>
                      <a:pt x="210979" y="21431"/>
                    </a:lnTo>
                    <a:lnTo>
                      <a:pt x="589122" y="21431"/>
                    </a:lnTo>
                    <a:close/>
                  </a:path>
                </a:pathLst>
              </a:custGeom>
              <a:noFill/>
              <a:ln w="28575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83" name="Picture 82">
                <a:extLst>
                  <a:ext uri="{FF2B5EF4-FFF2-40B4-BE49-F238E27FC236}">
                    <a16:creationId xmlns="" xmlns:a16="http://schemas.microsoft.com/office/drawing/2014/main" id="{203AB0EB-1196-4F26-B3C3-FFCD0FF761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785422" y="1409292"/>
                <a:ext cx="904875" cy="800100"/>
              </a:xfrm>
              <a:custGeom>
                <a:avLst/>
                <a:gdLst>
                  <a:gd name="connsiteX0" fmla="*/ 0 w 904875"/>
                  <a:gd name="connsiteY0" fmla="*/ 0 h 800100"/>
                  <a:gd name="connsiteX1" fmla="*/ 909828 w 904875"/>
                  <a:gd name="connsiteY1" fmla="*/ 0 h 800100"/>
                  <a:gd name="connsiteX2" fmla="*/ 909828 w 904875"/>
                  <a:gd name="connsiteY2" fmla="*/ 802386 h 800100"/>
                  <a:gd name="connsiteX3" fmla="*/ 0 w 904875"/>
                  <a:gd name="connsiteY3" fmla="*/ 802386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4875" h="800100">
                    <a:moveTo>
                      <a:pt x="0" y="0"/>
                    </a:moveTo>
                    <a:lnTo>
                      <a:pt x="909828" y="0"/>
                    </a:lnTo>
                    <a:lnTo>
                      <a:pt x="909828" y="802386"/>
                    </a:lnTo>
                    <a:lnTo>
                      <a:pt x="0" y="802386"/>
                    </a:lnTo>
                    <a:close/>
                  </a:path>
                </a:pathLst>
              </a:custGeom>
              <a:ln/>
            </p:spPr>
          </p:pic>
          <p:sp>
            <p:nvSpPr>
              <p:cNvPr id="84" name="Freeform: Shape 83">
                <a:extLst>
                  <a:ext uri="{FF2B5EF4-FFF2-40B4-BE49-F238E27FC236}">
                    <a16:creationId xmlns="" xmlns:a16="http://schemas.microsoft.com/office/drawing/2014/main" id="{CDC82CB9-9BDA-45C9-94D9-717A04FB1CDB}"/>
                  </a:ext>
                </a:extLst>
              </p:cNvPr>
              <p:cNvSpPr/>
              <p:nvPr/>
            </p:nvSpPr>
            <p:spPr>
              <a:xfrm>
                <a:off x="6820521" y="1442153"/>
                <a:ext cx="800100" cy="695325"/>
              </a:xfrm>
              <a:custGeom>
                <a:avLst/>
                <a:gdLst>
                  <a:gd name="connsiteX0" fmla="*/ 778669 w 800100"/>
                  <a:gd name="connsiteY0" fmla="*/ 349091 h 695325"/>
                  <a:gd name="connsiteX1" fmla="*/ 589121 w 800100"/>
                  <a:gd name="connsiteY1" fmla="*/ 676751 h 695325"/>
                  <a:gd name="connsiteX2" fmla="*/ 210978 w 800100"/>
                  <a:gd name="connsiteY2" fmla="*/ 676751 h 695325"/>
                  <a:gd name="connsiteX3" fmla="*/ 21431 w 800100"/>
                  <a:gd name="connsiteY3" fmla="*/ 349091 h 695325"/>
                  <a:gd name="connsiteX4" fmla="*/ 210978 w 800100"/>
                  <a:gd name="connsiteY4" fmla="*/ 21431 h 695325"/>
                  <a:gd name="connsiteX5" fmla="*/ 589121 w 800100"/>
                  <a:gd name="connsiteY5" fmla="*/ 21431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0100" h="695325">
                    <a:moveTo>
                      <a:pt x="778669" y="349091"/>
                    </a:moveTo>
                    <a:lnTo>
                      <a:pt x="589121" y="676751"/>
                    </a:lnTo>
                    <a:lnTo>
                      <a:pt x="210978" y="676751"/>
                    </a:lnTo>
                    <a:lnTo>
                      <a:pt x="21431" y="349091"/>
                    </a:lnTo>
                    <a:lnTo>
                      <a:pt x="210978" y="21431"/>
                    </a:lnTo>
                    <a:lnTo>
                      <a:pt x="589121" y="21431"/>
                    </a:lnTo>
                    <a:close/>
                  </a:path>
                </a:pathLst>
              </a:custGeom>
              <a:noFill/>
              <a:ln w="28575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85" name="Picture 84">
                <a:extLst>
                  <a:ext uri="{FF2B5EF4-FFF2-40B4-BE49-F238E27FC236}">
                    <a16:creationId xmlns="" xmlns:a16="http://schemas.microsoft.com/office/drawing/2014/main" id="{EC288035-393E-4E82-8D0E-2D38BA7260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783136" y="2056230"/>
                <a:ext cx="904875" cy="800100"/>
              </a:xfrm>
              <a:custGeom>
                <a:avLst/>
                <a:gdLst>
                  <a:gd name="connsiteX0" fmla="*/ 0 w 904875"/>
                  <a:gd name="connsiteY0" fmla="*/ 0 h 800100"/>
                  <a:gd name="connsiteX1" fmla="*/ 909828 w 904875"/>
                  <a:gd name="connsiteY1" fmla="*/ 0 h 800100"/>
                  <a:gd name="connsiteX2" fmla="*/ 909828 w 904875"/>
                  <a:gd name="connsiteY2" fmla="*/ 802386 h 800100"/>
                  <a:gd name="connsiteX3" fmla="*/ 0 w 904875"/>
                  <a:gd name="connsiteY3" fmla="*/ 802386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4875" h="800100">
                    <a:moveTo>
                      <a:pt x="0" y="0"/>
                    </a:moveTo>
                    <a:lnTo>
                      <a:pt x="909828" y="0"/>
                    </a:lnTo>
                    <a:lnTo>
                      <a:pt x="909828" y="802386"/>
                    </a:lnTo>
                    <a:lnTo>
                      <a:pt x="0" y="802386"/>
                    </a:lnTo>
                    <a:close/>
                  </a:path>
                </a:pathLst>
              </a:custGeom>
              <a:ln/>
            </p:spPr>
          </p:pic>
          <p:sp>
            <p:nvSpPr>
              <p:cNvPr id="86" name="Freeform: Shape 85">
                <a:extLst>
                  <a:ext uri="{FF2B5EF4-FFF2-40B4-BE49-F238E27FC236}">
                    <a16:creationId xmlns="" xmlns:a16="http://schemas.microsoft.com/office/drawing/2014/main" id="{EE6EEB66-3C31-48A2-94CD-E23DC7686ACA}"/>
                  </a:ext>
                </a:extLst>
              </p:cNvPr>
              <p:cNvSpPr/>
              <p:nvPr/>
            </p:nvSpPr>
            <p:spPr>
              <a:xfrm>
                <a:off x="6818616" y="2088901"/>
                <a:ext cx="800100" cy="695325"/>
              </a:xfrm>
              <a:custGeom>
                <a:avLst/>
                <a:gdLst>
                  <a:gd name="connsiteX0" fmla="*/ 778669 w 800100"/>
                  <a:gd name="connsiteY0" fmla="*/ 349091 h 695325"/>
                  <a:gd name="connsiteX1" fmla="*/ 589121 w 800100"/>
                  <a:gd name="connsiteY1" fmla="*/ 677704 h 695325"/>
                  <a:gd name="connsiteX2" fmla="*/ 210978 w 800100"/>
                  <a:gd name="connsiteY2" fmla="*/ 677704 h 695325"/>
                  <a:gd name="connsiteX3" fmla="*/ 21431 w 800100"/>
                  <a:gd name="connsiteY3" fmla="*/ 349091 h 695325"/>
                  <a:gd name="connsiteX4" fmla="*/ 210978 w 800100"/>
                  <a:gd name="connsiteY4" fmla="*/ 21431 h 695325"/>
                  <a:gd name="connsiteX5" fmla="*/ 589121 w 800100"/>
                  <a:gd name="connsiteY5" fmla="*/ 21431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0100" h="695325">
                    <a:moveTo>
                      <a:pt x="778669" y="349091"/>
                    </a:moveTo>
                    <a:lnTo>
                      <a:pt x="589121" y="677704"/>
                    </a:lnTo>
                    <a:lnTo>
                      <a:pt x="210978" y="677704"/>
                    </a:lnTo>
                    <a:lnTo>
                      <a:pt x="21431" y="349091"/>
                    </a:lnTo>
                    <a:lnTo>
                      <a:pt x="210978" y="21431"/>
                    </a:lnTo>
                    <a:lnTo>
                      <a:pt x="589121" y="21431"/>
                    </a:lnTo>
                    <a:close/>
                  </a:path>
                </a:pathLst>
              </a:custGeom>
              <a:noFill/>
              <a:ln w="28575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="" xmlns:a16="http://schemas.microsoft.com/office/drawing/2014/main" id="{6244E1C3-F079-4EFB-803F-40EF14727899}"/>
                  </a:ext>
                </a:extLst>
              </p:cNvPr>
              <p:cNvSpPr/>
              <p:nvPr/>
            </p:nvSpPr>
            <p:spPr>
              <a:xfrm>
                <a:off x="5662281" y="2396558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7146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="" xmlns:a16="http://schemas.microsoft.com/office/drawing/2014/main" id="{5D2893A2-AFA7-4149-AC8F-D62A458240ED}"/>
                  </a:ext>
                </a:extLst>
              </p:cNvPr>
              <p:cNvSpPr/>
              <p:nvPr/>
            </p:nvSpPr>
            <p:spPr>
              <a:xfrm>
                <a:off x="6411899" y="2396558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1" y="7144"/>
                      <a:pt x="94774" y="27146"/>
                      <a:pt x="94774" y="50959"/>
                    </a:cubicBezTo>
                    <a:cubicBezTo>
                      <a:pt x="94774" y="74771"/>
                      <a:pt x="74771" y="94774"/>
                      <a:pt x="50959" y="94774"/>
                    </a:cubicBezTo>
                    <a:cubicBezTo>
                      <a:pt x="27146" y="94774"/>
                      <a:pt x="7144" y="74771"/>
                      <a:pt x="7144" y="50959"/>
                    </a:cubicBezTo>
                    <a:cubicBezTo>
                      <a:pt x="7144" y="27146"/>
                      <a:pt x="26194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="" xmlns:a16="http://schemas.microsoft.com/office/drawing/2014/main" id="{F2D05D44-5D69-4FF5-87BC-47E408F8F7AC}"/>
                  </a:ext>
                </a:extLst>
              </p:cNvPr>
              <p:cNvSpPr/>
              <p:nvPr/>
            </p:nvSpPr>
            <p:spPr>
              <a:xfrm>
                <a:off x="5087924" y="2064136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1" y="7144"/>
                      <a:pt x="94774" y="27146"/>
                      <a:pt x="94774" y="50959"/>
                    </a:cubicBezTo>
                    <a:cubicBezTo>
                      <a:pt x="94774" y="74771"/>
                      <a:pt x="74771" y="94774"/>
                      <a:pt x="50959" y="94774"/>
                    </a:cubicBezTo>
                    <a:cubicBezTo>
                      <a:pt x="27146" y="94774"/>
                      <a:pt x="7144" y="74771"/>
                      <a:pt x="7144" y="50959"/>
                    </a:cubicBezTo>
                    <a:cubicBezTo>
                      <a:pt x="7144" y="26194"/>
                      <a:pt x="26194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="" xmlns:a16="http://schemas.microsoft.com/office/drawing/2014/main" id="{B95704AB-AFD0-494C-BD0E-E679DF43E381}"/>
                  </a:ext>
                </a:extLst>
              </p:cNvPr>
              <p:cNvSpPr/>
              <p:nvPr/>
            </p:nvSpPr>
            <p:spPr>
              <a:xfrm>
                <a:off x="5836589" y="2064136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="" xmlns:a16="http://schemas.microsoft.com/office/drawing/2014/main" id="{E4E68002-92C6-479D-8129-2FB73152B8C6}"/>
                  </a:ext>
                </a:extLst>
              </p:cNvPr>
              <p:cNvSpPr/>
              <p:nvPr/>
            </p:nvSpPr>
            <p:spPr>
              <a:xfrm>
                <a:off x="6223304" y="2719456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1" y="7144"/>
                      <a:pt x="94774" y="27146"/>
                      <a:pt x="94774" y="50959"/>
                    </a:cubicBezTo>
                    <a:cubicBezTo>
                      <a:pt x="94774" y="74771"/>
                      <a:pt x="74771" y="94774"/>
                      <a:pt x="50959" y="94774"/>
                    </a:cubicBezTo>
                    <a:cubicBezTo>
                      <a:pt x="27146" y="94774"/>
                      <a:pt x="7144" y="74771"/>
                      <a:pt x="7144" y="50959"/>
                    </a:cubicBezTo>
                    <a:cubicBezTo>
                      <a:pt x="7144" y="27146"/>
                      <a:pt x="27146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="" xmlns:a16="http://schemas.microsoft.com/office/drawing/2014/main" id="{656B0D46-299F-4250-B618-D70B349F75D6}"/>
                  </a:ext>
                </a:extLst>
              </p:cNvPr>
              <p:cNvSpPr/>
              <p:nvPr/>
            </p:nvSpPr>
            <p:spPr>
              <a:xfrm>
                <a:off x="6971969" y="2719456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8097" y="27146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="" xmlns:a16="http://schemas.microsoft.com/office/drawing/2014/main" id="{54C8D0A7-D41E-422F-A266-191C34F03698}"/>
                  </a:ext>
                </a:extLst>
              </p:cNvPr>
              <p:cNvSpPr/>
              <p:nvPr/>
            </p:nvSpPr>
            <p:spPr>
              <a:xfrm>
                <a:off x="6793851" y="1743143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="" xmlns:a16="http://schemas.microsoft.com/office/drawing/2014/main" id="{A2EAAECE-D16A-4907-B3CF-C0C7B96C45A2}"/>
                  </a:ext>
                </a:extLst>
              </p:cNvPr>
              <p:cNvSpPr/>
              <p:nvPr/>
            </p:nvSpPr>
            <p:spPr>
              <a:xfrm>
                <a:off x="7543469" y="1743143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="" xmlns:a16="http://schemas.microsoft.com/office/drawing/2014/main" id="{39AB52FB-64FE-49AC-8AD8-9934EA894A7B}"/>
                  </a:ext>
                </a:extLst>
              </p:cNvPr>
              <p:cNvSpPr/>
              <p:nvPr/>
            </p:nvSpPr>
            <p:spPr>
              <a:xfrm>
                <a:off x="6237591" y="2070803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1" y="7144"/>
                      <a:pt x="94774" y="27146"/>
                      <a:pt x="94774" y="50959"/>
                    </a:cubicBezTo>
                    <a:cubicBezTo>
                      <a:pt x="94774" y="74771"/>
                      <a:pt x="74771" y="94774"/>
                      <a:pt x="50959" y="94774"/>
                    </a:cubicBezTo>
                    <a:cubicBezTo>
                      <a:pt x="27146" y="94774"/>
                      <a:pt x="7144" y="74771"/>
                      <a:pt x="7144" y="50959"/>
                    </a:cubicBezTo>
                    <a:cubicBezTo>
                      <a:pt x="7144" y="27146"/>
                      <a:pt x="26194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="" xmlns:a16="http://schemas.microsoft.com/office/drawing/2014/main" id="{1AE41194-B771-4BBF-976F-957B556E252B}"/>
                  </a:ext>
                </a:extLst>
              </p:cNvPr>
              <p:cNvSpPr/>
              <p:nvPr/>
            </p:nvSpPr>
            <p:spPr>
              <a:xfrm>
                <a:off x="6986256" y="2070803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7146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="" xmlns:a16="http://schemas.microsoft.com/office/drawing/2014/main" id="{46348478-C452-48FE-A7B5-B73A70870EF0}"/>
                  </a:ext>
                </a:extLst>
              </p:cNvPr>
              <p:cNvSpPr/>
              <p:nvPr/>
            </p:nvSpPr>
            <p:spPr>
              <a:xfrm>
                <a:off x="6405231" y="1080203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7146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="" xmlns:a16="http://schemas.microsoft.com/office/drawing/2014/main" id="{FA32F7C6-0721-4EEF-B405-AA5C8A7627AB}"/>
                  </a:ext>
                </a:extLst>
              </p:cNvPr>
              <p:cNvSpPr/>
              <p:nvPr/>
            </p:nvSpPr>
            <p:spPr>
              <a:xfrm>
                <a:off x="5281281" y="1743143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="" xmlns:a16="http://schemas.microsoft.com/office/drawing/2014/main" id="{7A206452-003C-42C5-960B-445240E81A6D}"/>
                  </a:ext>
                </a:extLst>
              </p:cNvPr>
              <p:cNvSpPr/>
              <p:nvPr/>
            </p:nvSpPr>
            <p:spPr>
              <a:xfrm>
                <a:off x="5281281" y="2390843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="" xmlns:a16="http://schemas.microsoft.com/office/drawing/2014/main" id="{5C686EB5-C8FE-4891-8076-9D71FD8063BB}"/>
                  </a:ext>
                </a:extLst>
              </p:cNvPr>
              <p:cNvSpPr/>
              <p:nvPr/>
            </p:nvSpPr>
            <p:spPr>
              <a:xfrm>
                <a:off x="7928279" y="1732666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1" y="7144"/>
                      <a:pt x="94774" y="27146"/>
                      <a:pt x="94774" y="50959"/>
                    </a:cubicBezTo>
                    <a:cubicBezTo>
                      <a:pt x="94774" y="74771"/>
                      <a:pt x="74771" y="94774"/>
                      <a:pt x="50959" y="94774"/>
                    </a:cubicBezTo>
                    <a:cubicBezTo>
                      <a:pt x="27146" y="94774"/>
                      <a:pt x="7144" y="74771"/>
                      <a:pt x="7144" y="50959"/>
                    </a:cubicBezTo>
                    <a:cubicBezTo>
                      <a:pt x="7144" y="27146"/>
                      <a:pt x="26194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="" xmlns:a16="http://schemas.microsoft.com/office/drawing/2014/main" id="{BD9BD41B-5859-4C58-8446-F43E90AECA36}"/>
                  </a:ext>
                </a:extLst>
              </p:cNvPr>
              <p:cNvSpPr/>
              <p:nvPr/>
            </p:nvSpPr>
            <p:spPr>
              <a:xfrm>
                <a:off x="7919706" y="2386081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="" xmlns:a16="http://schemas.microsoft.com/office/drawing/2014/main" id="{D6E7957D-FB68-4176-A09E-3A9F54E216DF}"/>
                  </a:ext>
                </a:extLst>
              </p:cNvPr>
              <p:cNvSpPr/>
              <p:nvPr/>
            </p:nvSpPr>
            <p:spPr>
              <a:xfrm>
                <a:off x="5852781" y="2724218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="" xmlns:a16="http://schemas.microsoft.com/office/drawing/2014/main" id="{360B0828-BB2D-4532-AEBF-AAC3020DC0CB}"/>
                  </a:ext>
                </a:extLst>
              </p:cNvPr>
              <p:cNvSpPr/>
              <p:nvPr/>
            </p:nvSpPr>
            <p:spPr>
              <a:xfrm>
                <a:off x="5848019" y="1405006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="" xmlns:a16="http://schemas.microsoft.com/office/drawing/2014/main" id="{5471B953-873D-4244-9088-11FA00BE5DBA}"/>
                  </a:ext>
                </a:extLst>
              </p:cNvPr>
              <p:cNvSpPr/>
              <p:nvPr/>
            </p:nvSpPr>
            <p:spPr>
              <a:xfrm>
                <a:off x="6795756" y="1090681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="" xmlns:a16="http://schemas.microsoft.com/office/drawing/2014/main" id="{FCECEE60-ABBF-4525-B0C0-1B5711EF7E38}"/>
                  </a:ext>
                </a:extLst>
              </p:cNvPr>
              <p:cNvSpPr/>
              <p:nvPr/>
            </p:nvSpPr>
            <p:spPr>
              <a:xfrm>
                <a:off x="6414756" y="3051878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7146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="" xmlns:a16="http://schemas.microsoft.com/office/drawing/2014/main" id="{2DD139F9-0FE2-4403-A962-8926F1493492}"/>
                  </a:ext>
                </a:extLst>
              </p:cNvPr>
              <p:cNvSpPr/>
              <p:nvPr/>
            </p:nvSpPr>
            <p:spPr>
              <a:xfrm>
                <a:off x="6809091" y="3051878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1" y="7144"/>
                      <a:pt x="94774" y="27146"/>
                      <a:pt x="94774" y="50959"/>
                    </a:cubicBezTo>
                    <a:cubicBezTo>
                      <a:pt x="94774" y="74771"/>
                      <a:pt x="74771" y="94774"/>
                      <a:pt x="50959" y="94774"/>
                    </a:cubicBezTo>
                    <a:cubicBezTo>
                      <a:pt x="27146" y="94774"/>
                      <a:pt x="7144" y="74771"/>
                      <a:pt x="7144" y="50959"/>
                    </a:cubicBezTo>
                    <a:cubicBezTo>
                      <a:pt x="7144" y="27146"/>
                      <a:pt x="26194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="" xmlns:a16="http://schemas.microsoft.com/office/drawing/2014/main" id="{2B891EFB-7C1F-4500-849D-BEE4D8FD2D77}"/>
                  </a:ext>
                </a:extLst>
              </p:cNvPr>
              <p:cNvSpPr/>
              <p:nvPr/>
            </p:nvSpPr>
            <p:spPr>
              <a:xfrm>
                <a:off x="7357731" y="1418341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7146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="" xmlns:a16="http://schemas.microsoft.com/office/drawing/2014/main" id="{4A20E701-FF62-4849-AEFF-3C818DE43037}"/>
                  </a:ext>
                </a:extLst>
              </p:cNvPr>
              <p:cNvSpPr/>
              <p:nvPr/>
            </p:nvSpPr>
            <p:spPr>
              <a:xfrm>
                <a:off x="5656566" y="1727903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1" y="7144"/>
                      <a:pt x="94774" y="27146"/>
                      <a:pt x="94774" y="50959"/>
                    </a:cubicBezTo>
                    <a:cubicBezTo>
                      <a:pt x="94774" y="74771"/>
                      <a:pt x="74771" y="94774"/>
                      <a:pt x="50959" y="94774"/>
                    </a:cubicBezTo>
                    <a:cubicBezTo>
                      <a:pt x="27146" y="94774"/>
                      <a:pt x="7144" y="74771"/>
                      <a:pt x="7144" y="50959"/>
                    </a:cubicBezTo>
                    <a:cubicBezTo>
                      <a:pt x="7144" y="27146"/>
                      <a:pt x="26194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="" xmlns:a16="http://schemas.microsoft.com/office/drawing/2014/main" id="{753CCE51-E41E-4712-910F-3C825D3177F2}"/>
                  </a:ext>
                </a:extLst>
              </p:cNvPr>
              <p:cNvSpPr/>
              <p:nvPr/>
            </p:nvSpPr>
            <p:spPr>
              <a:xfrm>
                <a:off x="6405231" y="1727903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7146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="" xmlns:a16="http://schemas.microsoft.com/office/drawing/2014/main" id="{A8D70A6F-CDEE-4994-9BC4-75BFE0CA8072}"/>
                  </a:ext>
                </a:extLst>
              </p:cNvPr>
              <p:cNvSpPr/>
              <p:nvPr/>
            </p:nvSpPr>
            <p:spPr>
              <a:xfrm>
                <a:off x="6237591" y="1413578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1" y="7144"/>
                      <a:pt x="94774" y="27146"/>
                      <a:pt x="94774" y="50959"/>
                    </a:cubicBezTo>
                    <a:cubicBezTo>
                      <a:pt x="94774" y="74771"/>
                      <a:pt x="74771" y="94774"/>
                      <a:pt x="50959" y="94774"/>
                    </a:cubicBezTo>
                    <a:cubicBezTo>
                      <a:pt x="27146" y="94774"/>
                      <a:pt x="7144" y="74771"/>
                      <a:pt x="7144" y="50959"/>
                    </a:cubicBezTo>
                    <a:cubicBezTo>
                      <a:pt x="7144" y="27146"/>
                      <a:pt x="26194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="" xmlns:a16="http://schemas.microsoft.com/office/drawing/2014/main" id="{F08A348F-DB67-4712-A703-7C4DDE40F88C}"/>
                  </a:ext>
                </a:extLst>
              </p:cNvPr>
              <p:cNvSpPr/>
              <p:nvPr/>
            </p:nvSpPr>
            <p:spPr>
              <a:xfrm>
                <a:off x="6986256" y="1413578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7146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="" xmlns:a16="http://schemas.microsoft.com/office/drawing/2014/main" id="{193D0D9D-9844-4580-8D58-7162522A218A}"/>
                  </a:ext>
                </a:extLst>
              </p:cNvPr>
              <p:cNvSpPr/>
              <p:nvPr/>
            </p:nvSpPr>
            <p:spPr>
              <a:xfrm>
                <a:off x="7355826" y="2066993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="" xmlns:a16="http://schemas.microsoft.com/office/drawing/2014/main" id="{54DF8A19-BB01-4EB8-976D-6BD6EA8E1EC8}"/>
                  </a:ext>
                </a:extLst>
              </p:cNvPr>
              <p:cNvSpPr/>
              <p:nvPr/>
            </p:nvSpPr>
            <p:spPr>
              <a:xfrm>
                <a:off x="8105444" y="2066993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="" xmlns:a16="http://schemas.microsoft.com/office/drawing/2014/main" id="{E3ED7F1A-2F84-415F-AB29-3F663713BADA}"/>
                  </a:ext>
                </a:extLst>
              </p:cNvPr>
              <p:cNvSpPr/>
              <p:nvPr/>
            </p:nvSpPr>
            <p:spPr>
              <a:xfrm>
                <a:off x="6794804" y="2397511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1" y="7144"/>
                      <a:pt x="94774" y="27146"/>
                      <a:pt x="94774" y="50959"/>
                    </a:cubicBezTo>
                    <a:cubicBezTo>
                      <a:pt x="94774" y="74771"/>
                      <a:pt x="74771" y="94774"/>
                      <a:pt x="50959" y="94774"/>
                    </a:cubicBezTo>
                    <a:cubicBezTo>
                      <a:pt x="27146" y="94774"/>
                      <a:pt x="7144" y="74771"/>
                      <a:pt x="7144" y="50959"/>
                    </a:cubicBezTo>
                    <a:cubicBezTo>
                      <a:pt x="7144" y="27146"/>
                      <a:pt x="26194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="" xmlns:a16="http://schemas.microsoft.com/office/drawing/2014/main" id="{65AB82E7-D434-4AC9-ABFC-12FCAA3A5B1A}"/>
                  </a:ext>
                </a:extLst>
              </p:cNvPr>
              <p:cNvSpPr/>
              <p:nvPr/>
            </p:nvSpPr>
            <p:spPr>
              <a:xfrm>
                <a:off x="7543469" y="2397511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7146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26" name="Oval 50">
              <a:extLst>
                <a:ext uri="{FF2B5EF4-FFF2-40B4-BE49-F238E27FC236}">
                  <a16:creationId xmlns="" xmlns:a16="http://schemas.microsoft.com/office/drawing/2014/main" id="{169ED708-ADC2-4720-9F63-4407AC91F70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25711" y="1969510"/>
              <a:ext cx="304016" cy="343366"/>
            </a:xfrm>
            <a:custGeom>
              <a:avLst/>
              <a:gdLst/>
              <a:ahLst/>
              <a:cxnLst/>
              <a:rect l="l" t="t" r="r" b="b"/>
              <a:pathLst>
                <a:path w="2868687" h="3240000">
                  <a:moveTo>
                    <a:pt x="1433799" y="2290728"/>
                  </a:moveTo>
                  <a:cubicBezTo>
                    <a:pt x="1317650" y="2346839"/>
                    <a:pt x="1203301" y="2394700"/>
                    <a:pt x="1093028" y="2434329"/>
                  </a:cubicBezTo>
                  <a:cubicBezTo>
                    <a:pt x="1167481" y="2812207"/>
                    <a:pt x="1292592" y="3060000"/>
                    <a:pt x="1434343" y="3060000"/>
                  </a:cubicBezTo>
                  <a:cubicBezTo>
                    <a:pt x="1576138" y="3060000"/>
                    <a:pt x="1701284" y="2812053"/>
                    <a:pt x="1774025" y="2433735"/>
                  </a:cubicBezTo>
                  <a:cubicBezTo>
                    <a:pt x="1663854" y="2394452"/>
                    <a:pt x="1549823" y="2346469"/>
                    <a:pt x="1433799" y="2290728"/>
                  </a:cubicBezTo>
                  <a:close/>
                  <a:moveTo>
                    <a:pt x="1824954" y="2078037"/>
                  </a:moveTo>
                  <a:cubicBezTo>
                    <a:pt x="1794480" y="2097450"/>
                    <a:pt x="1763147" y="2116057"/>
                    <a:pt x="1731343" y="2134419"/>
                  </a:cubicBezTo>
                  <a:lnTo>
                    <a:pt x="1635415" y="2187161"/>
                  </a:lnTo>
                  <a:cubicBezTo>
                    <a:pt x="1691788" y="2215044"/>
                    <a:pt x="1747931" y="2239109"/>
                    <a:pt x="1803378" y="2259350"/>
                  </a:cubicBezTo>
                  <a:cubicBezTo>
                    <a:pt x="1812120" y="2201101"/>
                    <a:pt x="1819148" y="2140526"/>
                    <a:pt x="1824954" y="2078037"/>
                  </a:cubicBezTo>
                  <a:close/>
                  <a:moveTo>
                    <a:pt x="1042306" y="2077178"/>
                  </a:moveTo>
                  <a:cubicBezTo>
                    <a:pt x="1047949" y="2140175"/>
                    <a:pt x="1055328" y="2201182"/>
                    <a:pt x="1063873" y="2259905"/>
                  </a:cubicBezTo>
                  <a:cubicBezTo>
                    <a:pt x="1119365" y="2238275"/>
                    <a:pt x="1176217" y="2214355"/>
                    <a:pt x="1233887" y="2187801"/>
                  </a:cubicBezTo>
                  <a:cubicBezTo>
                    <a:pt x="1201538" y="2170955"/>
                    <a:pt x="1169452" y="2152957"/>
                    <a:pt x="1137343" y="2134419"/>
                  </a:cubicBezTo>
                  <a:close/>
                  <a:moveTo>
                    <a:pt x="559768" y="1732679"/>
                  </a:moveTo>
                  <a:cubicBezTo>
                    <a:pt x="268524" y="1984850"/>
                    <a:pt x="116369" y="2217202"/>
                    <a:pt x="187266" y="2340000"/>
                  </a:cubicBezTo>
                  <a:cubicBezTo>
                    <a:pt x="258144" y="2462764"/>
                    <a:pt x="535307" y="2447213"/>
                    <a:pt x="899736" y="2322555"/>
                  </a:cubicBezTo>
                  <a:cubicBezTo>
                    <a:pt x="878937" y="2207297"/>
                    <a:pt x="863223" y="2084405"/>
                    <a:pt x="853746" y="1955834"/>
                  </a:cubicBezTo>
                  <a:cubicBezTo>
                    <a:pt x="747454" y="1883220"/>
                    <a:pt x="648878" y="1808453"/>
                    <a:pt x="559768" y="1732679"/>
                  </a:cubicBezTo>
                  <a:close/>
                  <a:moveTo>
                    <a:pt x="2309048" y="1730507"/>
                  </a:moveTo>
                  <a:cubicBezTo>
                    <a:pt x="2220666" y="1807660"/>
                    <a:pt x="2121792" y="1882664"/>
                    <a:pt x="2015235" y="1955625"/>
                  </a:cubicBezTo>
                  <a:cubicBezTo>
                    <a:pt x="2005364" y="2084180"/>
                    <a:pt x="1989894" y="2207119"/>
                    <a:pt x="1967330" y="2322070"/>
                  </a:cubicBezTo>
                  <a:lnTo>
                    <a:pt x="2081685" y="2358048"/>
                  </a:lnTo>
                  <a:cubicBezTo>
                    <a:pt x="2116015" y="2320492"/>
                    <a:pt x="2165526" y="2297468"/>
                    <a:pt x="2220415" y="2297468"/>
                  </a:cubicBezTo>
                  <a:cubicBezTo>
                    <a:pt x="2302230" y="2297468"/>
                    <a:pt x="2372097" y="2348622"/>
                    <a:pt x="2399287" y="2420880"/>
                  </a:cubicBezTo>
                  <a:cubicBezTo>
                    <a:pt x="2542053" y="2432945"/>
                    <a:pt x="2642630" y="2407186"/>
                    <a:pt x="2681420" y="2340000"/>
                  </a:cubicBezTo>
                  <a:cubicBezTo>
                    <a:pt x="2752393" y="2217071"/>
                    <a:pt x="2599836" y="1984353"/>
                    <a:pt x="2309048" y="1730507"/>
                  </a:cubicBezTo>
                  <a:close/>
                  <a:moveTo>
                    <a:pt x="2026056" y="1510554"/>
                  </a:moveTo>
                  <a:cubicBezTo>
                    <a:pt x="2027893" y="1546708"/>
                    <a:pt x="2028343" y="1583211"/>
                    <a:pt x="2028343" y="1620000"/>
                  </a:cubicBezTo>
                  <a:lnTo>
                    <a:pt x="2024251" y="1730716"/>
                  </a:lnTo>
                  <a:lnTo>
                    <a:pt x="2173722" y="1619092"/>
                  </a:lnTo>
                  <a:cubicBezTo>
                    <a:pt x="2127526" y="1582190"/>
                    <a:pt x="2078507" y="1545517"/>
                    <a:pt x="2026056" y="1510554"/>
                  </a:cubicBezTo>
                  <a:close/>
                  <a:moveTo>
                    <a:pt x="844436" y="1509285"/>
                  </a:moveTo>
                  <a:lnTo>
                    <a:pt x="694964" y="1620908"/>
                  </a:lnTo>
                  <a:cubicBezTo>
                    <a:pt x="741160" y="1657811"/>
                    <a:pt x="790179" y="1694484"/>
                    <a:pt x="842630" y="1729447"/>
                  </a:cubicBezTo>
                  <a:cubicBezTo>
                    <a:pt x="840793" y="1693293"/>
                    <a:pt x="840343" y="1656790"/>
                    <a:pt x="840343" y="1620000"/>
                  </a:cubicBezTo>
                  <a:close/>
                  <a:moveTo>
                    <a:pt x="1434343" y="1361184"/>
                  </a:moveTo>
                  <a:cubicBezTo>
                    <a:pt x="1573534" y="1361184"/>
                    <a:pt x="1686371" y="1474021"/>
                    <a:pt x="1686371" y="1613212"/>
                  </a:cubicBezTo>
                  <a:cubicBezTo>
                    <a:pt x="1686371" y="1752403"/>
                    <a:pt x="1573534" y="1865240"/>
                    <a:pt x="1434343" y="1865240"/>
                  </a:cubicBezTo>
                  <a:cubicBezTo>
                    <a:pt x="1295152" y="1865240"/>
                    <a:pt x="1182315" y="1752403"/>
                    <a:pt x="1182315" y="1613212"/>
                  </a:cubicBezTo>
                  <a:cubicBezTo>
                    <a:pt x="1182315" y="1474021"/>
                    <a:pt x="1295152" y="1361184"/>
                    <a:pt x="1434343" y="1361184"/>
                  </a:cubicBezTo>
                  <a:close/>
                  <a:moveTo>
                    <a:pt x="1433770" y="1149513"/>
                  </a:moveTo>
                  <a:cubicBezTo>
                    <a:pt x="1365445" y="1183896"/>
                    <a:pt x="1296585" y="1221489"/>
                    <a:pt x="1227343" y="1261466"/>
                  </a:cubicBezTo>
                  <a:lnTo>
                    <a:pt x="1027157" y="1384911"/>
                  </a:lnTo>
                  <a:cubicBezTo>
                    <a:pt x="1022222" y="1461370"/>
                    <a:pt x="1020343" y="1539922"/>
                    <a:pt x="1020343" y="1620000"/>
                  </a:cubicBezTo>
                  <a:lnTo>
                    <a:pt x="1028287" y="1855786"/>
                  </a:lnTo>
                  <a:cubicBezTo>
                    <a:pt x="1091680" y="1898065"/>
                    <a:pt x="1158394" y="1938727"/>
                    <a:pt x="1227343" y="1978535"/>
                  </a:cubicBezTo>
                  <a:lnTo>
                    <a:pt x="1434916" y="2090488"/>
                  </a:lnTo>
                  <a:cubicBezTo>
                    <a:pt x="1503241" y="2056105"/>
                    <a:pt x="1572101" y="2018511"/>
                    <a:pt x="1641343" y="1978535"/>
                  </a:cubicBezTo>
                  <a:lnTo>
                    <a:pt x="1841530" y="1855090"/>
                  </a:lnTo>
                  <a:cubicBezTo>
                    <a:pt x="1846464" y="1778631"/>
                    <a:pt x="1848343" y="1700079"/>
                    <a:pt x="1848343" y="1620000"/>
                  </a:cubicBezTo>
                  <a:lnTo>
                    <a:pt x="1840399" y="1384214"/>
                  </a:lnTo>
                  <a:cubicBezTo>
                    <a:pt x="1777006" y="1341936"/>
                    <a:pt x="1710293" y="1301274"/>
                    <a:pt x="1641343" y="1261466"/>
                  </a:cubicBezTo>
                  <a:close/>
                  <a:moveTo>
                    <a:pt x="1065308" y="980650"/>
                  </a:moveTo>
                  <a:cubicBezTo>
                    <a:pt x="1056566" y="1038899"/>
                    <a:pt x="1049538" y="1099475"/>
                    <a:pt x="1043732" y="1161964"/>
                  </a:cubicBezTo>
                  <a:cubicBezTo>
                    <a:pt x="1074206" y="1142551"/>
                    <a:pt x="1105539" y="1123943"/>
                    <a:pt x="1137343" y="1105581"/>
                  </a:cubicBezTo>
                  <a:lnTo>
                    <a:pt x="1233271" y="1052839"/>
                  </a:lnTo>
                  <a:cubicBezTo>
                    <a:pt x="1176898" y="1024957"/>
                    <a:pt x="1120756" y="1000892"/>
                    <a:pt x="1065308" y="980650"/>
                  </a:cubicBezTo>
                  <a:close/>
                  <a:moveTo>
                    <a:pt x="1804814" y="980095"/>
                  </a:moveTo>
                  <a:cubicBezTo>
                    <a:pt x="1749321" y="1001726"/>
                    <a:pt x="1692469" y="1025646"/>
                    <a:pt x="1634800" y="1052200"/>
                  </a:cubicBezTo>
                  <a:cubicBezTo>
                    <a:pt x="1667149" y="1069046"/>
                    <a:pt x="1699234" y="1087043"/>
                    <a:pt x="1731343" y="1105581"/>
                  </a:cubicBezTo>
                  <a:lnTo>
                    <a:pt x="1826380" y="1162822"/>
                  </a:lnTo>
                  <a:cubicBezTo>
                    <a:pt x="1820738" y="1099825"/>
                    <a:pt x="1813359" y="1038819"/>
                    <a:pt x="1804814" y="980095"/>
                  </a:cubicBezTo>
                  <a:close/>
                  <a:moveTo>
                    <a:pt x="2432236" y="816002"/>
                  </a:moveTo>
                  <a:cubicBezTo>
                    <a:pt x="2308930" y="820546"/>
                    <a:pt x="2149627" y="855445"/>
                    <a:pt x="1968950" y="917446"/>
                  </a:cubicBezTo>
                  <a:cubicBezTo>
                    <a:pt x="1989749" y="1032703"/>
                    <a:pt x="2005463" y="1155596"/>
                    <a:pt x="2014941" y="1284167"/>
                  </a:cubicBezTo>
                  <a:cubicBezTo>
                    <a:pt x="2121232" y="1356780"/>
                    <a:pt x="2219808" y="1431548"/>
                    <a:pt x="2308918" y="1507322"/>
                  </a:cubicBezTo>
                  <a:cubicBezTo>
                    <a:pt x="2600162" y="1255150"/>
                    <a:pt x="2752317" y="1022798"/>
                    <a:pt x="2681420" y="900000"/>
                  </a:cubicBezTo>
                  <a:cubicBezTo>
                    <a:pt x="2645694" y="838121"/>
                    <a:pt x="2557557" y="811383"/>
                    <a:pt x="2432236" y="816002"/>
                  </a:cubicBezTo>
                  <a:close/>
                  <a:moveTo>
                    <a:pt x="436450" y="816001"/>
                  </a:moveTo>
                  <a:cubicBezTo>
                    <a:pt x="311129" y="811383"/>
                    <a:pt x="222992" y="838121"/>
                    <a:pt x="187266" y="900000"/>
                  </a:cubicBezTo>
                  <a:cubicBezTo>
                    <a:pt x="158404" y="949991"/>
                    <a:pt x="166508" y="1018139"/>
                    <a:pt x="206887" y="1097970"/>
                  </a:cubicBezTo>
                  <a:cubicBezTo>
                    <a:pt x="213842" y="1096217"/>
                    <a:pt x="221021" y="1095812"/>
                    <a:pt x="228294" y="1095812"/>
                  </a:cubicBezTo>
                  <a:cubicBezTo>
                    <a:pt x="334372" y="1095812"/>
                    <a:pt x="420366" y="1181806"/>
                    <a:pt x="420366" y="1287884"/>
                  </a:cubicBezTo>
                  <a:cubicBezTo>
                    <a:pt x="420366" y="1314219"/>
                    <a:pt x="415066" y="1339317"/>
                    <a:pt x="405427" y="1362148"/>
                  </a:cubicBezTo>
                  <a:cubicBezTo>
                    <a:pt x="450585" y="1410442"/>
                    <a:pt x="502437" y="1459559"/>
                    <a:pt x="559639" y="1509493"/>
                  </a:cubicBezTo>
                  <a:cubicBezTo>
                    <a:pt x="648020" y="1432341"/>
                    <a:pt x="746894" y="1357336"/>
                    <a:pt x="853451" y="1284376"/>
                  </a:cubicBezTo>
                  <a:cubicBezTo>
                    <a:pt x="863322" y="1155820"/>
                    <a:pt x="878792" y="1032881"/>
                    <a:pt x="901357" y="917930"/>
                  </a:cubicBezTo>
                  <a:cubicBezTo>
                    <a:pt x="719999" y="855651"/>
                    <a:pt x="560119" y="820559"/>
                    <a:pt x="436450" y="816001"/>
                  </a:cubicBezTo>
                  <a:close/>
                  <a:moveTo>
                    <a:pt x="1434343" y="180000"/>
                  </a:moveTo>
                  <a:cubicBezTo>
                    <a:pt x="1292548" y="180000"/>
                    <a:pt x="1167402" y="427948"/>
                    <a:pt x="1094661" y="806265"/>
                  </a:cubicBezTo>
                  <a:cubicBezTo>
                    <a:pt x="1204832" y="845548"/>
                    <a:pt x="1318864" y="893532"/>
                    <a:pt x="1434887" y="949272"/>
                  </a:cubicBezTo>
                  <a:cubicBezTo>
                    <a:pt x="1551037" y="893162"/>
                    <a:pt x="1665385" y="845301"/>
                    <a:pt x="1775658" y="805671"/>
                  </a:cubicBezTo>
                  <a:cubicBezTo>
                    <a:pt x="1751860" y="684885"/>
                    <a:pt x="1722886" y="577390"/>
                    <a:pt x="1688823" y="487405"/>
                  </a:cubicBezTo>
                  <a:cubicBezTo>
                    <a:pt x="1688009" y="487647"/>
                    <a:pt x="1687191" y="487652"/>
                    <a:pt x="1686371" y="487652"/>
                  </a:cubicBezTo>
                  <a:cubicBezTo>
                    <a:pt x="1580293" y="487652"/>
                    <a:pt x="1494299" y="401658"/>
                    <a:pt x="1494299" y="295580"/>
                  </a:cubicBezTo>
                  <a:cubicBezTo>
                    <a:pt x="1494299" y="264819"/>
                    <a:pt x="1501530" y="235747"/>
                    <a:pt x="1516122" y="210837"/>
                  </a:cubicBezTo>
                  <a:cubicBezTo>
                    <a:pt x="1490583" y="189985"/>
                    <a:pt x="1462798" y="180000"/>
                    <a:pt x="1434343" y="180000"/>
                  </a:cubicBezTo>
                  <a:close/>
                  <a:moveTo>
                    <a:pt x="1434343" y="0"/>
                  </a:moveTo>
                  <a:cubicBezTo>
                    <a:pt x="1509303" y="0"/>
                    <a:pt x="1581019" y="37868"/>
                    <a:pt x="1646062" y="107907"/>
                  </a:cubicBezTo>
                  <a:cubicBezTo>
                    <a:pt x="1659037" y="104972"/>
                    <a:pt x="1672533" y="103508"/>
                    <a:pt x="1686371" y="103508"/>
                  </a:cubicBezTo>
                  <a:cubicBezTo>
                    <a:pt x="1792449" y="103508"/>
                    <a:pt x="1878443" y="189502"/>
                    <a:pt x="1878443" y="295580"/>
                  </a:cubicBezTo>
                  <a:cubicBezTo>
                    <a:pt x="1878443" y="342831"/>
                    <a:pt x="1861381" y="386097"/>
                    <a:pt x="1831228" y="417985"/>
                  </a:cubicBezTo>
                  <a:cubicBezTo>
                    <a:pt x="1871860" y="515668"/>
                    <a:pt x="1906636" y="628220"/>
                    <a:pt x="1935357" y="752219"/>
                  </a:cubicBezTo>
                  <a:cubicBezTo>
                    <a:pt x="2379384" y="616814"/>
                    <a:pt x="2731816" y="627289"/>
                    <a:pt x="2837304" y="810000"/>
                  </a:cubicBezTo>
                  <a:cubicBezTo>
                    <a:pt x="2942793" y="992711"/>
                    <a:pt x="2775650" y="1303161"/>
                    <a:pt x="2436521" y="1620139"/>
                  </a:cubicBezTo>
                  <a:cubicBezTo>
                    <a:pt x="2775698" y="1936928"/>
                    <a:pt x="2942777" y="2247316"/>
                    <a:pt x="2837304" y="2430000"/>
                  </a:cubicBezTo>
                  <a:cubicBezTo>
                    <a:pt x="2771439" y="2544083"/>
                    <a:pt x="2609300" y="2591017"/>
                    <a:pt x="2388706" y="2577188"/>
                  </a:cubicBezTo>
                  <a:cubicBezTo>
                    <a:pt x="2358753" y="2639691"/>
                    <a:pt x="2294480" y="2681612"/>
                    <a:pt x="2220415" y="2681612"/>
                  </a:cubicBezTo>
                  <a:cubicBezTo>
                    <a:pt x="2122541" y="2681612"/>
                    <a:pt x="2041764" y="2608405"/>
                    <a:pt x="2030773" y="2513644"/>
                  </a:cubicBezTo>
                  <a:cubicBezTo>
                    <a:pt x="1999304" y="2506661"/>
                    <a:pt x="1967635" y="2497623"/>
                    <a:pt x="1935485" y="2487821"/>
                  </a:cubicBezTo>
                  <a:cubicBezTo>
                    <a:pt x="1830610" y="2940018"/>
                    <a:pt x="1645322" y="3240000"/>
                    <a:pt x="1434343" y="3240000"/>
                  </a:cubicBezTo>
                  <a:cubicBezTo>
                    <a:pt x="1223366" y="3240000"/>
                    <a:pt x="1038079" y="2940023"/>
                    <a:pt x="933330" y="2487781"/>
                  </a:cubicBezTo>
                  <a:cubicBezTo>
                    <a:pt x="489302" y="2623186"/>
                    <a:pt x="136870" y="2612712"/>
                    <a:pt x="31382" y="2430000"/>
                  </a:cubicBezTo>
                  <a:cubicBezTo>
                    <a:pt x="-74106" y="2247290"/>
                    <a:pt x="93037" y="1936840"/>
                    <a:pt x="432165" y="1619862"/>
                  </a:cubicBezTo>
                  <a:cubicBezTo>
                    <a:pt x="378689" y="1569916"/>
                    <a:pt x="329491" y="1520128"/>
                    <a:pt x="285801" y="1470219"/>
                  </a:cubicBezTo>
                  <a:cubicBezTo>
                    <a:pt x="267844" y="1476857"/>
                    <a:pt x="248431" y="1479956"/>
                    <a:pt x="228294" y="1479956"/>
                  </a:cubicBezTo>
                  <a:cubicBezTo>
                    <a:pt x="122216" y="1479956"/>
                    <a:pt x="36222" y="1393962"/>
                    <a:pt x="36222" y="1287884"/>
                  </a:cubicBezTo>
                  <a:cubicBezTo>
                    <a:pt x="36222" y="1246866"/>
                    <a:pt x="49080" y="1208850"/>
                    <a:pt x="73868" y="1179672"/>
                  </a:cubicBezTo>
                  <a:cubicBezTo>
                    <a:pt x="-4733" y="1033688"/>
                    <a:pt x="-23287" y="904690"/>
                    <a:pt x="31382" y="810000"/>
                  </a:cubicBezTo>
                  <a:cubicBezTo>
                    <a:pt x="136860" y="627306"/>
                    <a:pt x="489234" y="616816"/>
                    <a:pt x="933201" y="752179"/>
                  </a:cubicBezTo>
                  <a:cubicBezTo>
                    <a:pt x="1038076" y="299982"/>
                    <a:pt x="1223365" y="0"/>
                    <a:pt x="14343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127" name="Heart 17">
              <a:extLst>
                <a:ext uri="{FF2B5EF4-FFF2-40B4-BE49-F238E27FC236}">
                  <a16:creationId xmlns="" xmlns:a16="http://schemas.microsoft.com/office/drawing/2014/main" id="{2EE49FC1-0219-4B4C-9FB8-AD7DD1EE884C}"/>
                </a:ext>
              </a:extLst>
            </p:cNvPr>
            <p:cNvSpPr/>
            <p:nvPr/>
          </p:nvSpPr>
          <p:spPr>
            <a:xfrm>
              <a:off x="7080464" y="1663425"/>
              <a:ext cx="324888" cy="318540"/>
            </a:xfrm>
            <a:custGeom>
              <a:avLst/>
              <a:gdLst/>
              <a:ahLst/>
              <a:cxnLst/>
              <a:rect l="l" t="t" r="r" b="b"/>
              <a:pathLst>
                <a:path w="3263621" h="3199863">
                  <a:moveTo>
                    <a:pt x="1896188" y="786599"/>
                  </a:moveTo>
                  <a:cubicBezTo>
                    <a:pt x="1878938" y="786251"/>
                    <a:pt x="1861335" y="789280"/>
                    <a:pt x="1844305" y="796082"/>
                  </a:cubicBezTo>
                  <a:cubicBezTo>
                    <a:pt x="1792333" y="816839"/>
                    <a:pt x="1760707" y="866742"/>
                    <a:pt x="1761231" y="919486"/>
                  </a:cubicBezTo>
                  <a:lnTo>
                    <a:pt x="1573886" y="1618665"/>
                  </a:lnTo>
                  <a:lnTo>
                    <a:pt x="1438574" y="1113672"/>
                  </a:lnTo>
                  <a:cubicBezTo>
                    <a:pt x="1424335" y="1060531"/>
                    <a:pt x="1379808" y="1023594"/>
                    <a:pt x="1328543" y="1016456"/>
                  </a:cubicBezTo>
                  <a:cubicBezTo>
                    <a:pt x="1320071" y="1015276"/>
                    <a:pt x="1311415" y="1014911"/>
                    <a:pt x="1302836" y="1018067"/>
                  </a:cubicBezTo>
                  <a:lnTo>
                    <a:pt x="1300556" y="1017667"/>
                  </a:lnTo>
                  <a:cubicBezTo>
                    <a:pt x="1298914" y="1017711"/>
                    <a:pt x="1297275" y="1017786"/>
                    <a:pt x="1295680" y="1018515"/>
                  </a:cubicBezTo>
                  <a:lnTo>
                    <a:pt x="1275904" y="1019755"/>
                  </a:lnTo>
                  <a:cubicBezTo>
                    <a:pt x="1273459" y="1020410"/>
                    <a:pt x="1271049" y="1021129"/>
                    <a:pt x="1269080" y="1023145"/>
                  </a:cubicBezTo>
                  <a:cubicBezTo>
                    <a:pt x="1229892" y="1033156"/>
                    <a:pt x="1196286" y="1061513"/>
                    <a:pt x="1180414" y="1102068"/>
                  </a:cubicBezTo>
                  <a:lnTo>
                    <a:pt x="902406" y="1812437"/>
                  </a:lnTo>
                  <a:lnTo>
                    <a:pt x="612897" y="1812437"/>
                  </a:lnTo>
                  <a:cubicBezTo>
                    <a:pt x="539543" y="1812437"/>
                    <a:pt x="480078" y="1871902"/>
                    <a:pt x="480078" y="1945256"/>
                  </a:cubicBezTo>
                  <a:cubicBezTo>
                    <a:pt x="480078" y="2018610"/>
                    <a:pt x="539543" y="2078075"/>
                    <a:pt x="612897" y="2078075"/>
                  </a:cubicBezTo>
                  <a:lnTo>
                    <a:pt x="966673" y="2078075"/>
                  </a:lnTo>
                  <a:cubicBezTo>
                    <a:pt x="1008666" y="2088839"/>
                    <a:pt x="1051924" y="2075535"/>
                    <a:pt x="1081835" y="2045978"/>
                  </a:cubicBezTo>
                  <a:cubicBezTo>
                    <a:pt x="1105846" y="2028294"/>
                    <a:pt x="1122213" y="2001701"/>
                    <a:pt x="1125659" y="1970866"/>
                  </a:cubicBezTo>
                  <a:lnTo>
                    <a:pt x="1284498" y="1565001"/>
                  </a:lnTo>
                  <a:lnTo>
                    <a:pt x="1443089" y="2156868"/>
                  </a:lnTo>
                  <a:cubicBezTo>
                    <a:pt x="1455914" y="2204733"/>
                    <a:pt x="1493311" y="2239452"/>
                    <a:pt x="1538593" y="2249086"/>
                  </a:cubicBezTo>
                  <a:lnTo>
                    <a:pt x="1542015" y="2250785"/>
                  </a:lnTo>
                  <a:cubicBezTo>
                    <a:pt x="1542604" y="2250943"/>
                    <a:pt x="1543193" y="2251097"/>
                    <a:pt x="1543870" y="2250902"/>
                  </a:cubicBezTo>
                  <a:cubicBezTo>
                    <a:pt x="1553422" y="2254514"/>
                    <a:pt x="1563610" y="2255524"/>
                    <a:pt x="1573886" y="2252783"/>
                  </a:cubicBezTo>
                  <a:cubicBezTo>
                    <a:pt x="1584162" y="2255524"/>
                    <a:pt x="1594351" y="2254515"/>
                    <a:pt x="1603903" y="2250901"/>
                  </a:cubicBezTo>
                  <a:lnTo>
                    <a:pt x="1605758" y="2250785"/>
                  </a:lnTo>
                  <a:cubicBezTo>
                    <a:pt x="1606974" y="2250459"/>
                    <a:pt x="1608181" y="2250118"/>
                    <a:pt x="1609178" y="2249086"/>
                  </a:cubicBezTo>
                  <a:cubicBezTo>
                    <a:pt x="1654461" y="2239453"/>
                    <a:pt x="1691859" y="2204734"/>
                    <a:pt x="1704684" y="2156868"/>
                  </a:cubicBezTo>
                  <a:lnTo>
                    <a:pt x="1921541" y="1347547"/>
                  </a:lnTo>
                  <a:lnTo>
                    <a:pt x="2181705" y="1998928"/>
                  </a:lnTo>
                  <a:cubicBezTo>
                    <a:pt x="2205326" y="2058070"/>
                    <a:pt x="2266689" y="2090865"/>
                    <a:pt x="2326593" y="2078075"/>
                  </a:cubicBezTo>
                  <a:lnTo>
                    <a:pt x="2671200" y="2078075"/>
                  </a:lnTo>
                  <a:cubicBezTo>
                    <a:pt x="2744554" y="2078075"/>
                    <a:pt x="2804019" y="2018610"/>
                    <a:pt x="2804019" y="1945256"/>
                  </a:cubicBezTo>
                  <a:cubicBezTo>
                    <a:pt x="2804019" y="1871902"/>
                    <a:pt x="2744554" y="1812437"/>
                    <a:pt x="2671200" y="1812437"/>
                  </a:cubicBezTo>
                  <a:lnTo>
                    <a:pt x="2393261" y="1812437"/>
                  </a:lnTo>
                  <a:lnTo>
                    <a:pt x="2016914" y="870162"/>
                  </a:lnTo>
                  <a:cubicBezTo>
                    <a:pt x="1996508" y="819071"/>
                    <a:pt x="1947937" y="787642"/>
                    <a:pt x="1896188" y="786599"/>
                  </a:cubicBezTo>
                  <a:close/>
                  <a:moveTo>
                    <a:pt x="773454" y="106"/>
                  </a:moveTo>
                  <a:cubicBezTo>
                    <a:pt x="1097282" y="5742"/>
                    <a:pt x="1441967" y="238301"/>
                    <a:pt x="1631811" y="769863"/>
                  </a:cubicBezTo>
                  <a:cubicBezTo>
                    <a:pt x="2306811" y="-1120137"/>
                    <a:pt x="4939311" y="769863"/>
                    <a:pt x="1631811" y="3199863"/>
                  </a:cubicBezTo>
                  <a:cubicBezTo>
                    <a:pt x="-745455" y="1453301"/>
                    <a:pt x="-54107" y="-14297"/>
                    <a:pt x="773454" y="10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128" name="Rounded Rectangle 25">
              <a:extLst>
                <a:ext uri="{FF2B5EF4-FFF2-40B4-BE49-F238E27FC236}">
                  <a16:creationId xmlns="" xmlns:a16="http://schemas.microsoft.com/office/drawing/2014/main" id="{4345DF51-F8C5-4678-9C98-512CF8A517CB}"/>
                </a:ext>
              </a:extLst>
            </p:cNvPr>
            <p:cNvSpPr/>
            <p:nvPr/>
          </p:nvSpPr>
          <p:spPr>
            <a:xfrm>
              <a:off x="5940450" y="1659330"/>
              <a:ext cx="322534" cy="271830"/>
            </a:xfrm>
            <a:custGeom>
              <a:avLst/>
              <a:gdLst/>
              <a:ahLst/>
              <a:cxnLst/>
              <a:rect l="l" t="t" r="r" b="b"/>
              <a:pathLst>
                <a:path w="3240000" h="2730652">
                  <a:moveTo>
                    <a:pt x="1452811" y="1541940"/>
                  </a:moveTo>
                  <a:lnTo>
                    <a:pt x="1452811" y="1831951"/>
                  </a:lnTo>
                  <a:lnTo>
                    <a:pt x="1162800" y="1831951"/>
                  </a:lnTo>
                  <a:lnTo>
                    <a:pt x="1162800" y="2166329"/>
                  </a:lnTo>
                  <a:lnTo>
                    <a:pt x="1452811" y="2166329"/>
                  </a:lnTo>
                  <a:lnTo>
                    <a:pt x="1452811" y="2456340"/>
                  </a:lnTo>
                  <a:lnTo>
                    <a:pt x="1787189" y="2456340"/>
                  </a:lnTo>
                  <a:lnTo>
                    <a:pt x="1787189" y="2166329"/>
                  </a:lnTo>
                  <a:lnTo>
                    <a:pt x="2077200" y="2166329"/>
                  </a:lnTo>
                  <a:lnTo>
                    <a:pt x="2077200" y="1831951"/>
                  </a:lnTo>
                  <a:lnTo>
                    <a:pt x="1787189" y="1831951"/>
                  </a:lnTo>
                  <a:lnTo>
                    <a:pt x="1787189" y="1541940"/>
                  </a:lnTo>
                  <a:close/>
                  <a:moveTo>
                    <a:pt x="0" y="1278453"/>
                  </a:moveTo>
                  <a:lnTo>
                    <a:pt x="3240000" y="1278453"/>
                  </a:lnTo>
                  <a:lnTo>
                    <a:pt x="3240000" y="2376509"/>
                  </a:lnTo>
                  <a:cubicBezTo>
                    <a:pt x="3240000" y="2572097"/>
                    <a:pt x="3081445" y="2730652"/>
                    <a:pt x="2885857" y="2730652"/>
                  </a:cubicBezTo>
                  <a:lnTo>
                    <a:pt x="354143" y="2730652"/>
                  </a:lnTo>
                  <a:cubicBezTo>
                    <a:pt x="158555" y="2730652"/>
                    <a:pt x="0" y="2572097"/>
                    <a:pt x="0" y="2376509"/>
                  </a:cubicBezTo>
                  <a:close/>
                  <a:moveTo>
                    <a:pt x="1001150" y="200505"/>
                  </a:moveTo>
                  <a:cubicBezTo>
                    <a:pt x="933045" y="200505"/>
                    <a:pt x="877834" y="255715"/>
                    <a:pt x="877834" y="323821"/>
                  </a:cubicBezTo>
                  <a:lnTo>
                    <a:pt x="877834" y="605836"/>
                  </a:lnTo>
                  <a:lnTo>
                    <a:pt x="2362163" y="605836"/>
                  </a:lnTo>
                  <a:lnTo>
                    <a:pt x="2362163" y="323821"/>
                  </a:lnTo>
                  <a:cubicBezTo>
                    <a:pt x="2362163" y="255715"/>
                    <a:pt x="2306952" y="200505"/>
                    <a:pt x="2238846" y="200505"/>
                  </a:cubicBezTo>
                  <a:close/>
                  <a:moveTo>
                    <a:pt x="843301" y="0"/>
                  </a:moveTo>
                  <a:lnTo>
                    <a:pt x="2396696" y="0"/>
                  </a:lnTo>
                  <a:cubicBezTo>
                    <a:pt x="2488075" y="0"/>
                    <a:pt x="2562152" y="74077"/>
                    <a:pt x="2562152" y="165456"/>
                  </a:cubicBezTo>
                  <a:lnTo>
                    <a:pt x="2562152" y="605836"/>
                  </a:lnTo>
                  <a:lnTo>
                    <a:pt x="2885857" y="605836"/>
                  </a:lnTo>
                  <a:cubicBezTo>
                    <a:pt x="3081445" y="605836"/>
                    <a:pt x="3240000" y="764391"/>
                    <a:pt x="3240000" y="959979"/>
                  </a:cubicBezTo>
                  <a:lnTo>
                    <a:pt x="3240000" y="1134437"/>
                  </a:lnTo>
                  <a:lnTo>
                    <a:pt x="0" y="1134437"/>
                  </a:lnTo>
                  <a:lnTo>
                    <a:pt x="0" y="959979"/>
                  </a:lnTo>
                  <a:cubicBezTo>
                    <a:pt x="0" y="764391"/>
                    <a:pt x="158555" y="605836"/>
                    <a:pt x="354143" y="605836"/>
                  </a:cubicBezTo>
                  <a:lnTo>
                    <a:pt x="677845" y="605836"/>
                  </a:lnTo>
                  <a:lnTo>
                    <a:pt x="677845" y="165456"/>
                  </a:lnTo>
                  <a:cubicBezTo>
                    <a:pt x="677845" y="74077"/>
                    <a:pt x="751923" y="0"/>
                    <a:pt x="84330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129" name="Chord 32">
              <a:extLst>
                <a:ext uri="{FF2B5EF4-FFF2-40B4-BE49-F238E27FC236}">
                  <a16:creationId xmlns="" xmlns:a16="http://schemas.microsoft.com/office/drawing/2014/main" id="{2DAF35A8-C677-474E-AD0B-9ACBA6746D57}"/>
                </a:ext>
              </a:extLst>
            </p:cNvPr>
            <p:cNvSpPr/>
            <p:nvPr/>
          </p:nvSpPr>
          <p:spPr>
            <a:xfrm>
              <a:off x="6509664" y="2627883"/>
              <a:ext cx="322534" cy="319706"/>
            </a:xfrm>
            <a:custGeom>
              <a:avLst/>
              <a:gdLst/>
              <a:ahLst/>
              <a:cxnLst/>
              <a:rect l="l" t="t" r="r" b="b"/>
              <a:pathLst>
                <a:path w="3240000" h="3211580">
                  <a:moveTo>
                    <a:pt x="991906" y="2959580"/>
                  </a:moveTo>
                  <a:lnTo>
                    <a:pt x="2193254" y="2959580"/>
                  </a:lnTo>
                  <a:cubicBezTo>
                    <a:pt x="2215674" y="2959580"/>
                    <a:pt x="2233849" y="2977755"/>
                    <a:pt x="2233849" y="3000175"/>
                  </a:cubicBezTo>
                  <a:lnTo>
                    <a:pt x="2233849" y="3170985"/>
                  </a:lnTo>
                  <a:cubicBezTo>
                    <a:pt x="2233849" y="3193405"/>
                    <a:pt x="2215674" y="3211580"/>
                    <a:pt x="2193254" y="3211580"/>
                  </a:cubicBezTo>
                  <a:lnTo>
                    <a:pt x="991906" y="3211580"/>
                  </a:lnTo>
                  <a:cubicBezTo>
                    <a:pt x="969486" y="3211580"/>
                    <a:pt x="951311" y="3193405"/>
                    <a:pt x="951311" y="3170985"/>
                  </a:cubicBezTo>
                  <a:lnTo>
                    <a:pt x="951311" y="3000175"/>
                  </a:lnTo>
                  <a:cubicBezTo>
                    <a:pt x="951311" y="2977755"/>
                    <a:pt x="969486" y="2959580"/>
                    <a:pt x="991906" y="2959580"/>
                  </a:cubicBezTo>
                  <a:close/>
                  <a:moveTo>
                    <a:pt x="1439043" y="1763796"/>
                  </a:moveTo>
                  <a:lnTo>
                    <a:pt x="1439043" y="2067459"/>
                  </a:lnTo>
                  <a:lnTo>
                    <a:pt x="1135380" y="2067459"/>
                  </a:lnTo>
                  <a:lnTo>
                    <a:pt x="1135380" y="2374533"/>
                  </a:lnTo>
                  <a:lnTo>
                    <a:pt x="1439043" y="2374533"/>
                  </a:lnTo>
                  <a:lnTo>
                    <a:pt x="1439043" y="2678196"/>
                  </a:lnTo>
                  <a:lnTo>
                    <a:pt x="1746117" y="2678196"/>
                  </a:lnTo>
                  <a:lnTo>
                    <a:pt x="1746117" y="2374533"/>
                  </a:lnTo>
                  <a:lnTo>
                    <a:pt x="2049780" y="2374533"/>
                  </a:lnTo>
                  <a:lnTo>
                    <a:pt x="2049780" y="2067459"/>
                  </a:lnTo>
                  <a:lnTo>
                    <a:pt x="1746117" y="2067459"/>
                  </a:lnTo>
                  <a:lnTo>
                    <a:pt x="1746117" y="1763796"/>
                  </a:lnTo>
                  <a:close/>
                  <a:moveTo>
                    <a:pt x="128358" y="1541040"/>
                  </a:moveTo>
                  <a:lnTo>
                    <a:pt x="3056915" y="1550917"/>
                  </a:lnTo>
                  <a:cubicBezTo>
                    <a:pt x="3061111" y="2078028"/>
                    <a:pt x="2781683" y="2566719"/>
                    <a:pt x="2325284" y="2830467"/>
                  </a:cubicBezTo>
                  <a:lnTo>
                    <a:pt x="2182018" y="2900953"/>
                  </a:lnTo>
                  <a:lnTo>
                    <a:pt x="1002135" y="2900953"/>
                  </a:lnTo>
                  <a:cubicBezTo>
                    <a:pt x="950374" y="2879821"/>
                    <a:pt x="900231" y="2854191"/>
                    <a:pt x="851341" y="2825496"/>
                  </a:cubicBezTo>
                  <a:cubicBezTo>
                    <a:pt x="396732" y="2558675"/>
                    <a:pt x="120607" y="2068110"/>
                    <a:pt x="128358" y="1541040"/>
                  </a:cubicBezTo>
                  <a:close/>
                  <a:moveTo>
                    <a:pt x="61067" y="1230414"/>
                  </a:moveTo>
                  <a:lnTo>
                    <a:pt x="3178933" y="1230414"/>
                  </a:lnTo>
                  <a:cubicBezTo>
                    <a:pt x="3212659" y="1230414"/>
                    <a:pt x="3240000" y="1257755"/>
                    <a:pt x="3240000" y="1291481"/>
                  </a:cubicBezTo>
                  <a:lnTo>
                    <a:pt x="3240000" y="1421347"/>
                  </a:lnTo>
                  <a:cubicBezTo>
                    <a:pt x="3240000" y="1455073"/>
                    <a:pt x="3212659" y="1482414"/>
                    <a:pt x="3178933" y="1482414"/>
                  </a:cubicBezTo>
                  <a:lnTo>
                    <a:pt x="61067" y="1482414"/>
                  </a:lnTo>
                  <a:cubicBezTo>
                    <a:pt x="27341" y="1482414"/>
                    <a:pt x="0" y="1455073"/>
                    <a:pt x="0" y="1421347"/>
                  </a:cubicBezTo>
                  <a:lnTo>
                    <a:pt x="0" y="1291481"/>
                  </a:lnTo>
                  <a:cubicBezTo>
                    <a:pt x="0" y="1257755"/>
                    <a:pt x="27341" y="1230414"/>
                    <a:pt x="61067" y="1230414"/>
                  </a:cubicBezTo>
                  <a:close/>
                  <a:moveTo>
                    <a:pt x="2481726" y="315922"/>
                  </a:moveTo>
                  <a:lnTo>
                    <a:pt x="2862412" y="696608"/>
                  </a:lnTo>
                  <a:lnTo>
                    <a:pt x="2420437" y="1138584"/>
                  </a:lnTo>
                  <a:lnTo>
                    <a:pt x="1659064" y="1138584"/>
                  </a:lnTo>
                  <a:close/>
                  <a:moveTo>
                    <a:pt x="2730827" y="0"/>
                  </a:moveTo>
                  <a:cubicBezTo>
                    <a:pt x="2765703" y="0"/>
                    <a:pt x="2800581" y="13305"/>
                    <a:pt x="2827191" y="39915"/>
                  </a:cubicBezTo>
                  <a:lnTo>
                    <a:pt x="3143636" y="356360"/>
                  </a:lnTo>
                  <a:cubicBezTo>
                    <a:pt x="3196857" y="409581"/>
                    <a:pt x="3196857" y="495868"/>
                    <a:pt x="3143636" y="549088"/>
                  </a:cubicBezTo>
                  <a:lnTo>
                    <a:pt x="3082882" y="609843"/>
                  </a:lnTo>
                  <a:cubicBezTo>
                    <a:pt x="3029661" y="663063"/>
                    <a:pt x="2943375" y="663064"/>
                    <a:pt x="2890155" y="609843"/>
                  </a:cubicBezTo>
                  <a:lnTo>
                    <a:pt x="2573708" y="293397"/>
                  </a:lnTo>
                  <a:cubicBezTo>
                    <a:pt x="2520488" y="240176"/>
                    <a:pt x="2520488" y="153889"/>
                    <a:pt x="2573708" y="100669"/>
                  </a:cubicBezTo>
                  <a:lnTo>
                    <a:pt x="2634463" y="39914"/>
                  </a:lnTo>
                  <a:cubicBezTo>
                    <a:pt x="2661073" y="13305"/>
                    <a:pt x="2695950" y="0"/>
                    <a:pt x="273082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130" name="Rounded Rectangle 40">
              <a:extLst>
                <a:ext uri="{FF2B5EF4-FFF2-40B4-BE49-F238E27FC236}">
                  <a16:creationId xmlns="" xmlns:a16="http://schemas.microsoft.com/office/drawing/2014/main" id="{D58E3EE1-2360-4C17-B1F0-32E858CB619A}"/>
                </a:ext>
              </a:extLst>
            </p:cNvPr>
            <p:cNvSpPr/>
            <p:nvPr/>
          </p:nvSpPr>
          <p:spPr>
            <a:xfrm rot="2942052">
              <a:off x="6522986" y="1320229"/>
              <a:ext cx="299808" cy="318950"/>
            </a:xfrm>
            <a:custGeom>
              <a:avLst/>
              <a:gdLst/>
              <a:ahLst/>
              <a:cxnLst/>
              <a:rect l="l" t="t" r="r" b="b"/>
              <a:pathLst>
                <a:path w="3011706" h="3204001">
                  <a:moveTo>
                    <a:pt x="2432249" y="1011942"/>
                  </a:moveTo>
                  <a:cubicBezTo>
                    <a:pt x="2423608" y="1019482"/>
                    <a:pt x="2416303" y="1028841"/>
                    <a:pt x="2410966" y="1039800"/>
                  </a:cubicBezTo>
                  <a:lnTo>
                    <a:pt x="1969837" y="1945620"/>
                  </a:lnTo>
                  <a:cubicBezTo>
                    <a:pt x="1948488" y="1989457"/>
                    <a:pt x="1966719" y="2042300"/>
                    <a:pt x="2010556" y="2063648"/>
                  </a:cubicBezTo>
                  <a:cubicBezTo>
                    <a:pt x="2054392" y="2084996"/>
                    <a:pt x="2107235" y="2066766"/>
                    <a:pt x="2128583" y="2022929"/>
                  </a:cubicBezTo>
                  <a:lnTo>
                    <a:pt x="2569712" y="1117109"/>
                  </a:lnTo>
                  <a:cubicBezTo>
                    <a:pt x="2591061" y="1073271"/>
                    <a:pt x="2572830" y="1020430"/>
                    <a:pt x="2528993" y="999081"/>
                  </a:cubicBezTo>
                  <a:cubicBezTo>
                    <a:pt x="2496115" y="983070"/>
                    <a:pt x="2458172" y="989322"/>
                    <a:pt x="2432249" y="1011942"/>
                  </a:cubicBezTo>
                  <a:close/>
                  <a:moveTo>
                    <a:pt x="1709549" y="1044955"/>
                  </a:moveTo>
                  <a:cubicBezTo>
                    <a:pt x="1978186" y="735551"/>
                    <a:pt x="2446780" y="702502"/>
                    <a:pt x="2756184" y="971139"/>
                  </a:cubicBezTo>
                  <a:cubicBezTo>
                    <a:pt x="3065588" y="1239776"/>
                    <a:pt x="3098636" y="1708370"/>
                    <a:pt x="2830000" y="2017774"/>
                  </a:cubicBezTo>
                  <a:cubicBezTo>
                    <a:pt x="2561363" y="2327178"/>
                    <a:pt x="2092769" y="2360227"/>
                    <a:pt x="1783365" y="2091590"/>
                  </a:cubicBezTo>
                  <a:cubicBezTo>
                    <a:pt x="1473960" y="1822953"/>
                    <a:pt x="1440912" y="1354359"/>
                    <a:pt x="1709549" y="1044955"/>
                  </a:cubicBezTo>
                  <a:close/>
                  <a:moveTo>
                    <a:pt x="208197" y="1872243"/>
                  </a:moveTo>
                  <a:cubicBezTo>
                    <a:pt x="195168" y="1885273"/>
                    <a:pt x="187109" y="1903273"/>
                    <a:pt x="187109" y="1923155"/>
                  </a:cubicBezTo>
                  <a:lnTo>
                    <a:pt x="187109" y="2715155"/>
                  </a:lnTo>
                  <a:cubicBezTo>
                    <a:pt x="187109" y="2754920"/>
                    <a:pt x="219344" y="2787155"/>
                    <a:pt x="259109" y="2787155"/>
                  </a:cubicBezTo>
                  <a:cubicBezTo>
                    <a:pt x="298874" y="2787155"/>
                    <a:pt x="331109" y="2754920"/>
                    <a:pt x="331109" y="2715155"/>
                  </a:cubicBezTo>
                  <a:lnTo>
                    <a:pt x="331109" y="1923155"/>
                  </a:lnTo>
                  <a:cubicBezTo>
                    <a:pt x="331109" y="1883390"/>
                    <a:pt x="298874" y="1851155"/>
                    <a:pt x="259109" y="1851155"/>
                  </a:cubicBezTo>
                  <a:cubicBezTo>
                    <a:pt x="239226" y="1851156"/>
                    <a:pt x="221226" y="1859214"/>
                    <a:pt x="208197" y="1872243"/>
                  </a:cubicBezTo>
                  <a:close/>
                  <a:moveTo>
                    <a:pt x="0" y="1625202"/>
                  </a:moveTo>
                  <a:cubicBezTo>
                    <a:pt x="418057" y="1737228"/>
                    <a:pt x="858998" y="1737384"/>
                    <a:pt x="1277606" y="1625336"/>
                  </a:cubicBezTo>
                  <a:cubicBezTo>
                    <a:pt x="1277605" y="1938624"/>
                    <a:pt x="1277605" y="2251911"/>
                    <a:pt x="1277605" y="2565198"/>
                  </a:cubicBezTo>
                  <a:cubicBezTo>
                    <a:pt x="1277605" y="2917999"/>
                    <a:pt x="991603" y="3204001"/>
                    <a:pt x="638802" y="3204001"/>
                  </a:cubicBezTo>
                  <a:lnTo>
                    <a:pt x="638803" y="3204000"/>
                  </a:lnTo>
                  <a:cubicBezTo>
                    <a:pt x="286002" y="3204000"/>
                    <a:pt x="0" y="2917999"/>
                    <a:pt x="0" y="2565197"/>
                  </a:cubicBezTo>
                  <a:close/>
                  <a:moveTo>
                    <a:pt x="208197" y="459897"/>
                  </a:moveTo>
                  <a:cubicBezTo>
                    <a:pt x="195167" y="472926"/>
                    <a:pt x="187109" y="490926"/>
                    <a:pt x="187109" y="510808"/>
                  </a:cubicBezTo>
                  <a:lnTo>
                    <a:pt x="187109" y="1302808"/>
                  </a:lnTo>
                  <a:cubicBezTo>
                    <a:pt x="187109" y="1342573"/>
                    <a:pt x="219344" y="1374808"/>
                    <a:pt x="259109" y="1374808"/>
                  </a:cubicBezTo>
                  <a:cubicBezTo>
                    <a:pt x="298874" y="1374808"/>
                    <a:pt x="331109" y="1342573"/>
                    <a:pt x="331109" y="1302808"/>
                  </a:cubicBezTo>
                  <a:lnTo>
                    <a:pt x="331109" y="510808"/>
                  </a:lnTo>
                  <a:cubicBezTo>
                    <a:pt x="331109" y="471043"/>
                    <a:pt x="298874" y="438808"/>
                    <a:pt x="259109" y="438808"/>
                  </a:cubicBezTo>
                  <a:cubicBezTo>
                    <a:pt x="239226" y="438808"/>
                    <a:pt x="221226" y="446867"/>
                    <a:pt x="208197" y="459897"/>
                  </a:cubicBezTo>
                  <a:close/>
                  <a:moveTo>
                    <a:pt x="187101" y="187101"/>
                  </a:moveTo>
                  <a:cubicBezTo>
                    <a:pt x="302701" y="71501"/>
                    <a:pt x="462402" y="0"/>
                    <a:pt x="638803" y="0"/>
                  </a:cubicBezTo>
                  <a:cubicBezTo>
                    <a:pt x="991604" y="0"/>
                    <a:pt x="1277606" y="286002"/>
                    <a:pt x="1277606" y="638803"/>
                  </a:cubicBezTo>
                  <a:lnTo>
                    <a:pt x="1277606" y="1497764"/>
                  </a:lnTo>
                  <a:cubicBezTo>
                    <a:pt x="859958" y="1616355"/>
                    <a:pt x="417375" y="1616210"/>
                    <a:pt x="0" y="1498771"/>
                  </a:cubicBezTo>
                  <a:lnTo>
                    <a:pt x="0" y="638803"/>
                  </a:lnTo>
                  <a:cubicBezTo>
                    <a:pt x="0" y="462403"/>
                    <a:pt x="71500" y="302702"/>
                    <a:pt x="187101" y="1871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132" name="Rounded Rectangle 17">
              <a:extLst>
                <a:ext uri="{FF2B5EF4-FFF2-40B4-BE49-F238E27FC236}">
                  <a16:creationId xmlns="" xmlns:a16="http://schemas.microsoft.com/office/drawing/2014/main" id="{F296E04D-9E20-4C75-B95A-12826B8B03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17850" y="2281894"/>
              <a:ext cx="215808" cy="343366"/>
            </a:xfrm>
            <a:custGeom>
              <a:avLst/>
              <a:gdLst/>
              <a:ahLst/>
              <a:cxnLst/>
              <a:rect l="l" t="t" r="r" b="b"/>
              <a:pathLst>
                <a:path w="2016224" h="3207971">
                  <a:moveTo>
                    <a:pt x="854575" y="1382799"/>
                  </a:moveTo>
                  <a:lnTo>
                    <a:pt x="854575" y="1686462"/>
                  </a:lnTo>
                  <a:lnTo>
                    <a:pt x="550912" y="1686462"/>
                  </a:lnTo>
                  <a:lnTo>
                    <a:pt x="550912" y="1993536"/>
                  </a:lnTo>
                  <a:lnTo>
                    <a:pt x="854575" y="1993536"/>
                  </a:lnTo>
                  <a:lnTo>
                    <a:pt x="854575" y="2297199"/>
                  </a:lnTo>
                  <a:lnTo>
                    <a:pt x="1161649" y="2297199"/>
                  </a:lnTo>
                  <a:lnTo>
                    <a:pt x="1161649" y="1993536"/>
                  </a:lnTo>
                  <a:lnTo>
                    <a:pt x="1465312" y="1993536"/>
                  </a:lnTo>
                  <a:lnTo>
                    <a:pt x="1465312" y="1686462"/>
                  </a:lnTo>
                  <a:lnTo>
                    <a:pt x="1161649" y="1686462"/>
                  </a:lnTo>
                  <a:lnTo>
                    <a:pt x="1161649" y="1382799"/>
                  </a:lnTo>
                  <a:close/>
                  <a:moveTo>
                    <a:pt x="397285" y="941591"/>
                  </a:moveTo>
                  <a:lnTo>
                    <a:pt x="1618940" y="941591"/>
                  </a:lnTo>
                  <a:lnTo>
                    <a:pt x="1618940" y="2738407"/>
                  </a:lnTo>
                  <a:lnTo>
                    <a:pt x="397285" y="2738407"/>
                  </a:lnTo>
                  <a:close/>
                  <a:moveTo>
                    <a:pt x="305673" y="849979"/>
                  </a:moveTo>
                  <a:lnTo>
                    <a:pt x="305673" y="2830019"/>
                  </a:lnTo>
                  <a:lnTo>
                    <a:pt x="1710552" y="2830019"/>
                  </a:lnTo>
                  <a:lnTo>
                    <a:pt x="1710552" y="849979"/>
                  </a:lnTo>
                  <a:close/>
                  <a:moveTo>
                    <a:pt x="240515" y="472027"/>
                  </a:moveTo>
                  <a:lnTo>
                    <a:pt x="1775709" y="472027"/>
                  </a:lnTo>
                  <a:cubicBezTo>
                    <a:pt x="1908542" y="472027"/>
                    <a:pt x="2016224" y="579709"/>
                    <a:pt x="2016224" y="712542"/>
                  </a:cubicBezTo>
                  <a:lnTo>
                    <a:pt x="2016224" y="2967456"/>
                  </a:lnTo>
                  <a:cubicBezTo>
                    <a:pt x="2016224" y="3100289"/>
                    <a:pt x="1908542" y="3207971"/>
                    <a:pt x="1775709" y="3207971"/>
                  </a:cubicBezTo>
                  <a:lnTo>
                    <a:pt x="240515" y="3207971"/>
                  </a:lnTo>
                  <a:cubicBezTo>
                    <a:pt x="107682" y="3207971"/>
                    <a:pt x="0" y="3100289"/>
                    <a:pt x="0" y="2967456"/>
                  </a:cubicBezTo>
                  <a:lnTo>
                    <a:pt x="0" y="712542"/>
                  </a:lnTo>
                  <a:cubicBezTo>
                    <a:pt x="0" y="579709"/>
                    <a:pt x="107682" y="472027"/>
                    <a:pt x="240515" y="472027"/>
                  </a:cubicBezTo>
                  <a:close/>
                  <a:moveTo>
                    <a:pt x="515787" y="0"/>
                  </a:moveTo>
                  <a:lnTo>
                    <a:pt x="1500437" y="0"/>
                  </a:lnTo>
                  <a:cubicBezTo>
                    <a:pt x="1541893" y="0"/>
                    <a:pt x="1575500" y="33607"/>
                    <a:pt x="1575500" y="75063"/>
                  </a:cubicBezTo>
                  <a:lnTo>
                    <a:pt x="1575500" y="367990"/>
                  </a:lnTo>
                  <a:lnTo>
                    <a:pt x="440724" y="367990"/>
                  </a:lnTo>
                  <a:lnTo>
                    <a:pt x="440724" y="75063"/>
                  </a:lnTo>
                  <a:cubicBezTo>
                    <a:pt x="440724" y="33607"/>
                    <a:pt x="474331" y="0"/>
                    <a:pt x="51578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133" name="Oval 25">
              <a:extLst>
                <a:ext uri="{FF2B5EF4-FFF2-40B4-BE49-F238E27FC236}">
                  <a16:creationId xmlns="" xmlns:a16="http://schemas.microsoft.com/office/drawing/2014/main" id="{B06A24B7-6534-4AA2-98CA-74AF5CB53B4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51283" y="1958406"/>
              <a:ext cx="342900" cy="343366"/>
            </a:xfrm>
            <a:custGeom>
              <a:avLst/>
              <a:gdLst/>
              <a:ahLst/>
              <a:cxnLst/>
              <a:rect l="l" t="t" r="r" b="b"/>
              <a:pathLst>
                <a:path w="3225370" h="3229762">
                  <a:moveTo>
                    <a:pt x="1355872" y="0"/>
                  </a:moveTo>
                  <a:cubicBezTo>
                    <a:pt x="1564636" y="0"/>
                    <a:pt x="1733872" y="169236"/>
                    <a:pt x="1733872" y="378000"/>
                  </a:cubicBezTo>
                  <a:cubicBezTo>
                    <a:pt x="1733872" y="530834"/>
                    <a:pt x="1643169" y="662483"/>
                    <a:pt x="1512292" y="721255"/>
                  </a:cubicBezTo>
                  <a:lnTo>
                    <a:pt x="1607042" y="1169019"/>
                  </a:lnTo>
                  <a:cubicBezTo>
                    <a:pt x="1611319" y="1167786"/>
                    <a:pt x="1615651" y="1167712"/>
                    <a:pt x="1620000" y="1167712"/>
                  </a:cubicBezTo>
                  <a:cubicBezTo>
                    <a:pt x="1828764" y="1167712"/>
                    <a:pt x="1998000" y="1336948"/>
                    <a:pt x="1998000" y="1545712"/>
                  </a:cubicBezTo>
                  <a:lnTo>
                    <a:pt x="1996362" y="1567711"/>
                  </a:lnTo>
                  <a:lnTo>
                    <a:pt x="2525816" y="1711728"/>
                  </a:lnTo>
                  <a:cubicBezTo>
                    <a:pt x="2591164" y="1602543"/>
                    <a:pt x="2710810" y="1530128"/>
                    <a:pt x="2847370" y="1530128"/>
                  </a:cubicBezTo>
                  <a:cubicBezTo>
                    <a:pt x="3056134" y="1530128"/>
                    <a:pt x="3225370" y="1699364"/>
                    <a:pt x="3225370" y="1908128"/>
                  </a:cubicBezTo>
                  <a:cubicBezTo>
                    <a:pt x="3225370" y="2116892"/>
                    <a:pt x="3056134" y="2286128"/>
                    <a:pt x="2847370" y="2286128"/>
                  </a:cubicBezTo>
                  <a:cubicBezTo>
                    <a:pt x="2638606" y="2286128"/>
                    <a:pt x="2469370" y="2116892"/>
                    <a:pt x="2469370" y="1908128"/>
                  </a:cubicBezTo>
                  <a:lnTo>
                    <a:pt x="2475505" y="1847275"/>
                  </a:lnTo>
                  <a:lnTo>
                    <a:pt x="1957861" y="1706471"/>
                  </a:lnTo>
                  <a:cubicBezTo>
                    <a:pt x="1922674" y="1789256"/>
                    <a:pt x="1855841" y="1854310"/>
                    <a:pt x="1773397" y="1890608"/>
                  </a:cubicBezTo>
                  <a:lnTo>
                    <a:pt x="1908290" y="2478637"/>
                  </a:lnTo>
                  <a:cubicBezTo>
                    <a:pt x="2094333" y="2500701"/>
                    <a:pt x="2237929" y="2659462"/>
                    <a:pt x="2237929" y="2851762"/>
                  </a:cubicBezTo>
                  <a:cubicBezTo>
                    <a:pt x="2237929" y="3060526"/>
                    <a:pt x="2068693" y="3229762"/>
                    <a:pt x="1859929" y="3229762"/>
                  </a:cubicBezTo>
                  <a:cubicBezTo>
                    <a:pt x="1651165" y="3229762"/>
                    <a:pt x="1481929" y="3060526"/>
                    <a:pt x="1481929" y="2851762"/>
                  </a:cubicBezTo>
                  <a:cubicBezTo>
                    <a:pt x="1481929" y="2676759"/>
                    <a:pt x="1600854" y="2529533"/>
                    <a:pt x="1762693" y="2487978"/>
                  </a:cubicBezTo>
                  <a:lnTo>
                    <a:pt x="1632951" y="1922407"/>
                  </a:lnTo>
                  <a:cubicBezTo>
                    <a:pt x="1628677" y="1923639"/>
                    <a:pt x="1624347" y="1923712"/>
                    <a:pt x="1620000" y="1923712"/>
                  </a:cubicBezTo>
                  <a:cubicBezTo>
                    <a:pt x="1474614" y="1923712"/>
                    <a:pt x="1348399" y="1841634"/>
                    <a:pt x="1286703" y="1720478"/>
                  </a:cubicBezTo>
                  <a:lnTo>
                    <a:pt x="726463" y="1950491"/>
                  </a:lnTo>
                  <a:cubicBezTo>
                    <a:pt x="745503" y="1995553"/>
                    <a:pt x="756000" y="2045092"/>
                    <a:pt x="756000" y="2097083"/>
                  </a:cubicBezTo>
                  <a:cubicBezTo>
                    <a:pt x="756000" y="2305847"/>
                    <a:pt x="586764" y="2475083"/>
                    <a:pt x="378000" y="2475083"/>
                  </a:cubicBezTo>
                  <a:cubicBezTo>
                    <a:pt x="169236" y="2475083"/>
                    <a:pt x="0" y="2305847"/>
                    <a:pt x="0" y="2097083"/>
                  </a:cubicBezTo>
                  <a:cubicBezTo>
                    <a:pt x="0" y="1888319"/>
                    <a:pt x="169236" y="1719083"/>
                    <a:pt x="378000" y="1719083"/>
                  </a:cubicBezTo>
                  <a:cubicBezTo>
                    <a:pt x="481765" y="1719083"/>
                    <a:pt x="575764" y="1760894"/>
                    <a:pt x="643957" y="1828700"/>
                  </a:cubicBezTo>
                  <a:lnTo>
                    <a:pt x="1245626" y="1581679"/>
                  </a:lnTo>
                  <a:cubicBezTo>
                    <a:pt x="1242578" y="1569964"/>
                    <a:pt x="1242000" y="1557905"/>
                    <a:pt x="1242000" y="1545712"/>
                  </a:cubicBezTo>
                  <a:cubicBezTo>
                    <a:pt x="1242000" y="1391666"/>
                    <a:pt x="1334148" y="1259142"/>
                    <a:pt x="1466584" y="1200827"/>
                  </a:cubicBezTo>
                  <a:lnTo>
                    <a:pt x="1372109" y="754363"/>
                  </a:lnTo>
                  <a:cubicBezTo>
                    <a:pt x="1366762" y="755885"/>
                    <a:pt x="1361331" y="756000"/>
                    <a:pt x="1355872" y="756000"/>
                  </a:cubicBezTo>
                  <a:cubicBezTo>
                    <a:pt x="1147108" y="756000"/>
                    <a:pt x="977872" y="586764"/>
                    <a:pt x="977872" y="378000"/>
                  </a:cubicBezTo>
                  <a:cubicBezTo>
                    <a:pt x="977872" y="169236"/>
                    <a:pt x="1147108" y="0"/>
                    <a:pt x="135587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134" name="Block Arc 20">
              <a:extLst>
                <a:ext uri="{FF2B5EF4-FFF2-40B4-BE49-F238E27FC236}">
                  <a16:creationId xmlns="" xmlns:a16="http://schemas.microsoft.com/office/drawing/2014/main" id="{8FC96FD2-5D5F-404A-915E-586E7FE73A53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913625" y="2280181"/>
              <a:ext cx="355562" cy="385538"/>
            </a:xfrm>
            <a:custGeom>
              <a:avLst/>
              <a:gdLst/>
              <a:ahLst/>
              <a:cxnLst/>
              <a:rect l="l" t="t" r="r" b="b"/>
              <a:pathLst>
                <a:path w="2958558" h="3207983">
                  <a:moveTo>
                    <a:pt x="376920" y="2960896"/>
                  </a:moveTo>
                  <a:cubicBezTo>
                    <a:pt x="266613" y="2960896"/>
                    <a:pt x="177192" y="2871475"/>
                    <a:pt x="177192" y="2761168"/>
                  </a:cubicBezTo>
                  <a:cubicBezTo>
                    <a:pt x="177192" y="2650861"/>
                    <a:pt x="266613" y="2561440"/>
                    <a:pt x="376920" y="2561440"/>
                  </a:cubicBezTo>
                  <a:cubicBezTo>
                    <a:pt x="487227" y="2561440"/>
                    <a:pt x="576648" y="2650861"/>
                    <a:pt x="576648" y="2761168"/>
                  </a:cubicBezTo>
                  <a:cubicBezTo>
                    <a:pt x="576648" y="2871475"/>
                    <a:pt x="487227" y="2960896"/>
                    <a:pt x="376920" y="2960896"/>
                  </a:cubicBezTo>
                  <a:close/>
                  <a:moveTo>
                    <a:pt x="376921" y="3072323"/>
                  </a:moveTo>
                  <a:cubicBezTo>
                    <a:pt x="539434" y="3072323"/>
                    <a:pt x="671176" y="2940581"/>
                    <a:pt x="671176" y="2778068"/>
                  </a:cubicBezTo>
                  <a:cubicBezTo>
                    <a:pt x="671176" y="2615555"/>
                    <a:pt x="539434" y="2483813"/>
                    <a:pt x="376921" y="2483813"/>
                  </a:cubicBezTo>
                  <a:cubicBezTo>
                    <a:pt x="214408" y="2483813"/>
                    <a:pt x="82666" y="2615555"/>
                    <a:pt x="82666" y="2778068"/>
                  </a:cubicBezTo>
                  <a:cubicBezTo>
                    <a:pt x="82666" y="2940581"/>
                    <a:pt x="214408" y="3072323"/>
                    <a:pt x="376921" y="3072323"/>
                  </a:cubicBezTo>
                  <a:close/>
                  <a:moveTo>
                    <a:pt x="2379939" y="3207575"/>
                  </a:moveTo>
                  <a:cubicBezTo>
                    <a:pt x="2342159" y="3210380"/>
                    <a:pt x="2303308" y="3198772"/>
                    <a:pt x="2272342" y="3172087"/>
                  </a:cubicBezTo>
                  <a:cubicBezTo>
                    <a:pt x="2210411" y="3118717"/>
                    <a:pt x="2203469" y="3025247"/>
                    <a:pt x="2256839" y="2963315"/>
                  </a:cubicBezTo>
                  <a:cubicBezTo>
                    <a:pt x="2292137" y="2922355"/>
                    <a:pt x="2344975" y="2905450"/>
                    <a:pt x="2394194" y="2916618"/>
                  </a:cubicBezTo>
                  <a:lnTo>
                    <a:pt x="2482323" y="2842744"/>
                  </a:lnTo>
                  <a:lnTo>
                    <a:pt x="2486558" y="2847797"/>
                  </a:lnTo>
                  <a:cubicBezTo>
                    <a:pt x="2638916" y="2767056"/>
                    <a:pt x="2628462" y="2744879"/>
                    <a:pt x="2689889" y="2690172"/>
                  </a:cubicBezTo>
                  <a:cubicBezTo>
                    <a:pt x="2722819" y="2655246"/>
                    <a:pt x="2732363" y="2657367"/>
                    <a:pt x="2726376" y="2568558"/>
                  </a:cubicBezTo>
                  <a:lnTo>
                    <a:pt x="2730335" y="2568172"/>
                  </a:lnTo>
                  <a:lnTo>
                    <a:pt x="2726098" y="2568172"/>
                  </a:lnTo>
                  <a:lnTo>
                    <a:pt x="2726098" y="2140027"/>
                  </a:lnTo>
                  <a:lnTo>
                    <a:pt x="2686068" y="2140105"/>
                  </a:lnTo>
                  <a:cubicBezTo>
                    <a:pt x="2685662" y="1932305"/>
                    <a:pt x="2574529" y="1740506"/>
                    <a:pt x="2394530" y="1636956"/>
                  </a:cubicBezTo>
                  <a:cubicBezTo>
                    <a:pt x="2214320" y="1533284"/>
                    <a:pt x="1992511" y="1533845"/>
                    <a:pt x="1812826" y="1638426"/>
                  </a:cubicBezTo>
                  <a:cubicBezTo>
                    <a:pt x="1633353" y="1742884"/>
                    <a:pt x="1523189" y="1935240"/>
                    <a:pt x="1523830" y="2143038"/>
                  </a:cubicBezTo>
                  <a:lnTo>
                    <a:pt x="1483625" y="2143162"/>
                  </a:lnTo>
                  <a:lnTo>
                    <a:pt x="1483625" y="2568172"/>
                  </a:lnTo>
                  <a:lnTo>
                    <a:pt x="1479388" y="2568172"/>
                  </a:lnTo>
                  <a:lnTo>
                    <a:pt x="1483347" y="2568558"/>
                  </a:lnTo>
                  <a:cubicBezTo>
                    <a:pt x="1477359" y="2657367"/>
                    <a:pt x="1486903" y="2655246"/>
                    <a:pt x="1519833" y="2690172"/>
                  </a:cubicBezTo>
                  <a:cubicBezTo>
                    <a:pt x="1581261" y="2744879"/>
                    <a:pt x="1570806" y="2767057"/>
                    <a:pt x="1723166" y="2847797"/>
                  </a:cubicBezTo>
                  <a:lnTo>
                    <a:pt x="1727402" y="2842744"/>
                  </a:lnTo>
                  <a:lnTo>
                    <a:pt x="1815530" y="2916618"/>
                  </a:lnTo>
                  <a:cubicBezTo>
                    <a:pt x="1864749" y="2905450"/>
                    <a:pt x="1917587" y="2922356"/>
                    <a:pt x="1952884" y="2963315"/>
                  </a:cubicBezTo>
                  <a:cubicBezTo>
                    <a:pt x="2006254" y="3025247"/>
                    <a:pt x="1999313" y="3118717"/>
                    <a:pt x="1937381" y="3172087"/>
                  </a:cubicBezTo>
                  <a:cubicBezTo>
                    <a:pt x="1906416" y="3198772"/>
                    <a:pt x="1867565" y="3210380"/>
                    <a:pt x="1829785" y="3207575"/>
                  </a:cubicBezTo>
                  <a:cubicBezTo>
                    <a:pt x="1792004" y="3204769"/>
                    <a:pt x="1755294" y="3187551"/>
                    <a:pt x="1728609" y="3156586"/>
                  </a:cubicBezTo>
                  <a:cubicBezTo>
                    <a:pt x="1704170" y="3128225"/>
                    <a:pt x="1692377" y="3093251"/>
                    <a:pt x="1694258" y="3058558"/>
                  </a:cubicBezTo>
                  <a:lnTo>
                    <a:pt x="1607474" y="2985811"/>
                  </a:lnTo>
                  <a:lnTo>
                    <a:pt x="1609754" y="2983092"/>
                  </a:lnTo>
                  <a:cubicBezTo>
                    <a:pt x="1505378" y="2914609"/>
                    <a:pt x="1454899" y="2874388"/>
                    <a:pt x="1372959" y="2808609"/>
                  </a:cubicBezTo>
                  <a:cubicBezTo>
                    <a:pt x="1301402" y="2768123"/>
                    <a:pt x="1295976" y="2652344"/>
                    <a:pt x="1300245" y="2568172"/>
                  </a:cubicBezTo>
                  <a:lnTo>
                    <a:pt x="1296941" y="2568172"/>
                  </a:lnTo>
                  <a:lnTo>
                    <a:pt x="1296941" y="2143739"/>
                  </a:lnTo>
                  <a:lnTo>
                    <a:pt x="1251342" y="2143880"/>
                  </a:lnTo>
                  <a:cubicBezTo>
                    <a:pt x="1250400" y="1838694"/>
                    <a:pt x="1412261" y="1556194"/>
                    <a:pt x="1675942" y="1402813"/>
                  </a:cubicBezTo>
                  <a:cubicBezTo>
                    <a:pt x="1778114" y="1343381"/>
                    <a:pt x="1889554" y="1306836"/>
                    <a:pt x="2003205" y="1293823"/>
                  </a:cubicBezTo>
                  <a:lnTo>
                    <a:pt x="2003205" y="878785"/>
                  </a:lnTo>
                  <a:lnTo>
                    <a:pt x="1998176" y="878621"/>
                  </a:lnTo>
                  <a:cubicBezTo>
                    <a:pt x="2009560" y="630102"/>
                    <a:pt x="1847671" y="398939"/>
                    <a:pt x="1584243" y="287563"/>
                  </a:cubicBezTo>
                  <a:cubicBezTo>
                    <a:pt x="1373323" y="198386"/>
                    <a:pt x="1125012" y="198092"/>
                    <a:pt x="913796" y="286769"/>
                  </a:cubicBezTo>
                  <a:cubicBezTo>
                    <a:pt x="650203" y="397436"/>
                    <a:pt x="487575" y="627955"/>
                    <a:pt x="497878" y="876315"/>
                  </a:cubicBezTo>
                  <a:lnTo>
                    <a:pt x="492947" y="876461"/>
                  </a:lnTo>
                  <a:lnTo>
                    <a:pt x="492947" y="2424958"/>
                  </a:lnTo>
                  <a:cubicBezTo>
                    <a:pt x="646520" y="2471832"/>
                    <a:pt x="757382" y="2615059"/>
                    <a:pt x="757382" y="2784179"/>
                  </a:cubicBezTo>
                  <a:cubicBezTo>
                    <a:pt x="757382" y="2993324"/>
                    <a:pt x="587836" y="3162870"/>
                    <a:pt x="378691" y="3162870"/>
                  </a:cubicBezTo>
                  <a:cubicBezTo>
                    <a:pt x="169546" y="3162870"/>
                    <a:pt x="0" y="2993324"/>
                    <a:pt x="0" y="2784179"/>
                  </a:cubicBezTo>
                  <a:cubicBezTo>
                    <a:pt x="0" y="2610447"/>
                    <a:pt x="116991" y="2464039"/>
                    <a:pt x="276947" y="2421074"/>
                  </a:cubicBezTo>
                  <a:lnTo>
                    <a:pt x="276947" y="783746"/>
                  </a:lnTo>
                  <a:lnTo>
                    <a:pt x="281758" y="783746"/>
                  </a:lnTo>
                  <a:cubicBezTo>
                    <a:pt x="307533" y="493124"/>
                    <a:pt x="502412" y="231983"/>
                    <a:pt x="801266" y="95774"/>
                  </a:cubicBezTo>
                  <a:cubicBezTo>
                    <a:pt x="1082323" y="-32324"/>
                    <a:pt x="1416727" y="-31901"/>
                    <a:pt x="1697364" y="96907"/>
                  </a:cubicBezTo>
                  <a:cubicBezTo>
                    <a:pt x="1994951" y="233494"/>
                    <a:pt x="2188714" y="494056"/>
                    <a:pt x="2214549" y="783746"/>
                  </a:cubicBezTo>
                  <a:lnTo>
                    <a:pt x="2219205" y="783746"/>
                  </a:lnTo>
                  <a:lnTo>
                    <a:pt x="2219205" y="1295162"/>
                  </a:lnTo>
                  <a:cubicBezTo>
                    <a:pt x="2327099" y="1309357"/>
                    <a:pt x="2432799" y="1344641"/>
                    <a:pt x="2530224" y="1400656"/>
                  </a:cubicBezTo>
                  <a:cubicBezTo>
                    <a:pt x="2794677" y="1552703"/>
                    <a:pt x="2957961" y="1834385"/>
                    <a:pt x="2958558" y="2139573"/>
                  </a:cubicBezTo>
                  <a:lnTo>
                    <a:pt x="2912782" y="2139663"/>
                  </a:lnTo>
                  <a:lnTo>
                    <a:pt x="2912782" y="2568172"/>
                  </a:lnTo>
                  <a:lnTo>
                    <a:pt x="2909478" y="2568172"/>
                  </a:lnTo>
                  <a:cubicBezTo>
                    <a:pt x="2913747" y="2652344"/>
                    <a:pt x="2908320" y="2768123"/>
                    <a:pt x="2836763" y="2808609"/>
                  </a:cubicBezTo>
                  <a:cubicBezTo>
                    <a:pt x="2754824" y="2874388"/>
                    <a:pt x="2704345" y="2914609"/>
                    <a:pt x="2599970" y="2983091"/>
                  </a:cubicBezTo>
                  <a:lnTo>
                    <a:pt x="2602250" y="2985811"/>
                  </a:lnTo>
                  <a:lnTo>
                    <a:pt x="2515466" y="3058559"/>
                  </a:lnTo>
                  <a:cubicBezTo>
                    <a:pt x="2517346" y="3093252"/>
                    <a:pt x="2505554" y="3128225"/>
                    <a:pt x="2481114" y="3156586"/>
                  </a:cubicBezTo>
                  <a:cubicBezTo>
                    <a:pt x="2454429" y="3187551"/>
                    <a:pt x="2417719" y="3204769"/>
                    <a:pt x="2379939" y="32075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</a:endParaRPr>
            </a:p>
          </p:txBody>
        </p:sp>
        <p:sp>
          <p:nvSpPr>
            <p:cNvPr id="135" name="Trapezoid 28">
              <a:extLst>
                <a:ext uri="{FF2B5EF4-FFF2-40B4-BE49-F238E27FC236}">
                  <a16:creationId xmlns="" xmlns:a16="http://schemas.microsoft.com/office/drawing/2014/main" id="{1D60120A-81C6-430F-99C8-17685A96D76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91982" y="1942120"/>
              <a:ext cx="283330" cy="343366"/>
            </a:xfrm>
            <a:custGeom>
              <a:avLst/>
              <a:gdLst/>
              <a:ahLst/>
              <a:cxnLst/>
              <a:rect l="l" t="t" r="r" b="b"/>
              <a:pathLst>
                <a:path w="2664297" h="3228846">
                  <a:moveTo>
                    <a:pt x="2006233" y="1910002"/>
                  </a:moveTo>
                  <a:cubicBezTo>
                    <a:pt x="2195393" y="2270441"/>
                    <a:pt x="2396463" y="2592453"/>
                    <a:pt x="2218318" y="2693318"/>
                  </a:cubicBezTo>
                  <a:cubicBezTo>
                    <a:pt x="1760490" y="2959655"/>
                    <a:pt x="875097" y="3011972"/>
                    <a:pt x="413381" y="2693318"/>
                  </a:cubicBezTo>
                  <a:cubicBezTo>
                    <a:pt x="278026" y="2578660"/>
                    <a:pt x="448417" y="2270210"/>
                    <a:pt x="622358" y="1918652"/>
                  </a:cubicBezTo>
                  <a:close/>
                  <a:moveTo>
                    <a:pt x="998355" y="318176"/>
                  </a:moveTo>
                  <a:lnTo>
                    <a:pt x="1054483" y="938365"/>
                  </a:lnTo>
                  <a:cubicBezTo>
                    <a:pt x="1073419" y="1202005"/>
                    <a:pt x="-94533" y="2544942"/>
                    <a:pt x="263185" y="2803859"/>
                  </a:cubicBezTo>
                  <a:cubicBezTo>
                    <a:pt x="799752" y="3120272"/>
                    <a:pt x="1828684" y="3068324"/>
                    <a:pt x="2360732" y="2803859"/>
                  </a:cubicBezTo>
                  <a:cubicBezTo>
                    <a:pt x="2817826" y="2582721"/>
                    <a:pt x="1567592" y="1249230"/>
                    <a:pt x="1559424" y="938364"/>
                  </a:cubicBezTo>
                  <a:lnTo>
                    <a:pt x="1635785" y="320808"/>
                  </a:lnTo>
                  <a:lnTo>
                    <a:pt x="1616510" y="323841"/>
                  </a:lnTo>
                  <a:cubicBezTo>
                    <a:pt x="1541035" y="362546"/>
                    <a:pt x="1432716" y="386340"/>
                    <a:pt x="1312455" y="386340"/>
                  </a:cubicBezTo>
                  <a:cubicBezTo>
                    <a:pt x="1186664" y="386340"/>
                    <a:pt x="1073940" y="360308"/>
                    <a:pt x="998355" y="318176"/>
                  </a:cubicBezTo>
                  <a:close/>
                  <a:moveTo>
                    <a:pt x="1312455" y="60748"/>
                  </a:moveTo>
                  <a:cubicBezTo>
                    <a:pt x="1155275" y="60748"/>
                    <a:pt x="1027857" y="120035"/>
                    <a:pt x="1027857" y="193171"/>
                  </a:cubicBezTo>
                  <a:cubicBezTo>
                    <a:pt x="1027857" y="266307"/>
                    <a:pt x="1155275" y="325594"/>
                    <a:pt x="1312455" y="325594"/>
                  </a:cubicBezTo>
                  <a:cubicBezTo>
                    <a:pt x="1469634" y="325594"/>
                    <a:pt x="1597052" y="266307"/>
                    <a:pt x="1597052" y="193171"/>
                  </a:cubicBezTo>
                  <a:cubicBezTo>
                    <a:pt x="1597052" y="120035"/>
                    <a:pt x="1469634" y="60748"/>
                    <a:pt x="1312455" y="60748"/>
                  </a:cubicBezTo>
                  <a:close/>
                  <a:moveTo>
                    <a:pt x="1312455" y="0"/>
                  </a:moveTo>
                  <a:cubicBezTo>
                    <a:pt x="1537130" y="0"/>
                    <a:pt x="1720121" y="83046"/>
                    <a:pt x="1726235" y="186847"/>
                  </a:cubicBezTo>
                  <a:cubicBezTo>
                    <a:pt x="1726742" y="186524"/>
                    <a:pt x="1727174" y="186120"/>
                    <a:pt x="1727606" y="185717"/>
                  </a:cubicBezTo>
                  <a:lnTo>
                    <a:pt x="1727102" y="190850"/>
                  </a:lnTo>
                  <a:cubicBezTo>
                    <a:pt x="1727595" y="191614"/>
                    <a:pt x="1727605" y="192391"/>
                    <a:pt x="1727605" y="193170"/>
                  </a:cubicBezTo>
                  <a:lnTo>
                    <a:pt x="1726271" y="199326"/>
                  </a:lnTo>
                  <a:lnTo>
                    <a:pt x="1655630" y="919826"/>
                  </a:lnTo>
                  <a:cubicBezTo>
                    <a:pt x="1665213" y="1268678"/>
                    <a:pt x="3079202" y="2735754"/>
                    <a:pt x="2542920" y="2983914"/>
                  </a:cubicBezTo>
                  <a:cubicBezTo>
                    <a:pt x="1918698" y="3280693"/>
                    <a:pt x="711513" y="3338989"/>
                    <a:pt x="81991" y="2983914"/>
                  </a:cubicBezTo>
                  <a:cubicBezTo>
                    <a:pt x="-337699" y="2693358"/>
                    <a:pt x="991496" y="1215684"/>
                    <a:pt x="969280" y="919828"/>
                  </a:cubicBezTo>
                  <a:lnTo>
                    <a:pt x="898640" y="199335"/>
                  </a:lnTo>
                  <a:cubicBezTo>
                    <a:pt x="897375" y="197339"/>
                    <a:pt x="897304" y="195258"/>
                    <a:pt x="897304" y="193170"/>
                  </a:cubicBezTo>
                  <a:lnTo>
                    <a:pt x="897808" y="190847"/>
                  </a:lnTo>
                  <a:lnTo>
                    <a:pt x="897305" y="185717"/>
                  </a:lnTo>
                  <a:lnTo>
                    <a:pt x="898687" y="186789"/>
                  </a:lnTo>
                  <a:cubicBezTo>
                    <a:pt x="904857" y="83015"/>
                    <a:pt x="1087821" y="0"/>
                    <a:pt x="131245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00"/>
            </a:p>
          </p:txBody>
        </p:sp>
      </p:grpSp>
      <p:sp>
        <p:nvSpPr>
          <p:cNvPr id="118" name="TextBox 117">
            <a:extLst>
              <a:ext uri="{FF2B5EF4-FFF2-40B4-BE49-F238E27FC236}">
                <a16:creationId xmlns="" xmlns:a16="http://schemas.microsoft.com/office/drawing/2014/main" id="{826B5D56-D751-4A5B-92B6-A51AB002259A}"/>
              </a:ext>
            </a:extLst>
          </p:cNvPr>
          <p:cNvSpPr txBox="1"/>
          <p:nvPr/>
        </p:nvSpPr>
        <p:spPr>
          <a:xfrm>
            <a:off x="392134" y="77098"/>
            <a:ext cx="3604546" cy="1423467"/>
          </a:xfrm>
          <a:prstGeom prst="rect">
            <a:avLst/>
          </a:prstGeom>
          <a:noFill/>
        </p:spPr>
        <p:txBody>
          <a:bodyPr wrap="square" lIns="68580" tIns="34290" rIns="68580" bIns="34290" rtlCol="0" anchor="ctr">
            <a:spAutoFit/>
          </a:bodyPr>
          <a:lstStyle/>
          <a:p>
            <a:r>
              <a:rPr lang="en-US" altLang="ko-KR" sz="4400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Franklin Gothic Heavy" panose="020B0903020102020204" pitchFamily="34" charset="0"/>
                <a:cs typeface="Aharoni" panose="02010803020104030203" pitchFamily="2" charset="-79"/>
              </a:rPr>
              <a:t>Free Medical Presentation</a:t>
            </a:r>
            <a:endParaRPr lang="ko-KR" altLang="en-US" sz="4400" dirty="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Franklin Gothic Heavy" panose="020B0903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DF166F6B-B975-4F3C-BCF2-9971086140FB}"/>
              </a:ext>
            </a:extLst>
          </p:cNvPr>
          <p:cNvSpPr txBox="1"/>
          <p:nvPr/>
        </p:nvSpPr>
        <p:spPr>
          <a:xfrm>
            <a:off x="33005" y="1780618"/>
            <a:ext cx="3854376" cy="284742"/>
          </a:xfrm>
          <a:prstGeom prst="rect">
            <a:avLst/>
          </a:prstGeom>
          <a:noFill/>
        </p:spPr>
        <p:txBody>
          <a:bodyPr wrap="square" lIns="68580" tIns="34290" rIns="68580" bIns="34290" rtlCol="0" anchor="ctr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052" y="827462"/>
            <a:ext cx="4185616" cy="4315070"/>
          </a:xfrm>
          <a:prstGeom prst="rect">
            <a:avLst/>
          </a:prstGeom>
        </p:spPr>
      </p:pic>
      <p:sp>
        <p:nvSpPr>
          <p:cNvPr id="116" name="TextBox 115">
            <a:extLst>
              <a:ext uri="{FF2B5EF4-FFF2-40B4-BE49-F238E27FC236}">
                <a16:creationId xmlns="" xmlns:a16="http://schemas.microsoft.com/office/drawing/2014/main" id="{DF166F6B-B975-4F3C-BCF2-9971086140FB}"/>
              </a:ext>
            </a:extLst>
          </p:cNvPr>
          <p:cNvSpPr txBox="1"/>
          <p:nvPr/>
        </p:nvSpPr>
        <p:spPr>
          <a:xfrm>
            <a:off x="175517" y="4775022"/>
            <a:ext cx="4616328" cy="238527"/>
          </a:xfrm>
          <a:prstGeom prst="rect">
            <a:avLst/>
          </a:prstGeom>
          <a:noFill/>
        </p:spPr>
        <p:txBody>
          <a:bodyPr wrap="square" lIns="68580" tIns="34290" rIns="68580" bIns="34290" rtlCol="0" anchor="ctr">
            <a:spAutoFit/>
          </a:bodyPr>
          <a:lstStyle/>
          <a:p>
            <a:r>
              <a:rPr lang="en-US" altLang="ko-KR" sz="1100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http://WWW.Sample.com</a:t>
            </a:r>
            <a:endParaRPr lang="ko-KR" altLang="en-US" sz="1100" b="1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476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표 4">
            <a:extLst>
              <a:ext uri="{FF2B5EF4-FFF2-40B4-BE49-F238E27FC236}">
                <a16:creationId xmlns="" xmlns:a16="http://schemas.microsoft.com/office/drawing/2014/main" id="{3F328F9C-F446-4F85-A54F-8EAF3E5F66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0683489"/>
              </p:ext>
            </p:extLst>
          </p:nvPr>
        </p:nvGraphicFramePr>
        <p:xfrm>
          <a:off x="704101" y="1185919"/>
          <a:ext cx="1621120" cy="31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560">
                  <a:extLst>
                    <a:ext uri="{9D8B030D-6E8A-4147-A177-3AD203B41FA5}">
                      <a16:colId xmlns="" xmlns:a16="http://schemas.microsoft.com/office/drawing/2014/main" val="2161916134"/>
                    </a:ext>
                  </a:extLst>
                </a:gridCol>
                <a:gridCol w="1296000">
                  <a:extLst>
                    <a:ext uri="{9D8B030D-6E8A-4147-A177-3AD203B41FA5}">
                      <a16:colId xmlns="" xmlns:a16="http://schemas.microsoft.com/office/drawing/2014/main" val="2247960864"/>
                    </a:ext>
                  </a:extLst>
                </a:gridCol>
                <a:gridCol w="162560">
                  <a:extLst>
                    <a:ext uri="{9D8B030D-6E8A-4147-A177-3AD203B41FA5}">
                      <a16:colId xmlns="" xmlns:a16="http://schemas.microsoft.com/office/drawing/2014/main" val="1917203924"/>
                    </a:ext>
                  </a:extLst>
                </a:gridCol>
              </a:tblGrid>
              <a:tr h="1188000">
                <a:tc gridSpan="3">
                  <a:txBody>
                    <a:bodyPr/>
                    <a:lstStyle/>
                    <a:p>
                      <a:pPr latinLnBrk="1"/>
                      <a:endParaRPr lang="ko-KR" altLang="en-US" sz="11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16062802"/>
                  </a:ext>
                </a:extLst>
              </a:tr>
              <a:tr h="2970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</a:rPr>
                        <a:t>Contents</a:t>
                      </a:r>
                      <a:endParaRPr lang="ko-KR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74594158"/>
                  </a:ext>
                </a:extLst>
              </a:tr>
              <a:tr h="1296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>
                          <a:solidFill>
                            <a:schemeClr val="bg1"/>
                          </a:solidFill>
                        </a:rPr>
                        <a:t>You can simply impress your audience and add a unique zing and appeal to your Presentations.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1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32499832"/>
                  </a:ext>
                </a:extLst>
              </a:tr>
              <a:tr h="4050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 smtClean="0">
                          <a:solidFill>
                            <a:schemeClr val="bg1"/>
                          </a:solidFill>
                        </a:rPr>
                        <a:t>$</a:t>
                      </a:r>
                      <a:r>
                        <a:rPr lang="en-US" altLang="ko-KR" sz="1400" dirty="0" smtClean="0">
                          <a:solidFill>
                            <a:schemeClr val="bg1"/>
                          </a:solidFill>
                        </a:rPr>
                        <a:t>200,000</a:t>
                      </a:r>
                      <a:endParaRPr lang="en-US" altLang="ko-KR" sz="14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64892178"/>
                  </a:ext>
                </a:extLst>
              </a:tr>
            </a:tbl>
          </a:graphicData>
        </a:graphic>
      </p:graphicFrame>
      <p:graphicFrame>
        <p:nvGraphicFramePr>
          <p:cNvPr id="4" name="표 16">
            <a:extLst>
              <a:ext uri="{FF2B5EF4-FFF2-40B4-BE49-F238E27FC236}">
                <a16:creationId xmlns="" xmlns:a16="http://schemas.microsoft.com/office/drawing/2014/main" id="{AA30DF7B-2FD0-40A6-94A5-C46BE26D94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1534369"/>
              </p:ext>
            </p:extLst>
          </p:nvPr>
        </p:nvGraphicFramePr>
        <p:xfrm>
          <a:off x="2747847" y="1185919"/>
          <a:ext cx="1621120" cy="31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560">
                  <a:extLst>
                    <a:ext uri="{9D8B030D-6E8A-4147-A177-3AD203B41FA5}">
                      <a16:colId xmlns="" xmlns:a16="http://schemas.microsoft.com/office/drawing/2014/main" val="2161916134"/>
                    </a:ext>
                  </a:extLst>
                </a:gridCol>
                <a:gridCol w="1296000">
                  <a:extLst>
                    <a:ext uri="{9D8B030D-6E8A-4147-A177-3AD203B41FA5}">
                      <a16:colId xmlns="" xmlns:a16="http://schemas.microsoft.com/office/drawing/2014/main" val="2247960864"/>
                    </a:ext>
                  </a:extLst>
                </a:gridCol>
                <a:gridCol w="162560">
                  <a:extLst>
                    <a:ext uri="{9D8B030D-6E8A-4147-A177-3AD203B41FA5}">
                      <a16:colId xmlns="" xmlns:a16="http://schemas.microsoft.com/office/drawing/2014/main" val="1917203924"/>
                    </a:ext>
                  </a:extLst>
                </a:gridCol>
              </a:tblGrid>
              <a:tr h="1188000">
                <a:tc gridSpan="3">
                  <a:txBody>
                    <a:bodyPr/>
                    <a:lstStyle/>
                    <a:p>
                      <a:pPr latinLnBrk="1"/>
                      <a:endParaRPr lang="ko-KR" altLang="en-US" sz="11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16062802"/>
                  </a:ext>
                </a:extLst>
              </a:tr>
              <a:tr h="2970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</a:rPr>
                        <a:t>Contents</a:t>
                      </a:r>
                      <a:endParaRPr lang="ko-KR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74594158"/>
                  </a:ext>
                </a:extLst>
              </a:tr>
              <a:tr h="1296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>
                          <a:solidFill>
                            <a:schemeClr val="bg1"/>
                          </a:solidFill>
                        </a:rPr>
                        <a:t>You can simply impress your audience and add a unique zing and appeal to your Presentations.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1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32499832"/>
                  </a:ext>
                </a:extLst>
              </a:tr>
              <a:tr h="4050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 smtClean="0">
                          <a:solidFill>
                            <a:schemeClr val="bg1"/>
                          </a:solidFill>
                        </a:rPr>
                        <a:t>$</a:t>
                      </a:r>
                      <a:r>
                        <a:rPr lang="en-US" altLang="ko-KR" sz="1400" dirty="0" smtClean="0">
                          <a:solidFill>
                            <a:schemeClr val="bg1"/>
                          </a:solidFill>
                        </a:rPr>
                        <a:t>700,000</a:t>
                      </a:r>
                      <a:endParaRPr lang="en-US" altLang="ko-KR" sz="14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64892178"/>
                  </a:ext>
                </a:extLst>
              </a:tr>
            </a:tbl>
          </a:graphicData>
        </a:graphic>
      </p:graphicFrame>
      <p:graphicFrame>
        <p:nvGraphicFramePr>
          <p:cNvPr id="5" name="표 17">
            <a:extLst>
              <a:ext uri="{FF2B5EF4-FFF2-40B4-BE49-F238E27FC236}">
                <a16:creationId xmlns="" xmlns:a16="http://schemas.microsoft.com/office/drawing/2014/main" id="{9E73290E-A22B-4884-B75A-BDF423D562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6313678"/>
              </p:ext>
            </p:extLst>
          </p:nvPr>
        </p:nvGraphicFramePr>
        <p:xfrm>
          <a:off x="4791593" y="1185919"/>
          <a:ext cx="1621120" cy="31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560">
                  <a:extLst>
                    <a:ext uri="{9D8B030D-6E8A-4147-A177-3AD203B41FA5}">
                      <a16:colId xmlns="" xmlns:a16="http://schemas.microsoft.com/office/drawing/2014/main" val="2161916134"/>
                    </a:ext>
                  </a:extLst>
                </a:gridCol>
                <a:gridCol w="1296000">
                  <a:extLst>
                    <a:ext uri="{9D8B030D-6E8A-4147-A177-3AD203B41FA5}">
                      <a16:colId xmlns="" xmlns:a16="http://schemas.microsoft.com/office/drawing/2014/main" val="2247960864"/>
                    </a:ext>
                  </a:extLst>
                </a:gridCol>
                <a:gridCol w="162560">
                  <a:extLst>
                    <a:ext uri="{9D8B030D-6E8A-4147-A177-3AD203B41FA5}">
                      <a16:colId xmlns="" xmlns:a16="http://schemas.microsoft.com/office/drawing/2014/main" val="1917203924"/>
                    </a:ext>
                  </a:extLst>
                </a:gridCol>
              </a:tblGrid>
              <a:tr h="1188000">
                <a:tc gridSpan="3">
                  <a:txBody>
                    <a:bodyPr/>
                    <a:lstStyle/>
                    <a:p>
                      <a:pPr latinLnBrk="1"/>
                      <a:endParaRPr lang="ko-KR" altLang="en-US" sz="11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16062802"/>
                  </a:ext>
                </a:extLst>
              </a:tr>
              <a:tr h="2970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</a:rPr>
                        <a:t>Contents</a:t>
                      </a:r>
                      <a:endParaRPr lang="ko-KR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74594158"/>
                  </a:ext>
                </a:extLst>
              </a:tr>
              <a:tr h="1296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>
                          <a:solidFill>
                            <a:schemeClr val="bg1"/>
                          </a:solidFill>
                        </a:rPr>
                        <a:t>You can simply impress your audience and add a unique zing and appeal to your Presentations.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1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32499832"/>
                  </a:ext>
                </a:extLst>
              </a:tr>
              <a:tr h="4050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 smtClean="0">
                          <a:solidFill>
                            <a:schemeClr val="bg1"/>
                          </a:solidFill>
                        </a:rPr>
                        <a:t>$</a:t>
                      </a:r>
                      <a:r>
                        <a:rPr lang="en-US" altLang="ko-KR" sz="1400" dirty="0" smtClean="0">
                          <a:solidFill>
                            <a:schemeClr val="bg1"/>
                          </a:solidFill>
                        </a:rPr>
                        <a:t>400,000</a:t>
                      </a:r>
                      <a:endParaRPr lang="en-US" altLang="ko-KR" sz="14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64892178"/>
                  </a:ext>
                </a:extLst>
              </a:tr>
            </a:tbl>
          </a:graphicData>
        </a:graphic>
      </p:graphicFrame>
      <p:graphicFrame>
        <p:nvGraphicFramePr>
          <p:cNvPr id="6" name="표 18">
            <a:extLst>
              <a:ext uri="{FF2B5EF4-FFF2-40B4-BE49-F238E27FC236}">
                <a16:creationId xmlns="" xmlns:a16="http://schemas.microsoft.com/office/drawing/2014/main" id="{73634ECE-0733-4453-9550-5E01080E5D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0556812"/>
              </p:ext>
            </p:extLst>
          </p:nvPr>
        </p:nvGraphicFramePr>
        <p:xfrm>
          <a:off x="6835340" y="1185919"/>
          <a:ext cx="1621120" cy="31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560">
                  <a:extLst>
                    <a:ext uri="{9D8B030D-6E8A-4147-A177-3AD203B41FA5}">
                      <a16:colId xmlns="" xmlns:a16="http://schemas.microsoft.com/office/drawing/2014/main" val="2161916134"/>
                    </a:ext>
                  </a:extLst>
                </a:gridCol>
                <a:gridCol w="1296000">
                  <a:extLst>
                    <a:ext uri="{9D8B030D-6E8A-4147-A177-3AD203B41FA5}">
                      <a16:colId xmlns="" xmlns:a16="http://schemas.microsoft.com/office/drawing/2014/main" val="2247960864"/>
                    </a:ext>
                  </a:extLst>
                </a:gridCol>
                <a:gridCol w="162560">
                  <a:extLst>
                    <a:ext uri="{9D8B030D-6E8A-4147-A177-3AD203B41FA5}">
                      <a16:colId xmlns="" xmlns:a16="http://schemas.microsoft.com/office/drawing/2014/main" val="1917203924"/>
                    </a:ext>
                  </a:extLst>
                </a:gridCol>
              </a:tblGrid>
              <a:tr h="1188000">
                <a:tc gridSpan="3">
                  <a:txBody>
                    <a:bodyPr/>
                    <a:lstStyle/>
                    <a:p>
                      <a:pPr latinLnBrk="1"/>
                      <a:endParaRPr lang="ko-KR" altLang="en-US" sz="11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16062802"/>
                  </a:ext>
                </a:extLst>
              </a:tr>
              <a:tr h="2970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</a:rPr>
                        <a:t>Contents</a:t>
                      </a:r>
                      <a:endParaRPr lang="ko-KR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74594158"/>
                  </a:ext>
                </a:extLst>
              </a:tr>
              <a:tr h="1296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>
                          <a:solidFill>
                            <a:schemeClr val="bg1"/>
                          </a:solidFill>
                        </a:rPr>
                        <a:t>You can simply impress your audience and add a unique zing and appeal to your Presentations.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1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32499832"/>
                  </a:ext>
                </a:extLst>
              </a:tr>
              <a:tr h="4050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>
                          <a:solidFill>
                            <a:schemeClr val="bg1"/>
                          </a:solidFill>
                        </a:rPr>
                        <a:t>$</a:t>
                      </a:r>
                      <a:r>
                        <a:rPr lang="en-US" altLang="ko-KR" sz="1400" dirty="0" smtClean="0">
                          <a:solidFill>
                            <a:schemeClr val="bg1"/>
                          </a:solidFill>
                        </a:rPr>
                        <a:t>1,200,000</a:t>
                      </a:r>
                      <a:endParaRPr lang="en-US" altLang="ko-KR" sz="14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64892178"/>
                  </a:ext>
                </a:extLst>
              </a:tr>
            </a:tbl>
          </a:graphicData>
        </a:graphic>
      </p:graphicFrame>
      <p:sp>
        <p:nvSpPr>
          <p:cNvPr id="7" name="타원 28">
            <a:extLst>
              <a:ext uri="{FF2B5EF4-FFF2-40B4-BE49-F238E27FC236}">
                <a16:creationId xmlns="" xmlns:a16="http://schemas.microsoft.com/office/drawing/2014/main" id="{EE5CCFF2-88CA-4B69-8E56-DAAF93E0DA7D}"/>
              </a:ext>
            </a:extLst>
          </p:cNvPr>
          <p:cNvSpPr/>
          <p:nvPr/>
        </p:nvSpPr>
        <p:spPr>
          <a:xfrm>
            <a:off x="1082772" y="1401943"/>
            <a:ext cx="781658" cy="7816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3000" dirty="0"/>
          </a:p>
        </p:txBody>
      </p:sp>
      <p:sp>
        <p:nvSpPr>
          <p:cNvPr id="8" name="타원 31">
            <a:extLst>
              <a:ext uri="{FF2B5EF4-FFF2-40B4-BE49-F238E27FC236}">
                <a16:creationId xmlns="" xmlns:a16="http://schemas.microsoft.com/office/drawing/2014/main" id="{6D235FEE-401E-4D28-B102-C01A7A4823C2}"/>
              </a:ext>
            </a:extLst>
          </p:cNvPr>
          <p:cNvSpPr/>
          <p:nvPr/>
        </p:nvSpPr>
        <p:spPr>
          <a:xfrm>
            <a:off x="3161229" y="1401943"/>
            <a:ext cx="781658" cy="7816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3000" dirty="0"/>
          </a:p>
        </p:txBody>
      </p:sp>
      <p:sp>
        <p:nvSpPr>
          <p:cNvPr id="9" name="타원 37">
            <a:extLst>
              <a:ext uri="{FF2B5EF4-FFF2-40B4-BE49-F238E27FC236}">
                <a16:creationId xmlns="" xmlns:a16="http://schemas.microsoft.com/office/drawing/2014/main" id="{13971430-0EF1-4EA0-AB4D-63A258CCE0FB}"/>
              </a:ext>
            </a:extLst>
          </p:cNvPr>
          <p:cNvSpPr/>
          <p:nvPr/>
        </p:nvSpPr>
        <p:spPr>
          <a:xfrm>
            <a:off x="5204974" y="1401943"/>
            <a:ext cx="781658" cy="7816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3000" dirty="0"/>
          </a:p>
        </p:txBody>
      </p:sp>
      <p:sp>
        <p:nvSpPr>
          <p:cNvPr id="10" name="타원 39">
            <a:extLst>
              <a:ext uri="{FF2B5EF4-FFF2-40B4-BE49-F238E27FC236}">
                <a16:creationId xmlns="" xmlns:a16="http://schemas.microsoft.com/office/drawing/2014/main" id="{AFB2EDE6-72D9-4758-9F76-640902A886BB}"/>
              </a:ext>
            </a:extLst>
          </p:cNvPr>
          <p:cNvSpPr/>
          <p:nvPr/>
        </p:nvSpPr>
        <p:spPr>
          <a:xfrm>
            <a:off x="7248721" y="1401943"/>
            <a:ext cx="781658" cy="7816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3000" dirty="0"/>
          </a:p>
        </p:txBody>
      </p:sp>
      <p:sp>
        <p:nvSpPr>
          <p:cNvPr id="11" name="Rounded Rectangle 5">
            <a:extLst>
              <a:ext uri="{FF2B5EF4-FFF2-40B4-BE49-F238E27FC236}">
                <a16:creationId xmlns="" xmlns:a16="http://schemas.microsoft.com/office/drawing/2014/main" id="{10C10D80-ADC2-4430-A519-242A0F9469FA}"/>
              </a:ext>
            </a:extLst>
          </p:cNvPr>
          <p:cNvSpPr/>
          <p:nvPr/>
        </p:nvSpPr>
        <p:spPr>
          <a:xfrm flipH="1">
            <a:off x="1323913" y="1669334"/>
            <a:ext cx="316271" cy="26090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" name="Rectangle 130">
            <a:extLst>
              <a:ext uri="{FF2B5EF4-FFF2-40B4-BE49-F238E27FC236}">
                <a16:creationId xmlns="" xmlns:a16="http://schemas.microsoft.com/office/drawing/2014/main" id="{5120FE4E-E005-4D12-8E63-CDF0696D46B7}"/>
              </a:ext>
            </a:extLst>
          </p:cNvPr>
          <p:cNvSpPr/>
          <p:nvPr/>
        </p:nvSpPr>
        <p:spPr>
          <a:xfrm>
            <a:off x="3415435" y="1651811"/>
            <a:ext cx="283929" cy="28521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3" name="Block Arc 25">
            <a:extLst>
              <a:ext uri="{FF2B5EF4-FFF2-40B4-BE49-F238E27FC236}">
                <a16:creationId xmlns="" xmlns:a16="http://schemas.microsoft.com/office/drawing/2014/main" id="{5531C8F5-6FE5-4821-9327-8B30E16183F6}"/>
              </a:ext>
            </a:extLst>
          </p:cNvPr>
          <p:cNvSpPr>
            <a:spLocks noChangeAspect="1"/>
          </p:cNvSpPr>
          <p:nvPr/>
        </p:nvSpPr>
        <p:spPr>
          <a:xfrm>
            <a:off x="7524979" y="1599195"/>
            <a:ext cx="229142" cy="331043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4" name="Rectangle 36">
            <a:extLst>
              <a:ext uri="{FF2B5EF4-FFF2-40B4-BE49-F238E27FC236}">
                <a16:creationId xmlns="" xmlns:a16="http://schemas.microsoft.com/office/drawing/2014/main" id="{84A91035-07D0-4A86-81F7-6AB5861DB2A4}"/>
              </a:ext>
            </a:extLst>
          </p:cNvPr>
          <p:cNvSpPr/>
          <p:nvPr/>
        </p:nvSpPr>
        <p:spPr>
          <a:xfrm>
            <a:off x="5449789" y="1669333"/>
            <a:ext cx="292028" cy="24411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02805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12">
            <a:extLst>
              <a:ext uri="{FF2B5EF4-FFF2-40B4-BE49-F238E27FC236}">
                <a16:creationId xmlns="" xmlns:a16="http://schemas.microsoft.com/office/drawing/2014/main" id="{47CE9243-B0A9-418A-9473-0EE4813FA0A6}"/>
              </a:ext>
            </a:extLst>
          </p:cNvPr>
          <p:cNvGrpSpPr/>
          <p:nvPr/>
        </p:nvGrpSpPr>
        <p:grpSpPr>
          <a:xfrm>
            <a:off x="2862391" y="2684435"/>
            <a:ext cx="1186642" cy="1265881"/>
            <a:chOff x="1187625" y="1314642"/>
            <a:chExt cx="1872208" cy="1997226"/>
          </a:xfrm>
        </p:grpSpPr>
        <p:sp>
          <p:nvSpPr>
            <p:cNvPr id="45" name="Oval 7">
              <a:extLst>
                <a:ext uri="{FF2B5EF4-FFF2-40B4-BE49-F238E27FC236}">
                  <a16:creationId xmlns="" xmlns:a16="http://schemas.microsoft.com/office/drawing/2014/main" id="{C5E69E87-0504-4B6B-A38A-3366CA129A97}"/>
                </a:ext>
              </a:extLst>
            </p:cNvPr>
            <p:cNvSpPr/>
            <p:nvPr/>
          </p:nvSpPr>
          <p:spPr>
            <a:xfrm>
              <a:off x="1187625" y="1412777"/>
              <a:ext cx="1872208" cy="18722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cs typeface="Arial" pitchFamily="34" charset="0"/>
              </a:endParaRPr>
            </a:p>
          </p:txBody>
        </p:sp>
        <p:graphicFrame>
          <p:nvGraphicFramePr>
            <p:cNvPr id="50" name="Chart 6">
              <a:extLst>
                <a:ext uri="{FF2B5EF4-FFF2-40B4-BE49-F238E27FC236}">
                  <a16:creationId xmlns="" xmlns:a16="http://schemas.microsoft.com/office/drawing/2014/main" id="{3DB4CB0C-DEDF-4D7B-A863-37D47DA7E27D}"/>
                </a:ext>
              </a:extLst>
            </p:cNvPr>
            <p:cNvGraphicFramePr/>
            <p:nvPr>
              <p:extLst/>
            </p:nvPr>
          </p:nvGraphicFramePr>
          <p:xfrm>
            <a:off x="1219028" y="1314642"/>
            <a:ext cx="1830790" cy="199722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  <p:grpSp>
        <p:nvGrpSpPr>
          <p:cNvPr id="51" name="Group 12">
            <a:extLst>
              <a:ext uri="{FF2B5EF4-FFF2-40B4-BE49-F238E27FC236}">
                <a16:creationId xmlns="" xmlns:a16="http://schemas.microsoft.com/office/drawing/2014/main" id="{60AF5147-D6C6-445C-ABFF-9ED539383FD4}"/>
              </a:ext>
            </a:extLst>
          </p:cNvPr>
          <p:cNvGrpSpPr/>
          <p:nvPr/>
        </p:nvGrpSpPr>
        <p:grpSpPr>
          <a:xfrm>
            <a:off x="664361" y="2684435"/>
            <a:ext cx="1186642" cy="1265881"/>
            <a:chOff x="1187625" y="1314642"/>
            <a:chExt cx="1872208" cy="1997226"/>
          </a:xfrm>
        </p:grpSpPr>
        <p:sp>
          <p:nvSpPr>
            <p:cNvPr id="53" name="Oval 7">
              <a:extLst>
                <a:ext uri="{FF2B5EF4-FFF2-40B4-BE49-F238E27FC236}">
                  <a16:creationId xmlns="" xmlns:a16="http://schemas.microsoft.com/office/drawing/2014/main" id="{A8CFC3F7-12B3-4623-BFD4-48ECD661AD6C}"/>
                </a:ext>
              </a:extLst>
            </p:cNvPr>
            <p:cNvSpPr/>
            <p:nvPr/>
          </p:nvSpPr>
          <p:spPr>
            <a:xfrm>
              <a:off x="1187625" y="1412777"/>
              <a:ext cx="1872208" cy="18722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cs typeface="Arial" pitchFamily="34" charset="0"/>
              </a:endParaRPr>
            </a:p>
          </p:txBody>
        </p:sp>
        <p:graphicFrame>
          <p:nvGraphicFramePr>
            <p:cNvPr id="63" name="Chart 6">
              <a:extLst>
                <a:ext uri="{FF2B5EF4-FFF2-40B4-BE49-F238E27FC236}">
                  <a16:creationId xmlns="" xmlns:a16="http://schemas.microsoft.com/office/drawing/2014/main" id="{62480E56-006E-4EDC-858F-7BE36F5B63C9}"/>
                </a:ext>
              </a:extLst>
            </p:cNvPr>
            <p:cNvGraphicFramePr/>
            <p:nvPr>
              <p:extLst/>
            </p:nvPr>
          </p:nvGraphicFramePr>
          <p:xfrm>
            <a:off x="1219028" y="1314642"/>
            <a:ext cx="1830790" cy="199722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grpSp>
        <p:nvGrpSpPr>
          <p:cNvPr id="64" name="Group 12">
            <a:extLst>
              <a:ext uri="{FF2B5EF4-FFF2-40B4-BE49-F238E27FC236}">
                <a16:creationId xmlns="" xmlns:a16="http://schemas.microsoft.com/office/drawing/2014/main" id="{CFC75698-BA9E-418F-9C6E-903A1DF0601D}"/>
              </a:ext>
            </a:extLst>
          </p:cNvPr>
          <p:cNvGrpSpPr/>
          <p:nvPr/>
        </p:nvGrpSpPr>
        <p:grpSpPr>
          <a:xfrm>
            <a:off x="7258452" y="2684435"/>
            <a:ext cx="1186642" cy="1265881"/>
            <a:chOff x="1187625" y="1314642"/>
            <a:chExt cx="1872208" cy="1997226"/>
          </a:xfrm>
        </p:grpSpPr>
        <p:sp>
          <p:nvSpPr>
            <p:cNvPr id="65" name="Oval 7">
              <a:extLst>
                <a:ext uri="{FF2B5EF4-FFF2-40B4-BE49-F238E27FC236}">
                  <a16:creationId xmlns="" xmlns:a16="http://schemas.microsoft.com/office/drawing/2014/main" id="{C6B0663A-EDCA-4AAE-A0B7-3021DFA91B41}"/>
                </a:ext>
              </a:extLst>
            </p:cNvPr>
            <p:cNvSpPr/>
            <p:nvPr/>
          </p:nvSpPr>
          <p:spPr>
            <a:xfrm>
              <a:off x="1187625" y="1412777"/>
              <a:ext cx="1872208" cy="18722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cs typeface="Arial" pitchFamily="34" charset="0"/>
              </a:endParaRPr>
            </a:p>
          </p:txBody>
        </p:sp>
        <p:graphicFrame>
          <p:nvGraphicFramePr>
            <p:cNvPr id="69" name="Chart 6">
              <a:extLst>
                <a:ext uri="{FF2B5EF4-FFF2-40B4-BE49-F238E27FC236}">
                  <a16:creationId xmlns="" xmlns:a16="http://schemas.microsoft.com/office/drawing/2014/main" id="{4C0317FD-683C-4AFF-92D1-262C485151E6}"/>
                </a:ext>
              </a:extLst>
            </p:cNvPr>
            <p:cNvGraphicFramePr/>
            <p:nvPr>
              <p:extLst/>
            </p:nvPr>
          </p:nvGraphicFramePr>
          <p:xfrm>
            <a:off x="1219028" y="1314642"/>
            <a:ext cx="1830790" cy="199722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sp>
        <p:nvSpPr>
          <p:cNvPr id="44" name="TextBox 43"/>
          <p:cNvSpPr txBox="1"/>
          <p:nvPr/>
        </p:nvSpPr>
        <p:spPr>
          <a:xfrm>
            <a:off x="516352" y="3998258"/>
            <a:ext cx="1511276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5060421" y="2684435"/>
            <a:ext cx="1186642" cy="1265881"/>
            <a:chOff x="1187625" y="1314642"/>
            <a:chExt cx="1872208" cy="1997226"/>
          </a:xfrm>
        </p:grpSpPr>
        <p:sp>
          <p:nvSpPr>
            <p:cNvPr id="8" name="Oval 7"/>
            <p:cNvSpPr/>
            <p:nvPr/>
          </p:nvSpPr>
          <p:spPr>
            <a:xfrm>
              <a:off x="1187625" y="1412777"/>
              <a:ext cx="1872208" cy="18722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cs typeface="Arial" pitchFamily="34" charset="0"/>
              </a:endParaRPr>
            </a:p>
          </p:txBody>
        </p:sp>
        <p:graphicFrame>
          <p:nvGraphicFramePr>
            <p:cNvPr id="7" name="Chart 6"/>
            <p:cNvGraphicFramePr/>
            <p:nvPr>
              <p:extLst/>
            </p:nvPr>
          </p:nvGraphicFramePr>
          <p:xfrm>
            <a:off x="1219028" y="1314642"/>
            <a:ext cx="1830790" cy="199722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sp>
        <p:nvSpPr>
          <p:cNvPr id="36" name="TextBox 35"/>
          <p:cNvSpPr txBox="1"/>
          <p:nvPr/>
        </p:nvSpPr>
        <p:spPr>
          <a:xfrm>
            <a:off x="971858" y="3164669"/>
            <a:ext cx="600537" cy="346249"/>
          </a:xfrm>
          <a:prstGeom prst="rect">
            <a:avLst/>
          </a:prstGeom>
          <a:noFill/>
        </p:spPr>
        <p:txBody>
          <a:bodyPr wrap="square" lIns="68580" tIns="34290" rIns="68580" bIns="34290" rtlCol="0" anchor="b">
            <a:spAutoFit/>
          </a:bodyPr>
          <a:lstStyle/>
          <a:p>
            <a:r>
              <a:rPr lang="en-US" altLang="ko-KR" sz="1800" dirty="0">
                <a:solidFill>
                  <a:schemeClr val="accent1"/>
                </a:solidFill>
                <a:cs typeface="Arial" pitchFamily="34" charset="0"/>
              </a:rPr>
              <a:t>80%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169888" y="3164669"/>
            <a:ext cx="600537" cy="346249"/>
          </a:xfrm>
          <a:prstGeom prst="rect">
            <a:avLst/>
          </a:prstGeom>
          <a:noFill/>
        </p:spPr>
        <p:txBody>
          <a:bodyPr wrap="square" lIns="68580" tIns="34290" rIns="68580" bIns="34290" rtlCol="0" anchor="b">
            <a:spAutoFit/>
          </a:bodyPr>
          <a:lstStyle/>
          <a:p>
            <a:r>
              <a:rPr lang="en-US" altLang="ko-KR" sz="1800" dirty="0">
                <a:solidFill>
                  <a:schemeClr val="accent2"/>
                </a:solidFill>
                <a:cs typeface="Arial" pitchFamily="34" charset="0"/>
              </a:rPr>
              <a:t>50%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367918" y="3164669"/>
            <a:ext cx="600537" cy="346249"/>
          </a:xfrm>
          <a:prstGeom prst="rect">
            <a:avLst/>
          </a:prstGeom>
          <a:noFill/>
        </p:spPr>
        <p:txBody>
          <a:bodyPr wrap="square" lIns="68580" tIns="34290" rIns="68580" bIns="34290" rtlCol="0" anchor="b">
            <a:spAutoFit/>
          </a:bodyPr>
          <a:lstStyle/>
          <a:p>
            <a:r>
              <a:rPr lang="en-US" altLang="ko-KR" sz="1800" dirty="0">
                <a:solidFill>
                  <a:schemeClr val="accent3"/>
                </a:solidFill>
                <a:cs typeface="Arial" pitchFamily="34" charset="0"/>
              </a:rPr>
              <a:t>30%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565948" y="3164669"/>
            <a:ext cx="600537" cy="346249"/>
          </a:xfrm>
          <a:prstGeom prst="rect">
            <a:avLst/>
          </a:prstGeom>
          <a:noFill/>
        </p:spPr>
        <p:txBody>
          <a:bodyPr wrap="square" lIns="68580" tIns="34290" rIns="68580" bIns="34290" rtlCol="0" anchor="b">
            <a:spAutoFit/>
          </a:bodyPr>
          <a:lstStyle/>
          <a:p>
            <a:pPr algn="ctr"/>
            <a:r>
              <a:rPr lang="en-US" altLang="ko-KR" sz="1800" dirty="0">
                <a:solidFill>
                  <a:schemeClr val="accent4"/>
                </a:solidFill>
                <a:cs typeface="Arial" pitchFamily="34" charset="0"/>
              </a:rPr>
              <a:t>70%</a:t>
            </a:r>
          </a:p>
        </p:txBody>
      </p:sp>
      <p:sp>
        <p:nvSpPr>
          <p:cNvPr id="60" name="텍스트 개체 틀 11"/>
          <p:cNvSpPr txBox="1">
            <a:spLocks/>
          </p:cNvSpPr>
          <p:nvPr/>
        </p:nvSpPr>
        <p:spPr>
          <a:xfrm>
            <a:off x="6024010" y="511389"/>
            <a:ext cx="829424" cy="270030"/>
          </a:xfrm>
          <a:prstGeom prst="rect">
            <a:avLst/>
          </a:prstGeom>
        </p:spPr>
        <p:txBody>
          <a:bodyPr lIns="68580" tIns="34290" rIns="68580" bIns="34290"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9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Contents</a:t>
            </a:r>
            <a:endParaRPr lang="ko-KR" altLang="en-US" sz="900" b="1" dirty="0">
              <a:solidFill>
                <a:srgbClr val="22AAE4"/>
              </a:solidFill>
              <a:cs typeface="Arial" pitchFamily="34" charset="0"/>
            </a:endParaRPr>
          </a:p>
        </p:txBody>
      </p:sp>
      <p:sp>
        <p:nvSpPr>
          <p:cNvPr id="62" name="텍스트 개체 틀 11"/>
          <p:cNvSpPr txBox="1">
            <a:spLocks/>
          </p:cNvSpPr>
          <p:nvPr/>
        </p:nvSpPr>
        <p:spPr>
          <a:xfrm>
            <a:off x="7716969" y="511389"/>
            <a:ext cx="829424" cy="270030"/>
          </a:xfrm>
          <a:prstGeom prst="rect">
            <a:avLst/>
          </a:prstGeom>
        </p:spPr>
        <p:txBody>
          <a:bodyPr lIns="68580" tIns="34290" rIns="68580" bIns="34290"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9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Contents</a:t>
            </a:r>
            <a:endParaRPr lang="ko-KR" altLang="en-US" sz="900" b="1" dirty="0">
              <a:solidFill>
                <a:srgbClr val="22AAE4"/>
              </a:solidFill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714383" y="3998258"/>
            <a:ext cx="1511276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116018" y="3999369"/>
            <a:ext cx="1505701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4912413" y="3998258"/>
            <a:ext cx="1511276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</a:t>
            </a:r>
          </a:p>
        </p:txBody>
      </p:sp>
      <p:sp>
        <p:nvSpPr>
          <p:cNvPr id="46" name="텍스트 개체 틀 11"/>
          <p:cNvSpPr txBox="1">
            <a:spLocks/>
          </p:cNvSpPr>
          <p:nvPr/>
        </p:nvSpPr>
        <p:spPr>
          <a:xfrm>
            <a:off x="645532" y="511389"/>
            <a:ext cx="829424" cy="270030"/>
          </a:xfrm>
          <a:prstGeom prst="rect">
            <a:avLst/>
          </a:prstGeom>
        </p:spPr>
        <p:txBody>
          <a:bodyPr lIns="68580" tIns="34290" rIns="68580" bIns="34290"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9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Contents</a:t>
            </a:r>
            <a:endParaRPr lang="ko-KR" altLang="en-US" sz="900" b="1" dirty="0">
              <a:solidFill>
                <a:srgbClr val="22AAE4"/>
              </a:solidFill>
              <a:cs typeface="Arial" pitchFamily="34" charset="0"/>
            </a:endParaRPr>
          </a:p>
        </p:txBody>
      </p:sp>
      <p:sp>
        <p:nvSpPr>
          <p:cNvPr id="47" name="텍스트 개체 틀 11"/>
          <p:cNvSpPr txBox="1">
            <a:spLocks/>
          </p:cNvSpPr>
          <p:nvPr/>
        </p:nvSpPr>
        <p:spPr>
          <a:xfrm>
            <a:off x="2331812" y="511389"/>
            <a:ext cx="829424" cy="270030"/>
          </a:xfrm>
          <a:prstGeom prst="rect">
            <a:avLst/>
          </a:prstGeom>
        </p:spPr>
        <p:txBody>
          <a:bodyPr lIns="68580" tIns="34290" rIns="68580" bIns="34290"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9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Contents</a:t>
            </a:r>
            <a:endParaRPr lang="ko-KR" altLang="en-US" sz="900" b="1" dirty="0">
              <a:solidFill>
                <a:srgbClr val="22AAE4"/>
              </a:solidFill>
              <a:cs typeface="Arial" pitchFamily="34" charset="0"/>
            </a:endParaRPr>
          </a:p>
        </p:txBody>
      </p:sp>
      <p:grpSp>
        <p:nvGrpSpPr>
          <p:cNvPr id="71" name="Group 26">
            <a:extLst>
              <a:ext uri="{FF2B5EF4-FFF2-40B4-BE49-F238E27FC236}">
                <a16:creationId xmlns="" xmlns:a16="http://schemas.microsoft.com/office/drawing/2014/main" id="{A59964D6-DE5F-4DF1-ADED-3DBD187399B9}"/>
              </a:ext>
            </a:extLst>
          </p:cNvPr>
          <p:cNvGrpSpPr/>
          <p:nvPr/>
        </p:nvGrpSpPr>
        <p:grpSpPr>
          <a:xfrm>
            <a:off x="3975829" y="20317"/>
            <a:ext cx="1188132" cy="1378234"/>
            <a:chOff x="2627783" y="434982"/>
            <a:chExt cx="1584176" cy="1837645"/>
          </a:xfrm>
        </p:grpSpPr>
        <p:sp>
          <p:nvSpPr>
            <p:cNvPr id="75" name="Hexagon 25">
              <a:extLst>
                <a:ext uri="{FF2B5EF4-FFF2-40B4-BE49-F238E27FC236}">
                  <a16:creationId xmlns="" xmlns:a16="http://schemas.microsoft.com/office/drawing/2014/main" id="{A85F6B07-F248-4843-BF37-053FFD5E5A99}"/>
                </a:ext>
              </a:extLst>
            </p:cNvPr>
            <p:cNvSpPr/>
            <p:nvPr userDrawn="1"/>
          </p:nvSpPr>
          <p:spPr>
            <a:xfrm rot="5400000">
              <a:off x="2501048" y="561717"/>
              <a:ext cx="1837645" cy="1584176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76" name="Hexagon 24">
              <a:extLst>
                <a:ext uri="{FF2B5EF4-FFF2-40B4-BE49-F238E27FC236}">
                  <a16:creationId xmlns="" xmlns:a16="http://schemas.microsoft.com/office/drawing/2014/main" id="{6B96CE8D-8EBC-4800-B5E4-F0D4EDB1F369}"/>
                </a:ext>
              </a:extLst>
            </p:cNvPr>
            <p:cNvSpPr/>
            <p:nvPr userDrawn="1"/>
          </p:nvSpPr>
          <p:spPr>
            <a:xfrm rot="5400000">
              <a:off x="2679791" y="715806"/>
              <a:ext cx="1480158" cy="1275998"/>
            </a:xfrm>
            <a:prstGeom prst="hexagon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77" name="Oval 25">
            <a:extLst>
              <a:ext uri="{FF2B5EF4-FFF2-40B4-BE49-F238E27FC236}">
                <a16:creationId xmlns="" xmlns:a16="http://schemas.microsoft.com/office/drawing/2014/main" id="{4B408256-FCBF-4EA2-B914-57E1E662731B}"/>
              </a:ext>
            </a:extLst>
          </p:cNvPr>
          <p:cNvSpPr>
            <a:spLocks noChangeAspect="1"/>
          </p:cNvSpPr>
          <p:nvPr/>
        </p:nvSpPr>
        <p:spPr>
          <a:xfrm>
            <a:off x="1526945" y="468855"/>
            <a:ext cx="367430" cy="367931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dirty="0"/>
          </a:p>
        </p:txBody>
      </p:sp>
      <p:sp>
        <p:nvSpPr>
          <p:cNvPr id="78" name="Oval 47">
            <a:extLst>
              <a:ext uri="{FF2B5EF4-FFF2-40B4-BE49-F238E27FC236}">
                <a16:creationId xmlns="" xmlns:a16="http://schemas.microsoft.com/office/drawing/2014/main" id="{351F9F00-424E-4EFF-921E-F6635ABB7074}"/>
              </a:ext>
            </a:extLst>
          </p:cNvPr>
          <p:cNvSpPr>
            <a:spLocks noChangeAspect="1"/>
          </p:cNvSpPr>
          <p:nvPr/>
        </p:nvSpPr>
        <p:spPr>
          <a:xfrm>
            <a:off x="7302721" y="486435"/>
            <a:ext cx="332771" cy="33277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79" name="Oval 50">
            <a:extLst>
              <a:ext uri="{FF2B5EF4-FFF2-40B4-BE49-F238E27FC236}">
                <a16:creationId xmlns="" xmlns:a16="http://schemas.microsoft.com/office/drawing/2014/main" id="{90B8F853-42C8-4D3A-83AD-4DE4D96850B0}"/>
              </a:ext>
            </a:extLst>
          </p:cNvPr>
          <p:cNvSpPr>
            <a:spLocks noChangeAspect="1"/>
          </p:cNvSpPr>
          <p:nvPr/>
        </p:nvSpPr>
        <p:spPr>
          <a:xfrm>
            <a:off x="3227408" y="486435"/>
            <a:ext cx="294635" cy="332771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80" name="Oval 21">
            <a:extLst>
              <a:ext uri="{FF2B5EF4-FFF2-40B4-BE49-F238E27FC236}">
                <a16:creationId xmlns="" xmlns:a16="http://schemas.microsoft.com/office/drawing/2014/main" id="{AE5C28A4-2F1C-4149-95DB-C632B1ACD871}"/>
              </a:ext>
            </a:extLst>
          </p:cNvPr>
          <p:cNvSpPr>
            <a:spLocks noChangeAspect="1"/>
          </p:cNvSpPr>
          <p:nvPr/>
        </p:nvSpPr>
        <p:spPr>
          <a:xfrm>
            <a:off x="4269709" y="407143"/>
            <a:ext cx="604583" cy="60458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81" name="Heart 17">
            <a:extLst>
              <a:ext uri="{FF2B5EF4-FFF2-40B4-BE49-F238E27FC236}">
                <a16:creationId xmlns="" xmlns:a16="http://schemas.microsoft.com/office/drawing/2014/main" id="{A75AE584-2395-4072-B7C2-A67A9E3E0406}"/>
              </a:ext>
            </a:extLst>
          </p:cNvPr>
          <p:cNvSpPr/>
          <p:nvPr/>
        </p:nvSpPr>
        <p:spPr>
          <a:xfrm>
            <a:off x="5613249" y="486435"/>
            <a:ext cx="339401" cy="332771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48" name="Title 11">
            <a:extLst>
              <a:ext uri="{FF2B5EF4-FFF2-40B4-BE49-F238E27FC236}">
                <a16:creationId xmlns="" xmlns:a16="http://schemas.microsoft.com/office/drawing/2014/main" id="{7C9B3220-A379-496A-879F-837CFDABA5B3}"/>
              </a:ext>
            </a:extLst>
          </p:cNvPr>
          <p:cNvSpPr txBox="1">
            <a:spLocks/>
          </p:cNvSpPr>
          <p:nvPr/>
        </p:nvSpPr>
        <p:spPr>
          <a:xfrm>
            <a:off x="233772" y="1492585"/>
            <a:ext cx="8676456" cy="533158"/>
          </a:xfrm>
          <a:prstGeom prst="rect">
            <a:avLst/>
          </a:prstGeom>
        </p:spPr>
        <p:txBody>
          <a:bodyPr lIns="68580" tIns="34290" rIns="68580" bIns="34290"/>
          <a:lstStyle>
            <a:lvl1pPr algn="l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dirty="0">
                <a:solidFill>
                  <a:schemeClr val="bg1"/>
                </a:solidFill>
              </a:rPr>
              <a:t>Portfolio Presentation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0DBCCF01-DF8B-4877-8635-2005A9F0A9CC}"/>
              </a:ext>
            </a:extLst>
          </p:cNvPr>
          <p:cNvSpPr txBox="1"/>
          <p:nvPr/>
        </p:nvSpPr>
        <p:spPr>
          <a:xfrm>
            <a:off x="1698130" y="1966778"/>
            <a:ext cx="5747741" cy="5770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endParaRPr lang="ko-KR" altLang="en-US" sz="11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9C056597-1010-44E7-A3DC-F15887363F1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239667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805C27A5-EC40-45EC-B468-4B0FB5E052CD}"/>
              </a:ext>
            </a:extLst>
          </p:cNvPr>
          <p:cNvSpPr txBox="1"/>
          <p:nvPr/>
        </p:nvSpPr>
        <p:spPr>
          <a:xfrm>
            <a:off x="460758" y="1242623"/>
            <a:ext cx="1418048" cy="2839239"/>
          </a:xfrm>
          <a:prstGeom prst="rect">
            <a:avLst/>
          </a:prstGeom>
          <a:noFill/>
        </p:spPr>
        <p:txBody>
          <a:bodyPr wrap="square" lIns="81000" tIns="34290" rIns="81000" bIns="34290" rtlCol="0">
            <a:spAutoFit/>
          </a:bodyPr>
          <a:lstStyle/>
          <a:p>
            <a:r>
              <a:rPr lang="en-US" altLang="ko-KR" sz="9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Reports and Presentations with our Templates. </a:t>
            </a:r>
            <a:r>
              <a:rPr lang="en-US" altLang="ko-KR" sz="9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Easy to change colors, photos and text. Get a modern PowerPoint  Presentation that is beautifully designed. </a:t>
            </a:r>
            <a:r>
              <a:rPr lang="en-US" altLang="ko-KR" sz="9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Reports and Presentations with our Templates. </a:t>
            </a:r>
            <a:endParaRPr lang="en-US" altLang="ko-KR" sz="900" dirty="0">
              <a:solidFill>
                <a:schemeClr val="bg1"/>
              </a:solidFill>
              <a:ea typeface="FZShuTi" pitchFamily="2" charset="-122"/>
              <a:cs typeface="Arial" pitchFamily="34" charset="0"/>
            </a:endParaRPr>
          </a:p>
        </p:txBody>
      </p:sp>
      <p:grpSp>
        <p:nvGrpSpPr>
          <p:cNvPr id="19" name="Group 3">
            <a:extLst>
              <a:ext uri="{FF2B5EF4-FFF2-40B4-BE49-F238E27FC236}">
                <a16:creationId xmlns="" xmlns:a16="http://schemas.microsoft.com/office/drawing/2014/main" id="{514FAEF4-D26D-4944-AA92-39D71C85B41F}"/>
              </a:ext>
            </a:extLst>
          </p:cNvPr>
          <p:cNvGrpSpPr/>
          <p:nvPr/>
        </p:nvGrpSpPr>
        <p:grpSpPr>
          <a:xfrm>
            <a:off x="7531895" y="1652105"/>
            <a:ext cx="1166812" cy="1295482"/>
            <a:chOff x="7533064" y="2279649"/>
            <a:chExt cx="1339200" cy="1727309"/>
          </a:xfrm>
        </p:grpSpPr>
        <p:sp>
          <p:nvSpPr>
            <p:cNvPr id="20" name="Rectangle 11">
              <a:extLst>
                <a:ext uri="{FF2B5EF4-FFF2-40B4-BE49-F238E27FC236}">
                  <a16:creationId xmlns="" xmlns:a16="http://schemas.microsoft.com/office/drawing/2014/main" id="{D1ABA657-0ECC-4575-AC27-1DA696F1159C}"/>
                </a:ext>
              </a:extLst>
            </p:cNvPr>
            <p:cNvSpPr/>
            <p:nvPr/>
          </p:nvSpPr>
          <p:spPr>
            <a:xfrm>
              <a:off x="7533064" y="2279649"/>
              <a:ext cx="1339200" cy="307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8EB0F177-2A58-4157-AB33-E27DB5B293FF}"/>
                </a:ext>
              </a:extLst>
            </p:cNvPr>
            <p:cNvSpPr txBox="1"/>
            <p:nvPr/>
          </p:nvSpPr>
          <p:spPr>
            <a:xfrm>
              <a:off x="7533064" y="2591186"/>
              <a:ext cx="1339200" cy="1415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HY견명조" pitchFamily="18" charset="-127"/>
                  <a:cs typeface="Arial" pitchFamily="34" charset="0"/>
                </a:rPr>
                <a:t> Easy to change colors, photos and text.</a:t>
              </a:r>
            </a:p>
          </p:txBody>
        </p:sp>
      </p:grpSp>
      <p:grpSp>
        <p:nvGrpSpPr>
          <p:cNvPr id="22" name="Group 24">
            <a:extLst>
              <a:ext uri="{FF2B5EF4-FFF2-40B4-BE49-F238E27FC236}">
                <a16:creationId xmlns="" xmlns:a16="http://schemas.microsoft.com/office/drawing/2014/main" id="{25CC7A57-B08C-47EA-A15A-B576C2AFB875}"/>
              </a:ext>
            </a:extLst>
          </p:cNvPr>
          <p:cNvGrpSpPr/>
          <p:nvPr/>
        </p:nvGrpSpPr>
        <p:grpSpPr>
          <a:xfrm>
            <a:off x="5439779" y="3328836"/>
            <a:ext cx="1182477" cy="1295482"/>
            <a:chOff x="7533064" y="2279649"/>
            <a:chExt cx="1339200" cy="1727309"/>
          </a:xfrm>
        </p:grpSpPr>
        <p:sp>
          <p:nvSpPr>
            <p:cNvPr id="23" name="Rectangle 25">
              <a:extLst>
                <a:ext uri="{FF2B5EF4-FFF2-40B4-BE49-F238E27FC236}">
                  <a16:creationId xmlns="" xmlns:a16="http://schemas.microsoft.com/office/drawing/2014/main" id="{07E8DA49-0B5E-4A0A-B884-4E57E9097B1D}"/>
                </a:ext>
              </a:extLst>
            </p:cNvPr>
            <p:cNvSpPr/>
            <p:nvPr/>
          </p:nvSpPr>
          <p:spPr>
            <a:xfrm>
              <a:off x="7533064" y="2279649"/>
              <a:ext cx="1339200" cy="307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E642F70C-6D80-4CB5-A9E1-15B45D6CB71D}"/>
                </a:ext>
              </a:extLst>
            </p:cNvPr>
            <p:cNvSpPr txBox="1"/>
            <p:nvPr/>
          </p:nvSpPr>
          <p:spPr>
            <a:xfrm>
              <a:off x="7533064" y="2591186"/>
              <a:ext cx="1339200" cy="1415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HY견명조" pitchFamily="18" charset="-127"/>
                  <a:cs typeface="Arial" pitchFamily="34" charset="0"/>
                </a:rPr>
                <a:t> Easy to change colors, photos and text.</a:t>
              </a:r>
            </a:p>
          </p:txBody>
        </p:sp>
      </p:grpSp>
      <p:sp>
        <p:nvSpPr>
          <p:cNvPr id="2" name="직사각형 1">
            <a:extLst>
              <a:ext uri="{FF2B5EF4-FFF2-40B4-BE49-F238E27FC236}">
                <a16:creationId xmlns="" xmlns:a16="http://schemas.microsoft.com/office/drawing/2014/main" id="{069A9EE2-4A33-45C6-A065-ED8A403D462D}"/>
              </a:ext>
            </a:extLst>
          </p:cNvPr>
          <p:cNvSpPr/>
          <p:nvPr/>
        </p:nvSpPr>
        <p:spPr>
          <a:xfrm>
            <a:off x="460758" y="515028"/>
            <a:ext cx="1875248" cy="71558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ko-KR" sz="21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</a:t>
            </a:r>
          </a:p>
          <a:p>
            <a:r>
              <a:rPr lang="en-GB" altLang="ko-KR" sz="21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</a:t>
            </a:r>
            <a:r>
              <a:rPr lang="en-US" altLang="ko-KR" sz="21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LIDE</a:t>
            </a:r>
            <a:endParaRPr lang="ko-KR" altLang="en-US" sz="21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="" xmlns:a16="http://schemas.microsoft.com/office/drawing/2014/main" id="{98901086-44B5-45A2-9B39-A1DF9B0B1948}"/>
              </a:ext>
            </a:extLst>
          </p:cNvPr>
          <p:cNvSpPr/>
          <p:nvPr/>
        </p:nvSpPr>
        <p:spPr>
          <a:xfrm>
            <a:off x="5439779" y="409648"/>
            <a:ext cx="2675522" cy="103874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ko-KR" sz="21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Awesome Slide</a:t>
            </a:r>
            <a:endParaRPr lang="en-US" altLang="ko-KR" sz="21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2100" dirty="0" smtClean="0">
                <a:solidFill>
                  <a:schemeClr val="accent1"/>
                </a:solidFill>
                <a:cs typeface="Arial" pitchFamily="34" charset="0"/>
              </a:rPr>
              <a:t>Professional </a:t>
            </a:r>
            <a:endParaRPr lang="ko-KR" altLang="en-US" sz="2100" dirty="0">
              <a:solidFill>
                <a:schemeClr val="accent1"/>
              </a:solidFill>
              <a:cs typeface="Arial" pitchFamily="34" charset="0"/>
            </a:endParaRPr>
          </a:p>
          <a:p>
            <a:r>
              <a:rPr lang="en-US" altLang="ko-KR" sz="2100" dirty="0" smtClean="0">
                <a:solidFill>
                  <a:schemeClr val="accent1"/>
                </a:solidFill>
                <a:cs typeface="Arial" pitchFamily="34" charset="0"/>
              </a:rPr>
              <a:t>Presentation</a:t>
            </a:r>
            <a:endParaRPr lang="en-US" altLang="ko-KR" sz="21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64A7081B-2262-419A-A82B-00F2226C695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3E0EA94C-83A3-4D13-A0A6-54C1652C79D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A3D796DC-83BF-407A-816F-6FF682620E2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2287086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42647" y="254632"/>
            <a:ext cx="8679898" cy="54318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="" xmlns:a16="http://schemas.microsoft.com/office/drawing/2014/main" id="{5DBEBD97-B562-4F1F-9721-4109C80BE7DE}"/>
              </a:ext>
            </a:extLst>
          </p:cNvPr>
          <p:cNvSpPr/>
          <p:nvPr/>
        </p:nvSpPr>
        <p:spPr>
          <a:xfrm>
            <a:off x="2852318" y="2902632"/>
            <a:ext cx="540000" cy="540000"/>
          </a:xfrm>
          <a:prstGeom prst="ellipse">
            <a:avLst/>
          </a:prstGeom>
          <a:solidFill>
            <a:schemeClr val="accent6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900"/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F0E7FF44-13BD-4455-BD83-6EABDF892579}"/>
              </a:ext>
            </a:extLst>
          </p:cNvPr>
          <p:cNvSpPr/>
          <p:nvPr/>
        </p:nvSpPr>
        <p:spPr>
          <a:xfrm>
            <a:off x="5631323" y="3172604"/>
            <a:ext cx="540000" cy="54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900"/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6483DE6E-0C8B-4020-8BEE-CC4434FF3504}"/>
              </a:ext>
            </a:extLst>
          </p:cNvPr>
          <p:cNvSpPr/>
          <p:nvPr/>
        </p:nvSpPr>
        <p:spPr>
          <a:xfrm>
            <a:off x="6136865" y="2632662"/>
            <a:ext cx="540000" cy="540000"/>
          </a:xfrm>
          <a:prstGeom prst="ellipse">
            <a:avLst/>
          </a:prstGeom>
          <a:solidFill>
            <a:schemeClr val="accent3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900"/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ABDC1CF0-CF2E-43FB-8DA7-62577E9EFE1D}"/>
              </a:ext>
            </a:extLst>
          </p:cNvPr>
          <p:cNvSpPr/>
          <p:nvPr/>
        </p:nvSpPr>
        <p:spPr>
          <a:xfrm>
            <a:off x="6642407" y="2092722"/>
            <a:ext cx="540000" cy="540000"/>
          </a:xfrm>
          <a:prstGeom prst="ellipse">
            <a:avLst/>
          </a:prstGeom>
          <a:solidFill>
            <a:schemeClr val="accent4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900"/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314A4003-16BA-4CD5-98DD-96B6F9F58810}"/>
              </a:ext>
            </a:extLst>
          </p:cNvPr>
          <p:cNvSpPr/>
          <p:nvPr/>
        </p:nvSpPr>
        <p:spPr>
          <a:xfrm>
            <a:off x="2340539" y="2362692"/>
            <a:ext cx="540000" cy="540000"/>
          </a:xfrm>
          <a:prstGeom prst="ellipse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900"/>
          </a:p>
        </p:txBody>
      </p:sp>
      <p:sp>
        <p:nvSpPr>
          <p:cNvPr id="8" name="Rounded Rectangle 8">
            <a:extLst>
              <a:ext uri="{FF2B5EF4-FFF2-40B4-BE49-F238E27FC236}">
                <a16:creationId xmlns="" xmlns:a16="http://schemas.microsoft.com/office/drawing/2014/main" id="{1DCCDA03-4864-4194-B295-BA470059029F}"/>
              </a:ext>
            </a:extLst>
          </p:cNvPr>
          <p:cNvSpPr/>
          <p:nvPr/>
        </p:nvSpPr>
        <p:spPr>
          <a:xfrm>
            <a:off x="2969647" y="3063311"/>
            <a:ext cx="305351" cy="230402"/>
          </a:xfrm>
          <a:custGeom>
            <a:avLst/>
            <a:gdLst/>
            <a:ahLst/>
            <a:cxnLst/>
            <a:rect l="l" t="t" r="r" b="b"/>
            <a:pathLst>
              <a:path w="3960440" h="2988329">
                <a:moveTo>
                  <a:pt x="1906134" y="1614050"/>
                </a:moveTo>
                <a:cubicBezTo>
                  <a:pt x="1848735" y="1614050"/>
                  <a:pt x="1802205" y="1659775"/>
                  <a:pt x="1802205" y="1716180"/>
                </a:cubicBezTo>
                <a:lnTo>
                  <a:pt x="1802205" y="1952130"/>
                </a:lnTo>
                <a:lnTo>
                  <a:pt x="1562097" y="1952130"/>
                </a:lnTo>
                <a:cubicBezTo>
                  <a:pt x="1504698" y="1952130"/>
                  <a:pt x="1458167" y="1997855"/>
                  <a:pt x="1458167" y="2054260"/>
                </a:cubicBezTo>
                <a:lnTo>
                  <a:pt x="1458167" y="2188080"/>
                </a:lnTo>
                <a:cubicBezTo>
                  <a:pt x="1458167" y="2244485"/>
                  <a:pt x="1504698" y="2290210"/>
                  <a:pt x="1562097" y="2290210"/>
                </a:cubicBezTo>
                <a:lnTo>
                  <a:pt x="1802205" y="2290210"/>
                </a:lnTo>
                <a:lnTo>
                  <a:pt x="1802205" y="2526160"/>
                </a:lnTo>
                <a:cubicBezTo>
                  <a:pt x="1802205" y="2582565"/>
                  <a:pt x="1848735" y="2628290"/>
                  <a:pt x="1906134" y="2628290"/>
                </a:cubicBezTo>
                <a:lnTo>
                  <a:pt x="2042312" y="2628290"/>
                </a:lnTo>
                <a:cubicBezTo>
                  <a:pt x="2099711" y="2628290"/>
                  <a:pt x="2146242" y="2582565"/>
                  <a:pt x="2146242" y="2526160"/>
                </a:cubicBezTo>
                <a:lnTo>
                  <a:pt x="2146242" y="2290210"/>
                </a:lnTo>
                <a:lnTo>
                  <a:pt x="2386349" y="2290210"/>
                </a:lnTo>
                <a:cubicBezTo>
                  <a:pt x="2443749" y="2290210"/>
                  <a:pt x="2490279" y="2244485"/>
                  <a:pt x="2490279" y="2188080"/>
                </a:cubicBezTo>
                <a:lnTo>
                  <a:pt x="2490279" y="2054260"/>
                </a:lnTo>
                <a:cubicBezTo>
                  <a:pt x="2490279" y="1997855"/>
                  <a:pt x="2443749" y="1952130"/>
                  <a:pt x="2386349" y="1952130"/>
                </a:cubicBezTo>
                <a:lnTo>
                  <a:pt x="2146242" y="1952130"/>
                </a:lnTo>
                <a:lnTo>
                  <a:pt x="2146242" y="1716180"/>
                </a:lnTo>
                <a:cubicBezTo>
                  <a:pt x="2146242" y="1659775"/>
                  <a:pt x="2099711" y="1614050"/>
                  <a:pt x="2042312" y="1614050"/>
                </a:cubicBezTo>
                <a:close/>
                <a:moveTo>
                  <a:pt x="0" y="1368149"/>
                </a:moveTo>
                <a:lnTo>
                  <a:pt x="3960440" y="1368149"/>
                </a:lnTo>
                <a:lnTo>
                  <a:pt x="3960440" y="2489988"/>
                </a:lnTo>
                <a:cubicBezTo>
                  <a:pt x="3960440" y="2765214"/>
                  <a:pt x="3737325" y="2988329"/>
                  <a:pt x="3462099" y="2988329"/>
                </a:cubicBezTo>
                <a:lnTo>
                  <a:pt x="498341" y="2988329"/>
                </a:lnTo>
                <a:cubicBezTo>
                  <a:pt x="223115" y="2988329"/>
                  <a:pt x="0" y="2765214"/>
                  <a:pt x="0" y="2489988"/>
                </a:cubicBezTo>
                <a:close/>
                <a:moveTo>
                  <a:pt x="1399199" y="277487"/>
                </a:moveTo>
                <a:cubicBezTo>
                  <a:pt x="1340514" y="277487"/>
                  <a:pt x="1292941" y="325060"/>
                  <a:pt x="1292941" y="383745"/>
                </a:cubicBezTo>
                <a:lnTo>
                  <a:pt x="1292941" y="684073"/>
                </a:lnTo>
                <a:lnTo>
                  <a:pt x="2667496" y="684073"/>
                </a:lnTo>
                <a:lnTo>
                  <a:pt x="2667496" y="383745"/>
                </a:lnTo>
                <a:cubicBezTo>
                  <a:pt x="2667496" y="325060"/>
                  <a:pt x="2619923" y="277487"/>
                  <a:pt x="2561238" y="277487"/>
                </a:cubicBezTo>
                <a:close/>
                <a:moveTo>
                  <a:pt x="1139543" y="0"/>
                </a:moveTo>
                <a:lnTo>
                  <a:pt x="2820896" y="0"/>
                </a:lnTo>
                <a:cubicBezTo>
                  <a:pt x="2920320" y="0"/>
                  <a:pt x="3000919" y="80599"/>
                  <a:pt x="3000919" y="180023"/>
                </a:cubicBezTo>
                <a:lnTo>
                  <a:pt x="3000919" y="684073"/>
                </a:lnTo>
                <a:lnTo>
                  <a:pt x="3462099" y="684073"/>
                </a:lnTo>
                <a:cubicBezTo>
                  <a:pt x="3727111" y="684073"/>
                  <a:pt x="3943808" y="890935"/>
                  <a:pt x="3957387" y="1152125"/>
                </a:cubicBezTo>
                <a:lnTo>
                  <a:pt x="3053" y="1152125"/>
                </a:lnTo>
                <a:cubicBezTo>
                  <a:pt x="16632" y="890935"/>
                  <a:pt x="233329" y="684073"/>
                  <a:pt x="498341" y="684073"/>
                </a:cubicBezTo>
                <a:lnTo>
                  <a:pt x="959520" y="684073"/>
                </a:lnTo>
                <a:lnTo>
                  <a:pt x="959520" y="180023"/>
                </a:lnTo>
                <a:cubicBezTo>
                  <a:pt x="959520" y="80599"/>
                  <a:pt x="1040119" y="0"/>
                  <a:pt x="11395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900">
              <a:cs typeface="Arial" pitchFamily="34" charset="0"/>
            </a:endParaRPr>
          </a:p>
        </p:txBody>
      </p:sp>
      <p:sp>
        <p:nvSpPr>
          <p:cNvPr id="9" name="Oval 19">
            <a:extLst>
              <a:ext uri="{FF2B5EF4-FFF2-40B4-BE49-F238E27FC236}">
                <a16:creationId xmlns="" xmlns:a16="http://schemas.microsoft.com/office/drawing/2014/main" id="{912BCD6A-C31D-4FA8-AA77-34C6AE456013}"/>
              </a:ext>
            </a:extLst>
          </p:cNvPr>
          <p:cNvSpPr/>
          <p:nvPr/>
        </p:nvSpPr>
        <p:spPr>
          <a:xfrm rot="7840081">
            <a:off x="6285819" y="2784766"/>
            <a:ext cx="305894" cy="260936"/>
          </a:xfrm>
          <a:custGeom>
            <a:avLst/>
            <a:gdLst/>
            <a:ahLst/>
            <a:cxnLst/>
            <a:rect l="l" t="t" r="r" b="b"/>
            <a:pathLst>
              <a:path w="4290840" h="3660228">
                <a:moveTo>
                  <a:pt x="2325835" y="1430901"/>
                </a:moveTo>
                <a:cubicBezTo>
                  <a:pt x="2336670" y="1441414"/>
                  <a:pt x="2351639" y="1447919"/>
                  <a:pt x="2368172" y="1447919"/>
                </a:cubicBezTo>
                <a:cubicBezTo>
                  <a:pt x="2401241" y="1447919"/>
                  <a:pt x="2428048" y="1421905"/>
                  <a:pt x="2428048" y="1389815"/>
                </a:cubicBezTo>
                <a:lnTo>
                  <a:pt x="2428048" y="290423"/>
                </a:lnTo>
                <a:cubicBezTo>
                  <a:pt x="2428048" y="258334"/>
                  <a:pt x="2401241" y="232319"/>
                  <a:pt x="2368173" y="232320"/>
                </a:cubicBezTo>
                <a:cubicBezTo>
                  <a:pt x="2335105" y="232319"/>
                  <a:pt x="2308298" y="258334"/>
                  <a:pt x="2308298" y="290424"/>
                </a:cubicBezTo>
                <a:lnTo>
                  <a:pt x="2308298" y="1389814"/>
                </a:lnTo>
                <a:cubicBezTo>
                  <a:pt x="2308297" y="1405860"/>
                  <a:pt x="2314999" y="1420385"/>
                  <a:pt x="2325835" y="1430901"/>
                </a:cubicBezTo>
                <a:close/>
                <a:moveTo>
                  <a:pt x="1712446" y="1346642"/>
                </a:moveTo>
                <a:cubicBezTo>
                  <a:pt x="1591450" y="1204364"/>
                  <a:pt x="1518764" y="1021961"/>
                  <a:pt x="1518764" y="823084"/>
                </a:cubicBezTo>
                <a:cubicBezTo>
                  <a:pt x="1518764" y="368507"/>
                  <a:pt x="1898505" y="1"/>
                  <a:pt x="2366939" y="0"/>
                </a:cubicBezTo>
                <a:cubicBezTo>
                  <a:pt x="2835373" y="1"/>
                  <a:pt x="3215115" y="368508"/>
                  <a:pt x="3215114" y="823084"/>
                </a:cubicBezTo>
                <a:cubicBezTo>
                  <a:pt x="3215114" y="1277660"/>
                  <a:pt x="2835373" y="1646168"/>
                  <a:pt x="2366939" y="1646167"/>
                </a:cubicBezTo>
                <a:cubicBezTo>
                  <a:pt x="2132723" y="1646167"/>
                  <a:pt x="1920679" y="1554040"/>
                  <a:pt x="1767189" y="1405093"/>
                </a:cubicBezTo>
                <a:cubicBezTo>
                  <a:pt x="1748003" y="1386474"/>
                  <a:pt x="1729732" y="1366968"/>
                  <a:pt x="1712446" y="1346642"/>
                </a:cubicBezTo>
                <a:close/>
                <a:moveTo>
                  <a:pt x="2442785" y="3276067"/>
                </a:moveTo>
                <a:cubicBezTo>
                  <a:pt x="2452539" y="3288725"/>
                  <a:pt x="2467121" y="3297661"/>
                  <a:pt x="2484220" y="3299876"/>
                </a:cubicBezTo>
                <a:lnTo>
                  <a:pt x="3567493" y="3440235"/>
                </a:lnTo>
                <a:cubicBezTo>
                  <a:pt x="3601691" y="3444665"/>
                  <a:pt x="3633005" y="3420535"/>
                  <a:pt x="3637436" y="3386337"/>
                </a:cubicBezTo>
                <a:lnTo>
                  <a:pt x="3638507" y="3378082"/>
                </a:lnTo>
                <a:cubicBezTo>
                  <a:pt x="3642938" y="3343884"/>
                  <a:pt x="3618808" y="3312570"/>
                  <a:pt x="3584610" y="3308139"/>
                </a:cubicBezTo>
                <a:cubicBezTo>
                  <a:pt x="3223518" y="3261353"/>
                  <a:pt x="2862428" y="3214566"/>
                  <a:pt x="2501336" y="3167780"/>
                </a:cubicBezTo>
                <a:cubicBezTo>
                  <a:pt x="2467138" y="3163349"/>
                  <a:pt x="2435824" y="3187479"/>
                  <a:pt x="2431392" y="3221677"/>
                </a:cubicBezTo>
                <a:lnTo>
                  <a:pt x="2430323" y="3229933"/>
                </a:lnTo>
                <a:cubicBezTo>
                  <a:pt x="2428107" y="3247032"/>
                  <a:pt x="2433032" y="3263410"/>
                  <a:pt x="2442785" y="3276067"/>
                </a:cubicBezTo>
                <a:close/>
                <a:moveTo>
                  <a:pt x="2077965" y="3502921"/>
                </a:moveTo>
                <a:cubicBezTo>
                  <a:pt x="2211151" y="3366898"/>
                  <a:pt x="2317658" y="3113548"/>
                  <a:pt x="2352262" y="2815726"/>
                </a:cubicBezTo>
                <a:cubicBezTo>
                  <a:pt x="2386865" y="2517903"/>
                  <a:pt x="2341165" y="2247898"/>
                  <a:pt x="2242534" y="2086510"/>
                </a:cubicBezTo>
                <a:lnTo>
                  <a:pt x="3638641" y="2239266"/>
                </a:lnTo>
                <a:cubicBezTo>
                  <a:pt x="4041695" y="2283368"/>
                  <a:pt x="4331596" y="2636192"/>
                  <a:pt x="4286150" y="3027324"/>
                </a:cubicBezTo>
                <a:cubicBezTo>
                  <a:pt x="4240705" y="3418455"/>
                  <a:pt x="3877125" y="3699778"/>
                  <a:pt x="3474071" y="3655676"/>
                </a:cubicBezTo>
                <a:close/>
                <a:moveTo>
                  <a:pt x="554154" y="3094005"/>
                </a:moveTo>
                <a:cubicBezTo>
                  <a:pt x="563899" y="3106651"/>
                  <a:pt x="578469" y="3115580"/>
                  <a:pt x="595552" y="3117793"/>
                </a:cubicBezTo>
                <a:lnTo>
                  <a:pt x="1844342" y="3279597"/>
                </a:lnTo>
                <a:cubicBezTo>
                  <a:pt x="1878509" y="3284024"/>
                  <a:pt x="1909796" y="3259914"/>
                  <a:pt x="1914223" y="3225747"/>
                </a:cubicBezTo>
                <a:lnTo>
                  <a:pt x="1915292" y="3217498"/>
                </a:lnTo>
                <a:cubicBezTo>
                  <a:pt x="1919719" y="3183330"/>
                  <a:pt x="1895610" y="3152043"/>
                  <a:pt x="1861442" y="3147616"/>
                </a:cubicBezTo>
                <a:lnTo>
                  <a:pt x="612653" y="2985812"/>
                </a:lnTo>
                <a:cubicBezTo>
                  <a:pt x="578485" y="2981385"/>
                  <a:pt x="547198" y="3005495"/>
                  <a:pt x="542771" y="3039662"/>
                </a:cubicBezTo>
                <a:lnTo>
                  <a:pt x="541702" y="3047911"/>
                </a:lnTo>
                <a:cubicBezTo>
                  <a:pt x="539489" y="3064995"/>
                  <a:pt x="544409" y="3081359"/>
                  <a:pt x="554154" y="3094005"/>
                </a:cubicBezTo>
                <a:close/>
                <a:moveTo>
                  <a:pt x="160256" y="3083028"/>
                </a:moveTo>
                <a:cubicBezTo>
                  <a:pt x="43080" y="2940417"/>
                  <a:pt x="-18033" y="2754428"/>
                  <a:pt x="4690" y="2558864"/>
                </a:cubicBezTo>
                <a:cubicBezTo>
                  <a:pt x="50134" y="2167732"/>
                  <a:pt x="413715" y="1886409"/>
                  <a:pt x="816769" y="1930509"/>
                </a:cubicBezTo>
                <a:lnTo>
                  <a:pt x="2159669" y="2077444"/>
                </a:lnTo>
                <a:cubicBezTo>
                  <a:pt x="2252567" y="2248534"/>
                  <a:pt x="2291731" y="2517583"/>
                  <a:pt x="2258286" y="2805444"/>
                </a:cubicBezTo>
                <a:cubicBezTo>
                  <a:pt x="2224840" y="3093304"/>
                  <a:pt x="2124922" y="3347135"/>
                  <a:pt x="1995098" y="3493855"/>
                </a:cubicBezTo>
                <a:lnTo>
                  <a:pt x="652198" y="3346920"/>
                </a:lnTo>
                <a:cubicBezTo>
                  <a:pt x="450671" y="3324868"/>
                  <a:pt x="277431" y="3225638"/>
                  <a:pt x="160256" y="30830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900">
              <a:cs typeface="Arial" pitchFamily="34" charset="0"/>
            </a:endParaRPr>
          </a:p>
        </p:txBody>
      </p:sp>
      <p:sp>
        <p:nvSpPr>
          <p:cNvPr id="10" name="Oval 7">
            <a:extLst>
              <a:ext uri="{FF2B5EF4-FFF2-40B4-BE49-F238E27FC236}">
                <a16:creationId xmlns="" xmlns:a16="http://schemas.microsoft.com/office/drawing/2014/main" id="{74077759-7708-4CFA-B982-4C2BBE09FA95}"/>
              </a:ext>
            </a:extLst>
          </p:cNvPr>
          <p:cNvSpPr/>
          <p:nvPr/>
        </p:nvSpPr>
        <p:spPr>
          <a:xfrm>
            <a:off x="6767337" y="2217712"/>
            <a:ext cx="292973" cy="292973"/>
          </a:xfrm>
          <a:custGeom>
            <a:avLst/>
            <a:gdLst/>
            <a:ahLst/>
            <a:cxnLst/>
            <a:rect l="l" t="t" r="r" b="b"/>
            <a:pathLst>
              <a:path w="3816424" h="3816424">
                <a:moveTo>
                  <a:pt x="2203186" y="2279595"/>
                </a:moveTo>
                <a:lnTo>
                  <a:pt x="2808192" y="3090048"/>
                </a:lnTo>
                <a:cubicBezTo>
                  <a:pt x="2335386" y="3450334"/>
                  <a:pt x="1671399" y="3501280"/>
                  <a:pt x="1136700" y="3171034"/>
                </a:cubicBezTo>
                <a:lnTo>
                  <a:pt x="1672341" y="2318238"/>
                </a:lnTo>
                <a:cubicBezTo>
                  <a:pt x="1741351" y="2359418"/>
                  <a:pt x="1822171" y="2381777"/>
                  <a:pt x="1908212" y="2381777"/>
                </a:cubicBezTo>
                <a:cubicBezTo>
                  <a:pt x="2019680" y="2381777"/>
                  <a:pt x="2122383" y="2344251"/>
                  <a:pt x="2203186" y="2279595"/>
                </a:cubicBezTo>
                <a:close/>
                <a:moveTo>
                  <a:pt x="1908212" y="1559425"/>
                </a:moveTo>
                <a:lnTo>
                  <a:pt x="1980325" y="1567601"/>
                </a:lnTo>
                <a:lnTo>
                  <a:pt x="1993606" y="1571724"/>
                </a:lnTo>
                <a:cubicBezTo>
                  <a:pt x="2013982" y="1576081"/>
                  <a:pt x="2033279" y="1583438"/>
                  <a:pt x="2051568" y="1592606"/>
                </a:cubicBezTo>
                <a:cubicBezTo>
                  <a:pt x="2161269" y="1643381"/>
                  <a:pt x="2238178" y="1752249"/>
                  <a:pt x="2242946" y="1879728"/>
                </a:cubicBezTo>
                <a:lnTo>
                  <a:pt x="2244564" y="1895777"/>
                </a:lnTo>
                <a:lnTo>
                  <a:pt x="2235941" y="1969331"/>
                </a:lnTo>
                <a:lnTo>
                  <a:pt x="2229295" y="1990738"/>
                </a:lnTo>
                <a:lnTo>
                  <a:pt x="2212064" y="2037880"/>
                </a:lnTo>
                <a:lnTo>
                  <a:pt x="2201144" y="2057998"/>
                </a:lnTo>
                <a:lnTo>
                  <a:pt x="2172872" y="2101104"/>
                </a:lnTo>
                <a:lnTo>
                  <a:pt x="2162191" y="2114050"/>
                </a:lnTo>
                <a:lnTo>
                  <a:pt x="2113970" y="2160082"/>
                </a:lnTo>
                <a:cubicBezTo>
                  <a:pt x="2057823" y="2205648"/>
                  <a:pt x="1986110" y="2232129"/>
                  <a:pt x="1908212" y="2232129"/>
                </a:cubicBezTo>
                <a:cubicBezTo>
                  <a:pt x="1851319" y="2232129"/>
                  <a:pt x="1797724" y="2218004"/>
                  <a:pt x="1751478" y="2191687"/>
                </a:cubicBezTo>
                <a:lnTo>
                  <a:pt x="1683784" y="2144677"/>
                </a:lnTo>
                <a:lnTo>
                  <a:pt x="1679431" y="2141086"/>
                </a:lnTo>
                <a:lnTo>
                  <a:pt x="1625925" y="2077610"/>
                </a:lnTo>
                <a:lnTo>
                  <a:pt x="1622829" y="2071906"/>
                </a:lnTo>
                <a:lnTo>
                  <a:pt x="1591352" y="2004343"/>
                </a:lnTo>
                <a:lnTo>
                  <a:pt x="1586740" y="1989486"/>
                </a:lnTo>
                <a:cubicBezTo>
                  <a:pt x="1578347" y="1963748"/>
                  <a:pt x="1573981" y="1936424"/>
                  <a:pt x="1573114" y="1908212"/>
                </a:cubicBezTo>
                <a:lnTo>
                  <a:pt x="1571860" y="1895777"/>
                </a:lnTo>
                <a:cubicBezTo>
                  <a:pt x="1571860" y="1754345"/>
                  <a:pt x="1659153" y="1633301"/>
                  <a:pt x="1783001" y="1584084"/>
                </a:cubicBezTo>
                <a:lnTo>
                  <a:pt x="1842294" y="1566070"/>
                </a:lnTo>
                <a:close/>
                <a:moveTo>
                  <a:pt x="1379953" y="541019"/>
                </a:moveTo>
                <a:lnTo>
                  <a:pt x="1729168" y="1444825"/>
                </a:lnTo>
                <a:cubicBezTo>
                  <a:pt x="1549201" y="1515335"/>
                  <a:pt x="1422212" y="1690726"/>
                  <a:pt x="1422212" y="1895777"/>
                </a:cubicBezTo>
                <a:cubicBezTo>
                  <a:pt x="1422212" y="1899944"/>
                  <a:pt x="1422265" y="1904098"/>
                  <a:pt x="1423466" y="1908212"/>
                </a:cubicBezTo>
                <a:lnTo>
                  <a:pt x="425946" y="1908212"/>
                </a:lnTo>
                <a:cubicBezTo>
                  <a:pt x="430668" y="1282139"/>
                  <a:pt x="825479" y="748981"/>
                  <a:pt x="1379953" y="541019"/>
                </a:cubicBezTo>
                <a:close/>
                <a:moveTo>
                  <a:pt x="2470889" y="507356"/>
                </a:moveTo>
                <a:cubicBezTo>
                  <a:pt x="3027464" y="716106"/>
                  <a:pt x="3423770" y="1251284"/>
                  <a:pt x="3428510" y="1879728"/>
                </a:cubicBezTo>
                <a:lnTo>
                  <a:pt x="2392594" y="1879728"/>
                </a:lnTo>
                <a:cubicBezTo>
                  <a:pt x="2387735" y="1688621"/>
                  <a:pt x="2271236" y="1525440"/>
                  <a:pt x="2105708" y="1452487"/>
                </a:cubicBezTo>
                <a:close/>
                <a:moveTo>
                  <a:pt x="1908212" y="190783"/>
                </a:moveTo>
                <a:cubicBezTo>
                  <a:pt x="959702" y="190783"/>
                  <a:pt x="190783" y="959702"/>
                  <a:pt x="190783" y="1908212"/>
                </a:cubicBezTo>
                <a:cubicBezTo>
                  <a:pt x="190783" y="2856722"/>
                  <a:pt x="959702" y="3625641"/>
                  <a:pt x="1908212" y="3625641"/>
                </a:cubicBezTo>
                <a:cubicBezTo>
                  <a:pt x="2856722" y="3625641"/>
                  <a:pt x="3625641" y="2856722"/>
                  <a:pt x="3625641" y="1908212"/>
                </a:cubicBezTo>
                <a:cubicBezTo>
                  <a:pt x="3625641" y="959702"/>
                  <a:pt x="2856722" y="190783"/>
                  <a:pt x="1908212" y="190783"/>
                </a:cubicBezTo>
                <a:close/>
                <a:moveTo>
                  <a:pt x="1908212" y="0"/>
                </a:moveTo>
                <a:cubicBezTo>
                  <a:pt x="2962088" y="0"/>
                  <a:pt x="3816424" y="854336"/>
                  <a:pt x="3816424" y="1908212"/>
                </a:cubicBezTo>
                <a:cubicBezTo>
                  <a:pt x="3816424" y="2962088"/>
                  <a:pt x="2962088" y="3816424"/>
                  <a:pt x="1908212" y="3816424"/>
                </a:cubicBezTo>
                <a:cubicBezTo>
                  <a:pt x="854336" y="3816424"/>
                  <a:pt x="0" y="2962088"/>
                  <a:pt x="0" y="1908212"/>
                </a:cubicBezTo>
                <a:cubicBezTo>
                  <a:pt x="0" y="854336"/>
                  <a:pt x="854336" y="0"/>
                  <a:pt x="19082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900"/>
          </a:p>
        </p:txBody>
      </p:sp>
      <p:sp>
        <p:nvSpPr>
          <p:cNvPr id="11" name="Oval 12287">
            <a:extLst>
              <a:ext uri="{FF2B5EF4-FFF2-40B4-BE49-F238E27FC236}">
                <a16:creationId xmlns="" xmlns:a16="http://schemas.microsoft.com/office/drawing/2014/main" id="{26E5C320-7284-4C36-A2EE-13F05BC85BAE}"/>
              </a:ext>
            </a:extLst>
          </p:cNvPr>
          <p:cNvSpPr/>
          <p:nvPr/>
        </p:nvSpPr>
        <p:spPr>
          <a:xfrm>
            <a:off x="5737609" y="3287681"/>
            <a:ext cx="328637" cy="327432"/>
          </a:xfrm>
          <a:custGeom>
            <a:avLst/>
            <a:gdLst/>
            <a:ahLst/>
            <a:cxnLst/>
            <a:rect l="l" t="t" r="r" b="b"/>
            <a:pathLst>
              <a:path w="3960440" h="3945921">
                <a:moveTo>
                  <a:pt x="1598844" y="0"/>
                </a:moveTo>
                <a:cubicBezTo>
                  <a:pt x="1857342" y="0"/>
                  <a:pt x="2066896" y="209554"/>
                  <a:pt x="2066896" y="468052"/>
                </a:cubicBezTo>
                <a:cubicBezTo>
                  <a:pt x="2066896" y="646802"/>
                  <a:pt x="1966694" y="802149"/>
                  <a:pt x="1818364" y="879058"/>
                </a:cubicBezTo>
                <a:lnTo>
                  <a:pt x="1965948" y="1429850"/>
                </a:lnTo>
                <a:cubicBezTo>
                  <a:pt x="2234183" y="1439289"/>
                  <a:pt x="2449559" y="1654793"/>
                  <a:pt x="2458766" y="1923094"/>
                </a:cubicBezTo>
                <a:lnTo>
                  <a:pt x="3052787" y="2082261"/>
                </a:lnTo>
                <a:cubicBezTo>
                  <a:pt x="3115207" y="1899813"/>
                  <a:pt x="3288586" y="1769556"/>
                  <a:pt x="3492388" y="1769556"/>
                </a:cubicBezTo>
                <a:cubicBezTo>
                  <a:pt x="3750886" y="1769556"/>
                  <a:pt x="3960440" y="1979110"/>
                  <a:pt x="3960440" y="2237608"/>
                </a:cubicBezTo>
                <a:cubicBezTo>
                  <a:pt x="3960440" y="2496106"/>
                  <a:pt x="3750886" y="2705660"/>
                  <a:pt x="3492388" y="2705660"/>
                </a:cubicBezTo>
                <a:cubicBezTo>
                  <a:pt x="3255123" y="2705660"/>
                  <a:pt x="3059091" y="2529117"/>
                  <a:pt x="3030620" y="2299941"/>
                </a:cubicBezTo>
                <a:lnTo>
                  <a:pt x="2422827" y="2137084"/>
                </a:lnTo>
                <a:cubicBezTo>
                  <a:pt x="2374914" y="2257246"/>
                  <a:pt x="2282973" y="2354960"/>
                  <a:pt x="2166800" y="2410258"/>
                </a:cubicBezTo>
                <a:lnTo>
                  <a:pt x="2329067" y="3015847"/>
                </a:lnTo>
                <a:cubicBezTo>
                  <a:pt x="2559464" y="3043136"/>
                  <a:pt x="2737303" y="3239734"/>
                  <a:pt x="2737303" y="3477869"/>
                </a:cubicBezTo>
                <a:cubicBezTo>
                  <a:pt x="2737303" y="3736367"/>
                  <a:pt x="2527749" y="3945921"/>
                  <a:pt x="2269251" y="3945921"/>
                </a:cubicBezTo>
                <a:cubicBezTo>
                  <a:pt x="2010753" y="3945921"/>
                  <a:pt x="1801199" y="3736367"/>
                  <a:pt x="1801199" y="3477869"/>
                </a:cubicBezTo>
                <a:cubicBezTo>
                  <a:pt x="1801199" y="3274904"/>
                  <a:pt x="1930388" y="3102113"/>
                  <a:pt x="2111643" y="3038969"/>
                </a:cubicBezTo>
                <a:lnTo>
                  <a:pt x="1956503" y="2459980"/>
                </a:lnTo>
                <a:cubicBezTo>
                  <a:pt x="1952432" y="2460875"/>
                  <a:pt x="1948330" y="2460923"/>
                  <a:pt x="1944216" y="2460923"/>
                </a:cubicBezTo>
                <a:cubicBezTo>
                  <a:pt x="1742647" y="2460923"/>
                  <a:pt x="1568040" y="2345487"/>
                  <a:pt x="1484865" y="2176122"/>
                </a:cubicBezTo>
                <a:lnTo>
                  <a:pt x="930415" y="2324686"/>
                </a:lnTo>
                <a:cubicBezTo>
                  <a:pt x="904712" y="2556716"/>
                  <a:pt x="707355" y="2736304"/>
                  <a:pt x="468052" y="2736304"/>
                </a:cubicBezTo>
                <a:cubicBezTo>
                  <a:pt x="209554" y="2736304"/>
                  <a:pt x="0" y="2526750"/>
                  <a:pt x="0" y="2268252"/>
                </a:cubicBezTo>
                <a:cubicBezTo>
                  <a:pt x="0" y="2009754"/>
                  <a:pt x="209554" y="1800200"/>
                  <a:pt x="468052" y="1800200"/>
                </a:cubicBezTo>
                <a:cubicBezTo>
                  <a:pt x="669892" y="1800200"/>
                  <a:pt x="841893" y="1927961"/>
                  <a:pt x="906009" y="2107606"/>
                </a:cubicBezTo>
                <a:lnTo>
                  <a:pt x="1429897" y="1967231"/>
                </a:lnTo>
                <a:cubicBezTo>
                  <a:pt x="1427753" y="1959679"/>
                  <a:pt x="1427584" y="1952005"/>
                  <a:pt x="1427584" y="1944291"/>
                </a:cubicBezTo>
                <a:cubicBezTo>
                  <a:pt x="1427584" y="1727054"/>
                  <a:pt x="1561663" y="1541133"/>
                  <a:pt x="1751891" y="1465536"/>
                </a:cubicBezTo>
                <a:lnTo>
                  <a:pt x="1609736" y="935006"/>
                </a:lnTo>
                <a:cubicBezTo>
                  <a:pt x="1606130" y="936062"/>
                  <a:pt x="1602492" y="936104"/>
                  <a:pt x="1598844" y="936104"/>
                </a:cubicBezTo>
                <a:cubicBezTo>
                  <a:pt x="1340346" y="936104"/>
                  <a:pt x="1130792" y="726550"/>
                  <a:pt x="1130792" y="468052"/>
                </a:cubicBezTo>
                <a:cubicBezTo>
                  <a:pt x="1130792" y="209554"/>
                  <a:pt x="1340346" y="0"/>
                  <a:pt x="15988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900"/>
          </a:p>
        </p:txBody>
      </p:sp>
      <p:sp>
        <p:nvSpPr>
          <p:cNvPr id="12" name="Freeform 9">
            <a:extLst>
              <a:ext uri="{FF2B5EF4-FFF2-40B4-BE49-F238E27FC236}">
                <a16:creationId xmlns="" xmlns:a16="http://schemas.microsoft.com/office/drawing/2014/main" id="{4259C1BC-2268-4FEC-BA75-5A27A3BC458D}"/>
              </a:ext>
            </a:extLst>
          </p:cNvPr>
          <p:cNvSpPr>
            <a:spLocks noEditPoints="1"/>
          </p:cNvSpPr>
          <p:nvPr/>
        </p:nvSpPr>
        <p:spPr bwMode="auto">
          <a:xfrm>
            <a:off x="2430673" y="2541177"/>
            <a:ext cx="359738" cy="252287"/>
          </a:xfrm>
          <a:custGeom>
            <a:avLst/>
            <a:gdLst>
              <a:gd name="T0" fmla="*/ 1182 w 4436"/>
              <a:gd name="T1" fmla="*/ 1064 h 3111"/>
              <a:gd name="T2" fmla="*/ 1302 w 4436"/>
              <a:gd name="T3" fmla="*/ 1351 h 3111"/>
              <a:gd name="T4" fmla="*/ 1236 w 4436"/>
              <a:gd name="T5" fmla="*/ 1649 h 3111"/>
              <a:gd name="T6" fmla="*/ 976 w 4436"/>
              <a:gd name="T7" fmla="*/ 1793 h 3111"/>
              <a:gd name="T8" fmla="*/ 702 w 4436"/>
              <a:gd name="T9" fmla="*/ 1633 h 3111"/>
              <a:gd name="T10" fmla="*/ 611 w 4436"/>
              <a:gd name="T11" fmla="*/ 1300 h 3111"/>
              <a:gd name="T12" fmla="*/ 744 w 4436"/>
              <a:gd name="T13" fmla="*/ 1027 h 3111"/>
              <a:gd name="T14" fmla="*/ 3564 w 4436"/>
              <a:gd name="T15" fmla="*/ 958 h 3111"/>
              <a:gd name="T16" fmla="*/ 3798 w 4436"/>
              <a:gd name="T17" fmla="*/ 1113 h 3111"/>
              <a:gd name="T18" fmla="*/ 3851 w 4436"/>
              <a:gd name="T19" fmla="*/ 1396 h 3111"/>
              <a:gd name="T20" fmla="*/ 3749 w 4436"/>
              <a:gd name="T21" fmla="*/ 1671 h 3111"/>
              <a:gd name="T22" fmla="*/ 3520 w 4436"/>
              <a:gd name="T23" fmla="*/ 1795 h 3111"/>
              <a:gd name="T24" fmla="*/ 3235 w 4436"/>
              <a:gd name="T25" fmla="*/ 1644 h 3111"/>
              <a:gd name="T26" fmla="*/ 3167 w 4436"/>
              <a:gd name="T27" fmla="*/ 1302 h 3111"/>
              <a:gd name="T28" fmla="*/ 3325 w 4436"/>
              <a:gd name="T29" fmla="*/ 1027 h 3111"/>
              <a:gd name="T30" fmla="*/ 2318 w 4436"/>
              <a:gd name="T31" fmla="*/ 2 h 3111"/>
              <a:gd name="T32" fmla="*/ 2613 w 4436"/>
              <a:gd name="T33" fmla="*/ 102 h 3111"/>
              <a:gd name="T34" fmla="*/ 2871 w 4436"/>
              <a:gd name="T35" fmla="*/ 233 h 3111"/>
              <a:gd name="T36" fmla="*/ 3215 w 4436"/>
              <a:gd name="T37" fmla="*/ 218 h 3111"/>
              <a:gd name="T38" fmla="*/ 3642 w 4436"/>
              <a:gd name="T39" fmla="*/ 153 h 3111"/>
              <a:gd name="T40" fmla="*/ 4082 w 4436"/>
              <a:gd name="T41" fmla="*/ 240 h 3111"/>
              <a:gd name="T42" fmla="*/ 4364 w 4436"/>
              <a:gd name="T43" fmla="*/ 467 h 3111"/>
              <a:gd name="T44" fmla="*/ 4418 w 4436"/>
              <a:gd name="T45" fmla="*/ 884 h 3111"/>
              <a:gd name="T46" fmla="*/ 4222 w 4436"/>
              <a:gd name="T47" fmla="*/ 1284 h 3111"/>
              <a:gd name="T48" fmla="*/ 3955 w 4436"/>
              <a:gd name="T49" fmla="*/ 1565 h 3111"/>
              <a:gd name="T50" fmla="*/ 3944 w 4436"/>
              <a:gd name="T51" fmla="*/ 1400 h 3111"/>
              <a:gd name="T52" fmla="*/ 3880 w 4436"/>
              <a:gd name="T53" fmla="*/ 1027 h 3111"/>
              <a:gd name="T54" fmla="*/ 4071 w 4436"/>
              <a:gd name="T55" fmla="*/ 1022 h 3111"/>
              <a:gd name="T56" fmla="*/ 4236 w 4436"/>
              <a:gd name="T57" fmla="*/ 831 h 3111"/>
              <a:gd name="T58" fmla="*/ 4167 w 4436"/>
              <a:gd name="T59" fmla="*/ 562 h 3111"/>
              <a:gd name="T60" fmla="*/ 3938 w 4436"/>
              <a:gd name="T61" fmla="*/ 438 h 3111"/>
              <a:gd name="T62" fmla="*/ 3584 w 4436"/>
              <a:gd name="T63" fmla="*/ 431 h 3111"/>
              <a:gd name="T64" fmla="*/ 3165 w 4436"/>
              <a:gd name="T65" fmla="*/ 582 h 3111"/>
              <a:gd name="T66" fmla="*/ 2933 w 4436"/>
              <a:gd name="T67" fmla="*/ 918 h 3111"/>
              <a:gd name="T68" fmla="*/ 2865 w 4436"/>
              <a:gd name="T69" fmla="*/ 1396 h 3111"/>
              <a:gd name="T70" fmla="*/ 2738 w 4436"/>
              <a:gd name="T71" fmla="*/ 1847 h 3111"/>
              <a:gd name="T72" fmla="*/ 2513 w 4436"/>
              <a:gd name="T73" fmla="*/ 2264 h 3111"/>
              <a:gd name="T74" fmla="*/ 2347 w 4436"/>
              <a:gd name="T75" fmla="*/ 2738 h 3111"/>
              <a:gd name="T76" fmla="*/ 2309 w 4436"/>
              <a:gd name="T77" fmla="*/ 3084 h 3111"/>
              <a:gd name="T78" fmla="*/ 2198 w 4436"/>
              <a:gd name="T79" fmla="*/ 3104 h 3111"/>
              <a:gd name="T80" fmla="*/ 2155 w 4436"/>
              <a:gd name="T81" fmla="*/ 2942 h 3111"/>
              <a:gd name="T82" fmla="*/ 2029 w 4436"/>
              <a:gd name="T83" fmla="*/ 2424 h 3111"/>
              <a:gd name="T84" fmla="*/ 1798 w 4436"/>
              <a:gd name="T85" fmla="*/ 2005 h 3111"/>
              <a:gd name="T86" fmla="*/ 1615 w 4436"/>
              <a:gd name="T87" fmla="*/ 1584 h 3111"/>
              <a:gd name="T88" fmla="*/ 1542 w 4436"/>
              <a:gd name="T89" fmla="*/ 1105 h 3111"/>
              <a:gd name="T90" fmla="*/ 1407 w 4436"/>
              <a:gd name="T91" fmla="*/ 691 h 3111"/>
              <a:gd name="T92" fmla="*/ 1093 w 4436"/>
              <a:gd name="T93" fmla="*/ 475 h 3111"/>
              <a:gd name="T94" fmla="*/ 640 w 4436"/>
              <a:gd name="T95" fmla="*/ 424 h 3111"/>
              <a:gd name="T96" fmla="*/ 360 w 4436"/>
              <a:gd name="T97" fmla="*/ 509 h 3111"/>
              <a:gd name="T98" fmla="*/ 191 w 4436"/>
              <a:gd name="T99" fmla="*/ 715 h 3111"/>
              <a:gd name="T100" fmla="*/ 260 w 4436"/>
              <a:gd name="T101" fmla="*/ 965 h 3111"/>
              <a:gd name="T102" fmla="*/ 451 w 4436"/>
              <a:gd name="T103" fmla="*/ 1044 h 3111"/>
              <a:gd name="T104" fmla="*/ 513 w 4436"/>
              <a:gd name="T105" fmla="*/ 1213 h 3111"/>
              <a:gd name="T106" fmla="*/ 547 w 4436"/>
              <a:gd name="T107" fmla="*/ 1607 h 3111"/>
              <a:gd name="T108" fmla="*/ 204 w 4436"/>
              <a:gd name="T109" fmla="*/ 1264 h 3111"/>
              <a:gd name="T110" fmla="*/ 16 w 4436"/>
              <a:gd name="T111" fmla="*/ 889 h 3111"/>
              <a:gd name="T112" fmla="*/ 69 w 4436"/>
              <a:gd name="T113" fmla="*/ 493 h 3111"/>
              <a:gd name="T114" fmla="*/ 371 w 4436"/>
              <a:gd name="T115" fmla="*/ 240 h 3111"/>
              <a:gd name="T116" fmla="*/ 815 w 4436"/>
              <a:gd name="T117" fmla="*/ 145 h 3111"/>
              <a:gd name="T118" fmla="*/ 1333 w 4436"/>
              <a:gd name="T119" fmla="*/ 215 h 3111"/>
              <a:gd name="T120" fmla="*/ 1669 w 4436"/>
              <a:gd name="T121" fmla="*/ 235 h 3111"/>
              <a:gd name="T122" fmla="*/ 1876 w 4436"/>
              <a:gd name="T123" fmla="*/ 115 h 3111"/>
              <a:gd name="T124" fmla="*/ 2125 w 4436"/>
              <a:gd name="T125" fmla="*/ 9 h 3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436" h="3111">
                <a:moveTo>
                  <a:pt x="951" y="956"/>
                </a:moveTo>
                <a:lnTo>
                  <a:pt x="1005" y="964"/>
                </a:lnTo>
                <a:lnTo>
                  <a:pt x="1056" y="978"/>
                </a:lnTo>
                <a:lnTo>
                  <a:pt x="1104" y="1002"/>
                </a:lnTo>
                <a:lnTo>
                  <a:pt x="1144" y="1029"/>
                </a:lnTo>
                <a:lnTo>
                  <a:pt x="1182" y="1064"/>
                </a:lnTo>
                <a:lnTo>
                  <a:pt x="1213" y="1104"/>
                </a:lnTo>
                <a:lnTo>
                  <a:pt x="1240" y="1147"/>
                </a:lnTo>
                <a:lnTo>
                  <a:pt x="1264" y="1196"/>
                </a:lnTo>
                <a:lnTo>
                  <a:pt x="1282" y="1245"/>
                </a:lnTo>
                <a:lnTo>
                  <a:pt x="1295" y="1298"/>
                </a:lnTo>
                <a:lnTo>
                  <a:pt x="1302" y="1351"/>
                </a:lnTo>
                <a:lnTo>
                  <a:pt x="1304" y="1404"/>
                </a:lnTo>
                <a:lnTo>
                  <a:pt x="1302" y="1458"/>
                </a:lnTo>
                <a:lnTo>
                  <a:pt x="1293" y="1509"/>
                </a:lnTo>
                <a:lnTo>
                  <a:pt x="1280" y="1560"/>
                </a:lnTo>
                <a:lnTo>
                  <a:pt x="1262" y="1605"/>
                </a:lnTo>
                <a:lnTo>
                  <a:pt x="1236" y="1649"/>
                </a:lnTo>
                <a:lnTo>
                  <a:pt x="1207" y="1689"/>
                </a:lnTo>
                <a:lnTo>
                  <a:pt x="1173" y="1724"/>
                </a:lnTo>
                <a:lnTo>
                  <a:pt x="1131" y="1751"/>
                </a:lnTo>
                <a:lnTo>
                  <a:pt x="1084" y="1773"/>
                </a:lnTo>
                <a:lnTo>
                  <a:pt x="1033" y="1787"/>
                </a:lnTo>
                <a:lnTo>
                  <a:pt x="976" y="1793"/>
                </a:lnTo>
                <a:lnTo>
                  <a:pt x="922" y="1785"/>
                </a:lnTo>
                <a:lnTo>
                  <a:pt x="871" y="1771"/>
                </a:lnTo>
                <a:lnTo>
                  <a:pt x="822" y="1747"/>
                </a:lnTo>
                <a:lnTo>
                  <a:pt x="778" y="1715"/>
                </a:lnTo>
                <a:lnTo>
                  <a:pt x="738" y="1676"/>
                </a:lnTo>
                <a:lnTo>
                  <a:pt x="702" y="1633"/>
                </a:lnTo>
                <a:lnTo>
                  <a:pt x="671" y="1584"/>
                </a:lnTo>
                <a:lnTo>
                  <a:pt x="645" y="1531"/>
                </a:lnTo>
                <a:lnTo>
                  <a:pt x="627" y="1475"/>
                </a:lnTo>
                <a:lnTo>
                  <a:pt x="615" y="1418"/>
                </a:lnTo>
                <a:lnTo>
                  <a:pt x="609" y="1360"/>
                </a:lnTo>
                <a:lnTo>
                  <a:pt x="611" y="1300"/>
                </a:lnTo>
                <a:lnTo>
                  <a:pt x="620" y="1244"/>
                </a:lnTo>
                <a:lnTo>
                  <a:pt x="636" y="1185"/>
                </a:lnTo>
                <a:lnTo>
                  <a:pt x="656" y="1135"/>
                </a:lnTo>
                <a:lnTo>
                  <a:pt x="680" y="1093"/>
                </a:lnTo>
                <a:lnTo>
                  <a:pt x="709" y="1056"/>
                </a:lnTo>
                <a:lnTo>
                  <a:pt x="744" y="1027"/>
                </a:lnTo>
                <a:lnTo>
                  <a:pt x="785" y="1002"/>
                </a:lnTo>
                <a:lnTo>
                  <a:pt x="835" y="978"/>
                </a:lnTo>
                <a:lnTo>
                  <a:pt x="893" y="960"/>
                </a:lnTo>
                <a:lnTo>
                  <a:pt x="951" y="956"/>
                </a:lnTo>
                <a:close/>
                <a:moveTo>
                  <a:pt x="3504" y="955"/>
                </a:moveTo>
                <a:lnTo>
                  <a:pt x="3564" y="958"/>
                </a:lnTo>
                <a:lnTo>
                  <a:pt x="3616" y="969"/>
                </a:lnTo>
                <a:lnTo>
                  <a:pt x="3664" y="987"/>
                </a:lnTo>
                <a:lnTo>
                  <a:pt x="3705" y="1011"/>
                </a:lnTo>
                <a:lnTo>
                  <a:pt x="3742" y="1040"/>
                </a:lnTo>
                <a:lnTo>
                  <a:pt x="3773" y="1075"/>
                </a:lnTo>
                <a:lnTo>
                  <a:pt x="3798" y="1113"/>
                </a:lnTo>
                <a:lnTo>
                  <a:pt x="3818" y="1155"/>
                </a:lnTo>
                <a:lnTo>
                  <a:pt x="3835" y="1200"/>
                </a:lnTo>
                <a:lnTo>
                  <a:pt x="3845" y="1247"/>
                </a:lnTo>
                <a:lnTo>
                  <a:pt x="3853" y="1296"/>
                </a:lnTo>
                <a:lnTo>
                  <a:pt x="3853" y="1347"/>
                </a:lnTo>
                <a:lnTo>
                  <a:pt x="3851" y="1396"/>
                </a:lnTo>
                <a:lnTo>
                  <a:pt x="3844" y="1447"/>
                </a:lnTo>
                <a:lnTo>
                  <a:pt x="3833" y="1496"/>
                </a:lnTo>
                <a:lnTo>
                  <a:pt x="3818" y="1544"/>
                </a:lnTo>
                <a:lnTo>
                  <a:pt x="3798" y="1589"/>
                </a:lnTo>
                <a:lnTo>
                  <a:pt x="3775" y="1633"/>
                </a:lnTo>
                <a:lnTo>
                  <a:pt x="3749" y="1671"/>
                </a:lnTo>
                <a:lnTo>
                  <a:pt x="3718" y="1705"/>
                </a:lnTo>
                <a:lnTo>
                  <a:pt x="3685" y="1736"/>
                </a:lnTo>
                <a:lnTo>
                  <a:pt x="3649" y="1760"/>
                </a:lnTo>
                <a:lnTo>
                  <a:pt x="3609" y="1778"/>
                </a:lnTo>
                <a:lnTo>
                  <a:pt x="3565" y="1791"/>
                </a:lnTo>
                <a:lnTo>
                  <a:pt x="3520" y="1795"/>
                </a:lnTo>
                <a:lnTo>
                  <a:pt x="3473" y="1791"/>
                </a:lnTo>
                <a:lnTo>
                  <a:pt x="3413" y="1776"/>
                </a:lnTo>
                <a:lnTo>
                  <a:pt x="3360" y="1755"/>
                </a:lnTo>
                <a:lnTo>
                  <a:pt x="3313" y="1724"/>
                </a:lnTo>
                <a:lnTo>
                  <a:pt x="3271" y="1687"/>
                </a:lnTo>
                <a:lnTo>
                  <a:pt x="3235" y="1644"/>
                </a:lnTo>
                <a:lnTo>
                  <a:pt x="3205" y="1596"/>
                </a:lnTo>
                <a:lnTo>
                  <a:pt x="3184" y="1544"/>
                </a:lnTo>
                <a:lnTo>
                  <a:pt x="3169" y="1487"/>
                </a:lnTo>
                <a:lnTo>
                  <a:pt x="3160" y="1427"/>
                </a:lnTo>
                <a:lnTo>
                  <a:pt x="3160" y="1365"/>
                </a:lnTo>
                <a:lnTo>
                  <a:pt x="3167" y="1302"/>
                </a:lnTo>
                <a:lnTo>
                  <a:pt x="3184" y="1238"/>
                </a:lnTo>
                <a:lnTo>
                  <a:pt x="3207" y="1175"/>
                </a:lnTo>
                <a:lnTo>
                  <a:pt x="3233" y="1127"/>
                </a:lnTo>
                <a:lnTo>
                  <a:pt x="3260" y="1087"/>
                </a:lnTo>
                <a:lnTo>
                  <a:pt x="3291" y="1053"/>
                </a:lnTo>
                <a:lnTo>
                  <a:pt x="3325" y="1027"/>
                </a:lnTo>
                <a:lnTo>
                  <a:pt x="3362" y="1004"/>
                </a:lnTo>
                <a:lnTo>
                  <a:pt x="3405" y="985"/>
                </a:lnTo>
                <a:lnTo>
                  <a:pt x="3451" y="969"/>
                </a:lnTo>
                <a:lnTo>
                  <a:pt x="3504" y="955"/>
                </a:lnTo>
                <a:close/>
                <a:moveTo>
                  <a:pt x="2253" y="0"/>
                </a:moveTo>
                <a:lnTo>
                  <a:pt x="2318" y="2"/>
                </a:lnTo>
                <a:lnTo>
                  <a:pt x="2378" y="9"/>
                </a:lnTo>
                <a:lnTo>
                  <a:pt x="2433" y="22"/>
                </a:lnTo>
                <a:lnTo>
                  <a:pt x="2482" y="38"/>
                </a:lnTo>
                <a:lnTo>
                  <a:pt x="2529" y="58"/>
                </a:lnTo>
                <a:lnTo>
                  <a:pt x="2571" y="80"/>
                </a:lnTo>
                <a:lnTo>
                  <a:pt x="2613" y="102"/>
                </a:lnTo>
                <a:lnTo>
                  <a:pt x="2653" y="127"/>
                </a:lnTo>
                <a:lnTo>
                  <a:pt x="2693" y="151"/>
                </a:lnTo>
                <a:lnTo>
                  <a:pt x="2735" y="175"/>
                </a:lnTo>
                <a:lnTo>
                  <a:pt x="2776" y="196"/>
                </a:lnTo>
                <a:lnTo>
                  <a:pt x="2822" y="216"/>
                </a:lnTo>
                <a:lnTo>
                  <a:pt x="2871" y="233"/>
                </a:lnTo>
                <a:lnTo>
                  <a:pt x="2924" y="247"/>
                </a:lnTo>
                <a:lnTo>
                  <a:pt x="2982" y="255"/>
                </a:lnTo>
                <a:lnTo>
                  <a:pt x="3042" y="253"/>
                </a:lnTo>
                <a:lnTo>
                  <a:pt x="3100" y="245"/>
                </a:lnTo>
                <a:lnTo>
                  <a:pt x="3158" y="233"/>
                </a:lnTo>
                <a:lnTo>
                  <a:pt x="3215" y="218"/>
                </a:lnTo>
                <a:lnTo>
                  <a:pt x="3267" y="204"/>
                </a:lnTo>
                <a:lnTo>
                  <a:pt x="3316" y="191"/>
                </a:lnTo>
                <a:lnTo>
                  <a:pt x="3393" y="175"/>
                </a:lnTo>
                <a:lnTo>
                  <a:pt x="3473" y="162"/>
                </a:lnTo>
                <a:lnTo>
                  <a:pt x="3556" y="155"/>
                </a:lnTo>
                <a:lnTo>
                  <a:pt x="3642" y="153"/>
                </a:lnTo>
                <a:lnTo>
                  <a:pt x="3727" y="156"/>
                </a:lnTo>
                <a:lnTo>
                  <a:pt x="3809" y="164"/>
                </a:lnTo>
                <a:lnTo>
                  <a:pt x="3887" y="176"/>
                </a:lnTo>
                <a:lnTo>
                  <a:pt x="3960" y="195"/>
                </a:lnTo>
                <a:lnTo>
                  <a:pt x="4022" y="216"/>
                </a:lnTo>
                <a:lnTo>
                  <a:pt x="4082" y="240"/>
                </a:lnTo>
                <a:lnTo>
                  <a:pt x="4138" y="269"/>
                </a:lnTo>
                <a:lnTo>
                  <a:pt x="4193" y="300"/>
                </a:lnTo>
                <a:lnTo>
                  <a:pt x="4244" y="335"/>
                </a:lnTo>
                <a:lnTo>
                  <a:pt x="4289" y="375"/>
                </a:lnTo>
                <a:lnTo>
                  <a:pt x="4329" y="418"/>
                </a:lnTo>
                <a:lnTo>
                  <a:pt x="4364" y="467"/>
                </a:lnTo>
                <a:lnTo>
                  <a:pt x="4398" y="533"/>
                </a:lnTo>
                <a:lnTo>
                  <a:pt x="4420" y="602"/>
                </a:lnTo>
                <a:lnTo>
                  <a:pt x="4433" y="671"/>
                </a:lnTo>
                <a:lnTo>
                  <a:pt x="4436" y="742"/>
                </a:lnTo>
                <a:lnTo>
                  <a:pt x="4431" y="813"/>
                </a:lnTo>
                <a:lnTo>
                  <a:pt x="4418" y="884"/>
                </a:lnTo>
                <a:lnTo>
                  <a:pt x="4398" y="955"/>
                </a:lnTo>
                <a:lnTo>
                  <a:pt x="4371" y="1024"/>
                </a:lnTo>
                <a:lnTo>
                  <a:pt x="4340" y="1091"/>
                </a:lnTo>
                <a:lnTo>
                  <a:pt x="4304" y="1158"/>
                </a:lnTo>
                <a:lnTo>
                  <a:pt x="4265" y="1222"/>
                </a:lnTo>
                <a:lnTo>
                  <a:pt x="4222" y="1284"/>
                </a:lnTo>
                <a:lnTo>
                  <a:pt x="4178" y="1342"/>
                </a:lnTo>
                <a:lnTo>
                  <a:pt x="4133" y="1396"/>
                </a:lnTo>
                <a:lnTo>
                  <a:pt x="4087" y="1445"/>
                </a:lnTo>
                <a:lnTo>
                  <a:pt x="4042" y="1491"/>
                </a:lnTo>
                <a:lnTo>
                  <a:pt x="3996" y="1531"/>
                </a:lnTo>
                <a:lnTo>
                  <a:pt x="3955" y="1565"/>
                </a:lnTo>
                <a:lnTo>
                  <a:pt x="3916" y="1595"/>
                </a:lnTo>
                <a:lnTo>
                  <a:pt x="3904" y="1595"/>
                </a:lnTo>
                <a:lnTo>
                  <a:pt x="3904" y="1591"/>
                </a:lnTo>
                <a:lnTo>
                  <a:pt x="3924" y="1531"/>
                </a:lnTo>
                <a:lnTo>
                  <a:pt x="3936" y="1467"/>
                </a:lnTo>
                <a:lnTo>
                  <a:pt x="3944" y="1400"/>
                </a:lnTo>
                <a:lnTo>
                  <a:pt x="3944" y="1333"/>
                </a:lnTo>
                <a:lnTo>
                  <a:pt x="3940" y="1265"/>
                </a:lnTo>
                <a:lnTo>
                  <a:pt x="3933" y="1200"/>
                </a:lnTo>
                <a:lnTo>
                  <a:pt x="3918" y="1138"/>
                </a:lnTo>
                <a:lnTo>
                  <a:pt x="3902" y="1080"/>
                </a:lnTo>
                <a:lnTo>
                  <a:pt x="3880" y="1027"/>
                </a:lnTo>
                <a:lnTo>
                  <a:pt x="3880" y="1024"/>
                </a:lnTo>
                <a:lnTo>
                  <a:pt x="3916" y="1025"/>
                </a:lnTo>
                <a:lnTo>
                  <a:pt x="3955" y="1027"/>
                </a:lnTo>
                <a:lnTo>
                  <a:pt x="3993" y="1027"/>
                </a:lnTo>
                <a:lnTo>
                  <a:pt x="4033" y="1025"/>
                </a:lnTo>
                <a:lnTo>
                  <a:pt x="4071" y="1022"/>
                </a:lnTo>
                <a:lnTo>
                  <a:pt x="4107" y="1016"/>
                </a:lnTo>
                <a:lnTo>
                  <a:pt x="4140" y="1005"/>
                </a:lnTo>
                <a:lnTo>
                  <a:pt x="4171" y="993"/>
                </a:lnTo>
                <a:lnTo>
                  <a:pt x="4195" y="976"/>
                </a:lnTo>
                <a:lnTo>
                  <a:pt x="4213" y="955"/>
                </a:lnTo>
                <a:lnTo>
                  <a:pt x="4236" y="831"/>
                </a:lnTo>
                <a:lnTo>
                  <a:pt x="4242" y="775"/>
                </a:lnTo>
                <a:lnTo>
                  <a:pt x="4240" y="724"/>
                </a:lnTo>
                <a:lnTo>
                  <a:pt x="4231" y="676"/>
                </a:lnTo>
                <a:lnTo>
                  <a:pt x="4215" y="635"/>
                </a:lnTo>
                <a:lnTo>
                  <a:pt x="4193" y="596"/>
                </a:lnTo>
                <a:lnTo>
                  <a:pt x="4167" y="562"/>
                </a:lnTo>
                <a:lnTo>
                  <a:pt x="4136" y="533"/>
                </a:lnTo>
                <a:lnTo>
                  <a:pt x="4102" y="505"/>
                </a:lnTo>
                <a:lnTo>
                  <a:pt x="4065" y="484"/>
                </a:lnTo>
                <a:lnTo>
                  <a:pt x="4027" y="465"/>
                </a:lnTo>
                <a:lnTo>
                  <a:pt x="3987" y="451"/>
                </a:lnTo>
                <a:lnTo>
                  <a:pt x="3938" y="438"/>
                </a:lnTo>
                <a:lnTo>
                  <a:pt x="3884" y="427"/>
                </a:lnTo>
                <a:lnTo>
                  <a:pt x="3824" y="422"/>
                </a:lnTo>
                <a:lnTo>
                  <a:pt x="3762" y="418"/>
                </a:lnTo>
                <a:lnTo>
                  <a:pt x="3700" y="418"/>
                </a:lnTo>
                <a:lnTo>
                  <a:pt x="3640" y="424"/>
                </a:lnTo>
                <a:lnTo>
                  <a:pt x="3584" y="431"/>
                </a:lnTo>
                <a:lnTo>
                  <a:pt x="3500" y="449"/>
                </a:lnTo>
                <a:lnTo>
                  <a:pt x="3424" y="467"/>
                </a:lnTo>
                <a:lnTo>
                  <a:pt x="3351" y="491"/>
                </a:lnTo>
                <a:lnTo>
                  <a:pt x="3284" y="516"/>
                </a:lnTo>
                <a:lnTo>
                  <a:pt x="3222" y="547"/>
                </a:lnTo>
                <a:lnTo>
                  <a:pt x="3165" y="582"/>
                </a:lnTo>
                <a:lnTo>
                  <a:pt x="3113" y="622"/>
                </a:lnTo>
                <a:lnTo>
                  <a:pt x="3067" y="669"/>
                </a:lnTo>
                <a:lnTo>
                  <a:pt x="3025" y="720"/>
                </a:lnTo>
                <a:lnTo>
                  <a:pt x="2989" y="780"/>
                </a:lnTo>
                <a:lnTo>
                  <a:pt x="2958" y="845"/>
                </a:lnTo>
                <a:lnTo>
                  <a:pt x="2933" y="918"/>
                </a:lnTo>
                <a:lnTo>
                  <a:pt x="2913" y="993"/>
                </a:lnTo>
                <a:lnTo>
                  <a:pt x="2900" y="1069"/>
                </a:lnTo>
                <a:lnTo>
                  <a:pt x="2889" y="1151"/>
                </a:lnTo>
                <a:lnTo>
                  <a:pt x="2882" y="1231"/>
                </a:lnTo>
                <a:lnTo>
                  <a:pt x="2875" y="1315"/>
                </a:lnTo>
                <a:lnTo>
                  <a:pt x="2865" y="1396"/>
                </a:lnTo>
                <a:lnTo>
                  <a:pt x="2856" y="1476"/>
                </a:lnTo>
                <a:lnTo>
                  <a:pt x="2844" y="1555"/>
                </a:lnTo>
                <a:lnTo>
                  <a:pt x="2827" y="1629"/>
                </a:lnTo>
                <a:lnTo>
                  <a:pt x="2804" y="1698"/>
                </a:lnTo>
                <a:lnTo>
                  <a:pt x="2773" y="1775"/>
                </a:lnTo>
                <a:lnTo>
                  <a:pt x="2738" y="1847"/>
                </a:lnTo>
                <a:lnTo>
                  <a:pt x="2702" y="1918"/>
                </a:lnTo>
                <a:lnTo>
                  <a:pt x="2664" y="1987"/>
                </a:lnTo>
                <a:lnTo>
                  <a:pt x="2625" y="2056"/>
                </a:lnTo>
                <a:lnTo>
                  <a:pt x="2587" y="2124"/>
                </a:lnTo>
                <a:lnTo>
                  <a:pt x="2549" y="2193"/>
                </a:lnTo>
                <a:lnTo>
                  <a:pt x="2513" y="2264"/>
                </a:lnTo>
                <a:lnTo>
                  <a:pt x="2476" y="2335"/>
                </a:lnTo>
                <a:lnTo>
                  <a:pt x="2444" y="2409"/>
                </a:lnTo>
                <a:lnTo>
                  <a:pt x="2415" y="2485"/>
                </a:lnTo>
                <a:lnTo>
                  <a:pt x="2387" y="2565"/>
                </a:lnTo>
                <a:lnTo>
                  <a:pt x="2365" y="2649"/>
                </a:lnTo>
                <a:lnTo>
                  <a:pt x="2347" y="2738"/>
                </a:lnTo>
                <a:lnTo>
                  <a:pt x="2336" y="2833"/>
                </a:lnTo>
                <a:lnTo>
                  <a:pt x="2331" y="2933"/>
                </a:lnTo>
                <a:lnTo>
                  <a:pt x="2333" y="3038"/>
                </a:lnTo>
                <a:lnTo>
                  <a:pt x="2324" y="3056"/>
                </a:lnTo>
                <a:lnTo>
                  <a:pt x="2316" y="3071"/>
                </a:lnTo>
                <a:lnTo>
                  <a:pt x="2309" y="3084"/>
                </a:lnTo>
                <a:lnTo>
                  <a:pt x="2300" y="3095"/>
                </a:lnTo>
                <a:lnTo>
                  <a:pt x="2287" y="3104"/>
                </a:lnTo>
                <a:lnTo>
                  <a:pt x="2269" y="3109"/>
                </a:lnTo>
                <a:lnTo>
                  <a:pt x="2244" y="3111"/>
                </a:lnTo>
                <a:lnTo>
                  <a:pt x="2218" y="3109"/>
                </a:lnTo>
                <a:lnTo>
                  <a:pt x="2198" y="3104"/>
                </a:lnTo>
                <a:lnTo>
                  <a:pt x="2184" y="3096"/>
                </a:lnTo>
                <a:lnTo>
                  <a:pt x="2173" y="3085"/>
                </a:lnTo>
                <a:lnTo>
                  <a:pt x="2165" y="3073"/>
                </a:lnTo>
                <a:lnTo>
                  <a:pt x="2160" y="3060"/>
                </a:lnTo>
                <a:lnTo>
                  <a:pt x="2156" y="3047"/>
                </a:lnTo>
                <a:lnTo>
                  <a:pt x="2155" y="2942"/>
                </a:lnTo>
                <a:lnTo>
                  <a:pt x="2147" y="2844"/>
                </a:lnTo>
                <a:lnTo>
                  <a:pt x="2133" y="2749"/>
                </a:lnTo>
                <a:lnTo>
                  <a:pt x="2115" y="2662"/>
                </a:lnTo>
                <a:lnTo>
                  <a:pt x="2089" y="2578"/>
                </a:lnTo>
                <a:lnTo>
                  <a:pt x="2062" y="2498"/>
                </a:lnTo>
                <a:lnTo>
                  <a:pt x="2029" y="2424"/>
                </a:lnTo>
                <a:lnTo>
                  <a:pt x="1995" y="2349"/>
                </a:lnTo>
                <a:lnTo>
                  <a:pt x="1956" y="2278"/>
                </a:lnTo>
                <a:lnTo>
                  <a:pt x="1918" y="2209"/>
                </a:lnTo>
                <a:lnTo>
                  <a:pt x="1878" y="2142"/>
                </a:lnTo>
                <a:lnTo>
                  <a:pt x="1838" y="2073"/>
                </a:lnTo>
                <a:lnTo>
                  <a:pt x="1798" y="2005"/>
                </a:lnTo>
                <a:lnTo>
                  <a:pt x="1760" y="1936"/>
                </a:lnTo>
                <a:lnTo>
                  <a:pt x="1724" y="1865"/>
                </a:lnTo>
                <a:lnTo>
                  <a:pt x="1687" y="1795"/>
                </a:lnTo>
                <a:lnTo>
                  <a:pt x="1656" y="1720"/>
                </a:lnTo>
                <a:lnTo>
                  <a:pt x="1633" y="1653"/>
                </a:lnTo>
                <a:lnTo>
                  <a:pt x="1615" y="1584"/>
                </a:lnTo>
                <a:lnTo>
                  <a:pt x="1600" y="1507"/>
                </a:lnTo>
                <a:lnTo>
                  <a:pt x="1587" y="1429"/>
                </a:lnTo>
                <a:lnTo>
                  <a:pt x="1575" y="1349"/>
                </a:lnTo>
                <a:lnTo>
                  <a:pt x="1565" y="1267"/>
                </a:lnTo>
                <a:lnTo>
                  <a:pt x="1555" y="1185"/>
                </a:lnTo>
                <a:lnTo>
                  <a:pt x="1542" y="1105"/>
                </a:lnTo>
                <a:lnTo>
                  <a:pt x="1529" y="1025"/>
                </a:lnTo>
                <a:lnTo>
                  <a:pt x="1515" y="949"/>
                </a:lnTo>
                <a:lnTo>
                  <a:pt x="1495" y="876"/>
                </a:lnTo>
                <a:lnTo>
                  <a:pt x="1471" y="809"/>
                </a:lnTo>
                <a:lnTo>
                  <a:pt x="1442" y="745"/>
                </a:lnTo>
                <a:lnTo>
                  <a:pt x="1407" y="691"/>
                </a:lnTo>
                <a:lnTo>
                  <a:pt x="1369" y="644"/>
                </a:lnTo>
                <a:lnTo>
                  <a:pt x="1324" y="602"/>
                </a:lnTo>
                <a:lnTo>
                  <a:pt x="1273" y="562"/>
                </a:lnTo>
                <a:lnTo>
                  <a:pt x="1216" y="529"/>
                </a:lnTo>
                <a:lnTo>
                  <a:pt x="1156" y="500"/>
                </a:lnTo>
                <a:lnTo>
                  <a:pt x="1093" y="475"/>
                </a:lnTo>
                <a:lnTo>
                  <a:pt x="1025" y="453"/>
                </a:lnTo>
                <a:lnTo>
                  <a:pt x="956" y="435"/>
                </a:lnTo>
                <a:lnTo>
                  <a:pt x="800" y="424"/>
                </a:lnTo>
                <a:lnTo>
                  <a:pt x="749" y="418"/>
                </a:lnTo>
                <a:lnTo>
                  <a:pt x="695" y="418"/>
                </a:lnTo>
                <a:lnTo>
                  <a:pt x="640" y="424"/>
                </a:lnTo>
                <a:lnTo>
                  <a:pt x="585" y="433"/>
                </a:lnTo>
                <a:lnTo>
                  <a:pt x="536" y="444"/>
                </a:lnTo>
                <a:lnTo>
                  <a:pt x="493" y="455"/>
                </a:lnTo>
                <a:lnTo>
                  <a:pt x="447" y="471"/>
                </a:lnTo>
                <a:lnTo>
                  <a:pt x="402" y="489"/>
                </a:lnTo>
                <a:lnTo>
                  <a:pt x="360" y="509"/>
                </a:lnTo>
                <a:lnTo>
                  <a:pt x="320" y="535"/>
                </a:lnTo>
                <a:lnTo>
                  <a:pt x="284" y="562"/>
                </a:lnTo>
                <a:lnTo>
                  <a:pt x="251" y="595"/>
                </a:lnTo>
                <a:lnTo>
                  <a:pt x="224" y="631"/>
                </a:lnTo>
                <a:lnTo>
                  <a:pt x="204" y="671"/>
                </a:lnTo>
                <a:lnTo>
                  <a:pt x="191" y="715"/>
                </a:lnTo>
                <a:lnTo>
                  <a:pt x="187" y="760"/>
                </a:lnTo>
                <a:lnTo>
                  <a:pt x="191" y="805"/>
                </a:lnTo>
                <a:lnTo>
                  <a:pt x="202" y="849"/>
                </a:lnTo>
                <a:lnTo>
                  <a:pt x="216" y="893"/>
                </a:lnTo>
                <a:lnTo>
                  <a:pt x="236" y="931"/>
                </a:lnTo>
                <a:lnTo>
                  <a:pt x="260" y="965"/>
                </a:lnTo>
                <a:lnTo>
                  <a:pt x="285" y="996"/>
                </a:lnTo>
                <a:lnTo>
                  <a:pt x="313" y="1020"/>
                </a:lnTo>
                <a:lnTo>
                  <a:pt x="340" y="1035"/>
                </a:lnTo>
                <a:lnTo>
                  <a:pt x="378" y="1045"/>
                </a:lnTo>
                <a:lnTo>
                  <a:pt x="415" y="1047"/>
                </a:lnTo>
                <a:lnTo>
                  <a:pt x="451" y="1044"/>
                </a:lnTo>
                <a:lnTo>
                  <a:pt x="487" y="1036"/>
                </a:lnTo>
                <a:lnTo>
                  <a:pt x="522" y="1027"/>
                </a:lnTo>
                <a:lnTo>
                  <a:pt x="555" y="1018"/>
                </a:lnTo>
                <a:lnTo>
                  <a:pt x="587" y="1011"/>
                </a:lnTo>
                <a:lnTo>
                  <a:pt x="527" y="1147"/>
                </a:lnTo>
                <a:lnTo>
                  <a:pt x="513" y="1213"/>
                </a:lnTo>
                <a:lnTo>
                  <a:pt x="505" y="1280"/>
                </a:lnTo>
                <a:lnTo>
                  <a:pt x="505" y="1349"/>
                </a:lnTo>
                <a:lnTo>
                  <a:pt x="511" y="1416"/>
                </a:lnTo>
                <a:lnTo>
                  <a:pt x="520" y="1484"/>
                </a:lnTo>
                <a:lnTo>
                  <a:pt x="533" y="1547"/>
                </a:lnTo>
                <a:lnTo>
                  <a:pt x="547" y="1607"/>
                </a:lnTo>
                <a:lnTo>
                  <a:pt x="482" y="1560"/>
                </a:lnTo>
                <a:lnTo>
                  <a:pt x="420" y="1507"/>
                </a:lnTo>
                <a:lnTo>
                  <a:pt x="360" y="1451"/>
                </a:lnTo>
                <a:lnTo>
                  <a:pt x="305" y="1391"/>
                </a:lnTo>
                <a:lnTo>
                  <a:pt x="253" y="1327"/>
                </a:lnTo>
                <a:lnTo>
                  <a:pt x="204" y="1264"/>
                </a:lnTo>
                <a:lnTo>
                  <a:pt x="165" y="1209"/>
                </a:lnTo>
                <a:lnTo>
                  <a:pt x="129" y="1155"/>
                </a:lnTo>
                <a:lnTo>
                  <a:pt x="96" y="1095"/>
                </a:lnTo>
                <a:lnTo>
                  <a:pt x="65" y="1033"/>
                </a:lnTo>
                <a:lnTo>
                  <a:pt x="40" y="967"/>
                </a:lnTo>
                <a:lnTo>
                  <a:pt x="16" y="889"/>
                </a:lnTo>
                <a:lnTo>
                  <a:pt x="4" y="813"/>
                </a:lnTo>
                <a:lnTo>
                  <a:pt x="0" y="742"/>
                </a:lnTo>
                <a:lnTo>
                  <a:pt x="5" y="675"/>
                </a:lnTo>
                <a:lnTo>
                  <a:pt x="18" y="609"/>
                </a:lnTo>
                <a:lnTo>
                  <a:pt x="40" y="549"/>
                </a:lnTo>
                <a:lnTo>
                  <a:pt x="69" y="493"/>
                </a:lnTo>
                <a:lnTo>
                  <a:pt x="105" y="440"/>
                </a:lnTo>
                <a:lnTo>
                  <a:pt x="147" y="393"/>
                </a:lnTo>
                <a:lnTo>
                  <a:pt x="195" y="347"/>
                </a:lnTo>
                <a:lnTo>
                  <a:pt x="249" y="307"/>
                </a:lnTo>
                <a:lnTo>
                  <a:pt x="307" y="273"/>
                </a:lnTo>
                <a:lnTo>
                  <a:pt x="371" y="240"/>
                </a:lnTo>
                <a:lnTo>
                  <a:pt x="436" y="213"/>
                </a:lnTo>
                <a:lnTo>
                  <a:pt x="507" y="191"/>
                </a:lnTo>
                <a:lnTo>
                  <a:pt x="580" y="173"/>
                </a:lnTo>
                <a:lnTo>
                  <a:pt x="656" y="158"/>
                </a:lnTo>
                <a:lnTo>
                  <a:pt x="735" y="151"/>
                </a:lnTo>
                <a:lnTo>
                  <a:pt x="815" y="145"/>
                </a:lnTo>
                <a:lnTo>
                  <a:pt x="895" y="147"/>
                </a:lnTo>
                <a:lnTo>
                  <a:pt x="975" y="153"/>
                </a:lnTo>
                <a:lnTo>
                  <a:pt x="1056" y="164"/>
                </a:lnTo>
                <a:lnTo>
                  <a:pt x="1236" y="187"/>
                </a:lnTo>
                <a:lnTo>
                  <a:pt x="1282" y="200"/>
                </a:lnTo>
                <a:lnTo>
                  <a:pt x="1333" y="215"/>
                </a:lnTo>
                <a:lnTo>
                  <a:pt x="1385" y="231"/>
                </a:lnTo>
                <a:lnTo>
                  <a:pt x="1444" y="244"/>
                </a:lnTo>
                <a:lnTo>
                  <a:pt x="1502" y="253"/>
                </a:lnTo>
                <a:lnTo>
                  <a:pt x="1562" y="255"/>
                </a:lnTo>
                <a:lnTo>
                  <a:pt x="1624" y="247"/>
                </a:lnTo>
                <a:lnTo>
                  <a:pt x="1669" y="235"/>
                </a:lnTo>
                <a:lnTo>
                  <a:pt x="1709" y="220"/>
                </a:lnTo>
                <a:lnTo>
                  <a:pt x="1745" y="202"/>
                </a:lnTo>
                <a:lnTo>
                  <a:pt x="1780" y="182"/>
                </a:lnTo>
                <a:lnTo>
                  <a:pt x="1813" y="160"/>
                </a:lnTo>
                <a:lnTo>
                  <a:pt x="1844" y="136"/>
                </a:lnTo>
                <a:lnTo>
                  <a:pt x="1876" y="115"/>
                </a:lnTo>
                <a:lnTo>
                  <a:pt x="1909" y="93"/>
                </a:lnTo>
                <a:lnTo>
                  <a:pt x="1944" y="71"/>
                </a:lnTo>
                <a:lnTo>
                  <a:pt x="1982" y="51"/>
                </a:lnTo>
                <a:lnTo>
                  <a:pt x="2025" y="35"/>
                </a:lnTo>
                <a:lnTo>
                  <a:pt x="2073" y="20"/>
                </a:lnTo>
                <a:lnTo>
                  <a:pt x="2125" y="9"/>
                </a:lnTo>
                <a:lnTo>
                  <a:pt x="2185" y="2"/>
                </a:lnTo>
                <a:lnTo>
                  <a:pt x="225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ko-KR" altLang="en-US" sz="900"/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E0BD743D-FA63-433C-B608-69AF6F647594}"/>
              </a:ext>
            </a:extLst>
          </p:cNvPr>
          <p:cNvGrpSpPr/>
          <p:nvPr/>
        </p:nvGrpSpPr>
        <p:grpSpPr>
          <a:xfrm>
            <a:off x="6727088" y="2871233"/>
            <a:ext cx="1913084" cy="712710"/>
            <a:chOff x="395534" y="3722058"/>
            <a:chExt cx="3972999" cy="950280"/>
          </a:xfrm>
        </p:grpSpPr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E1D3B3C0-4368-439A-96A0-D4E4C2D53E66}"/>
                </a:ext>
              </a:extLst>
            </p:cNvPr>
            <p:cNvSpPr txBox="1"/>
            <p:nvPr/>
          </p:nvSpPr>
          <p:spPr>
            <a:xfrm>
              <a:off x="395534" y="3722058"/>
              <a:ext cx="3972999" cy="30777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FD4ED619-165F-4788-9D87-C43C91AC21AE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6898E770-ACD1-47EF-8CD7-C9977A5F5F9C}"/>
              </a:ext>
            </a:extLst>
          </p:cNvPr>
          <p:cNvGrpSpPr/>
          <p:nvPr/>
        </p:nvGrpSpPr>
        <p:grpSpPr>
          <a:xfrm>
            <a:off x="862835" y="3161990"/>
            <a:ext cx="1901438" cy="712710"/>
            <a:chOff x="395534" y="3722058"/>
            <a:chExt cx="3972999" cy="950280"/>
          </a:xfrm>
        </p:grpSpPr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7371D61E-0A12-4FDE-A2E9-B9E2CF99D111}"/>
                </a:ext>
              </a:extLst>
            </p:cNvPr>
            <p:cNvSpPr txBox="1"/>
            <p:nvPr/>
          </p:nvSpPr>
          <p:spPr>
            <a:xfrm>
              <a:off x="395534" y="3722058"/>
              <a:ext cx="3972999" cy="30777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A3CEF225-66B0-4271-A160-028BDF4E2408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C6A12112-2281-4AD1-A90C-C6747C8E6E22}"/>
              </a:ext>
            </a:extLst>
          </p:cNvPr>
          <p:cNvGrpSpPr/>
          <p:nvPr/>
        </p:nvGrpSpPr>
        <p:grpSpPr>
          <a:xfrm>
            <a:off x="342106" y="1993675"/>
            <a:ext cx="1901438" cy="712710"/>
            <a:chOff x="395534" y="3722058"/>
            <a:chExt cx="3972999" cy="950280"/>
          </a:xfrm>
        </p:grpSpPr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E0D77FF8-8843-4102-A467-4957C1168336}"/>
                </a:ext>
              </a:extLst>
            </p:cNvPr>
            <p:cNvSpPr txBox="1"/>
            <p:nvPr/>
          </p:nvSpPr>
          <p:spPr>
            <a:xfrm>
              <a:off x="395534" y="3722058"/>
              <a:ext cx="3972999" cy="30777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3D606AFB-0F87-4DCA-AA97-056603F11A3D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10E0DD01-4460-47A5-BA09-0DCB9CE5CFA8}"/>
              </a:ext>
            </a:extLst>
          </p:cNvPr>
          <p:cNvGrpSpPr/>
          <p:nvPr/>
        </p:nvGrpSpPr>
        <p:grpSpPr>
          <a:xfrm>
            <a:off x="5990045" y="3786777"/>
            <a:ext cx="2001527" cy="712710"/>
            <a:chOff x="395534" y="3722058"/>
            <a:chExt cx="3972999" cy="950280"/>
          </a:xfrm>
        </p:grpSpPr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85538479-DFC7-4709-94EB-19E5548C58E4}"/>
                </a:ext>
              </a:extLst>
            </p:cNvPr>
            <p:cNvSpPr txBox="1"/>
            <p:nvPr/>
          </p:nvSpPr>
          <p:spPr>
            <a:xfrm>
              <a:off x="395534" y="3722058"/>
              <a:ext cx="3972999" cy="30777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52777BDC-F2F8-4F71-B5A0-ACA8B90515AD}"/>
                </a:ext>
              </a:extLst>
            </p:cNvPr>
            <p:cNvSpPr txBox="1"/>
            <p:nvPr/>
          </p:nvSpPr>
          <p:spPr>
            <a:xfrm>
              <a:off x="395538" y="3995230"/>
              <a:ext cx="397299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C1B9CFF7-A04A-4E0E-AF3C-E8FEA61CA83B}"/>
              </a:ext>
            </a:extLst>
          </p:cNvPr>
          <p:cNvGrpSpPr/>
          <p:nvPr/>
        </p:nvGrpSpPr>
        <p:grpSpPr>
          <a:xfrm>
            <a:off x="7230916" y="1921722"/>
            <a:ext cx="1913084" cy="712710"/>
            <a:chOff x="395534" y="3722058"/>
            <a:chExt cx="3972999" cy="950280"/>
          </a:xfrm>
        </p:grpSpPr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8125425B-9D7E-4743-A159-12738637AFC7}"/>
                </a:ext>
              </a:extLst>
            </p:cNvPr>
            <p:cNvSpPr txBox="1"/>
            <p:nvPr/>
          </p:nvSpPr>
          <p:spPr>
            <a:xfrm>
              <a:off x="395534" y="3722058"/>
              <a:ext cx="3972999" cy="30777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49C98668-A0D9-4285-A2EB-6B983A376988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sp>
        <p:nvSpPr>
          <p:cNvPr id="29" name="Oval 28">
            <a:extLst>
              <a:ext uri="{FF2B5EF4-FFF2-40B4-BE49-F238E27FC236}">
                <a16:creationId xmlns="" xmlns:a16="http://schemas.microsoft.com/office/drawing/2014/main" id="{BEAA55AE-4284-49F9-9DF2-130F53635820}"/>
              </a:ext>
            </a:extLst>
          </p:cNvPr>
          <p:cNvSpPr/>
          <p:nvPr/>
        </p:nvSpPr>
        <p:spPr>
          <a:xfrm>
            <a:off x="4456264" y="4085549"/>
            <a:ext cx="221660" cy="22166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cs typeface="Arial" pitchFamily="34" charset="0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6E8E6CC9-BA41-492C-8DB3-19F0E9FA2EF4}"/>
              </a:ext>
            </a:extLst>
          </p:cNvPr>
          <p:cNvGrpSpPr/>
          <p:nvPr/>
        </p:nvGrpSpPr>
        <p:grpSpPr>
          <a:xfrm>
            <a:off x="4126987" y="1104881"/>
            <a:ext cx="888441" cy="570228"/>
            <a:chOff x="5502649" y="1473174"/>
            <a:chExt cx="1184588" cy="760304"/>
          </a:xfrm>
        </p:grpSpPr>
        <p:sp>
          <p:nvSpPr>
            <p:cNvPr id="31" name="Freeform 15">
              <a:extLst>
                <a:ext uri="{FF2B5EF4-FFF2-40B4-BE49-F238E27FC236}">
                  <a16:creationId xmlns="" xmlns:a16="http://schemas.microsoft.com/office/drawing/2014/main" id="{6D98D9DE-6136-498D-A17B-A59094860225}"/>
                </a:ext>
              </a:extLst>
            </p:cNvPr>
            <p:cNvSpPr/>
            <p:nvPr/>
          </p:nvSpPr>
          <p:spPr>
            <a:xfrm>
              <a:off x="5502649" y="1581207"/>
              <a:ext cx="278823" cy="652271"/>
            </a:xfrm>
            <a:custGeom>
              <a:avLst/>
              <a:gdLst>
                <a:gd name="connsiteX0" fmla="*/ 0 w 304800"/>
                <a:gd name="connsiteY0" fmla="*/ 0 h 923925"/>
                <a:gd name="connsiteX1" fmla="*/ 161925 w 304800"/>
                <a:gd name="connsiteY1" fmla="*/ 923925 h 923925"/>
                <a:gd name="connsiteX2" fmla="*/ 304800 w 304800"/>
                <a:gd name="connsiteY2" fmla="*/ 923925 h 923925"/>
                <a:gd name="connsiteX3" fmla="*/ 142875 w 304800"/>
                <a:gd name="connsiteY3" fmla="*/ 314325 h 923925"/>
                <a:gd name="connsiteX4" fmla="*/ 0 w 304800"/>
                <a:gd name="connsiteY4" fmla="*/ 0 h 923925"/>
                <a:gd name="connsiteX0" fmla="*/ 0 w 291220"/>
                <a:gd name="connsiteY0" fmla="*/ 0 h 901291"/>
                <a:gd name="connsiteX1" fmla="*/ 148345 w 291220"/>
                <a:gd name="connsiteY1" fmla="*/ 901291 h 901291"/>
                <a:gd name="connsiteX2" fmla="*/ 291220 w 291220"/>
                <a:gd name="connsiteY2" fmla="*/ 901291 h 901291"/>
                <a:gd name="connsiteX3" fmla="*/ 129295 w 291220"/>
                <a:gd name="connsiteY3" fmla="*/ 291691 h 901291"/>
                <a:gd name="connsiteX4" fmla="*/ 0 w 291220"/>
                <a:gd name="connsiteY4" fmla="*/ 0 h 901291"/>
                <a:gd name="connsiteX0" fmla="*/ 106504 w 397724"/>
                <a:gd name="connsiteY0" fmla="*/ 0 h 901291"/>
                <a:gd name="connsiteX1" fmla="*/ 254849 w 397724"/>
                <a:gd name="connsiteY1" fmla="*/ 901291 h 901291"/>
                <a:gd name="connsiteX2" fmla="*/ 397724 w 397724"/>
                <a:gd name="connsiteY2" fmla="*/ 901291 h 901291"/>
                <a:gd name="connsiteX3" fmla="*/ 235799 w 397724"/>
                <a:gd name="connsiteY3" fmla="*/ 291691 h 901291"/>
                <a:gd name="connsiteX4" fmla="*/ 106504 w 397724"/>
                <a:gd name="connsiteY4" fmla="*/ 0 h 901291"/>
                <a:gd name="connsiteX0" fmla="*/ 125052 w 416272"/>
                <a:gd name="connsiteY0" fmla="*/ 0 h 901291"/>
                <a:gd name="connsiteX1" fmla="*/ 273397 w 416272"/>
                <a:gd name="connsiteY1" fmla="*/ 901291 h 901291"/>
                <a:gd name="connsiteX2" fmla="*/ 416272 w 416272"/>
                <a:gd name="connsiteY2" fmla="*/ 901291 h 901291"/>
                <a:gd name="connsiteX3" fmla="*/ 254347 w 416272"/>
                <a:gd name="connsiteY3" fmla="*/ 291691 h 901291"/>
                <a:gd name="connsiteX4" fmla="*/ 125052 w 416272"/>
                <a:gd name="connsiteY4" fmla="*/ 0 h 901291"/>
                <a:gd name="connsiteX0" fmla="*/ 122990 w 414210"/>
                <a:gd name="connsiteY0" fmla="*/ 0 h 905817"/>
                <a:gd name="connsiteX1" fmla="*/ 280388 w 414210"/>
                <a:gd name="connsiteY1" fmla="*/ 905817 h 905817"/>
                <a:gd name="connsiteX2" fmla="*/ 414210 w 414210"/>
                <a:gd name="connsiteY2" fmla="*/ 901291 h 905817"/>
                <a:gd name="connsiteX3" fmla="*/ 252285 w 414210"/>
                <a:gd name="connsiteY3" fmla="*/ 291691 h 905817"/>
                <a:gd name="connsiteX4" fmla="*/ 122990 w 414210"/>
                <a:gd name="connsiteY4" fmla="*/ 0 h 905817"/>
                <a:gd name="connsiteX0" fmla="*/ 110983 w 402203"/>
                <a:gd name="connsiteY0" fmla="*/ 0 h 905817"/>
                <a:gd name="connsiteX1" fmla="*/ 268381 w 402203"/>
                <a:gd name="connsiteY1" fmla="*/ 905817 h 905817"/>
                <a:gd name="connsiteX2" fmla="*/ 402203 w 402203"/>
                <a:gd name="connsiteY2" fmla="*/ 901291 h 905817"/>
                <a:gd name="connsiteX3" fmla="*/ 240278 w 402203"/>
                <a:gd name="connsiteY3" fmla="*/ 291691 h 905817"/>
                <a:gd name="connsiteX4" fmla="*/ 110983 w 402203"/>
                <a:gd name="connsiteY4" fmla="*/ 0 h 905817"/>
                <a:gd name="connsiteX0" fmla="*/ 90724 w 381944"/>
                <a:gd name="connsiteY0" fmla="*/ 0 h 905817"/>
                <a:gd name="connsiteX1" fmla="*/ 248122 w 381944"/>
                <a:gd name="connsiteY1" fmla="*/ 905817 h 905817"/>
                <a:gd name="connsiteX2" fmla="*/ 381944 w 381944"/>
                <a:gd name="connsiteY2" fmla="*/ 901291 h 905817"/>
                <a:gd name="connsiteX3" fmla="*/ 220019 w 381944"/>
                <a:gd name="connsiteY3" fmla="*/ 291691 h 905817"/>
                <a:gd name="connsiteX4" fmla="*/ 90724 w 381944"/>
                <a:gd name="connsiteY4" fmla="*/ 0 h 905817"/>
                <a:gd name="connsiteX0" fmla="*/ 104153 w 395373"/>
                <a:gd name="connsiteY0" fmla="*/ 0 h 905817"/>
                <a:gd name="connsiteX1" fmla="*/ 261551 w 395373"/>
                <a:gd name="connsiteY1" fmla="*/ 905817 h 905817"/>
                <a:gd name="connsiteX2" fmla="*/ 395373 w 395373"/>
                <a:gd name="connsiteY2" fmla="*/ 901291 h 905817"/>
                <a:gd name="connsiteX3" fmla="*/ 233448 w 395373"/>
                <a:gd name="connsiteY3" fmla="*/ 291691 h 905817"/>
                <a:gd name="connsiteX4" fmla="*/ 104153 w 395373"/>
                <a:gd name="connsiteY4" fmla="*/ 0 h 905817"/>
                <a:gd name="connsiteX0" fmla="*/ 104153 w 395373"/>
                <a:gd name="connsiteY0" fmla="*/ 0 h 905817"/>
                <a:gd name="connsiteX1" fmla="*/ 261551 w 395373"/>
                <a:gd name="connsiteY1" fmla="*/ 905817 h 905817"/>
                <a:gd name="connsiteX2" fmla="*/ 395373 w 395373"/>
                <a:gd name="connsiteY2" fmla="*/ 901291 h 905817"/>
                <a:gd name="connsiteX3" fmla="*/ 165547 w 395373"/>
                <a:gd name="connsiteY3" fmla="*/ 101568 h 905817"/>
                <a:gd name="connsiteX4" fmla="*/ 104153 w 395373"/>
                <a:gd name="connsiteY4" fmla="*/ 0 h 905817"/>
                <a:gd name="connsiteX0" fmla="*/ 104153 w 395373"/>
                <a:gd name="connsiteY0" fmla="*/ 0 h 905817"/>
                <a:gd name="connsiteX1" fmla="*/ 261551 w 395373"/>
                <a:gd name="connsiteY1" fmla="*/ 905817 h 905817"/>
                <a:gd name="connsiteX2" fmla="*/ 395373 w 395373"/>
                <a:gd name="connsiteY2" fmla="*/ 901291 h 905817"/>
                <a:gd name="connsiteX3" fmla="*/ 165547 w 395373"/>
                <a:gd name="connsiteY3" fmla="*/ 101568 h 905817"/>
                <a:gd name="connsiteX4" fmla="*/ 104153 w 395373"/>
                <a:gd name="connsiteY4" fmla="*/ 0 h 905817"/>
                <a:gd name="connsiteX0" fmla="*/ 104153 w 395373"/>
                <a:gd name="connsiteY0" fmla="*/ 0 h 905817"/>
                <a:gd name="connsiteX1" fmla="*/ 261551 w 395373"/>
                <a:gd name="connsiteY1" fmla="*/ 905817 h 905817"/>
                <a:gd name="connsiteX2" fmla="*/ 395373 w 395373"/>
                <a:gd name="connsiteY2" fmla="*/ 901291 h 905817"/>
                <a:gd name="connsiteX3" fmla="*/ 165547 w 395373"/>
                <a:gd name="connsiteY3" fmla="*/ 101568 h 905817"/>
                <a:gd name="connsiteX4" fmla="*/ 104153 w 395373"/>
                <a:gd name="connsiteY4" fmla="*/ 0 h 905817"/>
                <a:gd name="connsiteX0" fmla="*/ 104153 w 395373"/>
                <a:gd name="connsiteY0" fmla="*/ 0 h 905817"/>
                <a:gd name="connsiteX1" fmla="*/ 261551 w 395373"/>
                <a:gd name="connsiteY1" fmla="*/ 905817 h 905817"/>
                <a:gd name="connsiteX2" fmla="*/ 395373 w 395373"/>
                <a:gd name="connsiteY2" fmla="*/ 901291 h 905817"/>
                <a:gd name="connsiteX3" fmla="*/ 165547 w 395373"/>
                <a:gd name="connsiteY3" fmla="*/ 101568 h 905817"/>
                <a:gd name="connsiteX4" fmla="*/ 104153 w 395373"/>
                <a:gd name="connsiteY4" fmla="*/ 0 h 905817"/>
                <a:gd name="connsiteX0" fmla="*/ 101970 w 406770"/>
                <a:gd name="connsiteY0" fmla="*/ 0 h 910344"/>
                <a:gd name="connsiteX1" fmla="*/ 272948 w 406770"/>
                <a:gd name="connsiteY1" fmla="*/ 910344 h 910344"/>
                <a:gd name="connsiteX2" fmla="*/ 406770 w 406770"/>
                <a:gd name="connsiteY2" fmla="*/ 905818 h 910344"/>
                <a:gd name="connsiteX3" fmla="*/ 176944 w 406770"/>
                <a:gd name="connsiteY3" fmla="*/ 106095 h 910344"/>
                <a:gd name="connsiteX4" fmla="*/ 101970 w 406770"/>
                <a:gd name="connsiteY4" fmla="*/ 0 h 910344"/>
                <a:gd name="connsiteX0" fmla="*/ 106429 w 384069"/>
                <a:gd name="connsiteY0" fmla="*/ 0 h 919398"/>
                <a:gd name="connsiteX1" fmla="*/ 250247 w 384069"/>
                <a:gd name="connsiteY1" fmla="*/ 919398 h 919398"/>
                <a:gd name="connsiteX2" fmla="*/ 384069 w 384069"/>
                <a:gd name="connsiteY2" fmla="*/ 914872 h 919398"/>
                <a:gd name="connsiteX3" fmla="*/ 154243 w 384069"/>
                <a:gd name="connsiteY3" fmla="*/ 115149 h 919398"/>
                <a:gd name="connsiteX4" fmla="*/ 106429 w 384069"/>
                <a:gd name="connsiteY4" fmla="*/ 0 h 919398"/>
                <a:gd name="connsiteX0" fmla="*/ 129821 w 407461"/>
                <a:gd name="connsiteY0" fmla="*/ 0 h 919398"/>
                <a:gd name="connsiteX1" fmla="*/ 273639 w 407461"/>
                <a:gd name="connsiteY1" fmla="*/ 919398 h 919398"/>
                <a:gd name="connsiteX2" fmla="*/ 407461 w 407461"/>
                <a:gd name="connsiteY2" fmla="*/ 914872 h 919398"/>
                <a:gd name="connsiteX3" fmla="*/ 177635 w 407461"/>
                <a:gd name="connsiteY3" fmla="*/ 115149 h 919398"/>
                <a:gd name="connsiteX4" fmla="*/ 129821 w 407461"/>
                <a:gd name="connsiteY4" fmla="*/ 0 h 919398"/>
                <a:gd name="connsiteX0" fmla="*/ 129821 w 407461"/>
                <a:gd name="connsiteY0" fmla="*/ 0 h 919398"/>
                <a:gd name="connsiteX1" fmla="*/ 273639 w 407461"/>
                <a:gd name="connsiteY1" fmla="*/ 919398 h 919398"/>
                <a:gd name="connsiteX2" fmla="*/ 407461 w 407461"/>
                <a:gd name="connsiteY2" fmla="*/ 914872 h 919398"/>
                <a:gd name="connsiteX3" fmla="*/ 177635 w 407461"/>
                <a:gd name="connsiteY3" fmla="*/ 115149 h 919398"/>
                <a:gd name="connsiteX4" fmla="*/ 129821 w 407461"/>
                <a:gd name="connsiteY4" fmla="*/ 0 h 919398"/>
                <a:gd name="connsiteX0" fmla="*/ 129821 w 407461"/>
                <a:gd name="connsiteY0" fmla="*/ 0 h 919398"/>
                <a:gd name="connsiteX1" fmla="*/ 273639 w 407461"/>
                <a:gd name="connsiteY1" fmla="*/ 919398 h 919398"/>
                <a:gd name="connsiteX2" fmla="*/ 407461 w 407461"/>
                <a:gd name="connsiteY2" fmla="*/ 914872 h 919398"/>
                <a:gd name="connsiteX3" fmla="*/ 177635 w 407461"/>
                <a:gd name="connsiteY3" fmla="*/ 115149 h 919398"/>
                <a:gd name="connsiteX4" fmla="*/ 129821 w 407461"/>
                <a:gd name="connsiteY4" fmla="*/ 0 h 919398"/>
                <a:gd name="connsiteX0" fmla="*/ 129821 w 407461"/>
                <a:gd name="connsiteY0" fmla="*/ 0 h 919398"/>
                <a:gd name="connsiteX1" fmla="*/ 273639 w 407461"/>
                <a:gd name="connsiteY1" fmla="*/ 919398 h 919398"/>
                <a:gd name="connsiteX2" fmla="*/ 407461 w 407461"/>
                <a:gd name="connsiteY2" fmla="*/ 914872 h 919398"/>
                <a:gd name="connsiteX3" fmla="*/ 177635 w 407461"/>
                <a:gd name="connsiteY3" fmla="*/ 115149 h 919398"/>
                <a:gd name="connsiteX4" fmla="*/ 129821 w 407461"/>
                <a:gd name="connsiteY4" fmla="*/ 0 h 919398"/>
                <a:gd name="connsiteX0" fmla="*/ 129821 w 407461"/>
                <a:gd name="connsiteY0" fmla="*/ 0 h 919398"/>
                <a:gd name="connsiteX1" fmla="*/ 273639 w 407461"/>
                <a:gd name="connsiteY1" fmla="*/ 919398 h 919398"/>
                <a:gd name="connsiteX2" fmla="*/ 407461 w 407461"/>
                <a:gd name="connsiteY2" fmla="*/ 914872 h 919398"/>
                <a:gd name="connsiteX3" fmla="*/ 177635 w 407461"/>
                <a:gd name="connsiteY3" fmla="*/ 115149 h 919398"/>
                <a:gd name="connsiteX4" fmla="*/ 129821 w 407461"/>
                <a:gd name="connsiteY4" fmla="*/ 0 h 919398"/>
                <a:gd name="connsiteX0" fmla="*/ 129821 w 407461"/>
                <a:gd name="connsiteY0" fmla="*/ 0 h 919398"/>
                <a:gd name="connsiteX1" fmla="*/ 273639 w 407461"/>
                <a:gd name="connsiteY1" fmla="*/ 919398 h 919398"/>
                <a:gd name="connsiteX2" fmla="*/ 407461 w 407461"/>
                <a:gd name="connsiteY2" fmla="*/ 914872 h 919398"/>
                <a:gd name="connsiteX3" fmla="*/ 177635 w 407461"/>
                <a:gd name="connsiteY3" fmla="*/ 115149 h 919398"/>
                <a:gd name="connsiteX4" fmla="*/ 129821 w 407461"/>
                <a:gd name="connsiteY4" fmla="*/ 0 h 919398"/>
                <a:gd name="connsiteX0" fmla="*/ 129821 w 407461"/>
                <a:gd name="connsiteY0" fmla="*/ 0 h 919398"/>
                <a:gd name="connsiteX1" fmla="*/ 273639 w 407461"/>
                <a:gd name="connsiteY1" fmla="*/ 919398 h 919398"/>
                <a:gd name="connsiteX2" fmla="*/ 407461 w 407461"/>
                <a:gd name="connsiteY2" fmla="*/ 914872 h 919398"/>
                <a:gd name="connsiteX3" fmla="*/ 177635 w 407461"/>
                <a:gd name="connsiteY3" fmla="*/ 115149 h 919398"/>
                <a:gd name="connsiteX4" fmla="*/ 129821 w 407461"/>
                <a:gd name="connsiteY4" fmla="*/ 0 h 919398"/>
                <a:gd name="connsiteX0" fmla="*/ 129821 w 407461"/>
                <a:gd name="connsiteY0" fmla="*/ 0 h 919398"/>
                <a:gd name="connsiteX1" fmla="*/ 273639 w 407461"/>
                <a:gd name="connsiteY1" fmla="*/ 919398 h 919398"/>
                <a:gd name="connsiteX2" fmla="*/ 407461 w 407461"/>
                <a:gd name="connsiteY2" fmla="*/ 914872 h 919398"/>
                <a:gd name="connsiteX3" fmla="*/ 182161 w 407461"/>
                <a:gd name="connsiteY3" fmla="*/ 142310 h 919398"/>
                <a:gd name="connsiteX4" fmla="*/ 129821 w 407461"/>
                <a:gd name="connsiteY4" fmla="*/ 0 h 919398"/>
                <a:gd name="connsiteX0" fmla="*/ 129821 w 407461"/>
                <a:gd name="connsiteY0" fmla="*/ 0 h 919398"/>
                <a:gd name="connsiteX1" fmla="*/ 273639 w 407461"/>
                <a:gd name="connsiteY1" fmla="*/ 919398 h 919398"/>
                <a:gd name="connsiteX2" fmla="*/ 407461 w 407461"/>
                <a:gd name="connsiteY2" fmla="*/ 914872 h 919398"/>
                <a:gd name="connsiteX3" fmla="*/ 182161 w 407461"/>
                <a:gd name="connsiteY3" fmla="*/ 142310 h 919398"/>
                <a:gd name="connsiteX4" fmla="*/ 129821 w 407461"/>
                <a:gd name="connsiteY4" fmla="*/ 0 h 919398"/>
                <a:gd name="connsiteX0" fmla="*/ 129821 w 407461"/>
                <a:gd name="connsiteY0" fmla="*/ 0 h 919398"/>
                <a:gd name="connsiteX1" fmla="*/ 273639 w 407461"/>
                <a:gd name="connsiteY1" fmla="*/ 919398 h 919398"/>
                <a:gd name="connsiteX2" fmla="*/ 407461 w 407461"/>
                <a:gd name="connsiteY2" fmla="*/ 914872 h 919398"/>
                <a:gd name="connsiteX3" fmla="*/ 182161 w 407461"/>
                <a:gd name="connsiteY3" fmla="*/ 142310 h 919398"/>
                <a:gd name="connsiteX4" fmla="*/ 129821 w 407461"/>
                <a:gd name="connsiteY4" fmla="*/ 0 h 919398"/>
                <a:gd name="connsiteX0" fmla="*/ 129821 w 407461"/>
                <a:gd name="connsiteY0" fmla="*/ 0 h 919398"/>
                <a:gd name="connsiteX1" fmla="*/ 273639 w 407461"/>
                <a:gd name="connsiteY1" fmla="*/ 919398 h 919398"/>
                <a:gd name="connsiteX2" fmla="*/ 407461 w 407461"/>
                <a:gd name="connsiteY2" fmla="*/ 914872 h 919398"/>
                <a:gd name="connsiteX3" fmla="*/ 182161 w 407461"/>
                <a:gd name="connsiteY3" fmla="*/ 142310 h 919398"/>
                <a:gd name="connsiteX4" fmla="*/ 129821 w 407461"/>
                <a:gd name="connsiteY4" fmla="*/ 0 h 919398"/>
                <a:gd name="connsiteX0" fmla="*/ 129821 w 393881"/>
                <a:gd name="connsiteY0" fmla="*/ 0 h 919398"/>
                <a:gd name="connsiteX1" fmla="*/ 273639 w 393881"/>
                <a:gd name="connsiteY1" fmla="*/ 919398 h 919398"/>
                <a:gd name="connsiteX2" fmla="*/ 393881 w 393881"/>
                <a:gd name="connsiteY2" fmla="*/ 914872 h 919398"/>
                <a:gd name="connsiteX3" fmla="*/ 182161 w 393881"/>
                <a:gd name="connsiteY3" fmla="*/ 142310 h 919398"/>
                <a:gd name="connsiteX4" fmla="*/ 129821 w 393881"/>
                <a:gd name="connsiteY4" fmla="*/ 0 h 919398"/>
                <a:gd name="connsiteX0" fmla="*/ 129821 w 393881"/>
                <a:gd name="connsiteY0" fmla="*/ 0 h 919398"/>
                <a:gd name="connsiteX1" fmla="*/ 273639 w 393881"/>
                <a:gd name="connsiteY1" fmla="*/ 919398 h 919398"/>
                <a:gd name="connsiteX2" fmla="*/ 393881 w 393881"/>
                <a:gd name="connsiteY2" fmla="*/ 914872 h 919398"/>
                <a:gd name="connsiteX3" fmla="*/ 182161 w 393881"/>
                <a:gd name="connsiteY3" fmla="*/ 142310 h 919398"/>
                <a:gd name="connsiteX4" fmla="*/ 129821 w 393881"/>
                <a:gd name="connsiteY4" fmla="*/ 0 h 919398"/>
                <a:gd name="connsiteX0" fmla="*/ 129821 w 393881"/>
                <a:gd name="connsiteY0" fmla="*/ 0 h 919398"/>
                <a:gd name="connsiteX1" fmla="*/ 273639 w 393881"/>
                <a:gd name="connsiteY1" fmla="*/ 919398 h 919398"/>
                <a:gd name="connsiteX2" fmla="*/ 393881 w 393881"/>
                <a:gd name="connsiteY2" fmla="*/ 914872 h 919398"/>
                <a:gd name="connsiteX3" fmla="*/ 182161 w 393881"/>
                <a:gd name="connsiteY3" fmla="*/ 142310 h 919398"/>
                <a:gd name="connsiteX4" fmla="*/ 129821 w 393881"/>
                <a:gd name="connsiteY4" fmla="*/ 0 h 919398"/>
                <a:gd name="connsiteX0" fmla="*/ 135698 w 399758"/>
                <a:gd name="connsiteY0" fmla="*/ 0 h 919398"/>
                <a:gd name="connsiteX1" fmla="*/ 279516 w 399758"/>
                <a:gd name="connsiteY1" fmla="*/ 919398 h 919398"/>
                <a:gd name="connsiteX2" fmla="*/ 399758 w 399758"/>
                <a:gd name="connsiteY2" fmla="*/ 914872 h 919398"/>
                <a:gd name="connsiteX3" fmla="*/ 188038 w 399758"/>
                <a:gd name="connsiteY3" fmla="*/ 142310 h 919398"/>
                <a:gd name="connsiteX4" fmla="*/ 135698 w 399758"/>
                <a:gd name="connsiteY4" fmla="*/ 0 h 919398"/>
                <a:gd name="connsiteX0" fmla="*/ 135698 w 399758"/>
                <a:gd name="connsiteY0" fmla="*/ 0 h 919398"/>
                <a:gd name="connsiteX1" fmla="*/ 279516 w 399758"/>
                <a:gd name="connsiteY1" fmla="*/ 919398 h 919398"/>
                <a:gd name="connsiteX2" fmla="*/ 399758 w 399758"/>
                <a:gd name="connsiteY2" fmla="*/ 914872 h 919398"/>
                <a:gd name="connsiteX3" fmla="*/ 188038 w 399758"/>
                <a:gd name="connsiteY3" fmla="*/ 142310 h 919398"/>
                <a:gd name="connsiteX4" fmla="*/ 135698 w 399758"/>
                <a:gd name="connsiteY4" fmla="*/ 0 h 919398"/>
                <a:gd name="connsiteX0" fmla="*/ 135698 w 399758"/>
                <a:gd name="connsiteY0" fmla="*/ 0 h 919398"/>
                <a:gd name="connsiteX1" fmla="*/ 279516 w 399758"/>
                <a:gd name="connsiteY1" fmla="*/ 919398 h 919398"/>
                <a:gd name="connsiteX2" fmla="*/ 399758 w 399758"/>
                <a:gd name="connsiteY2" fmla="*/ 914872 h 919398"/>
                <a:gd name="connsiteX3" fmla="*/ 188038 w 399758"/>
                <a:gd name="connsiteY3" fmla="*/ 142310 h 919398"/>
                <a:gd name="connsiteX4" fmla="*/ 135698 w 399758"/>
                <a:gd name="connsiteY4" fmla="*/ 0 h 919398"/>
                <a:gd name="connsiteX0" fmla="*/ 135698 w 399758"/>
                <a:gd name="connsiteY0" fmla="*/ 0 h 919398"/>
                <a:gd name="connsiteX1" fmla="*/ 279516 w 399758"/>
                <a:gd name="connsiteY1" fmla="*/ 919398 h 919398"/>
                <a:gd name="connsiteX2" fmla="*/ 399758 w 399758"/>
                <a:gd name="connsiteY2" fmla="*/ 914872 h 919398"/>
                <a:gd name="connsiteX3" fmla="*/ 188038 w 399758"/>
                <a:gd name="connsiteY3" fmla="*/ 142310 h 919398"/>
                <a:gd name="connsiteX4" fmla="*/ 135698 w 399758"/>
                <a:gd name="connsiteY4" fmla="*/ 0 h 919398"/>
                <a:gd name="connsiteX0" fmla="*/ 135698 w 399758"/>
                <a:gd name="connsiteY0" fmla="*/ 0 h 919398"/>
                <a:gd name="connsiteX1" fmla="*/ 279516 w 399758"/>
                <a:gd name="connsiteY1" fmla="*/ 919398 h 919398"/>
                <a:gd name="connsiteX2" fmla="*/ 399758 w 399758"/>
                <a:gd name="connsiteY2" fmla="*/ 914872 h 919398"/>
                <a:gd name="connsiteX3" fmla="*/ 188038 w 399758"/>
                <a:gd name="connsiteY3" fmla="*/ 142310 h 919398"/>
                <a:gd name="connsiteX4" fmla="*/ 135698 w 399758"/>
                <a:gd name="connsiteY4" fmla="*/ 0 h 919398"/>
                <a:gd name="connsiteX0" fmla="*/ 135698 w 399758"/>
                <a:gd name="connsiteY0" fmla="*/ 0 h 919398"/>
                <a:gd name="connsiteX1" fmla="*/ 279516 w 399758"/>
                <a:gd name="connsiteY1" fmla="*/ 919398 h 919398"/>
                <a:gd name="connsiteX2" fmla="*/ 399758 w 399758"/>
                <a:gd name="connsiteY2" fmla="*/ 914872 h 919398"/>
                <a:gd name="connsiteX3" fmla="*/ 206749 w 399758"/>
                <a:gd name="connsiteY3" fmla="*/ 98655 h 919398"/>
                <a:gd name="connsiteX4" fmla="*/ 135698 w 399758"/>
                <a:gd name="connsiteY4" fmla="*/ 0 h 919398"/>
                <a:gd name="connsiteX0" fmla="*/ 135698 w 399758"/>
                <a:gd name="connsiteY0" fmla="*/ 0 h 919398"/>
                <a:gd name="connsiteX1" fmla="*/ 279516 w 399758"/>
                <a:gd name="connsiteY1" fmla="*/ 919398 h 919398"/>
                <a:gd name="connsiteX2" fmla="*/ 399758 w 399758"/>
                <a:gd name="connsiteY2" fmla="*/ 914872 h 919398"/>
                <a:gd name="connsiteX3" fmla="*/ 219222 w 399758"/>
                <a:gd name="connsiteY3" fmla="*/ 98655 h 919398"/>
                <a:gd name="connsiteX4" fmla="*/ 135698 w 399758"/>
                <a:gd name="connsiteY4" fmla="*/ 0 h 919398"/>
                <a:gd name="connsiteX0" fmla="*/ 135698 w 399758"/>
                <a:gd name="connsiteY0" fmla="*/ 0 h 919398"/>
                <a:gd name="connsiteX1" fmla="*/ 279516 w 399758"/>
                <a:gd name="connsiteY1" fmla="*/ 919398 h 919398"/>
                <a:gd name="connsiteX2" fmla="*/ 399758 w 399758"/>
                <a:gd name="connsiteY2" fmla="*/ 914872 h 919398"/>
                <a:gd name="connsiteX3" fmla="*/ 209868 w 399758"/>
                <a:gd name="connsiteY3" fmla="*/ 83065 h 919398"/>
                <a:gd name="connsiteX4" fmla="*/ 135698 w 399758"/>
                <a:gd name="connsiteY4" fmla="*/ 0 h 919398"/>
                <a:gd name="connsiteX0" fmla="*/ 135698 w 399758"/>
                <a:gd name="connsiteY0" fmla="*/ 0 h 919398"/>
                <a:gd name="connsiteX1" fmla="*/ 279516 w 399758"/>
                <a:gd name="connsiteY1" fmla="*/ 919398 h 919398"/>
                <a:gd name="connsiteX2" fmla="*/ 399758 w 399758"/>
                <a:gd name="connsiteY2" fmla="*/ 914872 h 919398"/>
                <a:gd name="connsiteX3" fmla="*/ 209868 w 399758"/>
                <a:gd name="connsiteY3" fmla="*/ 83065 h 919398"/>
                <a:gd name="connsiteX4" fmla="*/ 135698 w 399758"/>
                <a:gd name="connsiteY4" fmla="*/ 0 h 919398"/>
                <a:gd name="connsiteX0" fmla="*/ 135698 w 399758"/>
                <a:gd name="connsiteY0" fmla="*/ 0 h 919398"/>
                <a:gd name="connsiteX1" fmla="*/ 279516 w 399758"/>
                <a:gd name="connsiteY1" fmla="*/ 919398 h 919398"/>
                <a:gd name="connsiteX2" fmla="*/ 399758 w 399758"/>
                <a:gd name="connsiteY2" fmla="*/ 914872 h 919398"/>
                <a:gd name="connsiteX3" fmla="*/ 209868 w 399758"/>
                <a:gd name="connsiteY3" fmla="*/ 83065 h 919398"/>
                <a:gd name="connsiteX4" fmla="*/ 135698 w 399758"/>
                <a:gd name="connsiteY4" fmla="*/ 0 h 919398"/>
                <a:gd name="connsiteX0" fmla="*/ 128951 w 393011"/>
                <a:gd name="connsiteY0" fmla="*/ 0 h 919398"/>
                <a:gd name="connsiteX1" fmla="*/ 272769 w 393011"/>
                <a:gd name="connsiteY1" fmla="*/ 919398 h 919398"/>
                <a:gd name="connsiteX2" fmla="*/ 393011 w 393011"/>
                <a:gd name="connsiteY2" fmla="*/ 914872 h 919398"/>
                <a:gd name="connsiteX3" fmla="*/ 203121 w 393011"/>
                <a:gd name="connsiteY3" fmla="*/ 83065 h 919398"/>
                <a:gd name="connsiteX4" fmla="*/ 128951 w 393011"/>
                <a:gd name="connsiteY4" fmla="*/ 0 h 919398"/>
                <a:gd name="connsiteX0" fmla="*/ 128951 w 393011"/>
                <a:gd name="connsiteY0" fmla="*/ 0 h 919398"/>
                <a:gd name="connsiteX1" fmla="*/ 272769 w 393011"/>
                <a:gd name="connsiteY1" fmla="*/ 919398 h 919398"/>
                <a:gd name="connsiteX2" fmla="*/ 393011 w 393011"/>
                <a:gd name="connsiteY2" fmla="*/ 914872 h 919398"/>
                <a:gd name="connsiteX3" fmla="*/ 203121 w 393011"/>
                <a:gd name="connsiteY3" fmla="*/ 83065 h 919398"/>
                <a:gd name="connsiteX4" fmla="*/ 128951 w 393011"/>
                <a:gd name="connsiteY4" fmla="*/ 0 h 919398"/>
                <a:gd name="connsiteX0" fmla="*/ 128951 w 393011"/>
                <a:gd name="connsiteY0" fmla="*/ 0 h 919398"/>
                <a:gd name="connsiteX1" fmla="*/ 272769 w 393011"/>
                <a:gd name="connsiteY1" fmla="*/ 919398 h 919398"/>
                <a:gd name="connsiteX2" fmla="*/ 393011 w 393011"/>
                <a:gd name="connsiteY2" fmla="*/ 914872 h 919398"/>
                <a:gd name="connsiteX3" fmla="*/ 203121 w 393011"/>
                <a:gd name="connsiteY3" fmla="*/ 83065 h 919398"/>
                <a:gd name="connsiteX4" fmla="*/ 128951 w 393011"/>
                <a:gd name="connsiteY4" fmla="*/ 0 h 919398"/>
                <a:gd name="connsiteX0" fmla="*/ 128951 w 393011"/>
                <a:gd name="connsiteY0" fmla="*/ 0 h 919398"/>
                <a:gd name="connsiteX1" fmla="*/ 272769 w 393011"/>
                <a:gd name="connsiteY1" fmla="*/ 919398 h 919398"/>
                <a:gd name="connsiteX2" fmla="*/ 393011 w 393011"/>
                <a:gd name="connsiteY2" fmla="*/ 914872 h 919398"/>
                <a:gd name="connsiteX3" fmla="*/ 203121 w 393011"/>
                <a:gd name="connsiteY3" fmla="*/ 83065 h 919398"/>
                <a:gd name="connsiteX4" fmla="*/ 128951 w 393011"/>
                <a:gd name="connsiteY4" fmla="*/ 0 h 919398"/>
                <a:gd name="connsiteX0" fmla="*/ 128951 w 393011"/>
                <a:gd name="connsiteY0" fmla="*/ 0 h 919398"/>
                <a:gd name="connsiteX1" fmla="*/ 272769 w 393011"/>
                <a:gd name="connsiteY1" fmla="*/ 919398 h 919398"/>
                <a:gd name="connsiteX2" fmla="*/ 393011 w 393011"/>
                <a:gd name="connsiteY2" fmla="*/ 914872 h 919398"/>
                <a:gd name="connsiteX3" fmla="*/ 203121 w 393011"/>
                <a:gd name="connsiteY3" fmla="*/ 83065 h 919398"/>
                <a:gd name="connsiteX4" fmla="*/ 128951 w 393011"/>
                <a:gd name="connsiteY4" fmla="*/ 0 h 919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3011" h="919398">
                  <a:moveTo>
                    <a:pt x="128951" y="0"/>
                  </a:moveTo>
                  <a:cubicBezTo>
                    <a:pt x="-217941" y="346902"/>
                    <a:pt x="241428" y="514854"/>
                    <a:pt x="272769" y="919398"/>
                  </a:cubicBezTo>
                  <a:lnTo>
                    <a:pt x="393011" y="914872"/>
                  </a:lnTo>
                  <a:cubicBezTo>
                    <a:pt x="368711" y="517829"/>
                    <a:pt x="-34219" y="380414"/>
                    <a:pt x="203121" y="83065"/>
                  </a:cubicBezTo>
                  <a:cubicBezTo>
                    <a:pt x="173301" y="44983"/>
                    <a:pt x="149416" y="33856"/>
                    <a:pt x="1289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32" name="Freeform 16">
              <a:extLst>
                <a:ext uri="{FF2B5EF4-FFF2-40B4-BE49-F238E27FC236}">
                  <a16:creationId xmlns="" xmlns:a16="http://schemas.microsoft.com/office/drawing/2014/main" id="{8A0FC52F-35C0-4EC5-8620-414B8F0691CC}"/>
                </a:ext>
              </a:extLst>
            </p:cNvPr>
            <p:cNvSpPr/>
            <p:nvPr/>
          </p:nvSpPr>
          <p:spPr>
            <a:xfrm flipH="1">
              <a:off x="6408414" y="1581207"/>
              <a:ext cx="278823" cy="652271"/>
            </a:xfrm>
            <a:custGeom>
              <a:avLst/>
              <a:gdLst>
                <a:gd name="connsiteX0" fmla="*/ 0 w 304800"/>
                <a:gd name="connsiteY0" fmla="*/ 0 h 923925"/>
                <a:gd name="connsiteX1" fmla="*/ 161925 w 304800"/>
                <a:gd name="connsiteY1" fmla="*/ 923925 h 923925"/>
                <a:gd name="connsiteX2" fmla="*/ 304800 w 304800"/>
                <a:gd name="connsiteY2" fmla="*/ 923925 h 923925"/>
                <a:gd name="connsiteX3" fmla="*/ 142875 w 304800"/>
                <a:gd name="connsiteY3" fmla="*/ 314325 h 923925"/>
                <a:gd name="connsiteX4" fmla="*/ 0 w 304800"/>
                <a:gd name="connsiteY4" fmla="*/ 0 h 923925"/>
                <a:gd name="connsiteX0" fmla="*/ 0 w 291220"/>
                <a:gd name="connsiteY0" fmla="*/ 0 h 901291"/>
                <a:gd name="connsiteX1" fmla="*/ 148345 w 291220"/>
                <a:gd name="connsiteY1" fmla="*/ 901291 h 901291"/>
                <a:gd name="connsiteX2" fmla="*/ 291220 w 291220"/>
                <a:gd name="connsiteY2" fmla="*/ 901291 h 901291"/>
                <a:gd name="connsiteX3" fmla="*/ 129295 w 291220"/>
                <a:gd name="connsiteY3" fmla="*/ 291691 h 901291"/>
                <a:gd name="connsiteX4" fmla="*/ 0 w 291220"/>
                <a:gd name="connsiteY4" fmla="*/ 0 h 901291"/>
                <a:gd name="connsiteX0" fmla="*/ 106504 w 397724"/>
                <a:gd name="connsiteY0" fmla="*/ 0 h 901291"/>
                <a:gd name="connsiteX1" fmla="*/ 254849 w 397724"/>
                <a:gd name="connsiteY1" fmla="*/ 901291 h 901291"/>
                <a:gd name="connsiteX2" fmla="*/ 397724 w 397724"/>
                <a:gd name="connsiteY2" fmla="*/ 901291 h 901291"/>
                <a:gd name="connsiteX3" fmla="*/ 235799 w 397724"/>
                <a:gd name="connsiteY3" fmla="*/ 291691 h 901291"/>
                <a:gd name="connsiteX4" fmla="*/ 106504 w 397724"/>
                <a:gd name="connsiteY4" fmla="*/ 0 h 901291"/>
                <a:gd name="connsiteX0" fmla="*/ 125052 w 416272"/>
                <a:gd name="connsiteY0" fmla="*/ 0 h 901291"/>
                <a:gd name="connsiteX1" fmla="*/ 273397 w 416272"/>
                <a:gd name="connsiteY1" fmla="*/ 901291 h 901291"/>
                <a:gd name="connsiteX2" fmla="*/ 416272 w 416272"/>
                <a:gd name="connsiteY2" fmla="*/ 901291 h 901291"/>
                <a:gd name="connsiteX3" fmla="*/ 254347 w 416272"/>
                <a:gd name="connsiteY3" fmla="*/ 291691 h 901291"/>
                <a:gd name="connsiteX4" fmla="*/ 125052 w 416272"/>
                <a:gd name="connsiteY4" fmla="*/ 0 h 901291"/>
                <a:gd name="connsiteX0" fmla="*/ 122990 w 414210"/>
                <a:gd name="connsiteY0" fmla="*/ 0 h 905817"/>
                <a:gd name="connsiteX1" fmla="*/ 280388 w 414210"/>
                <a:gd name="connsiteY1" fmla="*/ 905817 h 905817"/>
                <a:gd name="connsiteX2" fmla="*/ 414210 w 414210"/>
                <a:gd name="connsiteY2" fmla="*/ 901291 h 905817"/>
                <a:gd name="connsiteX3" fmla="*/ 252285 w 414210"/>
                <a:gd name="connsiteY3" fmla="*/ 291691 h 905817"/>
                <a:gd name="connsiteX4" fmla="*/ 122990 w 414210"/>
                <a:gd name="connsiteY4" fmla="*/ 0 h 905817"/>
                <a:gd name="connsiteX0" fmla="*/ 110983 w 402203"/>
                <a:gd name="connsiteY0" fmla="*/ 0 h 905817"/>
                <a:gd name="connsiteX1" fmla="*/ 268381 w 402203"/>
                <a:gd name="connsiteY1" fmla="*/ 905817 h 905817"/>
                <a:gd name="connsiteX2" fmla="*/ 402203 w 402203"/>
                <a:gd name="connsiteY2" fmla="*/ 901291 h 905817"/>
                <a:gd name="connsiteX3" fmla="*/ 240278 w 402203"/>
                <a:gd name="connsiteY3" fmla="*/ 291691 h 905817"/>
                <a:gd name="connsiteX4" fmla="*/ 110983 w 402203"/>
                <a:gd name="connsiteY4" fmla="*/ 0 h 905817"/>
                <a:gd name="connsiteX0" fmla="*/ 90724 w 381944"/>
                <a:gd name="connsiteY0" fmla="*/ 0 h 905817"/>
                <a:gd name="connsiteX1" fmla="*/ 248122 w 381944"/>
                <a:gd name="connsiteY1" fmla="*/ 905817 h 905817"/>
                <a:gd name="connsiteX2" fmla="*/ 381944 w 381944"/>
                <a:gd name="connsiteY2" fmla="*/ 901291 h 905817"/>
                <a:gd name="connsiteX3" fmla="*/ 220019 w 381944"/>
                <a:gd name="connsiteY3" fmla="*/ 291691 h 905817"/>
                <a:gd name="connsiteX4" fmla="*/ 90724 w 381944"/>
                <a:gd name="connsiteY4" fmla="*/ 0 h 905817"/>
                <a:gd name="connsiteX0" fmla="*/ 104153 w 395373"/>
                <a:gd name="connsiteY0" fmla="*/ 0 h 905817"/>
                <a:gd name="connsiteX1" fmla="*/ 261551 w 395373"/>
                <a:gd name="connsiteY1" fmla="*/ 905817 h 905817"/>
                <a:gd name="connsiteX2" fmla="*/ 395373 w 395373"/>
                <a:gd name="connsiteY2" fmla="*/ 901291 h 905817"/>
                <a:gd name="connsiteX3" fmla="*/ 233448 w 395373"/>
                <a:gd name="connsiteY3" fmla="*/ 291691 h 905817"/>
                <a:gd name="connsiteX4" fmla="*/ 104153 w 395373"/>
                <a:gd name="connsiteY4" fmla="*/ 0 h 905817"/>
                <a:gd name="connsiteX0" fmla="*/ 104153 w 395373"/>
                <a:gd name="connsiteY0" fmla="*/ 0 h 905817"/>
                <a:gd name="connsiteX1" fmla="*/ 261551 w 395373"/>
                <a:gd name="connsiteY1" fmla="*/ 905817 h 905817"/>
                <a:gd name="connsiteX2" fmla="*/ 395373 w 395373"/>
                <a:gd name="connsiteY2" fmla="*/ 901291 h 905817"/>
                <a:gd name="connsiteX3" fmla="*/ 165547 w 395373"/>
                <a:gd name="connsiteY3" fmla="*/ 101568 h 905817"/>
                <a:gd name="connsiteX4" fmla="*/ 104153 w 395373"/>
                <a:gd name="connsiteY4" fmla="*/ 0 h 905817"/>
                <a:gd name="connsiteX0" fmla="*/ 104153 w 395373"/>
                <a:gd name="connsiteY0" fmla="*/ 0 h 905817"/>
                <a:gd name="connsiteX1" fmla="*/ 261551 w 395373"/>
                <a:gd name="connsiteY1" fmla="*/ 905817 h 905817"/>
                <a:gd name="connsiteX2" fmla="*/ 395373 w 395373"/>
                <a:gd name="connsiteY2" fmla="*/ 901291 h 905817"/>
                <a:gd name="connsiteX3" fmla="*/ 165547 w 395373"/>
                <a:gd name="connsiteY3" fmla="*/ 101568 h 905817"/>
                <a:gd name="connsiteX4" fmla="*/ 104153 w 395373"/>
                <a:gd name="connsiteY4" fmla="*/ 0 h 905817"/>
                <a:gd name="connsiteX0" fmla="*/ 104153 w 395373"/>
                <a:gd name="connsiteY0" fmla="*/ 0 h 905817"/>
                <a:gd name="connsiteX1" fmla="*/ 261551 w 395373"/>
                <a:gd name="connsiteY1" fmla="*/ 905817 h 905817"/>
                <a:gd name="connsiteX2" fmla="*/ 395373 w 395373"/>
                <a:gd name="connsiteY2" fmla="*/ 901291 h 905817"/>
                <a:gd name="connsiteX3" fmla="*/ 165547 w 395373"/>
                <a:gd name="connsiteY3" fmla="*/ 101568 h 905817"/>
                <a:gd name="connsiteX4" fmla="*/ 104153 w 395373"/>
                <a:gd name="connsiteY4" fmla="*/ 0 h 905817"/>
                <a:gd name="connsiteX0" fmla="*/ 104153 w 395373"/>
                <a:gd name="connsiteY0" fmla="*/ 0 h 905817"/>
                <a:gd name="connsiteX1" fmla="*/ 261551 w 395373"/>
                <a:gd name="connsiteY1" fmla="*/ 905817 h 905817"/>
                <a:gd name="connsiteX2" fmla="*/ 395373 w 395373"/>
                <a:gd name="connsiteY2" fmla="*/ 901291 h 905817"/>
                <a:gd name="connsiteX3" fmla="*/ 165547 w 395373"/>
                <a:gd name="connsiteY3" fmla="*/ 101568 h 905817"/>
                <a:gd name="connsiteX4" fmla="*/ 104153 w 395373"/>
                <a:gd name="connsiteY4" fmla="*/ 0 h 905817"/>
                <a:gd name="connsiteX0" fmla="*/ 101970 w 406770"/>
                <a:gd name="connsiteY0" fmla="*/ 0 h 910344"/>
                <a:gd name="connsiteX1" fmla="*/ 272948 w 406770"/>
                <a:gd name="connsiteY1" fmla="*/ 910344 h 910344"/>
                <a:gd name="connsiteX2" fmla="*/ 406770 w 406770"/>
                <a:gd name="connsiteY2" fmla="*/ 905818 h 910344"/>
                <a:gd name="connsiteX3" fmla="*/ 176944 w 406770"/>
                <a:gd name="connsiteY3" fmla="*/ 106095 h 910344"/>
                <a:gd name="connsiteX4" fmla="*/ 101970 w 406770"/>
                <a:gd name="connsiteY4" fmla="*/ 0 h 910344"/>
                <a:gd name="connsiteX0" fmla="*/ 106429 w 384069"/>
                <a:gd name="connsiteY0" fmla="*/ 0 h 919398"/>
                <a:gd name="connsiteX1" fmla="*/ 250247 w 384069"/>
                <a:gd name="connsiteY1" fmla="*/ 919398 h 919398"/>
                <a:gd name="connsiteX2" fmla="*/ 384069 w 384069"/>
                <a:gd name="connsiteY2" fmla="*/ 914872 h 919398"/>
                <a:gd name="connsiteX3" fmla="*/ 154243 w 384069"/>
                <a:gd name="connsiteY3" fmla="*/ 115149 h 919398"/>
                <a:gd name="connsiteX4" fmla="*/ 106429 w 384069"/>
                <a:gd name="connsiteY4" fmla="*/ 0 h 919398"/>
                <a:gd name="connsiteX0" fmla="*/ 129821 w 407461"/>
                <a:gd name="connsiteY0" fmla="*/ 0 h 919398"/>
                <a:gd name="connsiteX1" fmla="*/ 273639 w 407461"/>
                <a:gd name="connsiteY1" fmla="*/ 919398 h 919398"/>
                <a:gd name="connsiteX2" fmla="*/ 407461 w 407461"/>
                <a:gd name="connsiteY2" fmla="*/ 914872 h 919398"/>
                <a:gd name="connsiteX3" fmla="*/ 177635 w 407461"/>
                <a:gd name="connsiteY3" fmla="*/ 115149 h 919398"/>
                <a:gd name="connsiteX4" fmla="*/ 129821 w 407461"/>
                <a:gd name="connsiteY4" fmla="*/ 0 h 919398"/>
                <a:gd name="connsiteX0" fmla="*/ 129821 w 407461"/>
                <a:gd name="connsiteY0" fmla="*/ 0 h 919398"/>
                <a:gd name="connsiteX1" fmla="*/ 273639 w 407461"/>
                <a:gd name="connsiteY1" fmla="*/ 919398 h 919398"/>
                <a:gd name="connsiteX2" fmla="*/ 407461 w 407461"/>
                <a:gd name="connsiteY2" fmla="*/ 914872 h 919398"/>
                <a:gd name="connsiteX3" fmla="*/ 177635 w 407461"/>
                <a:gd name="connsiteY3" fmla="*/ 115149 h 919398"/>
                <a:gd name="connsiteX4" fmla="*/ 129821 w 407461"/>
                <a:gd name="connsiteY4" fmla="*/ 0 h 919398"/>
                <a:gd name="connsiteX0" fmla="*/ 129821 w 407461"/>
                <a:gd name="connsiteY0" fmla="*/ 0 h 919398"/>
                <a:gd name="connsiteX1" fmla="*/ 273639 w 407461"/>
                <a:gd name="connsiteY1" fmla="*/ 919398 h 919398"/>
                <a:gd name="connsiteX2" fmla="*/ 407461 w 407461"/>
                <a:gd name="connsiteY2" fmla="*/ 914872 h 919398"/>
                <a:gd name="connsiteX3" fmla="*/ 177635 w 407461"/>
                <a:gd name="connsiteY3" fmla="*/ 115149 h 919398"/>
                <a:gd name="connsiteX4" fmla="*/ 129821 w 407461"/>
                <a:gd name="connsiteY4" fmla="*/ 0 h 919398"/>
                <a:gd name="connsiteX0" fmla="*/ 129821 w 407461"/>
                <a:gd name="connsiteY0" fmla="*/ 0 h 919398"/>
                <a:gd name="connsiteX1" fmla="*/ 273639 w 407461"/>
                <a:gd name="connsiteY1" fmla="*/ 919398 h 919398"/>
                <a:gd name="connsiteX2" fmla="*/ 407461 w 407461"/>
                <a:gd name="connsiteY2" fmla="*/ 914872 h 919398"/>
                <a:gd name="connsiteX3" fmla="*/ 177635 w 407461"/>
                <a:gd name="connsiteY3" fmla="*/ 115149 h 919398"/>
                <a:gd name="connsiteX4" fmla="*/ 129821 w 407461"/>
                <a:gd name="connsiteY4" fmla="*/ 0 h 919398"/>
                <a:gd name="connsiteX0" fmla="*/ 129821 w 407461"/>
                <a:gd name="connsiteY0" fmla="*/ 0 h 919398"/>
                <a:gd name="connsiteX1" fmla="*/ 273639 w 407461"/>
                <a:gd name="connsiteY1" fmla="*/ 919398 h 919398"/>
                <a:gd name="connsiteX2" fmla="*/ 407461 w 407461"/>
                <a:gd name="connsiteY2" fmla="*/ 914872 h 919398"/>
                <a:gd name="connsiteX3" fmla="*/ 177635 w 407461"/>
                <a:gd name="connsiteY3" fmla="*/ 115149 h 919398"/>
                <a:gd name="connsiteX4" fmla="*/ 129821 w 407461"/>
                <a:gd name="connsiteY4" fmla="*/ 0 h 919398"/>
                <a:gd name="connsiteX0" fmla="*/ 129821 w 407461"/>
                <a:gd name="connsiteY0" fmla="*/ 0 h 919398"/>
                <a:gd name="connsiteX1" fmla="*/ 273639 w 407461"/>
                <a:gd name="connsiteY1" fmla="*/ 919398 h 919398"/>
                <a:gd name="connsiteX2" fmla="*/ 407461 w 407461"/>
                <a:gd name="connsiteY2" fmla="*/ 914872 h 919398"/>
                <a:gd name="connsiteX3" fmla="*/ 177635 w 407461"/>
                <a:gd name="connsiteY3" fmla="*/ 115149 h 919398"/>
                <a:gd name="connsiteX4" fmla="*/ 129821 w 407461"/>
                <a:gd name="connsiteY4" fmla="*/ 0 h 919398"/>
                <a:gd name="connsiteX0" fmla="*/ 129821 w 407461"/>
                <a:gd name="connsiteY0" fmla="*/ 0 h 919398"/>
                <a:gd name="connsiteX1" fmla="*/ 273639 w 407461"/>
                <a:gd name="connsiteY1" fmla="*/ 919398 h 919398"/>
                <a:gd name="connsiteX2" fmla="*/ 407461 w 407461"/>
                <a:gd name="connsiteY2" fmla="*/ 914872 h 919398"/>
                <a:gd name="connsiteX3" fmla="*/ 177635 w 407461"/>
                <a:gd name="connsiteY3" fmla="*/ 115149 h 919398"/>
                <a:gd name="connsiteX4" fmla="*/ 129821 w 407461"/>
                <a:gd name="connsiteY4" fmla="*/ 0 h 919398"/>
                <a:gd name="connsiteX0" fmla="*/ 129821 w 407461"/>
                <a:gd name="connsiteY0" fmla="*/ 0 h 919398"/>
                <a:gd name="connsiteX1" fmla="*/ 273639 w 407461"/>
                <a:gd name="connsiteY1" fmla="*/ 919398 h 919398"/>
                <a:gd name="connsiteX2" fmla="*/ 407461 w 407461"/>
                <a:gd name="connsiteY2" fmla="*/ 914872 h 919398"/>
                <a:gd name="connsiteX3" fmla="*/ 182161 w 407461"/>
                <a:gd name="connsiteY3" fmla="*/ 142310 h 919398"/>
                <a:gd name="connsiteX4" fmla="*/ 129821 w 407461"/>
                <a:gd name="connsiteY4" fmla="*/ 0 h 919398"/>
                <a:gd name="connsiteX0" fmla="*/ 129821 w 407461"/>
                <a:gd name="connsiteY0" fmla="*/ 0 h 919398"/>
                <a:gd name="connsiteX1" fmla="*/ 273639 w 407461"/>
                <a:gd name="connsiteY1" fmla="*/ 919398 h 919398"/>
                <a:gd name="connsiteX2" fmla="*/ 407461 w 407461"/>
                <a:gd name="connsiteY2" fmla="*/ 914872 h 919398"/>
                <a:gd name="connsiteX3" fmla="*/ 182161 w 407461"/>
                <a:gd name="connsiteY3" fmla="*/ 142310 h 919398"/>
                <a:gd name="connsiteX4" fmla="*/ 129821 w 407461"/>
                <a:gd name="connsiteY4" fmla="*/ 0 h 919398"/>
                <a:gd name="connsiteX0" fmla="*/ 129821 w 407461"/>
                <a:gd name="connsiteY0" fmla="*/ 0 h 919398"/>
                <a:gd name="connsiteX1" fmla="*/ 273639 w 407461"/>
                <a:gd name="connsiteY1" fmla="*/ 919398 h 919398"/>
                <a:gd name="connsiteX2" fmla="*/ 407461 w 407461"/>
                <a:gd name="connsiteY2" fmla="*/ 914872 h 919398"/>
                <a:gd name="connsiteX3" fmla="*/ 182161 w 407461"/>
                <a:gd name="connsiteY3" fmla="*/ 142310 h 919398"/>
                <a:gd name="connsiteX4" fmla="*/ 129821 w 407461"/>
                <a:gd name="connsiteY4" fmla="*/ 0 h 919398"/>
                <a:gd name="connsiteX0" fmla="*/ 129821 w 407461"/>
                <a:gd name="connsiteY0" fmla="*/ 0 h 919398"/>
                <a:gd name="connsiteX1" fmla="*/ 273639 w 407461"/>
                <a:gd name="connsiteY1" fmla="*/ 919398 h 919398"/>
                <a:gd name="connsiteX2" fmla="*/ 407461 w 407461"/>
                <a:gd name="connsiteY2" fmla="*/ 914872 h 919398"/>
                <a:gd name="connsiteX3" fmla="*/ 182161 w 407461"/>
                <a:gd name="connsiteY3" fmla="*/ 142310 h 919398"/>
                <a:gd name="connsiteX4" fmla="*/ 129821 w 407461"/>
                <a:gd name="connsiteY4" fmla="*/ 0 h 919398"/>
                <a:gd name="connsiteX0" fmla="*/ 129821 w 393881"/>
                <a:gd name="connsiteY0" fmla="*/ 0 h 919398"/>
                <a:gd name="connsiteX1" fmla="*/ 273639 w 393881"/>
                <a:gd name="connsiteY1" fmla="*/ 919398 h 919398"/>
                <a:gd name="connsiteX2" fmla="*/ 393881 w 393881"/>
                <a:gd name="connsiteY2" fmla="*/ 914872 h 919398"/>
                <a:gd name="connsiteX3" fmla="*/ 182161 w 393881"/>
                <a:gd name="connsiteY3" fmla="*/ 142310 h 919398"/>
                <a:gd name="connsiteX4" fmla="*/ 129821 w 393881"/>
                <a:gd name="connsiteY4" fmla="*/ 0 h 919398"/>
                <a:gd name="connsiteX0" fmla="*/ 129821 w 393881"/>
                <a:gd name="connsiteY0" fmla="*/ 0 h 919398"/>
                <a:gd name="connsiteX1" fmla="*/ 273639 w 393881"/>
                <a:gd name="connsiteY1" fmla="*/ 919398 h 919398"/>
                <a:gd name="connsiteX2" fmla="*/ 393881 w 393881"/>
                <a:gd name="connsiteY2" fmla="*/ 914872 h 919398"/>
                <a:gd name="connsiteX3" fmla="*/ 182161 w 393881"/>
                <a:gd name="connsiteY3" fmla="*/ 142310 h 919398"/>
                <a:gd name="connsiteX4" fmla="*/ 129821 w 393881"/>
                <a:gd name="connsiteY4" fmla="*/ 0 h 919398"/>
                <a:gd name="connsiteX0" fmla="*/ 129821 w 393881"/>
                <a:gd name="connsiteY0" fmla="*/ 0 h 919398"/>
                <a:gd name="connsiteX1" fmla="*/ 273639 w 393881"/>
                <a:gd name="connsiteY1" fmla="*/ 919398 h 919398"/>
                <a:gd name="connsiteX2" fmla="*/ 393881 w 393881"/>
                <a:gd name="connsiteY2" fmla="*/ 914872 h 919398"/>
                <a:gd name="connsiteX3" fmla="*/ 182161 w 393881"/>
                <a:gd name="connsiteY3" fmla="*/ 142310 h 919398"/>
                <a:gd name="connsiteX4" fmla="*/ 129821 w 393881"/>
                <a:gd name="connsiteY4" fmla="*/ 0 h 919398"/>
                <a:gd name="connsiteX0" fmla="*/ 135698 w 399758"/>
                <a:gd name="connsiteY0" fmla="*/ 0 h 919398"/>
                <a:gd name="connsiteX1" fmla="*/ 279516 w 399758"/>
                <a:gd name="connsiteY1" fmla="*/ 919398 h 919398"/>
                <a:gd name="connsiteX2" fmla="*/ 399758 w 399758"/>
                <a:gd name="connsiteY2" fmla="*/ 914872 h 919398"/>
                <a:gd name="connsiteX3" fmla="*/ 188038 w 399758"/>
                <a:gd name="connsiteY3" fmla="*/ 142310 h 919398"/>
                <a:gd name="connsiteX4" fmla="*/ 135698 w 399758"/>
                <a:gd name="connsiteY4" fmla="*/ 0 h 919398"/>
                <a:gd name="connsiteX0" fmla="*/ 135698 w 399758"/>
                <a:gd name="connsiteY0" fmla="*/ 0 h 919398"/>
                <a:gd name="connsiteX1" fmla="*/ 279516 w 399758"/>
                <a:gd name="connsiteY1" fmla="*/ 919398 h 919398"/>
                <a:gd name="connsiteX2" fmla="*/ 399758 w 399758"/>
                <a:gd name="connsiteY2" fmla="*/ 914872 h 919398"/>
                <a:gd name="connsiteX3" fmla="*/ 188038 w 399758"/>
                <a:gd name="connsiteY3" fmla="*/ 142310 h 919398"/>
                <a:gd name="connsiteX4" fmla="*/ 135698 w 399758"/>
                <a:gd name="connsiteY4" fmla="*/ 0 h 919398"/>
                <a:gd name="connsiteX0" fmla="*/ 135698 w 399758"/>
                <a:gd name="connsiteY0" fmla="*/ 0 h 919398"/>
                <a:gd name="connsiteX1" fmla="*/ 279516 w 399758"/>
                <a:gd name="connsiteY1" fmla="*/ 919398 h 919398"/>
                <a:gd name="connsiteX2" fmla="*/ 399758 w 399758"/>
                <a:gd name="connsiteY2" fmla="*/ 914872 h 919398"/>
                <a:gd name="connsiteX3" fmla="*/ 188038 w 399758"/>
                <a:gd name="connsiteY3" fmla="*/ 142310 h 919398"/>
                <a:gd name="connsiteX4" fmla="*/ 135698 w 399758"/>
                <a:gd name="connsiteY4" fmla="*/ 0 h 919398"/>
                <a:gd name="connsiteX0" fmla="*/ 135698 w 399758"/>
                <a:gd name="connsiteY0" fmla="*/ 0 h 919398"/>
                <a:gd name="connsiteX1" fmla="*/ 279516 w 399758"/>
                <a:gd name="connsiteY1" fmla="*/ 919398 h 919398"/>
                <a:gd name="connsiteX2" fmla="*/ 399758 w 399758"/>
                <a:gd name="connsiteY2" fmla="*/ 914872 h 919398"/>
                <a:gd name="connsiteX3" fmla="*/ 188038 w 399758"/>
                <a:gd name="connsiteY3" fmla="*/ 142310 h 919398"/>
                <a:gd name="connsiteX4" fmla="*/ 135698 w 399758"/>
                <a:gd name="connsiteY4" fmla="*/ 0 h 919398"/>
                <a:gd name="connsiteX0" fmla="*/ 135698 w 399758"/>
                <a:gd name="connsiteY0" fmla="*/ 0 h 919398"/>
                <a:gd name="connsiteX1" fmla="*/ 279516 w 399758"/>
                <a:gd name="connsiteY1" fmla="*/ 919398 h 919398"/>
                <a:gd name="connsiteX2" fmla="*/ 399758 w 399758"/>
                <a:gd name="connsiteY2" fmla="*/ 914872 h 919398"/>
                <a:gd name="connsiteX3" fmla="*/ 188038 w 399758"/>
                <a:gd name="connsiteY3" fmla="*/ 142310 h 919398"/>
                <a:gd name="connsiteX4" fmla="*/ 135698 w 399758"/>
                <a:gd name="connsiteY4" fmla="*/ 0 h 919398"/>
                <a:gd name="connsiteX0" fmla="*/ 135698 w 399758"/>
                <a:gd name="connsiteY0" fmla="*/ 0 h 919398"/>
                <a:gd name="connsiteX1" fmla="*/ 279516 w 399758"/>
                <a:gd name="connsiteY1" fmla="*/ 919398 h 919398"/>
                <a:gd name="connsiteX2" fmla="*/ 399758 w 399758"/>
                <a:gd name="connsiteY2" fmla="*/ 914872 h 919398"/>
                <a:gd name="connsiteX3" fmla="*/ 206749 w 399758"/>
                <a:gd name="connsiteY3" fmla="*/ 98655 h 919398"/>
                <a:gd name="connsiteX4" fmla="*/ 135698 w 399758"/>
                <a:gd name="connsiteY4" fmla="*/ 0 h 919398"/>
                <a:gd name="connsiteX0" fmla="*/ 135698 w 399758"/>
                <a:gd name="connsiteY0" fmla="*/ 0 h 919398"/>
                <a:gd name="connsiteX1" fmla="*/ 279516 w 399758"/>
                <a:gd name="connsiteY1" fmla="*/ 919398 h 919398"/>
                <a:gd name="connsiteX2" fmla="*/ 399758 w 399758"/>
                <a:gd name="connsiteY2" fmla="*/ 914872 h 919398"/>
                <a:gd name="connsiteX3" fmla="*/ 219222 w 399758"/>
                <a:gd name="connsiteY3" fmla="*/ 98655 h 919398"/>
                <a:gd name="connsiteX4" fmla="*/ 135698 w 399758"/>
                <a:gd name="connsiteY4" fmla="*/ 0 h 919398"/>
                <a:gd name="connsiteX0" fmla="*/ 135698 w 399758"/>
                <a:gd name="connsiteY0" fmla="*/ 0 h 919398"/>
                <a:gd name="connsiteX1" fmla="*/ 279516 w 399758"/>
                <a:gd name="connsiteY1" fmla="*/ 919398 h 919398"/>
                <a:gd name="connsiteX2" fmla="*/ 399758 w 399758"/>
                <a:gd name="connsiteY2" fmla="*/ 914872 h 919398"/>
                <a:gd name="connsiteX3" fmla="*/ 209868 w 399758"/>
                <a:gd name="connsiteY3" fmla="*/ 83065 h 919398"/>
                <a:gd name="connsiteX4" fmla="*/ 135698 w 399758"/>
                <a:gd name="connsiteY4" fmla="*/ 0 h 919398"/>
                <a:gd name="connsiteX0" fmla="*/ 135698 w 399758"/>
                <a:gd name="connsiteY0" fmla="*/ 0 h 919398"/>
                <a:gd name="connsiteX1" fmla="*/ 279516 w 399758"/>
                <a:gd name="connsiteY1" fmla="*/ 919398 h 919398"/>
                <a:gd name="connsiteX2" fmla="*/ 399758 w 399758"/>
                <a:gd name="connsiteY2" fmla="*/ 914872 h 919398"/>
                <a:gd name="connsiteX3" fmla="*/ 209868 w 399758"/>
                <a:gd name="connsiteY3" fmla="*/ 83065 h 919398"/>
                <a:gd name="connsiteX4" fmla="*/ 135698 w 399758"/>
                <a:gd name="connsiteY4" fmla="*/ 0 h 919398"/>
                <a:gd name="connsiteX0" fmla="*/ 135698 w 399758"/>
                <a:gd name="connsiteY0" fmla="*/ 0 h 919398"/>
                <a:gd name="connsiteX1" fmla="*/ 279516 w 399758"/>
                <a:gd name="connsiteY1" fmla="*/ 919398 h 919398"/>
                <a:gd name="connsiteX2" fmla="*/ 399758 w 399758"/>
                <a:gd name="connsiteY2" fmla="*/ 914872 h 919398"/>
                <a:gd name="connsiteX3" fmla="*/ 209868 w 399758"/>
                <a:gd name="connsiteY3" fmla="*/ 83065 h 919398"/>
                <a:gd name="connsiteX4" fmla="*/ 135698 w 399758"/>
                <a:gd name="connsiteY4" fmla="*/ 0 h 919398"/>
                <a:gd name="connsiteX0" fmla="*/ 128951 w 393011"/>
                <a:gd name="connsiteY0" fmla="*/ 0 h 919398"/>
                <a:gd name="connsiteX1" fmla="*/ 272769 w 393011"/>
                <a:gd name="connsiteY1" fmla="*/ 919398 h 919398"/>
                <a:gd name="connsiteX2" fmla="*/ 393011 w 393011"/>
                <a:gd name="connsiteY2" fmla="*/ 914872 h 919398"/>
                <a:gd name="connsiteX3" fmla="*/ 203121 w 393011"/>
                <a:gd name="connsiteY3" fmla="*/ 83065 h 919398"/>
                <a:gd name="connsiteX4" fmla="*/ 128951 w 393011"/>
                <a:gd name="connsiteY4" fmla="*/ 0 h 919398"/>
                <a:gd name="connsiteX0" fmla="*/ 128951 w 393011"/>
                <a:gd name="connsiteY0" fmla="*/ 0 h 919398"/>
                <a:gd name="connsiteX1" fmla="*/ 272769 w 393011"/>
                <a:gd name="connsiteY1" fmla="*/ 919398 h 919398"/>
                <a:gd name="connsiteX2" fmla="*/ 393011 w 393011"/>
                <a:gd name="connsiteY2" fmla="*/ 914872 h 919398"/>
                <a:gd name="connsiteX3" fmla="*/ 203121 w 393011"/>
                <a:gd name="connsiteY3" fmla="*/ 83065 h 919398"/>
                <a:gd name="connsiteX4" fmla="*/ 128951 w 393011"/>
                <a:gd name="connsiteY4" fmla="*/ 0 h 919398"/>
                <a:gd name="connsiteX0" fmla="*/ 128951 w 393011"/>
                <a:gd name="connsiteY0" fmla="*/ 0 h 919398"/>
                <a:gd name="connsiteX1" fmla="*/ 272769 w 393011"/>
                <a:gd name="connsiteY1" fmla="*/ 919398 h 919398"/>
                <a:gd name="connsiteX2" fmla="*/ 393011 w 393011"/>
                <a:gd name="connsiteY2" fmla="*/ 914872 h 919398"/>
                <a:gd name="connsiteX3" fmla="*/ 203121 w 393011"/>
                <a:gd name="connsiteY3" fmla="*/ 83065 h 919398"/>
                <a:gd name="connsiteX4" fmla="*/ 128951 w 393011"/>
                <a:gd name="connsiteY4" fmla="*/ 0 h 919398"/>
                <a:gd name="connsiteX0" fmla="*/ 128951 w 393011"/>
                <a:gd name="connsiteY0" fmla="*/ 0 h 919398"/>
                <a:gd name="connsiteX1" fmla="*/ 272769 w 393011"/>
                <a:gd name="connsiteY1" fmla="*/ 919398 h 919398"/>
                <a:gd name="connsiteX2" fmla="*/ 393011 w 393011"/>
                <a:gd name="connsiteY2" fmla="*/ 914872 h 919398"/>
                <a:gd name="connsiteX3" fmla="*/ 203121 w 393011"/>
                <a:gd name="connsiteY3" fmla="*/ 83065 h 919398"/>
                <a:gd name="connsiteX4" fmla="*/ 128951 w 393011"/>
                <a:gd name="connsiteY4" fmla="*/ 0 h 919398"/>
                <a:gd name="connsiteX0" fmla="*/ 128951 w 393011"/>
                <a:gd name="connsiteY0" fmla="*/ 0 h 919398"/>
                <a:gd name="connsiteX1" fmla="*/ 272769 w 393011"/>
                <a:gd name="connsiteY1" fmla="*/ 919398 h 919398"/>
                <a:gd name="connsiteX2" fmla="*/ 393011 w 393011"/>
                <a:gd name="connsiteY2" fmla="*/ 914872 h 919398"/>
                <a:gd name="connsiteX3" fmla="*/ 203121 w 393011"/>
                <a:gd name="connsiteY3" fmla="*/ 83065 h 919398"/>
                <a:gd name="connsiteX4" fmla="*/ 128951 w 393011"/>
                <a:gd name="connsiteY4" fmla="*/ 0 h 919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3011" h="919398">
                  <a:moveTo>
                    <a:pt x="128951" y="0"/>
                  </a:moveTo>
                  <a:cubicBezTo>
                    <a:pt x="-217941" y="346902"/>
                    <a:pt x="241428" y="514854"/>
                    <a:pt x="272769" y="919398"/>
                  </a:cubicBezTo>
                  <a:lnTo>
                    <a:pt x="393011" y="914872"/>
                  </a:lnTo>
                  <a:cubicBezTo>
                    <a:pt x="368711" y="517829"/>
                    <a:pt x="-34219" y="380414"/>
                    <a:pt x="203121" y="83065"/>
                  </a:cubicBezTo>
                  <a:cubicBezTo>
                    <a:pt x="173301" y="44983"/>
                    <a:pt x="149416" y="33856"/>
                    <a:pt x="1289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33" name="Donut 17">
              <a:extLst>
                <a:ext uri="{FF2B5EF4-FFF2-40B4-BE49-F238E27FC236}">
                  <a16:creationId xmlns="" xmlns:a16="http://schemas.microsoft.com/office/drawing/2014/main" id="{0180C35A-1722-4BC5-8560-99650C7A535A}"/>
                </a:ext>
              </a:extLst>
            </p:cNvPr>
            <p:cNvSpPr/>
            <p:nvPr/>
          </p:nvSpPr>
          <p:spPr>
            <a:xfrm>
              <a:off x="5580778" y="1473174"/>
              <a:ext cx="200694" cy="200694"/>
            </a:xfrm>
            <a:prstGeom prst="donu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</a:endParaRPr>
            </a:p>
          </p:txBody>
        </p:sp>
        <p:sp>
          <p:nvSpPr>
            <p:cNvPr id="34" name="Donut 18">
              <a:extLst>
                <a:ext uri="{FF2B5EF4-FFF2-40B4-BE49-F238E27FC236}">
                  <a16:creationId xmlns="" xmlns:a16="http://schemas.microsoft.com/office/drawing/2014/main" id="{DF6E9263-39D4-4FA6-AF03-00BC03B2D8C5}"/>
                </a:ext>
              </a:extLst>
            </p:cNvPr>
            <p:cNvSpPr/>
            <p:nvPr/>
          </p:nvSpPr>
          <p:spPr>
            <a:xfrm>
              <a:off x="6414686" y="1480860"/>
              <a:ext cx="200694" cy="200694"/>
            </a:xfrm>
            <a:prstGeom prst="donu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="" xmlns:a16="http://schemas.microsoft.com/office/drawing/2014/main" id="{36175C57-C14A-43D8-9DEC-3247A083312C}"/>
              </a:ext>
            </a:extLst>
          </p:cNvPr>
          <p:cNvGrpSpPr/>
          <p:nvPr/>
        </p:nvGrpSpPr>
        <p:grpSpPr>
          <a:xfrm>
            <a:off x="2996198" y="1356542"/>
            <a:ext cx="3519227" cy="3022942"/>
            <a:chOff x="3994931" y="1808723"/>
            <a:chExt cx="4692302" cy="4030589"/>
          </a:xfrm>
          <a:solidFill>
            <a:schemeClr val="bg1">
              <a:lumMod val="75000"/>
            </a:schemeClr>
          </a:solidFill>
        </p:grpSpPr>
        <p:sp>
          <p:nvSpPr>
            <p:cNvPr id="30" name="Block Arc 29">
              <a:extLst>
                <a:ext uri="{FF2B5EF4-FFF2-40B4-BE49-F238E27FC236}">
                  <a16:creationId xmlns="" xmlns:a16="http://schemas.microsoft.com/office/drawing/2014/main" id="{45FC4F48-EC62-47D9-B9AA-83F48D1201CE}"/>
                </a:ext>
              </a:extLst>
            </p:cNvPr>
            <p:cNvSpPr/>
            <p:nvPr/>
          </p:nvSpPr>
          <p:spPr>
            <a:xfrm rot="10800000">
              <a:off x="5666411" y="1808723"/>
              <a:ext cx="849508" cy="849509"/>
            </a:xfrm>
            <a:prstGeom prst="blockArc">
              <a:avLst>
                <a:gd name="adj1" fmla="val 10728016"/>
                <a:gd name="adj2" fmla="val 25462"/>
                <a:gd name="adj3" fmla="val 1484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="" xmlns:a16="http://schemas.microsoft.com/office/drawing/2014/main" id="{59F15617-3F58-4A88-A90B-F0115B5C1F4F}"/>
                </a:ext>
              </a:extLst>
            </p:cNvPr>
            <p:cNvSpPr/>
            <p:nvPr/>
          </p:nvSpPr>
          <p:spPr>
            <a:xfrm>
              <a:off x="6012146" y="2610438"/>
              <a:ext cx="133781" cy="33448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="" xmlns:a16="http://schemas.microsoft.com/office/drawing/2014/main" id="{BD69DE4F-1200-427C-B64E-91CC0CC057D0}"/>
                </a:ext>
              </a:extLst>
            </p:cNvPr>
            <p:cNvSpPr/>
            <p:nvPr/>
          </p:nvSpPr>
          <p:spPr>
            <a:xfrm>
              <a:off x="6012816" y="2926315"/>
              <a:ext cx="2219081" cy="1337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="" xmlns:a16="http://schemas.microsoft.com/office/drawing/2014/main" id="{1348BE48-3438-4FB6-991F-741C219D0E26}"/>
                </a:ext>
              </a:extLst>
            </p:cNvPr>
            <p:cNvSpPr/>
            <p:nvPr/>
          </p:nvSpPr>
          <p:spPr>
            <a:xfrm>
              <a:off x="4485617" y="3281120"/>
              <a:ext cx="3746280" cy="1337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="" xmlns:a16="http://schemas.microsoft.com/office/drawing/2014/main" id="{1F9EA4BF-AB1A-4F4A-A4AB-B32AA6D8A9D0}"/>
                </a:ext>
              </a:extLst>
            </p:cNvPr>
            <p:cNvSpPr/>
            <p:nvPr/>
          </p:nvSpPr>
          <p:spPr>
            <a:xfrm>
              <a:off x="4485617" y="3635924"/>
              <a:ext cx="3077301" cy="1337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="" xmlns:a16="http://schemas.microsoft.com/office/drawing/2014/main" id="{B6B6A7D7-813B-4DE1-86AA-CF25C2834AAB}"/>
                </a:ext>
              </a:extLst>
            </p:cNvPr>
            <p:cNvSpPr/>
            <p:nvPr/>
          </p:nvSpPr>
          <p:spPr>
            <a:xfrm>
              <a:off x="5154595" y="3990729"/>
              <a:ext cx="2408323" cy="1337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="" xmlns:a16="http://schemas.microsoft.com/office/drawing/2014/main" id="{87EADB63-4A11-492D-A7C0-495309B560E6}"/>
                </a:ext>
              </a:extLst>
            </p:cNvPr>
            <p:cNvSpPr/>
            <p:nvPr/>
          </p:nvSpPr>
          <p:spPr>
            <a:xfrm>
              <a:off x="5154595" y="4345533"/>
              <a:ext cx="1739344" cy="1337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="" xmlns:a16="http://schemas.microsoft.com/office/drawing/2014/main" id="{3928B7B2-5CC2-4B69-9D34-1BF3F70AFDFD}"/>
                </a:ext>
              </a:extLst>
            </p:cNvPr>
            <p:cNvSpPr/>
            <p:nvPr/>
          </p:nvSpPr>
          <p:spPr>
            <a:xfrm>
              <a:off x="6088914" y="4700337"/>
              <a:ext cx="805025" cy="1337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="" xmlns:a16="http://schemas.microsoft.com/office/drawing/2014/main" id="{F8A7F2FE-17FC-4A4E-95F0-2732F1545CC5}"/>
                </a:ext>
              </a:extLst>
            </p:cNvPr>
            <p:cNvSpPr/>
            <p:nvPr/>
          </p:nvSpPr>
          <p:spPr>
            <a:xfrm>
              <a:off x="6022024" y="4700337"/>
              <a:ext cx="133781" cy="65881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43" name="Freeform 32">
              <a:extLst>
                <a:ext uri="{FF2B5EF4-FFF2-40B4-BE49-F238E27FC236}">
                  <a16:creationId xmlns="" xmlns:a16="http://schemas.microsoft.com/office/drawing/2014/main" id="{E3C41861-547B-480F-9998-7B6AD5247BDE}"/>
                </a:ext>
              </a:extLst>
            </p:cNvPr>
            <p:cNvSpPr/>
            <p:nvPr/>
          </p:nvSpPr>
          <p:spPr>
            <a:xfrm>
              <a:off x="8129649" y="2788110"/>
              <a:ext cx="557584" cy="761717"/>
            </a:xfrm>
            <a:custGeom>
              <a:avLst/>
              <a:gdLst>
                <a:gd name="connsiteX0" fmla="*/ 0 w 557442"/>
                <a:gd name="connsiteY0" fmla="*/ 114911 h 740811"/>
                <a:gd name="connsiteX1" fmla="*/ 7335 w 557442"/>
                <a:gd name="connsiteY1" fmla="*/ 0 h 740811"/>
                <a:gd name="connsiteX2" fmla="*/ 557442 w 557442"/>
                <a:gd name="connsiteY2" fmla="*/ 378963 h 740811"/>
                <a:gd name="connsiteX3" fmla="*/ 7335 w 557442"/>
                <a:gd name="connsiteY3" fmla="*/ 740811 h 740811"/>
                <a:gd name="connsiteX4" fmla="*/ 7335 w 557442"/>
                <a:gd name="connsiteY4" fmla="*/ 625900 h 740811"/>
                <a:gd name="connsiteX5" fmla="*/ 398522 w 557442"/>
                <a:gd name="connsiteY5" fmla="*/ 386297 h 740811"/>
                <a:gd name="connsiteX6" fmla="*/ 0 w 557442"/>
                <a:gd name="connsiteY6" fmla="*/ 114911 h 740811"/>
                <a:gd name="connsiteX0" fmla="*/ 0 w 550107"/>
                <a:gd name="connsiteY0" fmla="*/ 114911 h 740811"/>
                <a:gd name="connsiteX1" fmla="*/ 7335 w 550107"/>
                <a:gd name="connsiteY1" fmla="*/ 0 h 740811"/>
                <a:gd name="connsiteX2" fmla="*/ 550107 w 550107"/>
                <a:gd name="connsiteY2" fmla="*/ 369183 h 740811"/>
                <a:gd name="connsiteX3" fmla="*/ 7335 w 550107"/>
                <a:gd name="connsiteY3" fmla="*/ 740811 h 740811"/>
                <a:gd name="connsiteX4" fmla="*/ 7335 w 550107"/>
                <a:gd name="connsiteY4" fmla="*/ 625900 h 740811"/>
                <a:gd name="connsiteX5" fmla="*/ 398522 w 550107"/>
                <a:gd name="connsiteY5" fmla="*/ 386297 h 740811"/>
                <a:gd name="connsiteX6" fmla="*/ 0 w 550107"/>
                <a:gd name="connsiteY6" fmla="*/ 114911 h 740811"/>
                <a:gd name="connsiteX0" fmla="*/ 0 w 535438"/>
                <a:gd name="connsiteY0" fmla="*/ 114911 h 740811"/>
                <a:gd name="connsiteX1" fmla="*/ 7335 w 535438"/>
                <a:gd name="connsiteY1" fmla="*/ 0 h 740811"/>
                <a:gd name="connsiteX2" fmla="*/ 535438 w 535438"/>
                <a:gd name="connsiteY2" fmla="*/ 371628 h 740811"/>
                <a:gd name="connsiteX3" fmla="*/ 7335 w 535438"/>
                <a:gd name="connsiteY3" fmla="*/ 740811 h 740811"/>
                <a:gd name="connsiteX4" fmla="*/ 7335 w 535438"/>
                <a:gd name="connsiteY4" fmla="*/ 625900 h 740811"/>
                <a:gd name="connsiteX5" fmla="*/ 398522 w 535438"/>
                <a:gd name="connsiteY5" fmla="*/ 386297 h 740811"/>
                <a:gd name="connsiteX6" fmla="*/ 0 w 535438"/>
                <a:gd name="connsiteY6" fmla="*/ 114911 h 740811"/>
                <a:gd name="connsiteX0" fmla="*/ 0 w 535438"/>
                <a:gd name="connsiteY0" fmla="*/ 114911 h 740811"/>
                <a:gd name="connsiteX1" fmla="*/ 7335 w 535438"/>
                <a:gd name="connsiteY1" fmla="*/ 0 h 740811"/>
                <a:gd name="connsiteX2" fmla="*/ 535438 w 535438"/>
                <a:gd name="connsiteY2" fmla="*/ 361848 h 740811"/>
                <a:gd name="connsiteX3" fmla="*/ 7335 w 535438"/>
                <a:gd name="connsiteY3" fmla="*/ 740811 h 740811"/>
                <a:gd name="connsiteX4" fmla="*/ 7335 w 535438"/>
                <a:gd name="connsiteY4" fmla="*/ 625900 h 740811"/>
                <a:gd name="connsiteX5" fmla="*/ 398522 w 535438"/>
                <a:gd name="connsiteY5" fmla="*/ 386297 h 740811"/>
                <a:gd name="connsiteX6" fmla="*/ 0 w 535438"/>
                <a:gd name="connsiteY6" fmla="*/ 114911 h 740811"/>
                <a:gd name="connsiteX0" fmla="*/ 0 w 547662"/>
                <a:gd name="connsiteY0" fmla="*/ 114911 h 740811"/>
                <a:gd name="connsiteX1" fmla="*/ 7335 w 547662"/>
                <a:gd name="connsiteY1" fmla="*/ 0 h 740811"/>
                <a:gd name="connsiteX2" fmla="*/ 547662 w 547662"/>
                <a:gd name="connsiteY2" fmla="*/ 369183 h 740811"/>
                <a:gd name="connsiteX3" fmla="*/ 7335 w 547662"/>
                <a:gd name="connsiteY3" fmla="*/ 740811 h 740811"/>
                <a:gd name="connsiteX4" fmla="*/ 7335 w 547662"/>
                <a:gd name="connsiteY4" fmla="*/ 625900 h 740811"/>
                <a:gd name="connsiteX5" fmla="*/ 398522 w 547662"/>
                <a:gd name="connsiteY5" fmla="*/ 386297 h 740811"/>
                <a:gd name="connsiteX6" fmla="*/ 0 w 547662"/>
                <a:gd name="connsiteY6" fmla="*/ 114911 h 740811"/>
                <a:gd name="connsiteX0" fmla="*/ 0 w 547662"/>
                <a:gd name="connsiteY0" fmla="*/ 114911 h 740811"/>
                <a:gd name="connsiteX1" fmla="*/ 7335 w 547662"/>
                <a:gd name="connsiteY1" fmla="*/ 0 h 740811"/>
                <a:gd name="connsiteX2" fmla="*/ 547662 w 547662"/>
                <a:gd name="connsiteY2" fmla="*/ 369183 h 740811"/>
                <a:gd name="connsiteX3" fmla="*/ 7335 w 547662"/>
                <a:gd name="connsiteY3" fmla="*/ 740811 h 740811"/>
                <a:gd name="connsiteX4" fmla="*/ 7335 w 547662"/>
                <a:gd name="connsiteY4" fmla="*/ 625900 h 740811"/>
                <a:gd name="connsiteX5" fmla="*/ 400967 w 547662"/>
                <a:gd name="connsiteY5" fmla="*/ 364292 h 740811"/>
                <a:gd name="connsiteX6" fmla="*/ 0 w 547662"/>
                <a:gd name="connsiteY6" fmla="*/ 114911 h 740811"/>
                <a:gd name="connsiteX0" fmla="*/ 2445 w 550107"/>
                <a:gd name="connsiteY0" fmla="*/ 117356 h 743256"/>
                <a:gd name="connsiteX1" fmla="*/ 0 w 550107"/>
                <a:gd name="connsiteY1" fmla="*/ 0 h 743256"/>
                <a:gd name="connsiteX2" fmla="*/ 550107 w 550107"/>
                <a:gd name="connsiteY2" fmla="*/ 371628 h 743256"/>
                <a:gd name="connsiteX3" fmla="*/ 9780 w 550107"/>
                <a:gd name="connsiteY3" fmla="*/ 743256 h 743256"/>
                <a:gd name="connsiteX4" fmla="*/ 9780 w 550107"/>
                <a:gd name="connsiteY4" fmla="*/ 628345 h 743256"/>
                <a:gd name="connsiteX5" fmla="*/ 403412 w 550107"/>
                <a:gd name="connsiteY5" fmla="*/ 366737 h 743256"/>
                <a:gd name="connsiteX6" fmla="*/ 2445 w 550107"/>
                <a:gd name="connsiteY6" fmla="*/ 117356 h 743256"/>
                <a:gd name="connsiteX0" fmla="*/ 2445 w 550107"/>
                <a:gd name="connsiteY0" fmla="*/ 129580 h 743256"/>
                <a:gd name="connsiteX1" fmla="*/ 0 w 550107"/>
                <a:gd name="connsiteY1" fmla="*/ 0 h 743256"/>
                <a:gd name="connsiteX2" fmla="*/ 550107 w 550107"/>
                <a:gd name="connsiteY2" fmla="*/ 371628 h 743256"/>
                <a:gd name="connsiteX3" fmla="*/ 9780 w 550107"/>
                <a:gd name="connsiteY3" fmla="*/ 743256 h 743256"/>
                <a:gd name="connsiteX4" fmla="*/ 9780 w 550107"/>
                <a:gd name="connsiteY4" fmla="*/ 628345 h 743256"/>
                <a:gd name="connsiteX5" fmla="*/ 403412 w 550107"/>
                <a:gd name="connsiteY5" fmla="*/ 366737 h 743256"/>
                <a:gd name="connsiteX6" fmla="*/ 2445 w 550107"/>
                <a:gd name="connsiteY6" fmla="*/ 129580 h 743256"/>
                <a:gd name="connsiteX0" fmla="*/ 4889 w 552551"/>
                <a:gd name="connsiteY0" fmla="*/ 146694 h 760370"/>
                <a:gd name="connsiteX1" fmla="*/ 0 w 552551"/>
                <a:gd name="connsiteY1" fmla="*/ 0 h 760370"/>
                <a:gd name="connsiteX2" fmla="*/ 552551 w 552551"/>
                <a:gd name="connsiteY2" fmla="*/ 388742 h 760370"/>
                <a:gd name="connsiteX3" fmla="*/ 12224 w 552551"/>
                <a:gd name="connsiteY3" fmla="*/ 760370 h 760370"/>
                <a:gd name="connsiteX4" fmla="*/ 12224 w 552551"/>
                <a:gd name="connsiteY4" fmla="*/ 645459 h 760370"/>
                <a:gd name="connsiteX5" fmla="*/ 405856 w 552551"/>
                <a:gd name="connsiteY5" fmla="*/ 383851 h 760370"/>
                <a:gd name="connsiteX6" fmla="*/ 4889 w 552551"/>
                <a:gd name="connsiteY6" fmla="*/ 146694 h 760370"/>
                <a:gd name="connsiteX0" fmla="*/ 4889 w 552551"/>
                <a:gd name="connsiteY0" fmla="*/ 156219 h 769895"/>
                <a:gd name="connsiteX1" fmla="*/ 0 w 552551"/>
                <a:gd name="connsiteY1" fmla="*/ 0 h 769895"/>
                <a:gd name="connsiteX2" fmla="*/ 552551 w 552551"/>
                <a:gd name="connsiteY2" fmla="*/ 398267 h 769895"/>
                <a:gd name="connsiteX3" fmla="*/ 12224 w 552551"/>
                <a:gd name="connsiteY3" fmla="*/ 769895 h 769895"/>
                <a:gd name="connsiteX4" fmla="*/ 12224 w 552551"/>
                <a:gd name="connsiteY4" fmla="*/ 654984 h 769895"/>
                <a:gd name="connsiteX5" fmla="*/ 405856 w 552551"/>
                <a:gd name="connsiteY5" fmla="*/ 393376 h 769895"/>
                <a:gd name="connsiteX6" fmla="*/ 4889 w 552551"/>
                <a:gd name="connsiteY6" fmla="*/ 156219 h 769895"/>
                <a:gd name="connsiteX0" fmla="*/ 4889 w 552551"/>
                <a:gd name="connsiteY0" fmla="*/ 156219 h 769895"/>
                <a:gd name="connsiteX1" fmla="*/ 0 w 552551"/>
                <a:gd name="connsiteY1" fmla="*/ 0 h 769895"/>
                <a:gd name="connsiteX2" fmla="*/ 552551 w 552551"/>
                <a:gd name="connsiteY2" fmla="*/ 398267 h 769895"/>
                <a:gd name="connsiteX3" fmla="*/ 12224 w 552551"/>
                <a:gd name="connsiteY3" fmla="*/ 769895 h 769895"/>
                <a:gd name="connsiteX4" fmla="*/ 12224 w 552551"/>
                <a:gd name="connsiteY4" fmla="*/ 669272 h 769895"/>
                <a:gd name="connsiteX5" fmla="*/ 405856 w 552551"/>
                <a:gd name="connsiteY5" fmla="*/ 393376 h 769895"/>
                <a:gd name="connsiteX6" fmla="*/ 4889 w 552551"/>
                <a:gd name="connsiteY6" fmla="*/ 156219 h 769895"/>
                <a:gd name="connsiteX0" fmla="*/ 4889 w 552551"/>
                <a:gd name="connsiteY0" fmla="*/ 156219 h 819902"/>
                <a:gd name="connsiteX1" fmla="*/ 0 w 552551"/>
                <a:gd name="connsiteY1" fmla="*/ 0 h 819902"/>
                <a:gd name="connsiteX2" fmla="*/ 552551 w 552551"/>
                <a:gd name="connsiteY2" fmla="*/ 398267 h 819902"/>
                <a:gd name="connsiteX3" fmla="*/ 9843 w 552551"/>
                <a:gd name="connsiteY3" fmla="*/ 819902 h 819902"/>
                <a:gd name="connsiteX4" fmla="*/ 12224 w 552551"/>
                <a:gd name="connsiteY4" fmla="*/ 669272 h 819902"/>
                <a:gd name="connsiteX5" fmla="*/ 405856 w 552551"/>
                <a:gd name="connsiteY5" fmla="*/ 393376 h 819902"/>
                <a:gd name="connsiteX6" fmla="*/ 4889 w 552551"/>
                <a:gd name="connsiteY6" fmla="*/ 156219 h 819902"/>
                <a:gd name="connsiteX0" fmla="*/ 4889 w 552551"/>
                <a:gd name="connsiteY0" fmla="*/ 156219 h 819902"/>
                <a:gd name="connsiteX1" fmla="*/ 0 w 552551"/>
                <a:gd name="connsiteY1" fmla="*/ 0 h 819902"/>
                <a:gd name="connsiteX2" fmla="*/ 552551 w 552551"/>
                <a:gd name="connsiteY2" fmla="*/ 398267 h 819902"/>
                <a:gd name="connsiteX3" fmla="*/ 9843 w 552551"/>
                <a:gd name="connsiteY3" fmla="*/ 819902 h 819902"/>
                <a:gd name="connsiteX4" fmla="*/ 9843 w 552551"/>
                <a:gd name="connsiteY4" fmla="*/ 674035 h 819902"/>
                <a:gd name="connsiteX5" fmla="*/ 405856 w 552551"/>
                <a:gd name="connsiteY5" fmla="*/ 393376 h 819902"/>
                <a:gd name="connsiteX6" fmla="*/ 4889 w 552551"/>
                <a:gd name="connsiteY6" fmla="*/ 156219 h 819902"/>
                <a:gd name="connsiteX0" fmla="*/ 4889 w 600176"/>
                <a:gd name="connsiteY0" fmla="*/ 156219 h 819902"/>
                <a:gd name="connsiteX1" fmla="*/ 0 w 600176"/>
                <a:gd name="connsiteY1" fmla="*/ 0 h 819902"/>
                <a:gd name="connsiteX2" fmla="*/ 600176 w 600176"/>
                <a:gd name="connsiteY2" fmla="*/ 405411 h 819902"/>
                <a:gd name="connsiteX3" fmla="*/ 9843 w 600176"/>
                <a:gd name="connsiteY3" fmla="*/ 819902 h 819902"/>
                <a:gd name="connsiteX4" fmla="*/ 9843 w 600176"/>
                <a:gd name="connsiteY4" fmla="*/ 674035 h 819902"/>
                <a:gd name="connsiteX5" fmla="*/ 405856 w 600176"/>
                <a:gd name="connsiteY5" fmla="*/ 393376 h 819902"/>
                <a:gd name="connsiteX6" fmla="*/ 4889 w 600176"/>
                <a:gd name="connsiteY6" fmla="*/ 156219 h 819902"/>
                <a:gd name="connsiteX0" fmla="*/ 4889 w 600176"/>
                <a:gd name="connsiteY0" fmla="*/ 156219 h 819902"/>
                <a:gd name="connsiteX1" fmla="*/ 0 w 600176"/>
                <a:gd name="connsiteY1" fmla="*/ 0 h 819902"/>
                <a:gd name="connsiteX2" fmla="*/ 600176 w 600176"/>
                <a:gd name="connsiteY2" fmla="*/ 405411 h 819902"/>
                <a:gd name="connsiteX3" fmla="*/ 9843 w 600176"/>
                <a:gd name="connsiteY3" fmla="*/ 819902 h 819902"/>
                <a:gd name="connsiteX4" fmla="*/ 9843 w 600176"/>
                <a:gd name="connsiteY4" fmla="*/ 674035 h 819902"/>
                <a:gd name="connsiteX5" fmla="*/ 391569 w 600176"/>
                <a:gd name="connsiteY5" fmla="*/ 405282 h 819902"/>
                <a:gd name="connsiteX6" fmla="*/ 4889 w 600176"/>
                <a:gd name="connsiteY6" fmla="*/ 156219 h 819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0176" h="819902">
                  <a:moveTo>
                    <a:pt x="4889" y="156219"/>
                  </a:moveTo>
                  <a:lnTo>
                    <a:pt x="0" y="0"/>
                  </a:lnTo>
                  <a:lnTo>
                    <a:pt x="600176" y="405411"/>
                  </a:lnTo>
                  <a:lnTo>
                    <a:pt x="9843" y="819902"/>
                  </a:lnTo>
                  <a:cubicBezTo>
                    <a:pt x="10637" y="769692"/>
                    <a:pt x="9049" y="724245"/>
                    <a:pt x="9843" y="674035"/>
                  </a:cubicBezTo>
                  <a:lnTo>
                    <a:pt x="391569" y="405282"/>
                  </a:lnTo>
                  <a:lnTo>
                    <a:pt x="4889" y="15621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44" name="Freeform 35">
              <a:extLst>
                <a:ext uri="{FF2B5EF4-FFF2-40B4-BE49-F238E27FC236}">
                  <a16:creationId xmlns="" xmlns:a16="http://schemas.microsoft.com/office/drawing/2014/main" id="{6153EAAA-C531-44C8-BFF6-5685AC0D5748}"/>
                </a:ext>
              </a:extLst>
            </p:cNvPr>
            <p:cNvSpPr/>
            <p:nvPr/>
          </p:nvSpPr>
          <p:spPr>
            <a:xfrm rot="10800000">
              <a:off x="3994931" y="3158644"/>
              <a:ext cx="557584" cy="761717"/>
            </a:xfrm>
            <a:custGeom>
              <a:avLst/>
              <a:gdLst>
                <a:gd name="connsiteX0" fmla="*/ 0 w 557442"/>
                <a:gd name="connsiteY0" fmla="*/ 114911 h 740811"/>
                <a:gd name="connsiteX1" fmla="*/ 7335 w 557442"/>
                <a:gd name="connsiteY1" fmla="*/ 0 h 740811"/>
                <a:gd name="connsiteX2" fmla="*/ 557442 w 557442"/>
                <a:gd name="connsiteY2" fmla="*/ 378963 h 740811"/>
                <a:gd name="connsiteX3" fmla="*/ 7335 w 557442"/>
                <a:gd name="connsiteY3" fmla="*/ 740811 h 740811"/>
                <a:gd name="connsiteX4" fmla="*/ 7335 w 557442"/>
                <a:gd name="connsiteY4" fmla="*/ 625900 h 740811"/>
                <a:gd name="connsiteX5" fmla="*/ 398522 w 557442"/>
                <a:gd name="connsiteY5" fmla="*/ 386297 h 740811"/>
                <a:gd name="connsiteX6" fmla="*/ 0 w 557442"/>
                <a:gd name="connsiteY6" fmla="*/ 114911 h 740811"/>
                <a:gd name="connsiteX0" fmla="*/ 0 w 550107"/>
                <a:gd name="connsiteY0" fmla="*/ 114911 h 740811"/>
                <a:gd name="connsiteX1" fmla="*/ 7335 w 550107"/>
                <a:gd name="connsiteY1" fmla="*/ 0 h 740811"/>
                <a:gd name="connsiteX2" fmla="*/ 550107 w 550107"/>
                <a:gd name="connsiteY2" fmla="*/ 369183 h 740811"/>
                <a:gd name="connsiteX3" fmla="*/ 7335 w 550107"/>
                <a:gd name="connsiteY3" fmla="*/ 740811 h 740811"/>
                <a:gd name="connsiteX4" fmla="*/ 7335 w 550107"/>
                <a:gd name="connsiteY4" fmla="*/ 625900 h 740811"/>
                <a:gd name="connsiteX5" fmla="*/ 398522 w 550107"/>
                <a:gd name="connsiteY5" fmla="*/ 386297 h 740811"/>
                <a:gd name="connsiteX6" fmla="*/ 0 w 550107"/>
                <a:gd name="connsiteY6" fmla="*/ 114911 h 740811"/>
                <a:gd name="connsiteX0" fmla="*/ 0 w 535438"/>
                <a:gd name="connsiteY0" fmla="*/ 114911 h 740811"/>
                <a:gd name="connsiteX1" fmla="*/ 7335 w 535438"/>
                <a:gd name="connsiteY1" fmla="*/ 0 h 740811"/>
                <a:gd name="connsiteX2" fmla="*/ 535438 w 535438"/>
                <a:gd name="connsiteY2" fmla="*/ 371628 h 740811"/>
                <a:gd name="connsiteX3" fmla="*/ 7335 w 535438"/>
                <a:gd name="connsiteY3" fmla="*/ 740811 h 740811"/>
                <a:gd name="connsiteX4" fmla="*/ 7335 w 535438"/>
                <a:gd name="connsiteY4" fmla="*/ 625900 h 740811"/>
                <a:gd name="connsiteX5" fmla="*/ 398522 w 535438"/>
                <a:gd name="connsiteY5" fmla="*/ 386297 h 740811"/>
                <a:gd name="connsiteX6" fmla="*/ 0 w 535438"/>
                <a:gd name="connsiteY6" fmla="*/ 114911 h 740811"/>
                <a:gd name="connsiteX0" fmla="*/ 0 w 535438"/>
                <a:gd name="connsiteY0" fmla="*/ 114911 h 740811"/>
                <a:gd name="connsiteX1" fmla="*/ 7335 w 535438"/>
                <a:gd name="connsiteY1" fmla="*/ 0 h 740811"/>
                <a:gd name="connsiteX2" fmla="*/ 535438 w 535438"/>
                <a:gd name="connsiteY2" fmla="*/ 361848 h 740811"/>
                <a:gd name="connsiteX3" fmla="*/ 7335 w 535438"/>
                <a:gd name="connsiteY3" fmla="*/ 740811 h 740811"/>
                <a:gd name="connsiteX4" fmla="*/ 7335 w 535438"/>
                <a:gd name="connsiteY4" fmla="*/ 625900 h 740811"/>
                <a:gd name="connsiteX5" fmla="*/ 398522 w 535438"/>
                <a:gd name="connsiteY5" fmla="*/ 386297 h 740811"/>
                <a:gd name="connsiteX6" fmla="*/ 0 w 535438"/>
                <a:gd name="connsiteY6" fmla="*/ 114911 h 740811"/>
                <a:gd name="connsiteX0" fmla="*/ 0 w 547662"/>
                <a:gd name="connsiteY0" fmla="*/ 114911 h 740811"/>
                <a:gd name="connsiteX1" fmla="*/ 7335 w 547662"/>
                <a:gd name="connsiteY1" fmla="*/ 0 h 740811"/>
                <a:gd name="connsiteX2" fmla="*/ 547662 w 547662"/>
                <a:gd name="connsiteY2" fmla="*/ 369183 h 740811"/>
                <a:gd name="connsiteX3" fmla="*/ 7335 w 547662"/>
                <a:gd name="connsiteY3" fmla="*/ 740811 h 740811"/>
                <a:gd name="connsiteX4" fmla="*/ 7335 w 547662"/>
                <a:gd name="connsiteY4" fmla="*/ 625900 h 740811"/>
                <a:gd name="connsiteX5" fmla="*/ 398522 w 547662"/>
                <a:gd name="connsiteY5" fmla="*/ 386297 h 740811"/>
                <a:gd name="connsiteX6" fmla="*/ 0 w 547662"/>
                <a:gd name="connsiteY6" fmla="*/ 114911 h 740811"/>
                <a:gd name="connsiteX0" fmla="*/ 0 w 547662"/>
                <a:gd name="connsiteY0" fmla="*/ 114911 h 740811"/>
                <a:gd name="connsiteX1" fmla="*/ 7335 w 547662"/>
                <a:gd name="connsiteY1" fmla="*/ 0 h 740811"/>
                <a:gd name="connsiteX2" fmla="*/ 547662 w 547662"/>
                <a:gd name="connsiteY2" fmla="*/ 369183 h 740811"/>
                <a:gd name="connsiteX3" fmla="*/ 7335 w 547662"/>
                <a:gd name="connsiteY3" fmla="*/ 740811 h 740811"/>
                <a:gd name="connsiteX4" fmla="*/ 7335 w 547662"/>
                <a:gd name="connsiteY4" fmla="*/ 625900 h 740811"/>
                <a:gd name="connsiteX5" fmla="*/ 400967 w 547662"/>
                <a:gd name="connsiteY5" fmla="*/ 364292 h 740811"/>
                <a:gd name="connsiteX6" fmla="*/ 0 w 547662"/>
                <a:gd name="connsiteY6" fmla="*/ 114911 h 740811"/>
                <a:gd name="connsiteX0" fmla="*/ 2445 w 550107"/>
                <a:gd name="connsiteY0" fmla="*/ 117356 h 743256"/>
                <a:gd name="connsiteX1" fmla="*/ 0 w 550107"/>
                <a:gd name="connsiteY1" fmla="*/ 0 h 743256"/>
                <a:gd name="connsiteX2" fmla="*/ 550107 w 550107"/>
                <a:gd name="connsiteY2" fmla="*/ 371628 h 743256"/>
                <a:gd name="connsiteX3" fmla="*/ 9780 w 550107"/>
                <a:gd name="connsiteY3" fmla="*/ 743256 h 743256"/>
                <a:gd name="connsiteX4" fmla="*/ 9780 w 550107"/>
                <a:gd name="connsiteY4" fmla="*/ 628345 h 743256"/>
                <a:gd name="connsiteX5" fmla="*/ 403412 w 550107"/>
                <a:gd name="connsiteY5" fmla="*/ 366737 h 743256"/>
                <a:gd name="connsiteX6" fmla="*/ 2445 w 550107"/>
                <a:gd name="connsiteY6" fmla="*/ 117356 h 743256"/>
                <a:gd name="connsiteX0" fmla="*/ 2445 w 550107"/>
                <a:gd name="connsiteY0" fmla="*/ 129580 h 743256"/>
                <a:gd name="connsiteX1" fmla="*/ 0 w 550107"/>
                <a:gd name="connsiteY1" fmla="*/ 0 h 743256"/>
                <a:gd name="connsiteX2" fmla="*/ 550107 w 550107"/>
                <a:gd name="connsiteY2" fmla="*/ 371628 h 743256"/>
                <a:gd name="connsiteX3" fmla="*/ 9780 w 550107"/>
                <a:gd name="connsiteY3" fmla="*/ 743256 h 743256"/>
                <a:gd name="connsiteX4" fmla="*/ 9780 w 550107"/>
                <a:gd name="connsiteY4" fmla="*/ 628345 h 743256"/>
                <a:gd name="connsiteX5" fmla="*/ 403412 w 550107"/>
                <a:gd name="connsiteY5" fmla="*/ 366737 h 743256"/>
                <a:gd name="connsiteX6" fmla="*/ 2445 w 550107"/>
                <a:gd name="connsiteY6" fmla="*/ 129580 h 743256"/>
                <a:gd name="connsiteX0" fmla="*/ 4889 w 552551"/>
                <a:gd name="connsiteY0" fmla="*/ 146694 h 760370"/>
                <a:gd name="connsiteX1" fmla="*/ 0 w 552551"/>
                <a:gd name="connsiteY1" fmla="*/ 0 h 760370"/>
                <a:gd name="connsiteX2" fmla="*/ 552551 w 552551"/>
                <a:gd name="connsiteY2" fmla="*/ 388742 h 760370"/>
                <a:gd name="connsiteX3" fmla="*/ 12224 w 552551"/>
                <a:gd name="connsiteY3" fmla="*/ 760370 h 760370"/>
                <a:gd name="connsiteX4" fmla="*/ 12224 w 552551"/>
                <a:gd name="connsiteY4" fmla="*/ 645459 h 760370"/>
                <a:gd name="connsiteX5" fmla="*/ 405856 w 552551"/>
                <a:gd name="connsiteY5" fmla="*/ 383851 h 760370"/>
                <a:gd name="connsiteX6" fmla="*/ 4889 w 552551"/>
                <a:gd name="connsiteY6" fmla="*/ 146694 h 760370"/>
                <a:gd name="connsiteX0" fmla="*/ 4889 w 552551"/>
                <a:gd name="connsiteY0" fmla="*/ 156219 h 769895"/>
                <a:gd name="connsiteX1" fmla="*/ 0 w 552551"/>
                <a:gd name="connsiteY1" fmla="*/ 0 h 769895"/>
                <a:gd name="connsiteX2" fmla="*/ 552551 w 552551"/>
                <a:gd name="connsiteY2" fmla="*/ 398267 h 769895"/>
                <a:gd name="connsiteX3" fmla="*/ 12224 w 552551"/>
                <a:gd name="connsiteY3" fmla="*/ 769895 h 769895"/>
                <a:gd name="connsiteX4" fmla="*/ 12224 w 552551"/>
                <a:gd name="connsiteY4" fmla="*/ 654984 h 769895"/>
                <a:gd name="connsiteX5" fmla="*/ 405856 w 552551"/>
                <a:gd name="connsiteY5" fmla="*/ 393376 h 769895"/>
                <a:gd name="connsiteX6" fmla="*/ 4889 w 552551"/>
                <a:gd name="connsiteY6" fmla="*/ 156219 h 769895"/>
                <a:gd name="connsiteX0" fmla="*/ 4889 w 552551"/>
                <a:gd name="connsiteY0" fmla="*/ 156219 h 769895"/>
                <a:gd name="connsiteX1" fmla="*/ 0 w 552551"/>
                <a:gd name="connsiteY1" fmla="*/ 0 h 769895"/>
                <a:gd name="connsiteX2" fmla="*/ 552551 w 552551"/>
                <a:gd name="connsiteY2" fmla="*/ 398267 h 769895"/>
                <a:gd name="connsiteX3" fmla="*/ 12224 w 552551"/>
                <a:gd name="connsiteY3" fmla="*/ 769895 h 769895"/>
                <a:gd name="connsiteX4" fmla="*/ 12224 w 552551"/>
                <a:gd name="connsiteY4" fmla="*/ 669272 h 769895"/>
                <a:gd name="connsiteX5" fmla="*/ 405856 w 552551"/>
                <a:gd name="connsiteY5" fmla="*/ 393376 h 769895"/>
                <a:gd name="connsiteX6" fmla="*/ 4889 w 552551"/>
                <a:gd name="connsiteY6" fmla="*/ 156219 h 769895"/>
                <a:gd name="connsiteX0" fmla="*/ 4889 w 552551"/>
                <a:gd name="connsiteY0" fmla="*/ 156219 h 819902"/>
                <a:gd name="connsiteX1" fmla="*/ 0 w 552551"/>
                <a:gd name="connsiteY1" fmla="*/ 0 h 819902"/>
                <a:gd name="connsiteX2" fmla="*/ 552551 w 552551"/>
                <a:gd name="connsiteY2" fmla="*/ 398267 h 819902"/>
                <a:gd name="connsiteX3" fmla="*/ 9843 w 552551"/>
                <a:gd name="connsiteY3" fmla="*/ 819902 h 819902"/>
                <a:gd name="connsiteX4" fmla="*/ 12224 w 552551"/>
                <a:gd name="connsiteY4" fmla="*/ 669272 h 819902"/>
                <a:gd name="connsiteX5" fmla="*/ 405856 w 552551"/>
                <a:gd name="connsiteY5" fmla="*/ 393376 h 819902"/>
                <a:gd name="connsiteX6" fmla="*/ 4889 w 552551"/>
                <a:gd name="connsiteY6" fmla="*/ 156219 h 819902"/>
                <a:gd name="connsiteX0" fmla="*/ 4889 w 552551"/>
                <a:gd name="connsiteY0" fmla="*/ 156219 h 819902"/>
                <a:gd name="connsiteX1" fmla="*/ 0 w 552551"/>
                <a:gd name="connsiteY1" fmla="*/ 0 h 819902"/>
                <a:gd name="connsiteX2" fmla="*/ 552551 w 552551"/>
                <a:gd name="connsiteY2" fmla="*/ 398267 h 819902"/>
                <a:gd name="connsiteX3" fmla="*/ 9843 w 552551"/>
                <a:gd name="connsiteY3" fmla="*/ 819902 h 819902"/>
                <a:gd name="connsiteX4" fmla="*/ 9843 w 552551"/>
                <a:gd name="connsiteY4" fmla="*/ 674035 h 819902"/>
                <a:gd name="connsiteX5" fmla="*/ 405856 w 552551"/>
                <a:gd name="connsiteY5" fmla="*/ 393376 h 819902"/>
                <a:gd name="connsiteX6" fmla="*/ 4889 w 552551"/>
                <a:gd name="connsiteY6" fmla="*/ 156219 h 819902"/>
                <a:gd name="connsiteX0" fmla="*/ 4889 w 600176"/>
                <a:gd name="connsiteY0" fmla="*/ 156219 h 819902"/>
                <a:gd name="connsiteX1" fmla="*/ 0 w 600176"/>
                <a:gd name="connsiteY1" fmla="*/ 0 h 819902"/>
                <a:gd name="connsiteX2" fmla="*/ 600176 w 600176"/>
                <a:gd name="connsiteY2" fmla="*/ 405411 h 819902"/>
                <a:gd name="connsiteX3" fmla="*/ 9843 w 600176"/>
                <a:gd name="connsiteY3" fmla="*/ 819902 h 819902"/>
                <a:gd name="connsiteX4" fmla="*/ 9843 w 600176"/>
                <a:gd name="connsiteY4" fmla="*/ 674035 h 819902"/>
                <a:gd name="connsiteX5" fmla="*/ 405856 w 600176"/>
                <a:gd name="connsiteY5" fmla="*/ 393376 h 819902"/>
                <a:gd name="connsiteX6" fmla="*/ 4889 w 600176"/>
                <a:gd name="connsiteY6" fmla="*/ 156219 h 819902"/>
                <a:gd name="connsiteX0" fmla="*/ 4889 w 600176"/>
                <a:gd name="connsiteY0" fmla="*/ 156219 h 819902"/>
                <a:gd name="connsiteX1" fmla="*/ 0 w 600176"/>
                <a:gd name="connsiteY1" fmla="*/ 0 h 819902"/>
                <a:gd name="connsiteX2" fmla="*/ 600176 w 600176"/>
                <a:gd name="connsiteY2" fmla="*/ 405411 h 819902"/>
                <a:gd name="connsiteX3" fmla="*/ 9843 w 600176"/>
                <a:gd name="connsiteY3" fmla="*/ 819902 h 819902"/>
                <a:gd name="connsiteX4" fmla="*/ 9843 w 600176"/>
                <a:gd name="connsiteY4" fmla="*/ 674035 h 819902"/>
                <a:gd name="connsiteX5" fmla="*/ 391569 w 600176"/>
                <a:gd name="connsiteY5" fmla="*/ 405282 h 819902"/>
                <a:gd name="connsiteX6" fmla="*/ 4889 w 600176"/>
                <a:gd name="connsiteY6" fmla="*/ 156219 h 819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0176" h="819902">
                  <a:moveTo>
                    <a:pt x="4889" y="156219"/>
                  </a:moveTo>
                  <a:lnTo>
                    <a:pt x="0" y="0"/>
                  </a:lnTo>
                  <a:lnTo>
                    <a:pt x="600176" y="405411"/>
                  </a:lnTo>
                  <a:lnTo>
                    <a:pt x="9843" y="819902"/>
                  </a:lnTo>
                  <a:cubicBezTo>
                    <a:pt x="10637" y="769692"/>
                    <a:pt x="9049" y="724245"/>
                    <a:pt x="9843" y="674035"/>
                  </a:cubicBezTo>
                  <a:lnTo>
                    <a:pt x="391569" y="405282"/>
                  </a:lnTo>
                  <a:lnTo>
                    <a:pt x="4889" y="15621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45" name="Freeform 36">
              <a:extLst>
                <a:ext uri="{FF2B5EF4-FFF2-40B4-BE49-F238E27FC236}">
                  <a16:creationId xmlns="" xmlns:a16="http://schemas.microsoft.com/office/drawing/2014/main" id="{91103862-B697-4955-8F73-20CB39B4F391}"/>
                </a:ext>
              </a:extLst>
            </p:cNvPr>
            <p:cNvSpPr/>
            <p:nvPr/>
          </p:nvSpPr>
          <p:spPr>
            <a:xfrm>
              <a:off x="7486607" y="3502048"/>
              <a:ext cx="557584" cy="761717"/>
            </a:xfrm>
            <a:custGeom>
              <a:avLst/>
              <a:gdLst>
                <a:gd name="connsiteX0" fmla="*/ 0 w 557442"/>
                <a:gd name="connsiteY0" fmla="*/ 114911 h 740811"/>
                <a:gd name="connsiteX1" fmla="*/ 7335 w 557442"/>
                <a:gd name="connsiteY1" fmla="*/ 0 h 740811"/>
                <a:gd name="connsiteX2" fmla="*/ 557442 w 557442"/>
                <a:gd name="connsiteY2" fmla="*/ 378963 h 740811"/>
                <a:gd name="connsiteX3" fmla="*/ 7335 w 557442"/>
                <a:gd name="connsiteY3" fmla="*/ 740811 h 740811"/>
                <a:gd name="connsiteX4" fmla="*/ 7335 w 557442"/>
                <a:gd name="connsiteY4" fmla="*/ 625900 h 740811"/>
                <a:gd name="connsiteX5" fmla="*/ 398522 w 557442"/>
                <a:gd name="connsiteY5" fmla="*/ 386297 h 740811"/>
                <a:gd name="connsiteX6" fmla="*/ 0 w 557442"/>
                <a:gd name="connsiteY6" fmla="*/ 114911 h 740811"/>
                <a:gd name="connsiteX0" fmla="*/ 0 w 550107"/>
                <a:gd name="connsiteY0" fmla="*/ 114911 h 740811"/>
                <a:gd name="connsiteX1" fmla="*/ 7335 w 550107"/>
                <a:gd name="connsiteY1" fmla="*/ 0 h 740811"/>
                <a:gd name="connsiteX2" fmla="*/ 550107 w 550107"/>
                <a:gd name="connsiteY2" fmla="*/ 369183 h 740811"/>
                <a:gd name="connsiteX3" fmla="*/ 7335 w 550107"/>
                <a:gd name="connsiteY3" fmla="*/ 740811 h 740811"/>
                <a:gd name="connsiteX4" fmla="*/ 7335 w 550107"/>
                <a:gd name="connsiteY4" fmla="*/ 625900 h 740811"/>
                <a:gd name="connsiteX5" fmla="*/ 398522 w 550107"/>
                <a:gd name="connsiteY5" fmla="*/ 386297 h 740811"/>
                <a:gd name="connsiteX6" fmla="*/ 0 w 550107"/>
                <a:gd name="connsiteY6" fmla="*/ 114911 h 740811"/>
                <a:gd name="connsiteX0" fmla="*/ 0 w 535438"/>
                <a:gd name="connsiteY0" fmla="*/ 114911 h 740811"/>
                <a:gd name="connsiteX1" fmla="*/ 7335 w 535438"/>
                <a:gd name="connsiteY1" fmla="*/ 0 h 740811"/>
                <a:gd name="connsiteX2" fmla="*/ 535438 w 535438"/>
                <a:gd name="connsiteY2" fmla="*/ 371628 h 740811"/>
                <a:gd name="connsiteX3" fmla="*/ 7335 w 535438"/>
                <a:gd name="connsiteY3" fmla="*/ 740811 h 740811"/>
                <a:gd name="connsiteX4" fmla="*/ 7335 w 535438"/>
                <a:gd name="connsiteY4" fmla="*/ 625900 h 740811"/>
                <a:gd name="connsiteX5" fmla="*/ 398522 w 535438"/>
                <a:gd name="connsiteY5" fmla="*/ 386297 h 740811"/>
                <a:gd name="connsiteX6" fmla="*/ 0 w 535438"/>
                <a:gd name="connsiteY6" fmla="*/ 114911 h 740811"/>
                <a:gd name="connsiteX0" fmla="*/ 0 w 535438"/>
                <a:gd name="connsiteY0" fmla="*/ 114911 h 740811"/>
                <a:gd name="connsiteX1" fmla="*/ 7335 w 535438"/>
                <a:gd name="connsiteY1" fmla="*/ 0 h 740811"/>
                <a:gd name="connsiteX2" fmla="*/ 535438 w 535438"/>
                <a:gd name="connsiteY2" fmla="*/ 361848 h 740811"/>
                <a:gd name="connsiteX3" fmla="*/ 7335 w 535438"/>
                <a:gd name="connsiteY3" fmla="*/ 740811 h 740811"/>
                <a:gd name="connsiteX4" fmla="*/ 7335 w 535438"/>
                <a:gd name="connsiteY4" fmla="*/ 625900 h 740811"/>
                <a:gd name="connsiteX5" fmla="*/ 398522 w 535438"/>
                <a:gd name="connsiteY5" fmla="*/ 386297 h 740811"/>
                <a:gd name="connsiteX6" fmla="*/ 0 w 535438"/>
                <a:gd name="connsiteY6" fmla="*/ 114911 h 740811"/>
                <a:gd name="connsiteX0" fmla="*/ 0 w 547662"/>
                <a:gd name="connsiteY0" fmla="*/ 114911 h 740811"/>
                <a:gd name="connsiteX1" fmla="*/ 7335 w 547662"/>
                <a:gd name="connsiteY1" fmla="*/ 0 h 740811"/>
                <a:gd name="connsiteX2" fmla="*/ 547662 w 547662"/>
                <a:gd name="connsiteY2" fmla="*/ 369183 h 740811"/>
                <a:gd name="connsiteX3" fmla="*/ 7335 w 547662"/>
                <a:gd name="connsiteY3" fmla="*/ 740811 h 740811"/>
                <a:gd name="connsiteX4" fmla="*/ 7335 w 547662"/>
                <a:gd name="connsiteY4" fmla="*/ 625900 h 740811"/>
                <a:gd name="connsiteX5" fmla="*/ 398522 w 547662"/>
                <a:gd name="connsiteY5" fmla="*/ 386297 h 740811"/>
                <a:gd name="connsiteX6" fmla="*/ 0 w 547662"/>
                <a:gd name="connsiteY6" fmla="*/ 114911 h 740811"/>
                <a:gd name="connsiteX0" fmla="*/ 0 w 547662"/>
                <a:gd name="connsiteY0" fmla="*/ 114911 h 740811"/>
                <a:gd name="connsiteX1" fmla="*/ 7335 w 547662"/>
                <a:gd name="connsiteY1" fmla="*/ 0 h 740811"/>
                <a:gd name="connsiteX2" fmla="*/ 547662 w 547662"/>
                <a:gd name="connsiteY2" fmla="*/ 369183 h 740811"/>
                <a:gd name="connsiteX3" fmla="*/ 7335 w 547662"/>
                <a:gd name="connsiteY3" fmla="*/ 740811 h 740811"/>
                <a:gd name="connsiteX4" fmla="*/ 7335 w 547662"/>
                <a:gd name="connsiteY4" fmla="*/ 625900 h 740811"/>
                <a:gd name="connsiteX5" fmla="*/ 400967 w 547662"/>
                <a:gd name="connsiteY5" fmla="*/ 364292 h 740811"/>
                <a:gd name="connsiteX6" fmla="*/ 0 w 547662"/>
                <a:gd name="connsiteY6" fmla="*/ 114911 h 740811"/>
                <a:gd name="connsiteX0" fmla="*/ 2445 w 550107"/>
                <a:gd name="connsiteY0" fmla="*/ 117356 h 743256"/>
                <a:gd name="connsiteX1" fmla="*/ 0 w 550107"/>
                <a:gd name="connsiteY1" fmla="*/ 0 h 743256"/>
                <a:gd name="connsiteX2" fmla="*/ 550107 w 550107"/>
                <a:gd name="connsiteY2" fmla="*/ 371628 h 743256"/>
                <a:gd name="connsiteX3" fmla="*/ 9780 w 550107"/>
                <a:gd name="connsiteY3" fmla="*/ 743256 h 743256"/>
                <a:gd name="connsiteX4" fmla="*/ 9780 w 550107"/>
                <a:gd name="connsiteY4" fmla="*/ 628345 h 743256"/>
                <a:gd name="connsiteX5" fmla="*/ 403412 w 550107"/>
                <a:gd name="connsiteY5" fmla="*/ 366737 h 743256"/>
                <a:gd name="connsiteX6" fmla="*/ 2445 w 550107"/>
                <a:gd name="connsiteY6" fmla="*/ 117356 h 743256"/>
                <a:gd name="connsiteX0" fmla="*/ 2445 w 550107"/>
                <a:gd name="connsiteY0" fmla="*/ 129580 h 743256"/>
                <a:gd name="connsiteX1" fmla="*/ 0 w 550107"/>
                <a:gd name="connsiteY1" fmla="*/ 0 h 743256"/>
                <a:gd name="connsiteX2" fmla="*/ 550107 w 550107"/>
                <a:gd name="connsiteY2" fmla="*/ 371628 h 743256"/>
                <a:gd name="connsiteX3" fmla="*/ 9780 w 550107"/>
                <a:gd name="connsiteY3" fmla="*/ 743256 h 743256"/>
                <a:gd name="connsiteX4" fmla="*/ 9780 w 550107"/>
                <a:gd name="connsiteY4" fmla="*/ 628345 h 743256"/>
                <a:gd name="connsiteX5" fmla="*/ 403412 w 550107"/>
                <a:gd name="connsiteY5" fmla="*/ 366737 h 743256"/>
                <a:gd name="connsiteX6" fmla="*/ 2445 w 550107"/>
                <a:gd name="connsiteY6" fmla="*/ 129580 h 743256"/>
                <a:gd name="connsiteX0" fmla="*/ 4889 w 552551"/>
                <a:gd name="connsiteY0" fmla="*/ 146694 h 760370"/>
                <a:gd name="connsiteX1" fmla="*/ 0 w 552551"/>
                <a:gd name="connsiteY1" fmla="*/ 0 h 760370"/>
                <a:gd name="connsiteX2" fmla="*/ 552551 w 552551"/>
                <a:gd name="connsiteY2" fmla="*/ 388742 h 760370"/>
                <a:gd name="connsiteX3" fmla="*/ 12224 w 552551"/>
                <a:gd name="connsiteY3" fmla="*/ 760370 h 760370"/>
                <a:gd name="connsiteX4" fmla="*/ 12224 w 552551"/>
                <a:gd name="connsiteY4" fmla="*/ 645459 h 760370"/>
                <a:gd name="connsiteX5" fmla="*/ 405856 w 552551"/>
                <a:gd name="connsiteY5" fmla="*/ 383851 h 760370"/>
                <a:gd name="connsiteX6" fmla="*/ 4889 w 552551"/>
                <a:gd name="connsiteY6" fmla="*/ 146694 h 760370"/>
                <a:gd name="connsiteX0" fmla="*/ 4889 w 552551"/>
                <a:gd name="connsiteY0" fmla="*/ 156219 h 769895"/>
                <a:gd name="connsiteX1" fmla="*/ 0 w 552551"/>
                <a:gd name="connsiteY1" fmla="*/ 0 h 769895"/>
                <a:gd name="connsiteX2" fmla="*/ 552551 w 552551"/>
                <a:gd name="connsiteY2" fmla="*/ 398267 h 769895"/>
                <a:gd name="connsiteX3" fmla="*/ 12224 w 552551"/>
                <a:gd name="connsiteY3" fmla="*/ 769895 h 769895"/>
                <a:gd name="connsiteX4" fmla="*/ 12224 w 552551"/>
                <a:gd name="connsiteY4" fmla="*/ 654984 h 769895"/>
                <a:gd name="connsiteX5" fmla="*/ 405856 w 552551"/>
                <a:gd name="connsiteY5" fmla="*/ 393376 h 769895"/>
                <a:gd name="connsiteX6" fmla="*/ 4889 w 552551"/>
                <a:gd name="connsiteY6" fmla="*/ 156219 h 769895"/>
                <a:gd name="connsiteX0" fmla="*/ 4889 w 552551"/>
                <a:gd name="connsiteY0" fmla="*/ 156219 h 769895"/>
                <a:gd name="connsiteX1" fmla="*/ 0 w 552551"/>
                <a:gd name="connsiteY1" fmla="*/ 0 h 769895"/>
                <a:gd name="connsiteX2" fmla="*/ 552551 w 552551"/>
                <a:gd name="connsiteY2" fmla="*/ 398267 h 769895"/>
                <a:gd name="connsiteX3" fmla="*/ 12224 w 552551"/>
                <a:gd name="connsiteY3" fmla="*/ 769895 h 769895"/>
                <a:gd name="connsiteX4" fmla="*/ 12224 w 552551"/>
                <a:gd name="connsiteY4" fmla="*/ 669272 h 769895"/>
                <a:gd name="connsiteX5" fmla="*/ 405856 w 552551"/>
                <a:gd name="connsiteY5" fmla="*/ 393376 h 769895"/>
                <a:gd name="connsiteX6" fmla="*/ 4889 w 552551"/>
                <a:gd name="connsiteY6" fmla="*/ 156219 h 769895"/>
                <a:gd name="connsiteX0" fmla="*/ 4889 w 552551"/>
                <a:gd name="connsiteY0" fmla="*/ 156219 h 819902"/>
                <a:gd name="connsiteX1" fmla="*/ 0 w 552551"/>
                <a:gd name="connsiteY1" fmla="*/ 0 h 819902"/>
                <a:gd name="connsiteX2" fmla="*/ 552551 w 552551"/>
                <a:gd name="connsiteY2" fmla="*/ 398267 h 819902"/>
                <a:gd name="connsiteX3" fmla="*/ 9843 w 552551"/>
                <a:gd name="connsiteY3" fmla="*/ 819902 h 819902"/>
                <a:gd name="connsiteX4" fmla="*/ 12224 w 552551"/>
                <a:gd name="connsiteY4" fmla="*/ 669272 h 819902"/>
                <a:gd name="connsiteX5" fmla="*/ 405856 w 552551"/>
                <a:gd name="connsiteY5" fmla="*/ 393376 h 819902"/>
                <a:gd name="connsiteX6" fmla="*/ 4889 w 552551"/>
                <a:gd name="connsiteY6" fmla="*/ 156219 h 819902"/>
                <a:gd name="connsiteX0" fmla="*/ 4889 w 552551"/>
                <a:gd name="connsiteY0" fmla="*/ 156219 h 819902"/>
                <a:gd name="connsiteX1" fmla="*/ 0 w 552551"/>
                <a:gd name="connsiteY1" fmla="*/ 0 h 819902"/>
                <a:gd name="connsiteX2" fmla="*/ 552551 w 552551"/>
                <a:gd name="connsiteY2" fmla="*/ 398267 h 819902"/>
                <a:gd name="connsiteX3" fmla="*/ 9843 w 552551"/>
                <a:gd name="connsiteY3" fmla="*/ 819902 h 819902"/>
                <a:gd name="connsiteX4" fmla="*/ 9843 w 552551"/>
                <a:gd name="connsiteY4" fmla="*/ 674035 h 819902"/>
                <a:gd name="connsiteX5" fmla="*/ 405856 w 552551"/>
                <a:gd name="connsiteY5" fmla="*/ 393376 h 819902"/>
                <a:gd name="connsiteX6" fmla="*/ 4889 w 552551"/>
                <a:gd name="connsiteY6" fmla="*/ 156219 h 819902"/>
                <a:gd name="connsiteX0" fmla="*/ 4889 w 600176"/>
                <a:gd name="connsiteY0" fmla="*/ 156219 h 819902"/>
                <a:gd name="connsiteX1" fmla="*/ 0 w 600176"/>
                <a:gd name="connsiteY1" fmla="*/ 0 h 819902"/>
                <a:gd name="connsiteX2" fmla="*/ 600176 w 600176"/>
                <a:gd name="connsiteY2" fmla="*/ 405411 h 819902"/>
                <a:gd name="connsiteX3" fmla="*/ 9843 w 600176"/>
                <a:gd name="connsiteY3" fmla="*/ 819902 h 819902"/>
                <a:gd name="connsiteX4" fmla="*/ 9843 w 600176"/>
                <a:gd name="connsiteY4" fmla="*/ 674035 h 819902"/>
                <a:gd name="connsiteX5" fmla="*/ 405856 w 600176"/>
                <a:gd name="connsiteY5" fmla="*/ 393376 h 819902"/>
                <a:gd name="connsiteX6" fmla="*/ 4889 w 600176"/>
                <a:gd name="connsiteY6" fmla="*/ 156219 h 819902"/>
                <a:gd name="connsiteX0" fmla="*/ 4889 w 600176"/>
                <a:gd name="connsiteY0" fmla="*/ 156219 h 819902"/>
                <a:gd name="connsiteX1" fmla="*/ 0 w 600176"/>
                <a:gd name="connsiteY1" fmla="*/ 0 h 819902"/>
                <a:gd name="connsiteX2" fmla="*/ 600176 w 600176"/>
                <a:gd name="connsiteY2" fmla="*/ 405411 h 819902"/>
                <a:gd name="connsiteX3" fmla="*/ 9843 w 600176"/>
                <a:gd name="connsiteY3" fmla="*/ 819902 h 819902"/>
                <a:gd name="connsiteX4" fmla="*/ 9843 w 600176"/>
                <a:gd name="connsiteY4" fmla="*/ 674035 h 819902"/>
                <a:gd name="connsiteX5" fmla="*/ 391569 w 600176"/>
                <a:gd name="connsiteY5" fmla="*/ 405282 h 819902"/>
                <a:gd name="connsiteX6" fmla="*/ 4889 w 600176"/>
                <a:gd name="connsiteY6" fmla="*/ 156219 h 819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0176" h="819902">
                  <a:moveTo>
                    <a:pt x="4889" y="156219"/>
                  </a:moveTo>
                  <a:lnTo>
                    <a:pt x="0" y="0"/>
                  </a:lnTo>
                  <a:lnTo>
                    <a:pt x="600176" y="405411"/>
                  </a:lnTo>
                  <a:lnTo>
                    <a:pt x="9843" y="819902"/>
                  </a:lnTo>
                  <a:cubicBezTo>
                    <a:pt x="10637" y="769692"/>
                    <a:pt x="9049" y="724245"/>
                    <a:pt x="9843" y="674035"/>
                  </a:cubicBezTo>
                  <a:lnTo>
                    <a:pt x="391569" y="405282"/>
                  </a:lnTo>
                  <a:lnTo>
                    <a:pt x="4889" y="15621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46" name="Freeform 38">
              <a:extLst>
                <a:ext uri="{FF2B5EF4-FFF2-40B4-BE49-F238E27FC236}">
                  <a16:creationId xmlns="" xmlns:a16="http://schemas.microsoft.com/office/drawing/2014/main" id="{69BC055F-5B04-4317-90C3-81594880265F}"/>
                </a:ext>
              </a:extLst>
            </p:cNvPr>
            <p:cNvSpPr/>
            <p:nvPr/>
          </p:nvSpPr>
          <p:spPr>
            <a:xfrm>
              <a:off x="6843565" y="4215987"/>
              <a:ext cx="557584" cy="761717"/>
            </a:xfrm>
            <a:custGeom>
              <a:avLst/>
              <a:gdLst>
                <a:gd name="connsiteX0" fmla="*/ 0 w 557442"/>
                <a:gd name="connsiteY0" fmla="*/ 114911 h 740811"/>
                <a:gd name="connsiteX1" fmla="*/ 7335 w 557442"/>
                <a:gd name="connsiteY1" fmla="*/ 0 h 740811"/>
                <a:gd name="connsiteX2" fmla="*/ 557442 w 557442"/>
                <a:gd name="connsiteY2" fmla="*/ 378963 h 740811"/>
                <a:gd name="connsiteX3" fmla="*/ 7335 w 557442"/>
                <a:gd name="connsiteY3" fmla="*/ 740811 h 740811"/>
                <a:gd name="connsiteX4" fmla="*/ 7335 w 557442"/>
                <a:gd name="connsiteY4" fmla="*/ 625900 h 740811"/>
                <a:gd name="connsiteX5" fmla="*/ 398522 w 557442"/>
                <a:gd name="connsiteY5" fmla="*/ 386297 h 740811"/>
                <a:gd name="connsiteX6" fmla="*/ 0 w 557442"/>
                <a:gd name="connsiteY6" fmla="*/ 114911 h 740811"/>
                <a:gd name="connsiteX0" fmla="*/ 0 w 550107"/>
                <a:gd name="connsiteY0" fmla="*/ 114911 h 740811"/>
                <a:gd name="connsiteX1" fmla="*/ 7335 w 550107"/>
                <a:gd name="connsiteY1" fmla="*/ 0 h 740811"/>
                <a:gd name="connsiteX2" fmla="*/ 550107 w 550107"/>
                <a:gd name="connsiteY2" fmla="*/ 369183 h 740811"/>
                <a:gd name="connsiteX3" fmla="*/ 7335 w 550107"/>
                <a:gd name="connsiteY3" fmla="*/ 740811 h 740811"/>
                <a:gd name="connsiteX4" fmla="*/ 7335 w 550107"/>
                <a:gd name="connsiteY4" fmla="*/ 625900 h 740811"/>
                <a:gd name="connsiteX5" fmla="*/ 398522 w 550107"/>
                <a:gd name="connsiteY5" fmla="*/ 386297 h 740811"/>
                <a:gd name="connsiteX6" fmla="*/ 0 w 550107"/>
                <a:gd name="connsiteY6" fmla="*/ 114911 h 740811"/>
                <a:gd name="connsiteX0" fmla="*/ 0 w 535438"/>
                <a:gd name="connsiteY0" fmla="*/ 114911 h 740811"/>
                <a:gd name="connsiteX1" fmla="*/ 7335 w 535438"/>
                <a:gd name="connsiteY1" fmla="*/ 0 h 740811"/>
                <a:gd name="connsiteX2" fmla="*/ 535438 w 535438"/>
                <a:gd name="connsiteY2" fmla="*/ 371628 h 740811"/>
                <a:gd name="connsiteX3" fmla="*/ 7335 w 535438"/>
                <a:gd name="connsiteY3" fmla="*/ 740811 h 740811"/>
                <a:gd name="connsiteX4" fmla="*/ 7335 w 535438"/>
                <a:gd name="connsiteY4" fmla="*/ 625900 h 740811"/>
                <a:gd name="connsiteX5" fmla="*/ 398522 w 535438"/>
                <a:gd name="connsiteY5" fmla="*/ 386297 h 740811"/>
                <a:gd name="connsiteX6" fmla="*/ 0 w 535438"/>
                <a:gd name="connsiteY6" fmla="*/ 114911 h 740811"/>
                <a:gd name="connsiteX0" fmla="*/ 0 w 535438"/>
                <a:gd name="connsiteY0" fmla="*/ 114911 h 740811"/>
                <a:gd name="connsiteX1" fmla="*/ 7335 w 535438"/>
                <a:gd name="connsiteY1" fmla="*/ 0 h 740811"/>
                <a:gd name="connsiteX2" fmla="*/ 535438 w 535438"/>
                <a:gd name="connsiteY2" fmla="*/ 361848 h 740811"/>
                <a:gd name="connsiteX3" fmla="*/ 7335 w 535438"/>
                <a:gd name="connsiteY3" fmla="*/ 740811 h 740811"/>
                <a:gd name="connsiteX4" fmla="*/ 7335 w 535438"/>
                <a:gd name="connsiteY4" fmla="*/ 625900 h 740811"/>
                <a:gd name="connsiteX5" fmla="*/ 398522 w 535438"/>
                <a:gd name="connsiteY5" fmla="*/ 386297 h 740811"/>
                <a:gd name="connsiteX6" fmla="*/ 0 w 535438"/>
                <a:gd name="connsiteY6" fmla="*/ 114911 h 740811"/>
                <a:gd name="connsiteX0" fmla="*/ 0 w 547662"/>
                <a:gd name="connsiteY0" fmla="*/ 114911 h 740811"/>
                <a:gd name="connsiteX1" fmla="*/ 7335 w 547662"/>
                <a:gd name="connsiteY1" fmla="*/ 0 h 740811"/>
                <a:gd name="connsiteX2" fmla="*/ 547662 w 547662"/>
                <a:gd name="connsiteY2" fmla="*/ 369183 h 740811"/>
                <a:gd name="connsiteX3" fmla="*/ 7335 w 547662"/>
                <a:gd name="connsiteY3" fmla="*/ 740811 h 740811"/>
                <a:gd name="connsiteX4" fmla="*/ 7335 w 547662"/>
                <a:gd name="connsiteY4" fmla="*/ 625900 h 740811"/>
                <a:gd name="connsiteX5" fmla="*/ 398522 w 547662"/>
                <a:gd name="connsiteY5" fmla="*/ 386297 h 740811"/>
                <a:gd name="connsiteX6" fmla="*/ 0 w 547662"/>
                <a:gd name="connsiteY6" fmla="*/ 114911 h 740811"/>
                <a:gd name="connsiteX0" fmla="*/ 0 w 547662"/>
                <a:gd name="connsiteY0" fmla="*/ 114911 h 740811"/>
                <a:gd name="connsiteX1" fmla="*/ 7335 w 547662"/>
                <a:gd name="connsiteY1" fmla="*/ 0 h 740811"/>
                <a:gd name="connsiteX2" fmla="*/ 547662 w 547662"/>
                <a:gd name="connsiteY2" fmla="*/ 369183 h 740811"/>
                <a:gd name="connsiteX3" fmla="*/ 7335 w 547662"/>
                <a:gd name="connsiteY3" fmla="*/ 740811 h 740811"/>
                <a:gd name="connsiteX4" fmla="*/ 7335 w 547662"/>
                <a:gd name="connsiteY4" fmla="*/ 625900 h 740811"/>
                <a:gd name="connsiteX5" fmla="*/ 400967 w 547662"/>
                <a:gd name="connsiteY5" fmla="*/ 364292 h 740811"/>
                <a:gd name="connsiteX6" fmla="*/ 0 w 547662"/>
                <a:gd name="connsiteY6" fmla="*/ 114911 h 740811"/>
                <a:gd name="connsiteX0" fmla="*/ 2445 w 550107"/>
                <a:gd name="connsiteY0" fmla="*/ 117356 h 743256"/>
                <a:gd name="connsiteX1" fmla="*/ 0 w 550107"/>
                <a:gd name="connsiteY1" fmla="*/ 0 h 743256"/>
                <a:gd name="connsiteX2" fmla="*/ 550107 w 550107"/>
                <a:gd name="connsiteY2" fmla="*/ 371628 h 743256"/>
                <a:gd name="connsiteX3" fmla="*/ 9780 w 550107"/>
                <a:gd name="connsiteY3" fmla="*/ 743256 h 743256"/>
                <a:gd name="connsiteX4" fmla="*/ 9780 w 550107"/>
                <a:gd name="connsiteY4" fmla="*/ 628345 h 743256"/>
                <a:gd name="connsiteX5" fmla="*/ 403412 w 550107"/>
                <a:gd name="connsiteY5" fmla="*/ 366737 h 743256"/>
                <a:gd name="connsiteX6" fmla="*/ 2445 w 550107"/>
                <a:gd name="connsiteY6" fmla="*/ 117356 h 743256"/>
                <a:gd name="connsiteX0" fmla="*/ 2445 w 550107"/>
                <a:gd name="connsiteY0" fmla="*/ 129580 h 743256"/>
                <a:gd name="connsiteX1" fmla="*/ 0 w 550107"/>
                <a:gd name="connsiteY1" fmla="*/ 0 h 743256"/>
                <a:gd name="connsiteX2" fmla="*/ 550107 w 550107"/>
                <a:gd name="connsiteY2" fmla="*/ 371628 h 743256"/>
                <a:gd name="connsiteX3" fmla="*/ 9780 w 550107"/>
                <a:gd name="connsiteY3" fmla="*/ 743256 h 743256"/>
                <a:gd name="connsiteX4" fmla="*/ 9780 w 550107"/>
                <a:gd name="connsiteY4" fmla="*/ 628345 h 743256"/>
                <a:gd name="connsiteX5" fmla="*/ 403412 w 550107"/>
                <a:gd name="connsiteY5" fmla="*/ 366737 h 743256"/>
                <a:gd name="connsiteX6" fmla="*/ 2445 w 550107"/>
                <a:gd name="connsiteY6" fmla="*/ 129580 h 743256"/>
                <a:gd name="connsiteX0" fmla="*/ 4889 w 552551"/>
                <a:gd name="connsiteY0" fmla="*/ 146694 h 760370"/>
                <a:gd name="connsiteX1" fmla="*/ 0 w 552551"/>
                <a:gd name="connsiteY1" fmla="*/ 0 h 760370"/>
                <a:gd name="connsiteX2" fmla="*/ 552551 w 552551"/>
                <a:gd name="connsiteY2" fmla="*/ 388742 h 760370"/>
                <a:gd name="connsiteX3" fmla="*/ 12224 w 552551"/>
                <a:gd name="connsiteY3" fmla="*/ 760370 h 760370"/>
                <a:gd name="connsiteX4" fmla="*/ 12224 w 552551"/>
                <a:gd name="connsiteY4" fmla="*/ 645459 h 760370"/>
                <a:gd name="connsiteX5" fmla="*/ 405856 w 552551"/>
                <a:gd name="connsiteY5" fmla="*/ 383851 h 760370"/>
                <a:gd name="connsiteX6" fmla="*/ 4889 w 552551"/>
                <a:gd name="connsiteY6" fmla="*/ 146694 h 760370"/>
                <a:gd name="connsiteX0" fmla="*/ 4889 w 552551"/>
                <a:gd name="connsiteY0" fmla="*/ 156219 h 769895"/>
                <a:gd name="connsiteX1" fmla="*/ 0 w 552551"/>
                <a:gd name="connsiteY1" fmla="*/ 0 h 769895"/>
                <a:gd name="connsiteX2" fmla="*/ 552551 w 552551"/>
                <a:gd name="connsiteY2" fmla="*/ 398267 h 769895"/>
                <a:gd name="connsiteX3" fmla="*/ 12224 w 552551"/>
                <a:gd name="connsiteY3" fmla="*/ 769895 h 769895"/>
                <a:gd name="connsiteX4" fmla="*/ 12224 w 552551"/>
                <a:gd name="connsiteY4" fmla="*/ 654984 h 769895"/>
                <a:gd name="connsiteX5" fmla="*/ 405856 w 552551"/>
                <a:gd name="connsiteY5" fmla="*/ 393376 h 769895"/>
                <a:gd name="connsiteX6" fmla="*/ 4889 w 552551"/>
                <a:gd name="connsiteY6" fmla="*/ 156219 h 769895"/>
                <a:gd name="connsiteX0" fmla="*/ 4889 w 552551"/>
                <a:gd name="connsiteY0" fmla="*/ 156219 h 769895"/>
                <a:gd name="connsiteX1" fmla="*/ 0 w 552551"/>
                <a:gd name="connsiteY1" fmla="*/ 0 h 769895"/>
                <a:gd name="connsiteX2" fmla="*/ 552551 w 552551"/>
                <a:gd name="connsiteY2" fmla="*/ 398267 h 769895"/>
                <a:gd name="connsiteX3" fmla="*/ 12224 w 552551"/>
                <a:gd name="connsiteY3" fmla="*/ 769895 h 769895"/>
                <a:gd name="connsiteX4" fmla="*/ 12224 w 552551"/>
                <a:gd name="connsiteY4" fmla="*/ 669272 h 769895"/>
                <a:gd name="connsiteX5" fmla="*/ 405856 w 552551"/>
                <a:gd name="connsiteY5" fmla="*/ 393376 h 769895"/>
                <a:gd name="connsiteX6" fmla="*/ 4889 w 552551"/>
                <a:gd name="connsiteY6" fmla="*/ 156219 h 769895"/>
                <a:gd name="connsiteX0" fmla="*/ 4889 w 552551"/>
                <a:gd name="connsiteY0" fmla="*/ 156219 h 819902"/>
                <a:gd name="connsiteX1" fmla="*/ 0 w 552551"/>
                <a:gd name="connsiteY1" fmla="*/ 0 h 819902"/>
                <a:gd name="connsiteX2" fmla="*/ 552551 w 552551"/>
                <a:gd name="connsiteY2" fmla="*/ 398267 h 819902"/>
                <a:gd name="connsiteX3" fmla="*/ 9843 w 552551"/>
                <a:gd name="connsiteY3" fmla="*/ 819902 h 819902"/>
                <a:gd name="connsiteX4" fmla="*/ 12224 w 552551"/>
                <a:gd name="connsiteY4" fmla="*/ 669272 h 819902"/>
                <a:gd name="connsiteX5" fmla="*/ 405856 w 552551"/>
                <a:gd name="connsiteY5" fmla="*/ 393376 h 819902"/>
                <a:gd name="connsiteX6" fmla="*/ 4889 w 552551"/>
                <a:gd name="connsiteY6" fmla="*/ 156219 h 819902"/>
                <a:gd name="connsiteX0" fmla="*/ 4889 w 552551"/>
                <a:gd name="connsiteY0" fmla="*/ 156219 h 819902"/>
                <a:gd name="connsiteX1" fmla="*/ 0 w 552551"/>
                <a:gd name="connsiteY1" fmla="*/ 0 h 819902"/>
                <a:gd name="connsiteX2" fmla="*/ 552551 w 552551"/>
                <a:gd name="connsiteY2" fmla="*/ 398267 h 819902"/>
                <a:gd name="connsiteX3" fmla="*/ 9843 w 552551"/>
                <a:gd name="connsiteY3" fmla="*/ 819902 h 819902"/>
                <a:gd name="connsiteX4" fmla="*/ 9843 w 552551"/>
                <a:gd name="connsiteY4" fmla="*/ 674035 h 819902"/>
                <a:gd name="connsiteX5" fmla="*/ 405856 w 552551"/>
                <a:gd name="connsiteY5" fmla="*/ 393376 h 819902"/>
                <a:gd name="connsiteX6" fmla="*/ 4889 w 552551"/>
                <a:gd name="connsiteY6" fmla="*/ 156219 h 819902"/>
                <a:gd name="connsiteX0" fmla="*/ 4889 w 600176"/>
                <a:gd name="connsiteY0" fmla="*/ 156219 h 819902"/>
                <a:gd name="connsiteX1" fmla="*/ 0 w 600176"/>
                <a:gd name="connsiteY1" fmla="*/ 0 h 819902"/>
                <a:gd name="connsiteX2" fmla="*/ 600176 w 600176"/>
                <a:gd name="connsiteY2" fmla="*/ 405411 h 819902"/>
                <a:gd name="connsiteX3" fmla="*/ 9843 w 600176"/>
                <a:gd name="connsiteY3" fmla="*/ 819902 h 819902"/>
                <a:gd name="connsiteX4" fmla="*/ 9843 w 600176"/>
                <a:gd name="connsiteY4" fmla="*/ 674035 h 819902"/>
                <a:gd name="connsiteX5" fmla="*/ 405856 w 600176"/>
                <a:gd name="connsiteY5" fmla="*/ 393376 h 819902"/>
                <a:gd name="connsiteX6" fmla="*/ 4889 w 600176"/>
                <a:gd name="connsiteY6" fmla="*/ 156219 h 819902"/>
                <a:gd name="connsiteX0" fmla="*/ 4889 w 600176"/>
                <a:gd name="connsiteY0" fmla="*/ 156219 h 819902"/>
                <a:gd name="connsiteX1" fmla="*/ 0 w 600176"/>
                <a:gd name="connsiteY1" fmla="*/ 0 h 819902"/>
                <a:gd name="connsiteX2" fmla="*/ 600176 w 600176"/>
                <a:gd name="connsiteY2" fmla="*/ 405411 h 819902"/>
                <a:gd name="connsiteX3" fmla="*/ 9843 w 600176"/>
                <a:gd name="connsiteY3" fmla="*/ 819902 h 819902"/>
                <a:gd name="connsiteX4" fmla="*/ 9843 w 600176"/>
                <a:gd name="connsiteY4" fmla="*/ 674035 h 819902"/>
                <a:gd name="connsiteX5" fmla="*/ 391569 w 600176"/>
                <a:gd name="connsiteY5" fmla="*/ 405282 h 819902"/>
                <a:gd name="connsiteX6" fmla="*/ 4889 w 600176"/>
                <a:gd name="connsiteY6" fmla="*/ 156219 h 819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0176" h="819902">
                  <a:moveTo>
                    <a:pt x="4889" y="156219"/>
                  </a:moveTo>
                  <a:lnTo>
                    <a:pt x="0" y="0"/>
                  </a:lnTo>
                  <a:lnTo>
                    <a:pt x="600176" y="405411"/>
                  </a:lnTo>
                  <a:lnTo>
                    <a:pt x="9843" y="819902"/>
                  </a:lnTo>
                  <a:cubicBezTo>
                    <a:pt x="10637" y="769692"/>
                    <a:pt x="9049" y="724245"/>
                    <a:pt x="9843" y="674035"/>
                  </a:cubicBezTo>
                  <a:lnTo>
                    <a:pt x="391569" y="405282"/>
                  </a:lnTo>
                  <a:lnTo>
                    <a:pt x="4889" y="15621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47" name="Freeform 39">
              <a:extLst>
                <a:ext uri="{FF2B5EF4-FFF2-40B4-BE49-F238E27FC236}">
                  <a16:creationId xmlns="" xmlns:a16="http://schemas.microsoft.com/office/drawing/2014/main" id="{74CAF6A0-3385-4982-AC93-F5A2C1C5F0A7}"/>
                </a:ext>
              </a:extLst>
            </p:cNvPr>
            <p:cNvSpPr/>
            <p:nvPr/>
          </p:nvSpPr>
          <p:spPr>
            <a:xfrm rot="10800000">
              <a:off x="4661108" y="3861816"/>
              <a:ext cx="557584" cy="761717"/>
            </a:xfrm>
            <a:custGeom>
              <a:avLst/>
              <a:gdLst>
                <a:gd name="connsiteX0" fmla="*/ 0 w 557442"/>
                <a:gd name="connsiteY0" fmla="*/ 114911 h 740811"/>
                <a:gd name="connsiteX1" fmla="*/ 7335 w 557442"/>
                <a:gd name="connsiteY1" fmla="*/ 0 h 740811"/>
                <a:gd name="connsiteX2" fmla="*/ 557442 w 557442"/>
                <a:gd name="connsiteY2" fmla="*/ 378963 h 740811"/>
                <a:gd name="connsiteX3" fmla="*/ 7335 w 557442"/>
                <a:gd name="connsiteY3" fmla="*/ 740811 h 740811"/>
                <a:gd name="connsiteX4" fmla="*/ 7335 w 557442"/>
                <a:gd name="connsiteY4" fmla="*/ 625900 h 740811"/>
                <a:gd name="connsiteX5" fmla="*/ 398522 w 557442"/>
                <a:gd name="connsiteY5" fmla="*/ 386297 h 740811"/>
                <a:gd name="connsiteX6" fmla="*/ 0 w 557442"/>
                <a:gd name="connsiteY6" fmla="*/ 114911 h 740811"/>
                <a:gd name="connsiteX0" fmla="*/ 0 w 550107"/>
                <a:gd name="connsiteY0" fmla="*/ 114911 h 740811"/>
                <a:gd name="connsiteX1" fmla="*/ 7335 w 550107"/>
                <a:gd name="connsiteY1" fmla="*/ 0 h 740811"/>
                <a:gd name="connsiteX2" fmla="*/ 550107 w 550107"/>
                <a:gd name="connsiteY2" fmla="*/ 369183 h 740811"/>
                <a:gd name="connsiteX3" fmla="*/ 7335 w 550107"/>
                <a:gd name="connsiteY3" fmla="*/ 740811 h 740811"/>
                <a:gd name="connsiteX4" fmla="*/ 7335 w 550107"/>
                <a:gd name="connsiteY4" fmla="*/ 625900 h 740811"/>
                <a:gd name="connsiteX5" fmla="*/ 398522 w 550107"/>
                <a:gd name="connsiteY5" fmla="*/ 386297 h 740811"/>
                <a:gd name="connsiteX6" fmla="*/ 0 w 550107"/>
                <a:gd name="connsiteY6" fmla="*/ 114911 h 740811"/>
                <a:gd name="connsiteX0" fmla="*/ 0 w 535438"/>
                <a:gd name="connsiteY0" fmla="*/ 114911 h 740811"/>
                <a:gd name="connsiteX1" fmla="*/ 7335 w 535438"/>
                <a:gd name="connsiteY1" fmla="*/ 0 h 740811"/>
                <a:gd name="connsiteX2" fmla="*/ 535438 w 535438"/>
                <a:gd name="connsiteY2" fmla="*/ 371628 h 740811"/>
                <a:gd name="connsiteX3" fmla="*/ 7335 w 535438"/>
                <a:gd name="connsiteY3" fmla="*/ 740811 h 740811"/>
                <a:gd name="connsiteX4" fmla="*/ 7335 w 535438"/>
                <a:gd name="connsiteY4" fmla="*/ 625900 h 740811"/>
                <a:gd name="connsiteX5" fmla="*/ 398522 w 535438"/>
                <a:gd name="connsiteY5" fmla="*/ 386297 h 740811"/>
                <a:gd name="connsiteX6" fmla="*/ 0 w 535438"/>
                <a:gd name="connsiteY6" fmla="*/ 114911 h 740811"/>
                <a:gd name="connsiteX0" fmla="*/ 0 w 535438"/>
                <a:gd name="connsiteY0" fmla="*/ 114911 h 740811"/>
                <a:gd name="connsiteX1" fmla="*/ 7335 w 535438"/>
                <a:gd name="connsiteY1" fmla="*/ 0 h 740811"/>
                <a:gd name="connsiteX2" fmla="*/ 535438 w 535438"/>
                <a:gd name="connsiteY2" fmla="*/ 361848 h 740811"/>
                <a:gd name="connsiteX3" fmla="*/ 7335 w 535438"/>
                <a:gd name="connsiteY3" fmla="*/ 740811 h 740811"/>
                <a:gd name="connsiteX4" fmla="*/ 7335 w 535438"/>
                <a:gd name="connsiteY4" fmla="*/ 625900 h 740811"/>
                <a:gd name="connsiteX5" fmla="*/ 398522 w 535438"/>
                <a:gd name="connsiteY5" fmla="*/ 386297 h 740811"/>
                <a:gd name="connsiteX6" fmla="*/ 0 w 535438"/>
                <a:gd name="connsiteY6" fmla="*/ 114911 h 740811"/>
                <a:gd name="connsiteX0" fmla="*/ 0 w 547662"/>
                <a:gd name="connsiteY0" fmla="*/ 114911 h 740811"/>
                <a:gd name="connsiteX1" fmla="*/ 7335 w 547662"/>
                <a:gd name="connsiteY1" fmla="*/ 0 h 740811"/>
                <a:gd name="connsiteX2" fmla="*/ 547662 w 547662"/>
                <a:gd name="connsiteY2" fmla="*/ 369183 h 740811"/>
                <a:gd name="connsiteX3" fmla="*/ 7335 w 547662"/>
                <a:gd name="connsiteY3" fmla="*/ 740811 h 740811"/>
                <a:gd name="connsiteX4" fmla="*/ 7335 w 547662"/>
                <a:gd name="connsiteY4" fmla="*/ 625900 h 740811"/>
                <a:gd name="connsiteX5" fmla="*/ 398522 w 547662"/>
                <a:gd name="connsiteY5" fmla="*/ 386297 h 740811"/>
                <a:gd name="connsiteX6" fmla="*/ 0 w 547662"/>
                <a:gd name="connsiteY6" fmla="*/ 114911 h 740811"/>
                <a:gd name="connsiteX0" fmla="*/ 0 w 547662"/>
                <a:gd name="connsiteY0" fmla="*/ 114911 h 740811"/>
                <a:gd name="connsiteX1" fmla="*/ 7335 w 547662"/>
                <a:gd name="connsiteY1" fmla="*/ 0 h 740811"/>
                <a:gd name="connsiteX2" fmla="*/ 547662 w 547662"/>
                <a:gd name="connsiteY2" fmla="*/ 369183 h 740811"/>
                <a:gd name="connsiteX3" fmla="*/ 7335 w 547662"/>
                <a:gd name="connsiteY3" fmla="*/ 740811 h 740811"/>
                <a:gd name="connsiteX4" fmla="*/ 7335 w 547662"/>
                <a:gd name="connsiteY4" fmla="*/ 625900 h 740811"/>
                <a:gd name="connsiteX5" fmla="*/ 400967 w 547662"/>
                <a:gd name="connsiteY5" fmla="*/ 364292 h 740811"/>
                <a:gd name="connsiteX6" fmla="*/ 0 w 547662"/>
                <a:gd name="connsiteY6" fmla="*/ 114911 h 740811"/>
                <a:gd name="connsiteX0" fmla="*/ 2445 w 550107"/>
                <a:gd name="connsiteY0" fmla="*/ 117356 h 743256"/>
                <a:gd name="connsiteX1" fmla="*/ 0 w 550107"/>
                <a:gd name="connsiteY1" fmla="*/ 0 h 743256"/>
                <a:gd name="connsiteX2" fmla="*/ 550107 w 550107"/>
                <a:gd name="connsiteY2" fmla="*/ 371628 h 743256"/>
                <a:gd name="connsiteX3" fmla="*/ 9780 w 550107"/>
                <a:gd name="connsiteY3" fmla="*/ 743256 h 743256"/>
                <a:gd name="connsiteX4" fmla="*/ 9780 w 550107"/>
                <a:gd name="connsiteY4" fmla="*/ 628345 h 743256"/>
                <a:gd name="connsiteX5" fmla="*/ 403412 w 550107"/>
                <a:gd name="connsiteY5" fmla="*/ 366737 h 743256"/>
                <a:gd name="connsiteX6" fmla="*/ 2445 w 550107"/>
                <a:gd name="connsiteY6" fmla="*/ 117356 h 743256"/>
                <a:gd name="connsiteX0" fmla="*/ 2445 w 550107"/>
                <a:gd name="connsiteY0" fmla="*/ 129580 h 743256"/>
                <a:gd name="connsiteX1" fmla="*/ 0 w 550107"/>
                <a:gd name="connsiteY1" fmla="*/ 0 h 743256"/>
                <a:gd name="connsiteX2" fmla="*/ 550107 w 550107"/>
                <a:gd name="connsiteY2" fmla="*/ 371628 h 743256"/>
                <a:gd name="connsiteX3" fmla="*/ 9780 w 550107"/>
                <a:gd name="connsiteY3" fmla="*/ 743256 h 743256"/>
                <a:gd name="connsiteX4" fmla="*/ 9780 w 550107"/>
                <a:gd name="connsiteY4" fmla="*/ 628345 h 743256"/>
                <a:gd name="connsiteX5" fmla="*/ 403412 w 550107"/>
                <a:gd name="connsiteY5" fmla="*/ 366737 h 743256"/>
                <a:gd name="connsiteX6" fmla="*/ 2445 w 550107"/>
                <a:gd name="connsiteY6" fmla="*/ 129580 h 743256"/>
                <a:gd name="connsiteX0" fmla="*/ 4889 w 552551"/>
                <a:gd name="connsiteY0" fmla="*/ 146694 h 760370"/>
                <a:gd name="connsiteX1" fmla="*/ 0 w 552551"/>
                <a:gd name="connsiteY1" fmla="*/ 0 h 760370"/>
                <a:gd name="connsiteX2" fmla="*/ 552551 w 552551"/>
                <a:gd name="connsiteY2" fmla="*/ 388742 h 760370"/>
                <a:gd name="connsiteX3" fmla="*/ 12224 w 552551"/>
                <a:gd name="connsiteY3" fmla="*/ 760370 h 760370"/>
                <a:gd name="connsiteX4" fmla="*/ 12224 w 552551"/>
                <a:gd name="connsiteY4" fmla="*/ 645459 h 760370"/>
                <a:gd name="connsiteX5" fmla="*/ 405856 w 552551"/>
                <a:gd name="connsiteY5" fmla="*/ 383851 h 760370"/>
                <a:gd name="connsiteX6" fmla="*/ 4889 w 552551"/>
                <a:gd name="connsiteY6" fmla="*/ 146694 h 760370"/>
                <a:gd name="connsiteX0" fmla="*/ 4889 w 552551"/>
                <a:gd name="connsiteY0" fmla="*/ 156219 h 769895"/>
                <a:gd name="connsiteX1" fmla="*/ 0 w 552551"/>
                <a:gd name="connsiteY1" fmla="*/ 0 h 769895"/>
                <a:gd name="connsiteX2" fmla="*/ 552551 w 552551"/>
                <a:gd name="connsiteY2" fmla="*/ 398267 h 769895"/>
                <a:gd name="connsiteX3" fmla="*/ 12224 w 552551"/>
                <a:gd name="connsiteY3" fmla="*/ 769895 h 769895"/>
                <a:gd name="connsiteX4" fmla="*/ 12224 w 552551"/>
                <a:gd name="connsiteY4" fmla="*/ 654984 h 769895"/>
                <a:gd name="connsiteX5" fmla="*/ 405856 w 552551"/>
                <a:gd name="connsiteY5" fmla="*/ 393376 h 769895"/>
                <a:gd name="connsiteX6" fmla="*/ 4889 w 552551"/>
                <a:gd name="connsiteY6" fmla="*/ 156219 h 769895"/>
                <a:gd name="connsiteX0" fmla="*/ 4889 w 552551"/>
                <a:gd name="connsiteY0" fmla="*/ 156219 h 769895"/>
                <a:gd name="connsiteX1" fmla="*/ 0 w 552551"/>
                <a:gd name="connsiteY1" fmla="*/ 0 h 769895"/>
                <a:gd name="connsiteX2" fmla="*/ 552551 w 552551"/>
                <a:gd name="connsiteY2" fmla="*/ 398267 h 769895"/>
                <a:gd name="connsiteX3" fmla="*/ 12224 w 552551"/>
                <a:gd name="connsiteY3" fmla="*/ 769895 h 769895"/>
                <a:gd name="connsiteX4" fmla="*/ 12224 w 552551"/>
                <a:gd name="connsiteY4" fmla="*/ 669272 h 769895"/>
                <a:gd name="connsiteX5" fmla="*/ 405856 w 552551"/>
                <a:gd name="connsiteY5" fmla="*/ 393376 h 769895"/>
                <a:gd name="connsiteX6" fmla="*/ 4889 w 552551"/>
                <a:gd name="connsiteY6" fmla="*/ 156219 h 769895"/>
                <a:gd name="connsiteX0" fmla="*/ 4889 w 552551"/>
                <a:gd name="connsiteY0" fmla="*/ 156219 h 819902"/>
                <a:gd name="connsiteX1" fmla="*/ 0 w 552551"/>
                <a:gd name="connsiteY1" fmla="*/ 0 h 819902"/>
                <a:gd name="connsiteX2" fmla="*/ 552551 w 552551"/>
                <a:gd name="connsiteY2" fmla="*/ 398267 h 819902"/>
                <a:gd name="connsiteX3" fmla="*/ 9843 w 552551"/>
                <a:gd name="connsiteY3" fmla="*/ 819902 h 819902"/>
                <a:gd name="connsiteX4" fmla="*/ 12224 w 552551"/>
                <a:gd name="connsiteY4" fmla="*/ 669272 h 819902"/>
                <a:gd name="connsiteX5" fmla="*/ 405856 w 552551"/>
                <a:gd name="connsiteY5" fmla="*/ 393376 h 819902"/>
                <a:gd name="connsiteX6" fmla="*/ 4889 w 552551"/>
                <a:gd name="connsiteY6" fmla="*/ 156219 h 819902"/>
                <a:gd name="connsiteX0" fmla="*/ 4889 w 552551"/>
                <a:gd name="connsiteY0" fmla="*/ 156219 h 819902"/>
                <a:gd name="connsiteX1" fmla="*/ 0 w 552551"/>
                <a:gd name="connsiteY1" fmla="*/ 0 h 819902"/>
                <a:gd name="connsiteX2" fmla="*/ 552551 w 552551"/>
                <a:gd name="connsiteY2" fmla="*/ 398267 h 819902"/>
                <a:gd name="connsiteX3" fmla="*/ 9843 w 552551"/>
                <a:gd name="connsiteY3" fmla="*/ 819902 h 819902"/>
                <a:gd name="connsiteX4" fmla="*/ 9843 w 552551"/>
                <a:gd name="connsiteY4" fmla="*/ 674035 h 819902"/>
                <a:gd name="connsiteX5" fmla="*/ 405856 w 552551"/>
                <a:gd name="connsiteY5" fmla="*/ 393376 h 819902"/>
                <a:gd name="connsiteX6" fmla="*/ 4889 w 552551"/>
                <a:gd name="connsiteY6" fmla="*/ 156219 h 819902"/>
                <a:gd name="connsiteX0" fmla="*/ 4889 w 600176"/>
                <a:gd name="connsiteY0" fmla="*/ 156219 h 819902"/>
                <a:gd name="connsiteX1" fmla="*/ 0 w 600176"/>
                <a:gd name="connsiteY1" fmla="*/ 0 h 819902"/>
                <a:gd name="connsiteX2" fmla="*/ 600176 w 600176"/>
                <a:gd name="connsiteY2" fmla="*/ 405411 h 819902"/>
                <a:gd name="connsiteX3" fmla="*/ 9843 w 600176"/>
                <a:gd name="connsiteY3" fmla="*/ 819902 h 819902"/>
                <a:gd name="connsiteX4" fmla="*/ 9843 w 600176"/>
                <a:gd name="connsiteY4" fmla="*/ 674035 h 819902"/>
                <a:gd name="connsiteX5" fmla="*/ 405856 w 600176"/>
                <a:gd name="connsiteY5" fmla="*/ 393376 h 819902"/>
                <a:gd name="connsiteX6" fmla="*/ 4889 w 600176"/>
                <a:gd name="connsiteY6" fmla="*/ 156219 h 819902"/>
                <a:gd name="connsiteX0" fmla="*/ 4889 w 600176"/>
                <a:gd name="connsiteY0" fmla="*/ 156219 h 819902"/>
                <a:gd name="connsiteX1" fmla="*/ 0 w 600176"/>
                <a:gd name="connsiteY1" fmla="*/ 0 h 819902"/>
                <a:gd name="connsiteX2" fmla="*/ 600176 w 600176"/>
                <a:gd name="connsiteY2" fmla="*/ 405411 h 819902"/>
                <a:gd name="connsiteX3" fmla="*/ 9843 w 600176"/>
                <a:gd name="connsiteY3" fmla="*/ 819902 h 819902"/>
                <a:gd name="connsiteX4" fmla="*/ 9843 w 600176"/>
                <a:gd name="connsiteY4" fmla="*/ 674035 h 819902"/>
                <a:gd name="connsiteX5" fmla="*/ 391569 w 600176"/>
                <a:gd name="connsiteY5" fmla="*/ 405282 h 819902"/>
                <a:gd name="connsiteX6" fmla="*/ 4889 w 600176"/>
                <a:gd name="connsiteY6" fmla="*/ 156219 h 819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0176" h="819902">
                  <a:moveTo>
                    <a:pt x="4889" y="156219"/>
                  </a:moveTo>
                  <a:lnTo>
                    <a:pt x="0" y="0"/>
                  </a:lnTo>
                  <a:lnTo>
                    <a:pt x="600176" y="405411"/>
                  </a:lnTo>
                  <a:lnTo>
                    <a:pt x="9843" y="819902"/>
                  </a:lnTo>
                  <a:cubicBezTo>
                    <a:pt x="10637" y="769692"/>
                    <a:pt x="9049" y="724245"/>
                    <a:pt x="9843" y="674035"/>
                  </a:cubicBezTo>
                  <a:lnTo>
                    <a:pt x="391569" y="405282"/>
                  </a:lnTo>
                  <a:lnTo>
                    <a:pt x="4889" y="15621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48" name="원형: 비어 있음 3">
              <a:extLst>
                <a:ext uri="{FF2B5EF4-FFF2-40B4-BE49-F238E27FC236}">
                  <a16:creationId xmlns="" xmlns:a16="http://schemas.microsoft.com/office/drawing/2014/main" id="{17D78C8A-9D49-49F6-B4AF-B06B67168DF3}"/>
                </a:ext>
              </a:extLst>
            </p:cNvPr>
            <p:cNvSpPr/>
            <p:nvPr/>
          </p:nvSpPr>
          <p:spPr>
            <a:xfrm>
              <a:off x="5844775" y="5351032"/>
              <a:ext cx="488280" cy="488280"/>
            </a:xfrm>
            <a:prstGeom prst="donut">
              <a:avLst>
                <a:gd name="adj" fmla="val 11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5710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6EBB2DAB-010E-42A3-8374-8876A55D7132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D93E68F4-9231-46E5-8F91-DDC322278475}"/>
              </a:ext>
            </a:extLst>
          </p:cNvPr>
          <p:cNvSpPr txBox="1"/>
          <p:nvPr/>
        </p:nvSpPr>
        <p:spPr>
          <a:xfrm>
            <a:off x="537750" y="612026"/>
            <a:ext cx="2545425" cy="11772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24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Portfolio</a:t>
            </a:r>
          </a:p>
          <a:p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Presentation Designed</a:t>
            </a:r>
          </a:p>
        </p:txBody>
      </p:sp>
      <p:sp>
        <p:nvSpPr>
          <p:cNvPr id="17" name="Oval 6">
            <a:extLst>
              <a:ext uri="{FF2B5EF4-FFF2-40B4-BE49-F238E27FC236}">
                <a16:creationId xmlns="" xmlns:a16="http://schemas.microsoft.com/office/drawing/2014/main" id="{755D3A07-BE70-448E-A530-6A8AB7207309}"/>
              </a:ext>
            </a:extLst>
          </p:cNvPr>
          <p:cNvSpPr/>
          <p:nvPr/>
        </p:nvSpPr>
        <p:spPr>
          <a:xfrm>
            <a:off x="537751" y="2209747"/>
            <a:ext cx="432048" cy="432048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8" name="Oval 13">
            <a:extLst>
              <a:ext uri="{FF2B5EF4-FFF2-40B4-BE49-F238E27FC236}">
                <a16:creationId xmlns="" xmlns:a16="http://schemas.microsoft.com/office/drawing/2014/main" id="{0D4B1149-4324-499C-AA7C-2D7DF1CE5D64}"/>
              </a:ext>
            </a:extLst>
          </p:cNvPr>
          <p:cNvSpPr/>
          <p:nvPr/>
        </p:nvSpPr>
        <p:spPr>
          <a:xfrm>
            <a:off x="537751" y="3604570"/>
            <a:ext cx="432048" cy="432048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grpSp>
        <p:nvGrpSpPr>
          <p:cNvPr id="19" name="Group 15">
            <a:extLst>
              <a:ext uri="{FF2B5EF4-FFF2-40B4-BE49-F238E27FC236}">
                <a16:creationId xmlns="" xmlns:a16="http://schemas.microsoft.com/office/drawing/2014/main" id="{FCCDCEE6-E0BD-4F75-9B28-C0715454BBCE}"/>
              </a:ext>
            </a:extLst>
          </p:cNvPr>
          <p:cNvGrpSpPr/>
          <p:nvPr/>
        </p:nvGrpSpPr>
        <p:grpSpPr>
          <a:xfrm>
            <a:off x="537752" y="2695586"/>
            <a:ext cx="2889849" cy="547675"/>
            <a:chOff x="270024" y="1671303"/>
            <a:chExt cx="3812301" cy="737536"/>
          </a:xfrm>
        </p:grpSpPr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26549A3D-7A65-435F-AAC8-1249432A9EF8}"/>
                </a:ext>
              </a:extLst>
            </p:cNvPr>
            <p:cNvSpPr txBox="1"/>
            <p:nvPr/>
          </p:nvSpPr>
          <p:spPr>
            <a:xfrm>
              <a:off x="270025" y="1911472"/>
              <a:ext cx="3812300" cy="4973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60DC7862-242A-439F-9274-72ED0635D277}"/>
                </a:ext>
              </a:extLst>
            </p:cNvPr>
            <p:cNvSpPr txBox="1"/>
            <p:nvPr/>
          </p:nvSpPr>
          <p:spPr>
            <a:xfrm>
              <a:off x="270024" y="1671303"/>
              <a:ext cx="3812301" cy="3108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</a:t>
              </a:r>
              <a:r>
                <a:rPr lang="en-US" altLang="ko-KR" sz="9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Title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18">
            <a:extLst>
              <a:ext uri="{FF2B5EF4-FFF2-40B4-BE49-F238E27FC236}">
                <a16:creationId xmlns="" xmlns:a16="http://schemas.microsoft.com/office/drawing/2014/main" id="{21F5C816-6312-4F26-A350-676588FAF174}"/>
              </a:ext>
            </a:extLst>
          </p:cNvPr>
          <p:cNvGrpSpPr/>
          <p:nvPr/>
        </p:nvGrpSpPr>
        <p:grpSpPr>
          <a:xfrm>
            <a:off x="537752" y="4105877"/>
            <a:ext cx="2889849" cy="547675"/>
            <a:chOff x="270024" y="1671303"/>
            <a:chExt cx="3812301" cy="737536"/>
          </a:xfrm>
        </p:grpSpPr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4C4F6644-902F-445E-9C72-87DA2B7C8D82}"/>
                </a:ext>
              </a:extLst>
            </p:cNvPr>
            <p:cNvSpPr txBox="1"/>
            <p:nvPr/>
          </p:nvSpPr>
          <p:spPr>
            <a:xfrm>
              <a:off x="270025" y="1911472"/>
              <a:ext cx="3812300" cy="4973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D77830B6-9DE3-48F1-A743-A6D057B6DA55}"/>
                </a:ext>
              </a:extLst>
            </p:cNvPr>
            <p:cNvSpPr txBox="1"/>
            <p:nvPr/>
          </p:nvSpPr>
          <p:spPr>
            <a:xfrm>
              <a:off x="270024" y="1671303"/>
              <a:ext cx="3812301" cy="3108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</a:t>
              </a:r>
              <a:r>
                <a:rPr lang="en-US" altLang="ko-KR" sz="9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Title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5" name="Rectangle 7">
            <a:extLst>
              <a:ext uri="{FF2B5EF4-FFF2-40B4-BE49-F238E27FC236}">
                <a16:creationId xmlns=""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32897" y="2318221"/>
            <a:ext cx="235676" cy="23567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26" name="Rectangle 15">
            <a:extLst>
              <a:ext uri="{FF2B5EF4-FFF2-40B4-BE49-F238E27FC236}">
                <a16:creationId xmlns=""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628638" y="3706857"/>
            <a:ext cx="253328" cy="244815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</p:spTree>
    <p:extLst>
      <p:ext uri="{BB962C8B-B14F-4D97-AF65-F5344CB8AC3E}">
        <p14:creationId xmlns:p14="http://schemas.microsoft.com/office/powerpoint/2010/main" val="17378057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1E8370F6-59B7-4E07-9325-B26DED4D92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="" xmlns:a16="http://schemas.microsoft.com/office/drawing/2014/main" id="{6C190B6C-04A9-4CD4-8B8C-AEB699A391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8024590"/>
              </p:ext>
            </p:extLst>
          </p:nvPr>
        </p:nvGraphicFramePr>
        <p:xfrm>
          <a:off x="164305" y="1571624"/>
          <a:ext cx="4373769" cy="2193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5C6334A0-99E1-41BE-9A9E-B97947AF661F}"/>
              </a:ext>
            </a:extLst>
          </p:cNvPr>
          <p:cNvGrpSpPr/>
          <p:nvPr/>
        </p:nvGrpSpPr>
        <p:grpSpPr>
          <a:xfrm>
            <a:off x="802490" y="1143560"/>
            <a:ext cx="1044920" cy="3283992"/>
            <a:chOff x="892178" y="1883555"/>
            <a:chExt cx="921426" cy="2895874"/>
          </a:xfrm>
          <a:solidFill>
            <a:srgbClr val="FAB117"/>
          </a:solidFill>
        </p:grpSpPr>
        <p:sp>
          <p:nvSpPr>
            <p:cNvPr id="5" name="Oval 19">
              <a:extLst>
                <a:ext uri="{FF2B5EF4-FFF2-40B4-BE49-F238E27FC236}">
                  <a16:creationId xmlns="" xmlns:a16="http://schemas.microsoft.com/office/drawing/2014/main" id="{1F8FB5C2-3B46-4A46-9EA8-AD4B2BEDF9E4}"/>
                </a:ext>
              </a:extLst>
            </p:cNvPr>
            <p:cNvSpPr/>
            <p:nvPr/>
          </p:nvSpPr>
          <p:spPr>
            <a:xfrm>
              <a:off x="892178" y="1883555"/>
              <a:ext cx="921426" cy="2895874"/>
            </a:xfrm>
            <a:custGeom>
              <a:avLst/>
              <a:gdLst/>
              <a:ahLst/>
              <a:cxnLst/>
              <a:rect l="l" t="t" r="r" b="b"/>
              <a:pathLst>
                <a:path w="921426" h="2895874">
                  <a:moveTo>
                    <a:pt x="460710" y="79015"/>
                  </a:moveTo>
                  <a:cubicBezTo>
                    <a:pt x="348733" y="79015"/>
                    <a:pt x="257957" y="169791"/>
                    <a:pt x="257957" y="281768"/>
                  </a:cubicBezTo>
                  <a:lnTo>
                    <a:pt x="257957" y="2101665"/>
                  </a:lnTo>
                  <a:cubicBezTo>
                    <a:pt x="153385" y="2169455"/>
                    <a:pt x="84384" y="2288946"/>
                    <a:pt x="84384" y="2424911"/>
                  </a:cubicBezTo>
                  <a:cubicBezTo>
                    <a:pt x="84384" y="2637375"/>
                    <a:pt x="252872" y="2809612"/>
                    <a:pt x="460713" y="2809612"/>
                  </a:cubicBezTo>
                  <a:cubicBezTo>
                    <a:pt x="668554" y="2809612"/>
                    <a:pt x="837042" y="2637375"/>
                    <a:pt x="837042" y="2424911"/>
                  </a:cubicBezTo>
                  <a:cubicBezTo>
                    <a:pt x="837042" y="2288943"/>
                    <a:pt x="768038" y="2169450"/>
                    <a:pt x="663462" y="2101661"/>
                  </a:cubicBezTo>
                  <a:lnTo>
                    <a:pt x="663462" y="281769"/>
                  </a:lnTo>
                  <a:cubicBezTo>
                    <a:pt x="663462" y="169792"/>
                    <a:pt x="572686" y="79016"/>
                    <a:pt x="460709" y="79016"/>
                  </a:cubicBezTo>
                  <a:close/>
                  <a:moveTo>
                    <a:pt x="460709" y="0"/>
                  </a:moveTo>
                  <a:lnTo>
                    <a:pt x="460708" y="1"/>
                  </a:lnTo>
                  <a:cubicBezTo>
                    <a:pt x="618710" y="1"/>
                    <a:pt x="746796" y="128087"/>
                    <a:pt x="746796" y="286089"/>
                  </a:cubicBezTo>
                  <a:lnTo>
                    <a:pt x="746796" y="2058414"/>
                  </a:lnTo>
                  <a:cubicBezTo>
                    <a:pt x="853753" y="2143099"/>
                    <a:pt x="921426" y="2275926"/>
                    <a:pt x="921426" y="2424911"/>
                  </a:cubicBezTo>
                  <a:cubicBezTo>
                    <a:pt x="921426" y="2685017"/>
                    <a:pt x="715158" y="2895874"/>
                    <a:pt x="460713" y="2895874"/>
                  </a:cubicBezTo>
                  <a:cubicBezTo>
                    <a:pt x="206268" y="2895874"/>
                    <a:pt x="0" y="2685017"/>
                    <a:pt x="0" y="2424911"/>
                  </a:cubicBezTo>
                  <a:cubicBezTo>
                    <a:pt x="0" y="2275930"/>
                    <a:pt x="67669" y="2143106"/>
                    <a:pt x="174621" y="2058421"/>
                  </a:cubicBezTo>
                  <a:lnTo>
                    <a:pt x="174621" y="286088"/>
                  </a:lnTo>
                  <a:cubicBezTo>
                    <a:pt x="174621" y="128086"/>
                    <a:pt x="302707" y="0"/>
                    <a:pt x="4607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rgbClr val="FAB117"/>
                </a:solidFill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C54A9B6B-DDD4-4F60-B0D7-471EC15C39FD}"/>
                </a:ext>
              </a:extLst>
            </p:cNvPr>
            <p:cNvSpPr/>
            <p:nvPr/>
          </p:nvSpPr>
          <p:spPr>
            <a:xfrm>
              <a:off x="1063351" y="4012484"/>
              <a:ext cx="579081" cy="59196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rgbClr val="FAB117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C10385A-C039-4378-932C-6EEB9F093050}"/>
              </a:ext>
            </a:extLst>
          </p:cNvPr>
          <p:cNvSpPr txBox="1"/>
          <p:nvPr/>
        </p:nvSpPr>
        <p:spPr>
          <a:xfrm>
            <a:off x="1579288" y="1117026"/>
            <a:ext cx="706890" cy="300083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ko-KR" sz="1500" b="1" dirty="0" smtClean="0">
                <a:solidFill>
                  <a:schemeClr val="accent2"/>
                </a:solidFill>
                <a:cs typeface="Arial" pitchFamily="34" charset="0"/>
              </a:rPr>
              <a:t>70</a:t>
            </a:r>
            <a:r>
              <a:rPr lang="en-US" altLang="ko-KR" sz="1500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15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0925C240-328E-458A-B656-E1A4093D87D2}"/>
              </a:ext>
            </a:extLst>
          </p:cNvPr>
          <p:cNvGrpSpPr/>
          <p:nvPr/>
        </p:nvGrpSpPr>
        <p:grpSpPr>
          <a:xfrm>
            <a:off x="2850107" y="1143560"/>
            <a:ext cx="1044920" cy="3283992"/>
            <a:chOff x="892178" y="1883555"/>
            <a:chExt cx="921426" cy="2895874"/>
          </a:xfrm>
          <a:solidFill>
            <a:schemeClr val="accent3"/>
          </a:solidFill>
        </p:grpSpPr>
        <p:sp>
          <p:nvSpPr>
            <p:cNvPr id="9" name="Oval 19">
              <a:extLst>
                <a:ext uri="{FF2B5EF4-FFF2-40B4-BE49-F238E27FC236}">
                  <a16:creationId xmlns="" xmlns:a16="http://schemas.microsoft.com/office/drawing/2014/main" id="{FB784688-F53B-4113-B13B-E22CC9B172AE}"/>
                </a:ext>
              </a:extLst>
            </p:cNvPr>
            <p:cNvSpPr/>
            <p:nvPr/>
          </p:nvSpPr>
          <p:spPr>
            <a:xfrm>
              <a:off x="892178" y="1883555"/>
              <a:ext cx="921426" cy="2895874"/>
            </a:xfrm>
            <a:custGeom>
              <a:avLst/>
              <a:gdLst/>
              <a:ahLst/>
              <a:cxnLst/>
              <a:rect l="l" t="t" r="r" b="b"/>
              <a:pathLst>
                <a:path w="921426" h="2895874">
                  <a:moveTo>
                    <a:pt x="460710" y="79015"/>
                  </a:moveTo>
                  <a:cubicBezTo>
                    <a:pt x="348733" y="79015"/>
                    <a:pt x="257957" y="169791"/>
                    <a:pt x="257957" y="281768"/>
                  </a:cubicBezTo>
                  <a:lnTo>
                    <a:pt x="257957" y="2101665"/>
                  </a:lnTo>
                  <a:cubicBezTo>
                    <a:pt x="153385" y="2169455"/>
                    <a:pt x="84384" y="2288946"/>
                    <a:pt x="84384" y="2424911"/>
                  </a:cubicBezTo>
                  <a:cubicBezTo>
                    <a:pt x="84384" y="2637375"/>
                    <a:pt x="252872" y="2809612"/>
                    <a:pt x="460713" y="2809612"/>
                  </a:cubicBezTo>
                  <a:cubicBezTo>
                    <a:pt x="668554" y="2809612"/>
                    <a:pt x="837042" y="2637375"/>
                    <a:pt x="837042" y="2424911"/>
                  </a:cubicBezTo>
                  <a:cubicBezTo>
                    <a:pt x="837042" y="2288943"/>
                    <a:pt x="768038" y="2169450"/>
                    <a:pt x="663462" y="2101661"/>
                  </a:cubicBezTo>
                  <a:lnTo>
                    <a:pt x="663462" y="281769"/>
                  </a:lnTo>
                  <a:cubicBezTo>
                    <a:pt x="663462" y="169792"/>
                    <a:pt x="572686" y="79016"/>
                    <a:pt x="460709" y="79016"/>
                  </a:cubicBezTo>
                  <a:close/>
                  <a:moveTo>
                    <a:pt x="460709" y="0"/>
                  </a:moveTo>
                  <a:lnTo>
                    <a:pt x="460708" y="1"/>
                  </a:lnTo>
                  <a:cubicBezTo>
                    <a:pt x="618710" y="1"/>
                    <a:pt x="746796" y="128087"/>
                    <a:pt x="746796" y="286089"/>
                  </a:cubicBezTo>
                  <a:lnTo>
                    <a:pt x="746796" y="2058414"/>
                  </a:lnTo>
                  <a:cubicBezTo>
                    <a:pt x="853753" y="2143099"/>
                    <a:pt x="921426" y="2275926"/>
                    <a:pt x="921426" y="2424911"/>
                  </a:cubicBezTo>
                  <a:cubicBezTo>
                    <a:pt x="921426" y="2685017"/>
                    <a:pt x="715158" y="2895874"/>
                    <a:pt x="460713" y="2895874"/>
                  </a:cubicBezTo>
                  <a:cubicBezTo>
                    <a:pt x="206268" y="2895874"/>
                    <a:pt x="0" y="2685017"/>
                    <a:pt x="0" y="2424911"/>
                  </a:cubicBezTo>
                  <a:cubicBezTo>
                    <a:pt x="0" y="2275930"/>
                    <a:pt x="67669" y="2143106"/>
                    <a:pt x="174621" y="2058421"/>
                  </a:cubicBezTo>
                  <a:lnTo>
                    <a:pt x="174621" y="286088"/>
                  </a:lnTo>
                  <a:cubicBezTo>
                    <a:pt x="174621" y="128086"/>
                    <a:pt x="302707" y="0"/>
                    <a:pt x="4607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10" name="Oval 9">
              <a:extLst>
                <a:ext uri="{FF2B5EF4-FFF2-40B4-BE49-F238E27FC236}">
                  <a16:creationId xmlns="" xmlns:a16="http://schemas.microsoft.com/office/drawing/2014/main" id="{3D99980A-8AF2-466B-95B8-25C7D41D06B3}"/>
                </a:ext>
              </a:extLst>
            </p:cNvPr>
            <p:cNvSpPr/>
            <p:nvPr/>
          </p:nvSpPr>
          <p:spPr>
            <a:xfrm>
              <a:off x="1063351" y="4012484"/>
              <a:ext cx="579081" cy="5919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dirty="0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7CA06CEE-0BBC-4378-940F-89BECA45C391}"/>
              </a:ext>
            </a:extLst>
          </p:cNvPr>
          <p:cNvSpPr/>
          <p:nvPr/>
        </p:nvSpPr>
        <p:spPr>
          <a:xfrm>
            <a:off x="1932734" y="3452078"/>
            <a:ext cx="216000" cy="8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rgbClr val="FAB117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F395922F-19A1-4D8C-B790-9BE9E05FEF4C}"/>
              </a:ext>
            </a:extLst>
          </p:cNvPr>
          <p:cNvSpPr/>
          <p:nvPr/>
        </p:nvSpPr>
        <p:spPr>
          <a:xfrm>
            <a:off x="1932734" y="3226054"/>
            <a:ext cx="216000" cy="8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rgbClr val="FAB117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69E5655D-E591-4B67-B169-64F96BB05D01}"/>
              </a:ext>
            </a:extLst>
          </p:cNvPr>
          <p:cNvSpPr/>
          <p:nvPr/>
        </p:nvSpPr>
        <p:spPr>
          <a:xfrm>
            <a:off x="1932734" y="3000031"/>
            <a:ext cx="216000" cy="8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rgbClr val="FAB117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257A3C3A-8E9D-4B31-A083-4BBD5952DB2C}"/>
              </a:ext>
            </a:extLst>
          </p:cNvPr>
          <p:cNvSpPr/>
          <p:nvPr/>
        </p:nvSpPr>
        <p:spPr>
          <a:xfrm>
            <a:off x="1932734" y="2774008"/>
            <a:ext cx="216000" cy="8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rgbClr val="FAB117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D033DAAD-51D3-4966-811D-7C615761006E}"/>
              </a:ext>
            </a:extLst>
          </p:cNvPr>
          <p:cNvSpPr/>
          <p:nvPr/>
        </p:nvSpPr>
        <p:spPr>
          <a:xfrm>
            <a:off x="1824734" y="2547985"/>
            <a:ext cx="324000" cy="8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rgbClr val="FAB117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1A28977C-728D-4D82-BF95-36AB3DEA52DC}"/>
              </a:ext>
            </a:extLst>
          </p:cNvPr>
          <p:cNvSpPr/>
          <p:nvPr/>
        </p:nvSpPr>
        <p:spPr>
          <a:xfrm>
            <a:off x="1932734" y="2321962"/>
            <a:ext cx="216000" cy="8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rgbClr val="FAB117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B7E06C99-7949-4FC9-BA10-8C1D9F17F6C7}"/>
              </a:ext>
            </a:extLst>
          </p:cNvPr>
          <p:cNvSpPr/>
          <p:nvPr/>
        </p:nvSpPr>
        <p:spPr>
          <a:xfrm>
            <a:off x="1932734" y="2095939"/>
            <a:ext cx="216000" cy="8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rgbClr val="FAB117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E0292879-88A5-4264-AF79-B1101B46EA1B}"/>
              </a:ext>
            </a:extLst>
          </p:cNvPr>
          <p:cNvSpPr/>
          <p:nvPr/>
        </p:nvSpPr>
        <p:spPr>
          <a:xfrm>
            <a:off x="1932734" y="1869916"/>
            <a:ext cx="216000" cy="8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rgbClr val="FAB117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DE388878-9A94-4A59-9848-B427294F1B5E}"/>
              </a:ext>
            </a:extLst>
          </p:cNvPr>
          <p:cNvSpPr/>
          <p:nvPr/>
        </p:nvSpPr>
        <p:spPr>
          <a:xfrm>
            <a:off x="1932734" y="1643893"/>
            <a:ext cx="216000" cy="8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rgbClr val="FAB117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7F3C9D8D-12D6-4128-989D-42F584DB0881}"/>
              </a:ext>
            </a:extLst>
          </p:cNvPr>
          <p:cNvSpPr/>
          <p:nvPr/>
        </p:nvSpPr>
        <p:spPr>
          <a:xfrm>
            <a:off x="1743734" y="1417870"/>
            <a:ext cx="405000" cy="8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rgbClr val="FAB117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D33AB2B9-8CD4-4F4D-BA83-FAAC73C0738F}"/>
              </a:ext>
            </a:extLst>
          </p:cNvPr>
          <p:cNvSpPr txBox="1"/>
          <p:nvPr/>
        </p:nvSpPr>
        <p:spPr>
          <a:xfrm>
            <a:off x="2440964" y="1117024"/>
            <a:ext cx="677310" cy="30008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ko-KR" sz="1500" b="1" dirty="0" smtClean="0">
                <a:solidFill>
                  <a:schemeClr val="accent3"/>
                </a:solidFill>
                <a:cs typeface="Arial" pitchFamily="34" charset="0"/>
              </a:rPr>
              <a:t>30</a:t>
            </a:r>
            <a:r>
              <a:rPr lang="en-US" altLang="ko-KR" sz="1500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15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5DD7B354-B0B6-48C4-953C-64E889BC4929}"/>
              </a:ext>
            </a:extLst>
          </p:cNvPr>
          <p:cNvSpPr/>
          <p:nvPr/>
        </p:nvSpPr>
        <p:spPr>
          <a:xfrm>
            <a:off x="2575829" y="3448225"/>
            <a:ext cx="216000" cy="81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FEDD9EE5-550F-44C1-9EF4-CF3413FC43E0}"/>
              </a:ext>
            </a:extLst>
          </p:cNvPr>
          <p:cNvSpPr/>
          <p:nvPr/>
        </p:nvSpPr>
        <p:spPr>
          <a:xfrm>
            <a:off x="2575829" y="3222201"/>
            <a:ext cx="216000" cy="81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45E8AF1E-DB87-4692-9EDA-0617B481A5BD}"/>
              </a:ext>
            </a:extLst>
          </p:cNvPr>
          <p:cNvSpPr/>
          <p:nvPr/>
        </p:nvSpPr>
        <p:spPr>
          <a:xfrm>
            <a:off x="2575829" y="2996178"/>
            <a:ext cx="216000" cy="81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E6E405CF-B965-4556-BD7B-A144935B0CFE}"/>
              </a:ext>
            </a:extLst>
          </p:cNvPr>
          <p:cNvSpPr/>
          <p:nvPr/>
        </p:nvSpPr>
        <p:spPr>
          <a:xfrm>
            <a:off x="2575829" y="2770155"/>
            <a:ext cx="216000" cy="81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7971CDE8-44B5-44DE-BCFD-839769F047BB}"/>
              </a:ext>
            </a:extLst>
          </p:cNvPr>
          <p:cNvSpPr/>
          <p:nvPr/>
        </p:nvSpPr>
        <p:spPr>
          <a:xfrm>
            <a:off x="2575829" y="2544132"/>
            <a:ext cx="324000" cy="81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B5E5192A-0092-48A5-ABCC-B5CDA48F60E3}"/>
              </a:ext>
            </a:extLst>
          </p:cNvPr>
          <p:cNvSpPr/>
          <p:nvPr/>
        </p:nvSpPr>
        <p:spPr>
          <a:xfrm>
            <a:off x="2575829" y="2318109"/>
            <a:ext cx="216000" cy="81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30BAD68C-4507-4646-86FF-66386F4CDB11}"/>
              </a:ext>
            </a:extLst>
          </p:cNvPr>
          <p:cNvSpPr/>
          <p:nvPr/>
        </p:nvSpPr>
        <p:spPr>
          <a:xfrm>
            <a:off x="2575829" y="2092086"/>
            <a:ext cx="216000" cy="81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961C4C23-A6A6-473D-96AA-1B570BA4EF72}"/>
              </a:ext>
            </a:extLst>
          </p:cNvPr>
          <p:cNvSpPr/>
          <p:nvPr/>
        </p:nvSpPr>
        <p:spPr>
          <a:xfrm>
            <a:off x="2575829" y="1866063"/>
            <a:ext cx="216000" cy="81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C08E87D2-72C7-4FFB-93CA-A94F81780F60}"/>
              </a:ext>
            </a:extLst>
          </p:cNvPr>
          <p:cNvSpPr/>
          <p:nvPr/>
        </p:nvSpPr>
        <p:spPr>
          <a:xfrm>
            <a:off x="2575829" y="1640040"/>
            <a:ext cx="216000" cy="81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A84EC521-4581-471A-87D7-BB9400A322CD}"/>
              </a:ext>
            </a:extLst>
          </p:cNvPr>
          <p:cNvSpPr/>
          <p:nvPr/>
        </p:nvSpPr>
        <p:spPr>
          <a:xfrm>
            <a:off x="2575829" y="1414017"/>
            <a:ext cx="405000" cy="81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ED758414-9123-4797-9F67-CF161560AEB4}"/>
              </a:ext>
            </a:extLst>
          </p:cNvPr>
          <p:cNvGrpSpPr/>
          <p:nvPr/>
        </p:nvGrpSpPr>
        <p:grpSpPr>
          <a:xfrm>
            <a:off x="4694301" y="2158452"/>
            <a:ext cx="3892487" cy="574212"/>
            <a:chOff x="395534" y="3722057"/>
            <a:chExt cx="3972999" cy="765615"/>
          </a:xfrm>
        </p:grpSpPr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A6AF788D-F3CF-46CF-8C19-1D1C8368EF0B}"/>
                </a:ext>
              </a:extLst>
            </p:cNvPr>
            <p:cNvSpPr txBox="1"/>
            <p:nvPr/>
          </p:nvSpPr>
          <p:spPr>
            <a:xfrm>
              <a:off x="395534" y="3722057"/>
              <a:ext cx="3972999" cy="30777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A4074108-01D8-4576-8308-3A580FDBFB8D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="" xmlns:a16="http://schemas.microsoft.com/office/drawing/2014/main" id="{69FE9866-38EC-4942-B491-94F45FC7D872}"/>
              </a:ext>
            </a:extLst>
          </p:cNvPr>
          <p:cNvGrpSpPr/>
          <p:nvPr/>
        </p:nvGrpSpPr>
        <p:grpSpPr>
          <a:xfrm>
            <a:off x="4694301" y="2727453"/>
            <a:ext cx="3892487" cy="574212"/>
            <a:chOff x="395534" y="3722057"/>
            <a:chExt cx="3972999" cy="765615"/>
          </a:xfrm>
        </p:grpSpPr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90E61B07-0436-4442-97F0-53FEEBA09E1C}"/>
                </a:ext>
              </a:extLst>
            </p:cNvPr>
            <p:cNvSpPr txBox="1"/>
            <p:nvPr/>
          </p:nvSpPr>
          <p:spPr>
            <a:xfrm>
              <a:off x="395534" y="3722057"/>
              <a:ext cx="3972999" cy="30777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2CF3E624-44BF-4BB1-9D3A-F6BD5FCE383A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DC9972B5-FF59-498A-92F7-8E1443B1CB4B}"/>
              </a:ext>
            </a:extLst>
          </p:cNvPr>
          <p:cNvGrpSpPr/>
          <p:nvPr/>
        </p:nvGrpSpPr>
        <p:grpSpPr>
          <a:xfrm>
            <a:off x="4694301" y="3296456"/>
            <a:ext cx="3892487" cy="574212"/>
            <a:chOff x="395534" y="3722057"/>
            <a:chExt cx="3972999" cy="765615"/>
          </a:xfrm>
        </p:grpSpPr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E0451177-8A84-4478-8BBE-827641BBB721}"/>
                </a:ext>
              </a:extLst>
            </p:cNvPr>
            <p:cNvSpPr txBox="1"/>
            <p:nvPr/>
          </p:nvSpPr>
          <p:spPr>
            <a:xfrm>
              <a:off x="395534" y="3722057"/>
              <a:ext cx="3972999" cy="30777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DC8E7BA3-1142-4CD1-B9EC-E93EDD0CA4E1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="" xmlns:a16="http://schemas.microsoft.com/office/drawing/2014/main" id="{86F50E4D-65C9-4B1A-9887-A0594D5519D3}"/>
              </a:ext>
            </a:extLst>
          </p:cNvPr>
          <p:cNvGrpSpPr/>
          <p:nvPr/>
        </p:nvGrpSpPr>
        <p:grpSpPr>
          <a:xfrm>
            <a:off x="4694301" y="3865457"/>
            <a:ext cx="3892487" cy="574212"/>
            <a:chOff x="395534" y="3722057"/>
            <a:chExt cx="3972999" cy="765615"/>
          </a:xfrm>
        </p:grpSpPr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7AA12E42-C79B-4DD0-80CD-3FE8F5C9DB2F}"/>
                </a:ext>
              </a:extLst>
            </p:cNvPr>
            <p:cNvSpPr txBox="1"/>
            <p:nvPr/>
          </p:nvSpPr>
          <p:spPr>
            <a:xfrm>
              <a:off x="395534" y="3722057"/>
              <a:ext cx="3972999" cy="30777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4984A739-EC24-48F4-8717-BDE80F6611C8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="" xmlns:a16="http://schemas.microsoft.com/office/drawing/2014/main" id="{63D69D2C-2C5C-4094-9074-615834492661}"/>
              </a:ext>
            </a:extLst>
          </p:cNvPr>
          <p:cNvGrpSpPr/>
          <p:nvPr/>
        </p:nvGrpSpPr>
        <p:grpSpPr>
          <a:xfrm>
            <a:off x="4437930" y="1109026"/>
            <a:ext cx="428273" cy="428273"/>
            <a:chOff x="4972700" y="3925047"/>
            <a:chExt cx="391388" cy="391388"/>
          </a:xfrm>
          <a:solidFill>
            <a:srgbClr val="FAB117"/>
          </a:solidFill>
        </p:grpSpPr>
        <p:sp>
          <p:nvSpPr>
            <p:cNvPr id="45" name="Oval 44">
              <a:extLst>
                <a:ext uri="{FF2B5EF4-FFF2-40B4-BE49-F238E27FC236}">
                  <a16:creationId xmlns="" xmlns:a16="http://schemas.microsoft.com/office/drawing/2014/main" id="{B4A87FDC-EB25-42C6-BD68-E12C2A44AB24}"/>
                </a:ext>
              </a:extLst>
            </p:cNvPr>
            <p:cNvSpPr/>
            <p:nvPr/>
          </p:nvSpPr>
          <p:spPr>
            <a:xfrm>
              <a:off x="4972700" y="3925047"/>
              <a:ext cx="391388" cy="3913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cs typeface="Arial" pitchFamily="34" charset="0"/>
              </a:endParaRPr>
            </a:p>
          </p:txBody>
        </p:sp>
        <p:sp>
          <p:nvSpPr>
            <p:cNvPr id="46" name="Chevron 46">
              <a:extLst>
                <a:ext uri="{FF2B5EF4-FFF2-40B4-BE49-F238E27FC236}">
                  <a16:creationId xmlns="" xmlns:a16="http://schemas.microsoft.com/office/drawing/2014/main" id="{180CE9FB-D1CE-4391-B949-BEC4960323D0}"/>
                </a:ext>
              </a:extLst>
            </p:cNvPr>
            <p:cNvSpPr/>
            <p:nvPr/>
          </p:nvSpPr>
          <p:spPr>
            <a:xfrm>
              <a:off x="5096925" y="4011172"/>
              <a:ext cx="157394" cy="215077"/>
            </a:xfrm>
            <a:prstGeom prst="chevron">
              <a:avLst>
                <a:gd name="adj" fmla="val 599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D4FD9526-DA6A-4720-873D-04095F2F974F}"/>
              </a:ext>
            </a:extLst>
          </p:cNvPr>
          <p:cNvSpPr txBox="1"/>
          <p:nvPr/>
        </p:nvSpPr>
        <p:spPr>
          <a:xfrm>
            <a:off x="4950043" y="1139010"/>
            <a:ext cx="3522086" cy="315471"/>
          </a:xfrm>
          <a:prstGeom prst="rect">
            <a:avLst/>
          </a:prstGeom>
          <a:noFill/>
        </p:spPr>
        <p:txBody>
          <a:bodyPr wrap="square" lIns="68580" tIns="34290" rIns="68580" bIns="34290" rtlCol="0" anchor="ctr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70F0F362-45FE-4662-82F8-EE9406151B28}"/>
              </a:ext>
            </a:extLst>
          </p:cNvPr>
          <p:cNvSpPr txBox="1"/>
          <p:nvPr/>
        </p:nvSpPr>
        <p:spPr>
          <a:xfrm>
            <a:off x="4950044" y="1462837"/>
            <a:ext cx="3522445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You can simply impress your audience and add a unique zing and appeal to your Presentations.</a:t>
            </a:r>
          </a:p>
        </p:txBody>
      </p:sp>
      <p:sp>
        <p:nvSpPr>
          <p:cNvPr id="49" name="Rounded Rectangle 25">
            <a:extLst>
              <a:ext uri="{FF2B5EF4-FFF2-40B4-BE49-F238E27FC236}">
                <a16:creationId xmlns="" xmlns:a16="http://schemas.microsoft.com/office/drawing/2014/main" id="{1FDDAA15-AFF9-416A-8B9C-5CC57717B426}"/>
              </a:ext>
            </a:extLst>
          </p:cNvPr>
          <p:cNvSpPr/>
          <p:nvPr/>
        </p:nvSpPr>
        <p:spPr>
          <a:xfrm>
            <a:off x="1159568" y="3779563"/>
            <a:ext cx="304270" cy="256436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0" name="Rounded Rectangle 17">
            <a:extLst>
              <a:ext uri="{FF2B5EF4-FFF2-40B4-BE49-F238E27FC236}">
                <a16:creationId xmlns="" xmlns:a16="http://schemas.microsoft.com/office/drawing/2014/main" id="{31356F7C-085B-460B-BD98-EA69AC6042B6}"/>
              </a:ext>
            </a:extLst>
          </p:cNvPr>
          <p:cNvSpPr>
            <a:spLocks noChangeAspect="1"/>
          </p:cNvSpPr>
          <p:nvPr/>
        </p:nvSpPr>
        <p:spPr>
          <a:xfrm>
            <a:off x="3280299" y="3731507"/>
            <a:ext cx="203586" cy="323921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042118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="" xmlns:a16="http://schemas.microsoft.com/office/drawing/2014/main" id="{A1B1676A-58C1-40C8-A4F2-2A41863FED05}"/>
              </a:ext>
            </a:extLst>
          </p:cNvPr>
          <p:cNvSpPr/>
          <p:nvPr/>
        </p:nvSpPr>
        <p:spPr>
          <a:xfrm>
            <a:off x="6152844" y="2142695"/>
            <a:ext cx="486054" cy="48605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82344138-C8B2-4509-B034-93BCFCF83A86}"/>
              </a:ext>
            </a:extLst>
          </p:cNvPr>
          <p:cNvSpPr/>
          <p:nvPr/>
        </p:nvSpPr>
        <p:spPr>
          <a:xfrm>
            <a:off x="6152844" y="1340097"/>
            <a:ext cx="486054" cy="48605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="" xmlns:a16="http://schemas.microsoft.com/office/drawing/2014/main" id="{4A04D245-2637-4077-A958-49F071EE6900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4413567" y="2385724"/>
            <a:ext cx="1739279" cy="11540"/>
          </a:xfrm>
          <a:prstGeom prst="straightConnector1">
            <a:avLst/>
          </a:prstGeom>
          <a:ln w="25400">
            <a:solidFill>
              <a:schemeClr val="accent3"/>
            </a:solidFill>
            <a:prstDash val="sysDot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="" xmlns:a16="http://schemas.microsoft.com/office/drawing/2014/main" id="{F0E9235D-8103-437C-9465-EFBAAC755DAD}"/>
              </a:ext>
            </a:extLst>
          </p:cNvPr>
          <p:cNvCxnSpPr>
            <a:cxnSpLocks/>
            <a:stCxn id="4" idx="2"/>
          </p:cNvCxnSpPr>
          <p:nvPr/>
        </p:nvCxnSpPr>
        <p:spPr>
          <a:xfrm flipH="1">
            <a:off x="4773440" y="1583122"/>
            <a:ext cx="1379404" cy="0"/>
          </a:xfrm>
          <a:prstGeom prst="straightConnector1">
            <a:avLst/>
          </a:prstGeom>
          <a:ln w="25400">
            <a:solidFill>
              <a:schemeClr val="accent4"/>
            </a:solidFill>
            <a:prstDash val="sysDot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F15AF91-0D1E-4B0F-8700-AB67CE0614C3}"/>
              </a:ext>
            </a:extLst>
          </p:cNvPr>
          <p:cNvSpPr txBox="1"/>
          <p:nvPr/>
        </p:nvSpPr>
        <p:spPr>
          <a:xfrm>
            <a:off x="6730209" y="2270307"/>
            <a:ext cx="1119144" cy="40780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ko-KR" sz="11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1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C1BD687-2828-459F-B56E-C4EBEBC2F4B7}"/>
              </a:ext>
            </a:extLst>
          </p:cNvPr>
          <p:cNvSpPr txBox="1"/>
          <p:nvPr/>
        </p:nvSpPr>
        <p:spPr>
          <a:xfrm>
            <a:off x="6730209" y="1467708"/>
            <a:ext cx="1119144" cy="40780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ko-KR" sz="11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1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177CA97-2110-4D0C-A674-6D6DCA8A35E6}"/>
              </a:ext>
            </a:extLst>
          </p:cNvPr>
          <p:cNvSpPr txBox="1"/>
          <p:nvPr/>
        </p:nvSpPr>
        <p:spPr>
          <a:xfrm>
            <a:off x="5543483" y="3379349"/>
            <a:ext cx="2998462" cy="13157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You can simply impress your audience and add a unique zing and appeal to your Presentations. Get a modern PowerPoint  Presentation that is beautifully designed.  Easy to change colors, photos and Text.</a:t>
            </a:r>
          </a:p>
          <a:p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45AFA28-228E-47AF-85DB-FA1F0A487CE2}"/>
              </a:ext>
            </a:extLst>
          </p:cNvPr>
          <p:cNvSpPr txBox="1"/>
          <p:nvPr/>
        </p:nvSpPr>
        <p:spPr>
          <a:xfrm>
            <a:off x="672056" y="371820"/>
            <a:ext cx="2368290" cy="13157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ko-KR" sz="2700" b="1" dirty="0">
                <a:latin typeface="+mj-lt"/>
                <a:cs typeface="Arial" pitchFamily="34" charset="0"/>
              </a:rPr>
              <a:t>Modern  </a:t>
            </a:r>
            <a:r>
              <a:rPr lang="en-US" altLang="ko-KR" sz="27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PowerPoint </a:t>
            </a:r>
            <a:r>
              <a:rPr lang="en-US" altLang="ko-KR" sz="2700" b="1" dirty="0">
                <a:latin typeface="+mj-lt"/>
                <a:cs typeface="Arial" pitchFamily="34" charset="0"/>
              </a:rPr>
              <a:t> Presentation</a:t>
            </a:r>
            <a:endParaRPr lang="ko-KR" altLang="en-US" sz="2700" b="1" dirty="0">
              <a:latin typeface="+mj-lt"/>
              <a:cs typeface="Arial" pitchFamily="34" charset="0"/>
            </a:endParaRPr>
          </a:p>
        </p:txBody>
      </p:sp>
      <p:sp>
        <p:nvSpPr>
          <p:cNvPr id="11" name="Rounded Rectangle 13">
            <a:extLst>
              <a:ext uri="{FF2B5EF4-FFF2-40B4-BE49-F238E27FC236}">
                <a16:creationId xmlns="" xmlns:a16="http://schemas.microsoft.com/office/drawing/2014/main" id="{0B2E2287-0A87-4DD4-8699-0DFB3108E490}"/>
              </a:ext>
            </a:extLst>
          </p:cNvPr>
          <p:cNvSpPr/>
          <p:nvPr/>
        </p:nvSpPr>
        <p:spPr>
          <a:xfrm>
            <a:off x="891248" y="2726154"/>
            <a:ext cx="2351626" cy="897390"/>
          </a:xfrm>
          <a:prstGeom prst="roundRect">
            <a:avLst>
              <a:gd name="adj" fmla="val 12448"/>
            </a:avLst>
          </a:prstGeom>
          <a:noFill/>
          <a:ln w="317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2" name="Rounded Rectangle 14">
            <a:extLst>
              <a:ext uri="{FF2B5EF4-FFF2-40B4-BE49-F238E27FC236}">
                <a16:creationId xmlns="" xmlns:a16="http://schemas.microsoft.com/office/drawing/2014/main" id="{915E8B0E-6549-4833-A0FE-093E67EE4B24}"/>
              </a:ext>
            </a:extLst>
          </p:cNvPr>
          <p:cNvSpPr/>
          <p:nvPr/>
        </p:nvSpPr>
        <p:spPr>
          <a:xfrm>
            <a:off x="891248" y="3759370"/>
            <a:ext cx="2351626" cy="897390"/>
          </a:xfrm>
          <a:prstGeom prst="roundRect">
            <a:avLst>
              <a:gd name="adj" fmla="val 12448"/>
            </a:avLst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8FD67BC-BB62-49B7-950C-D089CE117CC4}"/>
              </a:ext>
            </a:extLst>
          </p:cNvPr>
          <p:cNvSpPr txBox="1"/>
          <p:nvPr/>
        </p:nvSpPr>
        <p:spPr>
          <a:xfrm>
            <a:off x="1967372" y="2742213"/>
            <a:ext cx="830997" cy="48474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ko-KR" sz="2700" b="1" dirty="0" smtClean="0">
                <a:solidFill>
                  <a:schemeClr val="accent3"/>
                </a:solidFill>
                <a:cs typeface="Arial" pitchFamily="34" charset="0"/>
              </a:rPr>
              <a:t>50</a:t>
            </a:r>
            <a:r>
              <a:rPr lang="en-US" altLang="ko-KR" sz="2700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27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9AA0904-6692-401E-B55F-96F6DB12D779}"/>
              </a:ext>
            </a:extLst>
          </p:cNvPr>
          <p:cNvSpPr txBox="1"/>
          <p:nvPr/>
        </p:nvSpPr>
        <p:spPr>
          <a:xfrm>
            <a:off x="1967372" y="3787774"/>
            <a:ext cx="830997" cy="48474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ko-KR" sz="2700" b="1" dirty="0" smtClean="0">
                <a:solidFill>
                  <a:schemeClr val="accent1"/>
                </a:solidFill>
                <a:cs typeface="Arial" pitchFamily="34" charset="0"/>
              </a:rPr>
              <a:t>50</a:t>
            </a:r>
            <a:r>
              <a:rPr lang="en-US" altLang="ko-KR" sz="27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7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367DF7CC-F13C-475D-82EE-C9399179AB42}"/>
              </a:ext>
            </a:extLst>
          </p:cNvPr>
          <p:cNvSpPr txBox="1"/>
          <p:nvPr/>
        </p:nvSpPr>
        <p:spPr>
          <a:xfrm>
            <a:off x="977846" y="3187448"/>
            <a:ext cx="2178425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9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3A5CA0DD-7B7B-49D5-98E7-4E68A14216CE}"/>
              </a:ext>
            </a:extLst>
          </p:cNvPr>
          <p:cNvSpPr txBox="1"/>
          <p:nvPr/>
        </p:nvSpPr>
        <p:spPr>
          <a:xfrm>
            <a:off x="977846" y="4254161"/>
            <a:ext cx="2178425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9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Freeform 9">
            <a:extLst>
              <a:ext uri="{FF2B5EF4-FFF2-40B4-BE49-F238E27FC236}">
                <a16:creationId xmlns="" xmlns:a16="http://schemas.microsoft.com/office/drawing/2014/main" id="{8C5D273B-D4C9-473E-813D-473C3B33B389}"/>
              </a:ext>
            </a:extLst>
          </p:cNvPr>
          <p:cNvSpPr>
            <a:spLocks noEditPoints="1"/>
          </p:cNvSpPr>
          <p:nvPr/>
        </p:nvSpPr>
        <p:spPr bwMode="auto">
          <a:xfrm>
            <a:off x="6286514" y="1429280"/>
            <a:ext cx="218712" cy="307690"/>
          </a:xfrm>
          <a:custGeom>
            <a:avLst/>
            <a:gdLst>
              <a:gd name="T0" fmla="*/ 2311 w 2753"/>
              <a:gd name="T1" fmla="*/ 580 h 3873"/>
              <a:gd name="T2" fmla="*/ 2433 w 2753"/>
              <a:gd name="T3" fmla="*/ 735 h 3873"/>
              <a:gd name="T4" fmla="*/ 2415 w 2753"/>
              <a:gd name="T5" fmla="*/ 948 h 3873"/>
              <a:gd name="T6" fmla="*/ 2253 w 2753"/>
              <a:gd name="T7" fmla="*/ 1073 h 3873"/>
              <a:gd name="T8" fmla="*/ 2037 w 2753"/>
              <a:gd name="T9" fmla="*/ 1138 h 3873"/>
              <a:gd name="T10" fmla="*/ 1946 w 2753"/>
              <a:gd name="T11" fmla="*/ 1260 h 3873"/>
              <a:gd name="T12" fmla="*/ 2039 w 2753"/>
              <a:gd name="T13" fmla="*/ 1346 h 3873"/>
              <a:gd name="T14" fmla="*/ 2400 w 2753"/>
              <a:gd name="T15" fmla="*/ 1671 h 3873"/>
              <a:gd name="T16" fmla="*/ 2649 w 2753"/>
              <a:gd name="T17" fmla="*/ 2118 h 3873"/>
              <a:gd name="T18" fmla="*/ 2746 w 2753"/>
              <a:gd name="T19" fmla="*/ 2586 h 3873"/>
              <a:gd name="T20" fmla="*/ 2739 w 2753"/>
              <a:gd name="T21" fmla="*/ 3028 h 3873"/>
              <a:gd name="T22" fmla="*/ 2671 w 2753"/>
              <a:gd name="T23" fmla="*/ 3397 h 3873"/>
              <a:gd name="T24" fmla="*/ 2597 w 2753"/>
              <a:gd name="T25" fmla="*/ 3648 h 3873"/>
              <a:gd name="T26" fmla="*/ 2533 w 2753"/>
              <a:gd name="T27" fmla="*/ 3764 h 3873"/>
              <a:gd name="T28" fmla="*/ 2319 w 2753"/>
              <a:gd name="T29" fmla="*/ 3855 h 3873"/>
              <a:gd name="T30" fmla="*/ 1959 w 2753"/>
              <a:gd name="T31" fmla="*/ 3868 h 3873"/>
              <a:gd name="T32" fmla="*/ 1531 w 2753"/>
              <a:gd name="T33" fmla="*/ 3768 h 3873"/>
              <a:gd name="T34" fmla="*/ 1146 w 2753"/>
              <a:gd name="T35" fmla="*/ 3597 h 3873"/>
              <a:gd name="T36" fmla="*/ 846 w 2753"/>
              <a:gd name="T37" fmla="*/ 3420 h 3873"/>
              <a:gd name="T38" fmla="*/ 669 w 2753"/>
              <a:gd name="T39" fmla="*/ 3297 h 3873"/>
              <a:gd name="T40" fmla="*/ 562 w 2753"/>
              <a:gd name="T41" fmla="*/ 3206 h 3873"/>
              <a:gd name="T42" fmla="*/ 189 w 2753"/>
              <a:gd name="T43" fmla="*/ 2718 h 3873"/>
              <a:gd name="T44" fmla="*/ 0 w 2753"/>
              <a:gd name="T45" fmla="*/ 2148 h 3873"/>
              <a:gd name="T46" fmla="*/ 79 w 2753"/>
              <a:gd name="T47" fmla="*/ 1729 h 3873"/>
              <a:gd name="T48" fmla="*/ 217 w 2753"/>
              <a:gd name="T49" fmla="*/ 1491 h 3873"/>
              <a:gd name="T50" fmla="*/ 319 w 2753"/>
              <a:gd name="T51" fmla="*/ 1380 h 3873"/>
              <a:gd name="T52" fmla="*/ 368 w 2753"/>
              <a:gd name="T53" fmla="*/ 1135 h 3873"/>
              <a:gd name="T54" fmla="*/ 353 w 2753"/>
              <a:gd name="T55" fmla="*/ 831 h 3873"/>
              <a:gd name="T56" fmla="*/ 384 w 2753"/>
              <a:gd name="T57" fmla="*/ 675 h 3873"/>
              <a:gd name="T58" fmla="*/ 559 w 2753"/>
              <a:gd name="T59" fmla="*/ 591 h 3873"/>
              <a:gd name="T60" fmla="*/ 699 w 2753"/>
              <a:gd name="T61" fmla="*/ 664 h 3873"/>
              <a:gd name="T62" fmla="*/ 769 w 2753"/>
              <a:gd name="T63" fmla="*/ 866 h 3873"/>
              <a:gd name="T64" fmla="*/ 791 w 2753"/>
              <a:gd name="T65" fmla="*/ 1115 h 3873"/>
              <a:gd name="T66" fmla="*/ 1008 w 2753"/>
              <a:gd name="T67" fmla="*/ 1053 h 3873"/>
              <a:gd name="T68" fmla="*/ 1433 w 2753"/>
              <a:gd name="T69" fmla="*/ 700 h 3873"/>
              <a:gd name="T70" fmla="*/ 1737 w 2753"/>
              <a:gd name="T71" fmla="*/ 600 h 3873"/>
              <a:gd name="T72" fmla="*/ 2062 w 2753"/>
              <a:gd name="T73" fmla="*/ 557 h 3873"/>
              <a:gd name="T74" fmla="*/ 1277 w 2753"/>
              <a:gd name="T75" fmla="*/ 18 h 3873"/>
              <a:gd name="T76" fmla="*/ 1315 w 2753"/>
              <a:gd name="T77" fmla="*/ 111 h 3873"/>
              <a:gd name="T78" fmla="*/ 1329 w 2753"/>
              <a:gd name="T79" fmla="*/ 229 h 3873"/>
              <a:gd name="T80" fmla="*/ 1389 w 2753"/>
              <a:gd name="T81" fmla="*/ 278 h 3873"/>
              <a:gd name="T82" fmla="*/ 1471 w 2753"/>
              <a:gd name="T83" fmla="*/ 138 h 3873"/>
              <a:gd name="T84" fmla="*/ 1600 w 2753"/>
              <a:gd name="T85" fmla="*/ 22 h 3873"/>
              <a:gd name="T86" fmla="*/ 1671 w 2753"/>
              <a:gd name="T87" fmla="*/ 108 h 3873"/>
              <a:gd name="T88" fmla="*/ 1649 w 2753"/>
              <a:gd name="T89" fmla="*/ 249 h 3873"/>
              <a:gd name="T90" fmla="*/ 1666 w 2753"/>
              <a:gd name="T91" fmla="*/ 408 h 3873"/>
              <a:gd name="T92" fmla="*/ 1775 w 2753"/>
              <a:gd name="T93" fmla="*/ 511 h 3873"/>
              <a:gd name="T94" fmla="*/ 1529 w 2753"/>
              <a:gd name="T95" fmla="*/ 580 h 3873"/>
              <a:gd name="T96" fmla="*/ 1239 w 2753"/>
              <a:gd name="T97" fmla="*/ 735 h 3873"/>
              <a:gd name="T98" fmla="*/ 995 w 2753"/>
              <a:gd name="T99" fmla="*/ 958 h 3873"/>
              <a:gd name="T100" fmla="*/ 871 w 2753"/>
              <a:gd name="T101" fmla="*/ 1124 h 3873"/>
              <a:gd name="T102" fmla="*/ 855 w 2753"/>
              <a:gd name="T103" fmla="*/ 1100 h 3873"/>
              <a:gd name="T104" fmla="*/ 826 w 2753"/>
              <a:gd name="T105" fmla="*/ 798 h 3873"/>
              <a:gd name="T106" fmla="*/ 837 w 2753"/>
              <a:gd name="T107" fmla="*/ 658 h 3873"/>
              <a:gd name="T108" fmla="*/ 897 w 2753"/>
              <a:gd name="T109" fmla="*/ 555 h 3873"/>
              <a:gd name="T110" fmla="*/ 704 w 2753"/>
              <a:gd name="T111" fmla="*/ 437 h 3873"/>
              <a:gd name="T112" fmla="*/ 609 w 2753"/>
              <a:gd name="T113" fmla="*/ 320 h 3873"/>
              <a:gd name="T114" fmla="*/ 691 w 2753"/>
              <a:gd name="T115" fmla="*/ 206 h 3873"/>
              <a:gd name="T116" fmla="*/ 886 w 2753"/>
              <a:gd name="T117" fmla="*/ 251 h 3873"/>
              <a:gd name="T118" fmla="*/ 1144 w 2753"/>
              <a:gd name="T119" fmla="*/ 375 h 3873"/>
              <a:gd name="T120" fmla="*/ 1115 w 2753"/>
              <a:gd name="T121" fmla="*/ 189 h 3873"/>
              <a:gd name="T122" fmla="*/ 1120 w 2753"/>
              <a:gd name="T123" fmla="*/ 38 h 38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53" h="3873">
                <a:moveTo>
                  <a:pt x="2122" y="555"/>
                </a:moveTo>
                <a:lnTo>
                  <a:pt x="2180" y="557"/>
                </a:lnTo>
                <a:lnTo>
                  <a:pt x="2231" y="560"/>
                </a:lnTo>
                <a:lnTo>
                  <a:pt x="2275" y="568"/>
                </a:lnTo>
                <a:lnTo>
                  <a:pt x="2311" y="580"/>
                </a:lnTo>
                <a:lnTo>
                  <a:pt x="2346" y="598"/>
                </a:lnTo>
                <a:lnTo>
                  <a:pt x="2375" y="626"/>
                </a:lnTo>
                <a:lnTo>
                  <a:pt x="2399" y="658"/>
                </a:lnTo>
                <a:lnTo>
                  <a:pt x="2419" y="695"/>
                </a:lnTo>
                <a:lnTo>
                  <a:pt x="2433" y="735"/>
                </a:lnTo>
                <a:lnTo>
                  <a:pt x="2442" y="777"/>
                </a:lnTo>
                <a:lnTo>
                  <a:pt x="2444" y="820"/>
                </a:lnTo>
                <a:lnTo>
                  <a:pt x="2440" y="864"/>
                </a:lnTo>
                <a:lnTo>
                  <a:pt x="2431" y="908"/>
                </a:lnTo>
                <a:lnTo>
                  <a:pt x="2415" y="948"/>
                </a:lnTo>
                <a:lnTo>
                  <a:pt x="2391" y="984"/>
                </a:lnTo>
                <a:lnTo>
                  <a:pt x="2364" y="1013"/>
                </a:lnTo>
                <a:lnTo>
                  <a:pt x="2331" y="1037"/>
                </a:lnTo>
                <a:lnTo>
                  <a:pt x="2293" y="1057"/>
                </a:lnTo>
                <a:lnTo>
                  <a:pt x="2253" y="1073"/>
                </a:lnTo>
                <a:lnTo>
                  <a:pt x="2211" y="1086"/>
                </a:lnTo>
                <a:lnTo>
                  <a:pt x="2166" y="1098"/>
                </a:lnTo>
                <a:lnTo>
                  <a:pt x="2122" y="1111"/>
                </a:lnTo>
                <a:lnTo>
                  <a:pt x="2079" y="1124"/>
                </a:lnTo>
                <a:lnTo>
                  <a:pt x="2037" y="1138"/>
                </a:lnTo>
                <a:lnTo>
                  <a:pt x="1999" y="1157"/>
                </a:lnTo>
                <a:lnTo>
                  <a:pt x="1962" y="1178"/>
                </a:lnTo>
                <a:lnTo>
                  <a:pt x="1931" y="1204"/>
                </a:lnTo>
                <a:lnTo>
                  <a:pt x="1935" y="1235"/>
                </a:lnTo>
                <a:lnTo>
                  <a:pt x="1946" y="1260"/>
                </a:lnTo>
                <a:lnTo>
                  <a:pt x="1959" y="1282"/>
                </a:lnTo>
                <a:lnTo>
                  <a:pt x="1977" y="1302"/>
                </a:lnTo>
                <a:lnTo>
                  <a:pt x="1997" y="1318"/>
                </a:lnTo>
                <a:lnTo>
                  <a:pt x="2019" y="1333"/>
                </a:lnTo>
                <a:lnTo>
                  <a:pt x="2039" y="1346"/>
                </a:lnTo>
                <a:lnTo>
                  <a:pt x="2060" y="1360"/>
                </a:lnTo>
                <a:lnTo>
                  <a:pt x="2159" y="1433"/>
                </a:lnTo>
                <a:lnTo>
                  <a:pt x="2248" y="1509"/>
                </a:lnTo>
                <a:lnTo>
                  <a:pt x="2328" y="1588"/>
                </a:lnTo>
                <a:lnTo>
                  <a:pt x="2400" y="1671"/>
                </a:lnTo>
                <a:lnTo>
                  <a:pt x="2464" y="1757"/>
                </a:lnTo>
                <a:lnTo>
                  <a:pt x="2522" y="1844"/>
                </a:lnTo>
                <a:lnTo>
                  <a:pt x="2571" y="1933"/>
                </a:lnTo>
                <a:lnTo>
                  <a:pt x="2613" y="2026"/>
                </a:lnTo>
                <a:lnTo>
                  <a:pt x="2649" y="2118"/>
                </a:lnTo>
                <a:lnTo>
                  <a:pt x="2679" y="2211"/>
                </a:lnTo>
                <a:lnTo>
                  <a:pt x="2704" y="2304"/>
                </a:lnTo>
                <a:lnTo>
                  <a:pt x="2722" y="2398"/>
                </a:lnTo>
                <a:lnTo>
                  <a:pt x="2737" y="2493"/>
                </a:lnTo>
                <a:lnTo>
                  <a:pt x="2746" y="2586"/>
                </a:lnTo>
                <a:lnTo>
                  <a:pt x="2751" y="2677"/>
                </a:lnTo>
                <a:lnTo>
                  <a:pt x="2753" y="2768"/>
                </a:lnTo>
                <a:lnTo>
                  <a:pt x="2751" y="2857"/>
                </a:lnTo>
                <a:lnTo>
                  <a:pt x="2746" y="2942"/>
                </a:lnTo>
                <a:lnTo>
                  <a:pt x="2739" y="3028"/>
                </a:lnTo>
                <a:lnTo>
                  <a:pt x="2728" y="3108"/>
                </a:lnTo>
                <a:lnTo>
                  <a:pt x="2715" y="3186"/>
                </a:lnTo>
                <a:lnTo>
                  <a:pt x="2702" y="3260"/>
                </a:lnTo>
                <a:lnTo>
                  <a:pt x="2688" y="3331"/>
                </a:lnTo>
                <a:lnTo>
                  <a:pt x="2671" y="3397"/>
                </a:lnTo>
                <a:lnTo>
                  <a:pt x="2657" y="3458"/>
                </a:lnTo>
                <a:lnTo>
                  <a:pt x="2640" y="3515"/>
                </a:lnTo>
                <a:lnTo>
                  <a:pt x="2624" y="3564"/>
                </a:lnTo>
                <a:lnTo>
                  <a:pt x="2609" y="3609"/>
                </a:lnTo>
                <a:lnTo>
                  <a:pt x="2597" y="3648"/>
                </a:lnTo>
                <a:lnTo>
                  <a:pt x="2584" y="3680"/>
                </a:lnTo>
                <a:lnTo>
                  <a:pt x="2573" y="3704"/>
                </a:lnTo>
                <a:lnTo>
                  <a:pt x="2566" y="3722"/>
                </a:lnTo>
                <a:lnTo>
                  <a:pt x="2560" y="3733"/>
                </a:lnTo>
                <a:lnTo>
                  <a:pt x="2533" y="3764"/>
                </a:lnTo>
                <a:lnTo>
                  <a:pt x="2499" y="3789"/>
                </a:lnTo>
                <a:lnTo>
                  <a:pt x="2459" y="3811"/>
                </a:lnTo>
                <a:lnTo>
                  <a:pt x="2415" y="3829"/>
                </a:lnTo>
                <a:lnTo>
                  <a:pt x="2368" y="3844"/>
                </a:lnTo>
                <a:lnTo>
                  <a:pt x="2319" y="3855"/>
                </a:lnTo>
                <a:lnTo>
                  <a:pt x="2269" y="3862"/>
                </a:lnTo>
                <a:lnTo>
                  <a:pt x="2220" y="3868"/>
                </a:lnTo>
                <a:lnTo>
                  <a:pt x="2133" y="3873"/>
                </a:lnTo>
                <a:lnTo>
                  <a:pt x="2046" y="3873"/>
                </a:lnTo>
                <a:lnTo>
                  <a:pt x="1959" y="3868"/>
                </a:lnTo>
                <a:lnTo>
                  <a:pt x="1871" y="3855"/>
                </a:lnTo>
                <a:lnTo>
                  <a:pt x="1784" y="3838"/>
                </a:lnTo>
                <a:lnTo>
                  <a:pt x="1699" y="3818"/>
                </a:lnTo>
                <a:lnTo>
                  <a:pt x="1613" y="3795"/>
                </a:lnTo>
                <a:lnTo>
                  <a:pt x="1531" y="3768"/>
                </a:lnTo>
                <a:lnTo>
                  <a:pt x="1449" y="3737"/>
                </a:lnTo>
                <a:lnTo>
                  <a:pt x="1369" y="3704"/>
                </a:lnTo>
                <a:lnTo>
                  <a:pt x="1293" y="3669"/>
                </a:lnTo>
                <a:lnTo>
                  <a:pt x="1219" y="3635"/>
                </a:lnTo>
                <a:lnTo>
                  <a:pt x="1146" y="3597"/>
                </a:lnTo>
                <a:lnTo>
                  <a:pt x="1079" y="3560"/>
                </a:lnTo>
                <a:lnTo>
                  <a:pt x="1015" y="3524"/>
                </a:lnTo>
                <a:lnTo>
                  <a:pt x="953" y="3488"/>
                </a:lnTo>
                <a:lnTo>
                  <a:pt x="899" y="3453"/>
                </a:lnTo>
                <a:lnTo>
                  <a:pt x="846" y="3420"/>
                </a:lnTo>
                <a:lnTo>
                  <a:pt x="800" y="3389"/>
                </a:lnTo>
                <a:lnTo>
                  <a:pt x="759" y="3360"/>
                </a:lnTo>
                <a:lnTo>
                  <a:pt x="722" y="3335"/>
                </a:lnTo>
                <a:lnTo>
                  <a:pt x="693" y="3313"/>
                </a:lnTo>
                <a:lnTo>
                  <a:pt x="669" y="3297"/>
                </a:lnTo>
                <a:lnTo>
                  <a:pt x="653" y="3284"/>
                </a:lnTo>
                <a:lnTo>
                  <a:pt x="642" y="3275"/>
                </a:lnTo>
                <a:lnTo>
                  <a:pt x="640" y="3273"/>
                </a:lnTo>
                <a:lnTo>
                  <a:pt x="644" y="3277"/>
                </a:lnTo>
                <a:lnTo>
                  <a:pt x="562" y="3206"/>
                </a:lnTo>
                <a:lnTo>
                  <a:pt x="482" y="3124"/>
                </a:lnTo>
                <a:lnTo>
                  <a:pt x="402" y="3033"/>
                </a:lnTo>
                <a:lnTo>
                  <a:pt x="326" y="2935"/>
                </a:lnTo>
                <a:lnTo>
                  <a:pt x="255" y="2829"/>
                </a:lnTo>
                <a:lnTo>
                  <a:pt x="189" y="2718"/>
                </a:lnTo>
                <a:lnTo>
                  <a:pt x="131" y="2604"/>
                </a:lnTo>
                <a:lnTo>
                  <a:pt x="82" y="2484"/>
                </a:lnTo>
                <a:lnTo>
                  <a:pt x="40" y="2362"/>
                </a:lnTo>
                <a:lnTo>
                  <a:pt x="11" y="2240"/>
                </a:lnTo>
                <a:lnTo>
                  <a:pt x="0" y="2148"/>
                </a:lnTo>
                <a:lnTo>
                  <a:pt x="0" y="2057"/>
                </a:lnTo>
                <a:lnTo>
                  <a:pt x="9" y="1969"/>
                </a:lnTo>
                <a:lnTo>
                  <a:pt x="26" y="1886"/>
                </a:lnTo>
                <a:lnTo>
                  <a:pt x="51" y="1804"/>
                </a:lnTo>
                <a:lnTo>
                  <a:pt x="79" y="1729"/>
                </a:lnTo>
                <a:lnTo>
                  <a:pt x="111" y="1658"/>
                </a:lnTo>
                <a:lnTo>
                  <a:pt x="146" y="1595"/>
                </a:lnTo>
                <a:lnTo>
                  <a:pt x="180" y="1537"/>
                </a:lnTo>
                <a:lnTo>
                  <a:pt x="197" y="1513"/>
                </a:lnTo>
                <a:lnTo>
                  <a:pt x="217" y="1491"/>
                </a:lnTo>
                <a:lnTo>
                  <a:pt x="237" y="1471"/>
                </a:lnTo>
                <a:lnTo>
                  <a:pt x="259" y="1451"/>
                </a:lnTo>
                <a:lnTo>
                  <a:pt x="279" y="1429"/>
                </a:lnTo>
                <a:lnTo>
                  <a:pt x="300" y="1406"/>
                </a:lnTo>
                <a:lnTo>
                  <a:pt x="319" y="1380"/>
                </a:lnTo>
                <a:lnTo>
                  <a:pt x="335" y="1349"/>
                </a:lnTo>
                <a:lnTo>
                  <a:pt x="349" y="1313"/>
                </a:lnTo>
                <a:lnTo>
                  <a:pt x="359" y="1269"/>
                </a:lnTo>
                <a:lnTo>
                  <a:pt x="364" y="1220"/>
                </a:lnTo>
                <a:lnTo>
                  <a:pt x="368" y="1135"/>
                </a:lnTo>
                <a:lnTo>
                  <a:pt x="366" y="1058"/>
                </a:lnTo>
                <a:lnTo>
                  <a:pt x="364" y="989"/>
                </a:lnTo>
                <a:lnTo>
                  <a:pt x="360" y="929"/>
                </a:lnTo>
                <a:lnTo>
                  <a:pt x="357" y="877"/>
                </a:lnTo>
                <a:lnTo>
                  <a:pt x="353" y="831"/>
                </a:lnTo>
                <a:lnTo>
                  <a:pt x="353" y="789"/>
                </a:lnTo>
                <a:lnTo>
                  <a:pt x="355" y="755"/>
                </a:lnTo>
                <a:lnTo>
                  <a:pt x="359" y="724"/>
                </a:lnTo>
                <a:lnTo>
                  <a:pt x="369" y="698"/>
                </a:lnTo>
                <a:lnTo>
                  <a:pt x="384" y="675"/>
                </a:lnTo>
                <a:lnTo>
                  <a:pt x="406" y="653"/>
                </a:lnTo>
                <a:lnTo>
                  <a:pt x="435" y="635"/>
                </a:lnTo>
                <a:lnTo>
                  <a:pt x="473" y="617"/>
                </a:lnTo>
                <a:lnTo>
                  <a:pt x="520" y="600"/>
                </a:lnTo>
                <a:lnTo>
                  <a:pt x="559" y="591"/>
                </a:lnTo>
                <a:lnTo>
                  <a:pt x="593" y="591"/>
                </a:lnTo>
                <a:lnTo>
                  <a:pt x="624" y="598"/>
                </a:lnTo>
                <a:lnTo>
                  <a:pt x="651" y="615"/>
                </a:lnTo>
                <a:lnTo>
                  <a:pt x="677" y="635"/>
                </a:lnTo>
                <a:lnTo>
                  <a:pt x="699" y="664"/>
                </a:lnTo>
                <a:lnTo>
                  <a:pt x="717" y="697"/>
                </a:lnTo>
                <a:lnTo>
                  <a:pt x="733" y="733"/>
                </a:lnTo>
                <a:lnTo>
                  <a:pt x="748" y="775"/>
                </a:lnTo>
                <a:lnTo>
                  <a:pt x="760" y="818"/>
                </a:lnTo>
                <a:lnTo>
                  <a:pt x="769" y="866"/>
                </a:lnTo>
                <a:lnTo>
                  <a:pt x="777" y="915"/>
                </a:lnTo>
                <a:lnTo>
                  <a:pt x="782" y="964"/>
                </a:lnTo>
                <a:lnTo>
                  <a:pt x="788" y="1015"/>
                </a:lnTo>
                <a:lnTo>
                  <a:pt x="789" y="1066"/>
                </a:lnTo>
                <a:lnTo>
                  <a:pt x="791" y="1115"/>
                </a:lnTo>
                <a:lnTo>
                  <a:pt x="791" y="1164"/>
                </a:lnTo>
                <a:lnTo>
                  <a:pt x="791" y="1420"/>
                </a:lnTo>
                <a:lnTo>
                  <a:pt x="884" y="1224"/>
                </a:lnTo>
                <a:lnTo>
                  <a:pt x="942" y="1137"/>
                </a:lnTo>
                <a:lnTo>
                  <a:pt x="1008" y="1053"/>
                </a:lnTo>
                <a:lnTo>
                  <a:pt x="1080" y="969"/>
                </a:lnTo>
                <a:lnTo>
                  <a:pt x="1160" y="893"/>
                </a:lnTo>
                <a:lnTo>
                  <a:pt x="1248" y="820"/>
                </a:lnTo>
                <a:lnTo>
                  <a:pt x="1339" y="757"/>
                </a:lnTo>
                <a:lnTo>
                  <a:pt x="1433" y="700"/>
                </a:lnTo>
                <a:lnTo>
                  <a:pt x="1531" y="657"/>
                </a:lnTo>
                <a:lnTo>
                  <a:pt x="1573" y="642"/>
                </a:lnTo>
                <a:lnTo>
                  <a:pt x="1622" y="628"/>
                </a:lnTo>
                <a:lnTo>
                  <a:pt x="1679" y="613"/>
                </a:lnTo>
                <a:lnTo>
                  <a:pt x="1737" y="600"/>
                </a:lnTo>
                <a:lnTo>
                  <a:pt x="1800" y="588"/>
                </a:lnTo>
                <a:lnTo>
                  <a:pt x="1866" y="577"/>
                </a:lnTo>
                <a:lnTo>
                  <a:pt x="1931" y="568"/>
                </a:lnTo>
                <a:lnTo>
                  <a:pt x="1999" y="562"/>
                </a:lnTo>
                <a:lnTo>
                  <a:pt x="2062" y="557"/>
                </a:lnTo>
                <a:lnTo>
                  <a:pt x="2122" y="555"/>
                </a:lnTo>
                <a:close/>
                <a:moveTo>
                  <a:pt x="1200" y="0"/>
                </a:moveTo>
                <a:lnTo>
                  <a:pt x="1231" y="2"/>
                </a:lnTo>
                <a:lnTo>
                  <a:pt x="1257" y="8"/>
                </a:lnTo>
                <a:lnTo>
                  <a:pt x="1277" y="18"/>
                </a:lnTo>
                <a:lnTo>
                  <a:pt x="1291" y="31"/>
                </a:lnTo>
                <a:lnTo>
                  <a:pt x="1300" y="48"/>
                </a:lnTo>
                <a:lnTo>
                  <a:pt x="1308" y="68"/>
                </a:lnTo>
                <a:lnTo>
                  <a:pt x="1311" y="89"/>
                </a:lnTo>
                <a:lnTo>
                  <a:pt x="1315" y="111"/>
                </a:lnTo>
                <a:lnTo>
                  <a:pt x="1315" y="137"/>
                </a:lnTo>
                <a:lnTo>
                  <a:pt x="1317" y="160"/>
                </a:lnTo>
                <a:lnTo>
                  <a:pt x="1320" y="186"/>
                </a:lnTo>
                <a:lnTo>
                  <a:pt x="1324" y="208"/>
                </a:lnTo>
                <a:lnTo>
                  <a:pt x="1329" y="229"/>
                </a:lnTo>
                <a:lnTo>
                  <a:pt x="1339" y="249"/>
                </a:lnTo>
                <a:lnTo>
                  <a:pt x="1349" y="266"/>
                </a:lnTo>
                <a:lnTo>
                  <a:pt x="1364" y="278"/>
                </a:lnTo>
                <a:lnTo>
                  <a:pt x="1375" y="278"/>
                </a:lnTo>
                <a:lnTo>
                  <a:pt x="1389" y="278"/>
                </a:lnTo>
                <a:lnTo>
                  <a:pt x="1400" y="280"/>
                </a:lnTo>
                <a:lnTo>
                  <a:pt x="1420" y="246"/>
                </a:lnTo>
                <a:lnTo>
                  <a:pt x="1439" y="209"/>
                </a:lnTo>
                <a:lnTo>
                  <a:pt x="1455" y="173"/>
                </a:lnTo>
                <a:lnTo>
                  <a:pt x="1471" y="138"/>
                </a:lnTo>
                <a:lnTo>
                  <a:pt x="1489" y="104"/>
                </a:lnTo>
                <a:lnTo>
                  <a:pt x="1511" y="71"/>
                </a:lnTo>
                <a:lnTo>
                  <a:pt x="1537" y="42"/>
                </a:lnTo>
                <a:lnTo>
                  <a:pt x="1568" y="18"/>
                </a:lnTo>
                <a:lnTo>
                  <a:pt x="1600" y="22"/>
                </a:lnTo>
                <a:lnTo>
                  <a:pt x="1626" y="29"/>
                </a:lnTo>
                <a:lnTo>
                  <a:pt x="1646" y="44"/>
                </a:lnTo>
                <a:lnTo>
                  <a:pt x="1659" y="62"/>
                </a:lnTo>
                <a:lnTo>
                  <a:pt x="1668" y="82"/>
                </a:lnTo>
                <a:lnTo>
                  <a:pt x="1671" y="108"/>
                </a:lnTo>
                <a:lnTo>
                  <a:pt x="1673" y="133"/>
                </a:lnTo>
                <a:lnTo>
                  <a:pt x="1669" y="162"/>
                </a:lnTo>
                <a:lnTo>
                  <a:pt x="1664" y="191"/>
                </a:lnTo>
                <a:lnTo>
                  <a:pt x="1657" y="220"/>
                </a:lnTo>
                <a:lnTo>
                  <a:pt x="1649" y="249"/>
                </a:lnTo>
                <a:lnTo>
                  <a:pt x="1640" y="278"/>
                </a:lnTo>
                <a:lnTo>
                  <a:pt x="1633" y="304"/>
                </a:lnTo>
                <a:lnTo>
                  <a:pt x="1626" y="329"/>
                </a:lnTo>
                <a:lnTo>
                  <a:pt x="1620" y="349"/>
                </a:lnTo>
                <a:lnTo>
                  <a:pt x="1666" y="408"/>
                </a:lnTo>
                <a:lnTo>
                  <a:pt x="1717" y="458"/>
                </a:lnTo>
                <a:lnTo>
                  <a:pt x="1771" y="502"/>
                </a:lnTo>
                <a:lnTo>
                  <a:pt x="1773" y="504"/>
                </a:lnTo>
                <a:lnTo>
                  <a:pt x="1773" y="508"/>
                </a:lnTo>
                <a:lnTo>
                  <a:pt x="1775" y="511"/>
                </a:lnTo>
                <a:lnTo>
                  <a:pt x="1775" y="515"/>
                </a:lnTo>
                <a:lnTo>
                  <a:pt x="1777" y="517"/>
                </a:lnTo>
                <a:lnTo>
                  <a:pt x="1686" y="535"/>
                </a:lnTo>
                <a:lnTo>
                  <a:pt x="1604" y="557"/>
                </a:lnTo>
                <a:lnTo>
                  <a:pt x="1529" y="580"/>
                </a:lnTo>
                <a:lnTo>
                  <a:pt x="1462" y="606"/>
                </a:lnTo>
                <a:lnTo>
                  <a:pt x="1400" y="635"/>
                </a:lnTo>
                <a:lnTo>
                  <a:pt x="1342" y="666"/>
                </a:lnTo>
                <a:lnTo>
                  <a:pt x="1289" y="700"/>
                </a:lnTo>
                <a:lnTo>
                  <a:pt x="1239" y="735"/>
                </a:lnTo>
                <a:lnTo>
                  <a:pt x="1189" y="773"/>
                </a:lnTo>
                <a:lnTo>
                  <a:pt x="1140" y="813"/>
                </a:lnTo>
                <a:lnTo>
                  <a:pt x="1091" y="857"/>
                </a:lnTo>
                <a:lnTo>
                  <a:pt x="1039" y="908"/>
                </a:lnTo>
                <a:lnTo>
                  <a:pt x="995" y="958"/>
                </a:lnTo>
                <a:lnTo>
                  <a:pt x="955" y="1009"/>
                </a:lnTo>
                <a:lnTo>
                  <a:pt x="919" y="1060"/>
                </a:lnTo>
                <a:lnTo>
                  <a:pt x="880" y="1111"/>
                </a:lnTo>
                <a:lnTo>
                  <a:pt x="877" y="1115"/>
                </a:lnTo>
                <a:lnTo>
                  <a:pt x="871" y="1124"/>
                </a:lnTo>
                <a:lnTo>
                  <a:pt x="866" y="1135"/>
                </a:lnTo>
                <a:lnTo>
                  <a:pt x="860" y="1146"/>
                </a:lnTo>
                <a:lnTo>
                  <a:pt x="855" y="1153"/>
                </a:lnTo>
                <a:lnTo>
                  <a:pt x="851" y="1157"/>
                </a:lnTo>
                <a:lnTo>
                  <a:pt x="855" y="1100"/>
                </a:lnTo>
                <a:lnTo>
                  <a:pt x="855" y="1038"/>
                </a:lnTo>
                <a:lnTo>
                  <a:pt x="851" y="977"/>
                </a:lnTo>
                <a:lnTo>
                  <a:pt x="844" y="913"/>
                </a:lnTo>
                <a:lnTo>
                  <a:pt x="835" y="853"/>
                </a:lnTo>
                <a:lnTo>
                  <a:pt x="826" y="798"/>
                </a:lnTo>
                <a:lnTo>
                  <a:pt x="813" y="751"/>
                </a:lnTo>
                <a:lnTo>
                  <a:pt x="800" y="713"/>
                </a:lnTo>
                <a:lnTo>
                  <a:pt x="809" y="698"/>
                </a:lnTo>
                <a:lnTo>
                  <a:pt x="822" y="678"/>
                </a:lnTo>
                <a:lnTo>
                  <a:pt x="837" y="658"/>
                </a:lnTo>
                <a:lnTo>
                  <a:pt x="853" y="637"/>
                </a:lnTo>
                <a:lnTo>
                  <a:pt x="869" y="615"/>
                </a:lnTo>
                <a:lnTo>
                  <a:pt x="882" y="593"/>
                </a:lnTo>
                <a:lnTo>
                  <a:pt x="891" y="573"/>
                </a:lnTo>
                <a:lnTo>
                  <a:pt x="897" y="555"/>
                </a:lnTo>
                <a:lnTo>
                  <a:pt x="897" y="540"/>
                </a:lnTo>
                <a:lnTo>
                  <a:pt x="840" y="511"/>
                </a:lnTo>
                <a:lnTo>
                  <a:pt x="788" y="484"/>
                </a:lnTo>
                <a:lnTo>
                  <a:pt x="742" y="460"/>
                </a:lnTo>
                <a:lnTo>
                  <a:pt x="704" y="437"/>
                </a:lnTo>
                <a:lnTo>
                  <a:pt x="669" y="415"/>
                </a:lnTo>
                <a:lnTo>
                  <a:pt x="644" y="393"/>
                </a:lnTo>
                <a:lnTo>
                  <a:pt x="624" y="371"/>
                </a:lnTo>
                <a:lnTo>
                  <a:pt x="613" y="348"/>
                </a:lnTo>
                <a:lnTo>
                  <a:pt x="609" y="320"/>
                </a:lnTo>
                <a:lnTo>
                  <a:pt x="615" y="291"/>
                </a:lnTo>
                <a:lnTo>
                  <a:pt x="628" y="258"/>
                </a:lnTo>
                <a:lnTo>
                  <a:pt x="646" y="233"/>
                </a:lnTo>
                <a:lnTo>
                  <a:pt x="666" y="215"/>
                </a:lnTo>
                <a:lnTo>
                  <a:pt x="691" y="206"/>
                </a:lnTo>
                <a:lnTo>
                  <a:pt x="720" y="202"/>
                </a:lnTo>
                <a:lnTo>
                  <a:pt x="755" y="206"/>
                </a:lnTo>
                <a:lnTo>
                  <a:pt x="793" y="215"/>
                </a:lnTo>
                <a:lnTo>
                  <a:pt x="837" y="231"/>
                </a:lnTo>
                <a:lnTo>
                  <a:pt x="886" y="251"/>
                </a:lnTo>
                <a:lnTo>
                  <a:pt x="940" y="277"/>
                </a:lnTo>
                <a:lnTo>
                  <a:pt x="1000" y="308"/>
                </a:lnTo>
                <a:lnTo>
                  <a:pt x="1066" y="340"/>
                </a:lnTo>
                <a:lnTo>
                  <a:pt x="1137" y="378"/>
                </a:lnTo>
                <a:lnTo>
                  <a:pt x="1144" y="375"/>
                </a:lnTo>
                <a:lnTo>
                  <a:pt x="1142" y="338"/>
                </a:lnTo>
                <a:lnTo>
                  <a:pt x="1137" y="302"/>
                </a:lnTo>
                <a:lnTo>
                  <a:pt x="1129" y="264"/>
                </a:lnTo>
                <a:lnTo>
                  <a:pt x="1122" y="228"/>
                </a:lnTo>
                <a:lnTo>
                  <a:pt x="1115" y="189"/>
                </a:lnTo>
                <a:lnTo>
                  <a:pt x="1109" y="155"/>
                </a:lnTo>
                <a:lnTo>
                  <a:pt x="1106" y="120"/>
                </a:lnTo>
                <a:lnTo>
                  <a:pt x="1106" y="89"/>
                </a:lnTo>
                <a:lnTo>
                  <a:pt x="1111" y="62"/>
                </a:lnTo>
                <a:lnTo>
                  <a:pt x="1120" y="38"/>
                </a:lnTo>
                <a:lnTo>
                  <a:pt x="1137" y="18"/>
                </a:lnTo>
                <a:lnTo>
                  <a:pt x="1160" y="4"/>
                </a:lnTo>
                <a:lnTo>
                  <a:pt x="12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ko-KR" altLang="en-US" sz="2000"/>
          </a:p>
        </p:txBody>
      </p:sp>
      <p:sp>
        <p:nvSpPr>
          <p:cNvPr id="18" name="Freeform 9">
            <a:extLst>
              <a:ext uri="{FF2B5EF4-FFF2-40B4-BE49-F238E27FC236}">
                <a16:creationId xmlns="" xmlns:a16="http://schemas.microsoft.com/office/drawing/2014/main" id="{AA7E3015-2657-4144-81DF-FFAE090BAC12}"/>
              </a:ext>
            </a:extLst>
          </p:cNvPr>
          <p:cNvSpPr>
            <a:spLocks noEditPoints="1"/>
          </p:cNvSpPr>
          <p:nvPr/>
        </p:nvSpPr>
        <p:spPr bwMode="auto">
          <a:xfrm>
            <a:off x="1334772" y="2830742"/>
            <a:ext cx="218712" cy="307690"/>
          </a:xfrm>
          <a:custGeom>
            <a:avLst/>
            <a:gdLst>
              <a:gd name="T0" fmla="*/ 2311 w 2753"/>
              <a:gd name="T1" fmla="*/ 580 h 3873"/>
              <a:gd name="T2" fmla="*/ 2433 w 2753"/>
              <a:gd name="T3" fmla="*/ 735 h 3873"/>
              <a:gd name="T4" fmla="*/ 2415 w 2753"/>
              <a:gd name="T5" fmla="*/ 948 h 3873"/>
              <a:gd name="T6" fmla="*/ 2253 w 2753"/>
              <a:gd name="T7" fmla="*/ 1073 h 3873"/>
              <a:gd name="T8" fmla="*/ 2037 w 2753"/>
              <a:gd name="T9" fmla="*/ 1138 h 3873"/>
              <a:gd name="T10" fmla="*/ 1946 w 2753"/>
              <a:gd name="T11" fmla="*/ 1260 h 3873"/>
              <a:gd name="T12" fmla="*/ 2039 w 2753"/>
              <a:gd name="T13" fmla="*/ 1346 h 3873"/>
              <a:gd name="T14" fmla="*/ 2400 w 2753"/>
              <a:gd name="T15" fmla="*/ 1671 h 3873"/>
              <a:gd name="T16" fmla="*/ 2649 w 2753"/>
              <a:gd name="T17" fmla="*/ 2118 h 3873"/>
              <a:gd name="T18" fmla="*/ 2746 w 2753"/>
              <a:gd name="T19" fmla="*/ 2586 h 3873"/>
              <a:gd name="T20" fmla="*/ 2739 w 2753"/>
              <a:gd name="T21" fmla="*/ 3028 h 3873"/>
              <a:gd name="T22" fmla="*/ 2671 w 2753"/>
              <a:gd name="T23" fmla="*/ 3397 h 3873"/>
              <a:gd name="T24" fmla="*/ 2597 w 2753"/>
              <a:gd name="T25" fmla="*/ 3648 h 3873"/>
              <a:gd name="T26" fmla="*/ 2533 w 2753"/>
              <a:gd name="T27" fmla="*/ 3764 h 3873"/>
              <a:gd name="T28" fmla="*/ 2319 w 2753"/>
              <a:gd name="T29" fmla="*/ 3855 h 3873"/>
              <a:gd name="T30" fmla="*/ 1959 w 2753"/>
              <a:gd name="T31" fmla="*/ 3868 h 3873"/>
              <a:gd name="T32" fmla="*/ 1531 w 2753"/>
              <a:gd name="T33" fmla="*/ 3768 h 3873"/>
              <a:gd name="T34" fmla="*/ 1146 w 2753"/>
              <a:gd name="T35" fmla="*/ 3597 h 3873"/>
              <a:gd name="T36" fmla="*/ 846 w 2753"/>
              <a:gd name="T37" fmla="*/ 3420 h 3873"/>
              <a:gd name="T38" fmla="*/ 669 w 2753"/>
              <a:gd name="T39" fmla="*/ 3297 h 3873"/>
              <a:gd name="T40" fmla="*/ 562 w 2753"/>
              <a:gd name="T41" fmla="*/ 3206 h 3873"/>
              <a:gd name="T42" fmla="*/ 189 w 2753"/>
              <a:gd name="T43" fmla="*/ 2718 h 3873"/>
              <a:gd name="T44" fmla="*/ 0 w 2753"/>
              <a:gd name="T45" fmla="*/ 2148 h 3873"/>
              <a:gd name="T46" fmla="*/ 79 w 2753"/>
              <a:gd name="T47" fmla="*/ 1729 h 3873"/>
              <a:gd name="T48" fmla="*/ 217 w 2753"/>
              <a:gd name="T49" fmla="*/ 1491 h 3873"/>
              <a:gd name="T50" fmla="*/ 319 w 2753"/>
              <a:gd name="T51" fmla="*/ 1380 h 3873"/>
              <a:gd name="T52" fmla="*/ 368 w 2753"/>
              <a:gd name="T53" fmla="*/ 1135 h 3873"/>
              <a:gd name="T54" fmla="*/ 353 w 2753"/>
              <a:gd name="T55" fmla="*/ 831 h 3873"/>
              <a:gd name="T56" fmla="*/ 384 w 2753"/>
              <a:gd name="T57" fmla="*/ 675 h 3873"/>
              <a:gd name="T58" fmla="*/ 559 w 2753"/>
              <a:gd name="T59" fmla="*/ 591 h 3873"/>
              <a:gd name="T60" fmla="*/ 699 w 2753"/>
              <a:gd name="T61" fmla="*/ 664 h 3873"/>
              <a:gd name="T62" fmla="*/ 769 w 2753"/>
              <a:gd name="T63" fmla="*/ 866 h 3873"/>
              <a:gd name="T64" fmla="*/ 791 w 2753"/>
              <a:gd name="T65" fmla="*/ 1115 h 3873"/>
              <a:gd name="T66" fmla="*/ 1008 w 2753"/>
              <a:gd name="T67" fmla="*/ 1053 h 3873"/>
              <a:gd name="T68" fmla="*/ 1433 w 2753"/>
              <a:gd name="T69" fmla="*/ 700 h 3873"/>
              <a:gd name="T70" fmla="*/ 1737 w 2753"/>
              <a:gd name="T71" fmla="*/ 600 h 3873"/>
              <a:gd name="T72" fmla="*/ 2062 w 2753"/>
              <a:gd name="T73" fmla="*/ 557 h 3873"/>
              <a:gd name="T74" fmla="*/ 1277 w 2753"/>
              <a:gd name="T75" fmla="*/ 18 h 3873"/>
              <a:gd name="T76" fmla="*/ 1315 w 2753"/>
              <a:gd name="T77" fmla="*/ 111 h 3873"/>
              <a:gd name="T78" fmla="*/ 1329 w 2753"/>
              <a:gd name="T79" fmla="*/ 229 h 3873"/>
              <a:gd name="T80" fmla="*/ 1389 w 2753"/>
              <a:gd name="T81" fmla="*/ 278 h 3873"/>
              <a:gd name="T82" fmla="*/ 1471 w 2753"/>
              <a:gd name="T83" fmla="*/ 138 h 3873"/>
              <a:gd name="T84" fmla="*/ 1600 w 2753"/>
              <a:gd name="T85" fmla="*/ 22 h 3873"/>
              <a:gd name="T86" fmla="*/ 1671 w 2753"/>
              <a:gd name="T87" fmla="*/ 108 h 3873"/>
              <a:gd name="T88" fmla="*/ 1649 w 2753"/>
              <a:gd name="T89" fmla="*/ 249 h 3873"/>
              <a:gd name="T90" fmla="*/ 1666 w 2753"/>
              <a:gd name="T91" fmla="*/ 408 h 3873"/>
              <a:gd name="T92" fmla="*/ 1775 w 2753"/>
              <a:gd name="T93" fmla="*/ 511 h 3873"/>
              <a:gd name="T94" fmla="*/ 1529 w 2753"/>
              <a:gd name="T95" fmla="*/ 580 h 3873"/>
              <a:gd name="T96" fmla="*/ 1239 w 2753"/>
              <a:gd name="T97" fmla="*/ 735 h 3873"/>
              <a:gd name="T98" fmla="*/ 995 w 2753"/>
              <a:gd name="T99" fmla="*/ 958 h 3873"/>
              <a:gd name="T100" fmla="*/ 871 w 2753"/>
              <a:gd name="T101" fmla="*/ 1124 h 3873"/>
              <a:gd name="T102" fmla="*/ 855 w 2753"/>
              <a:gd name="T103" fmla="*/ 1100 h 3873"/>
              <a:gd name="T104" fmla="*/ 826 w 2753"/>
              <a:gd name="T105" fmla="*/ 798 h 3873"/>
              <a:gd name="T106" fmla="*/ 837 w 2753"/>
              <a:gd name="T107" fmla="*/ 658 h 3873"/>
              <a:gd name="T108" fmla="*/ 897 w 2753"/>
              <a:gd name="T109" fmla="*/ 555 h 3873"/>
              <a:gd name="T110" fmla="*/ 704 w 2753"/>
              <a:gd name="T111" fmla="*/ 437 h 3873"/>
              <a:gd name="T112" fmla="*/ 609 w 2753"/>
              <a:gd name="T113" fmla="*/ 320 h 3873"/>
              <a:gd name="T114" fmla="*/ 691 w 2753"/>
              <a:gd name="T115" fmla="*/ 206 h 3873"/>
              <a:gd name="T116" fmla="*/ 886 w 2753"/>
              <a:gd name="T117" fmla="*/ 251 h 3873"/>
              <a:gd name="T118" fmla="*/ 1144 w 2753"/>
              <a:gd name="T119" fmla="*/ 375 h 3873"/>
              <a:gd name="T120" fmla="*/ 1115 w 2753"/>
              <a:gd name="T121" fmla="*/ 189 h 3873"/>
              <a:gd name="T122" fmla="*/ 1120 w 2753"/>
              <a:gd name="T123" fmla="*/ 38 h 38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53" h="3873">
                <a:moveTo>
                  <a:pt x="2122" y="555"/>
                </a:moveTo>
                <a:lnTo>
                  <a:pt x="2180" y="557"/>
                </a:lnTo>
                <a:lnTo>
                  <a:pt x="2231" y="560"/>
                </a:lnTo>
                <a:lnTo>
                  <a:pt x="2275" y="568"/>
                </a:lnTo>
                <a:lnTo>
                  <a:pt x="2311" y="580"/>
                </a:lnTo>
                <a:lnTo>
                  <a:pt x="2346" y="598"/>
                </a:lnTo>
                <a:lnTo>
                  <a:pt x="2375" y="626"/>
                </a:lnTo>
                <a:lnTo>
                  <a:pt x="2399" y="658"/>
                </a:lnTo>
                <a:lnTo>
                  <a:pt x="2419" y="695"/>
                </a:lnTo>
                <a:lnTo>
                  <a:pt x="2433" y="735"/>
                </a:lnTo>
                <a:lnTo>
                  <a:pt x="2442" y="777"/>
                </a:lnTo>
                <a:lnTo>
                  <a:pt x="2444" y="820"/>
                </a:lnTo>
                <a:lnTo>
                  <a:pt x="2440" y="864"/>
                </a:lnTo>
                <a:lnTo>
                  <a:pt x="2431" y="908"/>
                </a:lnTo>
                <a:lnTo>
                  <a:pt x="2415" y="948"/>
                </a:lnTo>
                <a:lnTo>
                  <a:pt x="2391" y="984"/>
                </a:lnTo>
                <a:lnTo>
                  <a:pt x="2364" y="1013"/>
                </a:lnTo>
                <a:lnTo>
                  <a:pt x="2331" y="1037"/>
                </a:lnTo>
                <a:lnTo>
                  <a:pt x="2293" y="1057"/>
                </a:lnTo>
                <a:lnTo>
                  <a:pt x="2253" y="1073"/>
                </a:lnTo>
                <a:lnTo>
                  <a:pt x="2211" y="1086"/>
                </a:lnTo>
                <a:lnTo>
                  <a:pt x="2166" y="1098"/>
                </a:lnTo>
                <a:lnTo>
                  <a:pt x="2122" y="1111"/>
                </a:lnTo>
                <a:lnTo>
                  <a:pt x="2079" y="1124"/>
                </a:lnTo>
                <a:lnTo>
                  <a:pt x="2037" y="1138"/>
                </a:lnTo>
                <a:lnTo>
                  <a:pt x="1999" y="1157"/>
                </a:lnTo>
                <a:lnTo>
                  <a:pt x="1962" y="1178"/>
                </a:lnTo>
                <a:lnTo>
                  <a:pt x="1931" y="1204"/>
                </a:lnTo>
                <a:lnTo>
                  <a:pt x="1935" y="1235"/>
                </a:lnTo>
                <a:lnTo>
                  <a:pt x="1946" y="1260"/>
                </a:lnTo>
                <a:lnTo>
                  <a:pt x="1959" y="1282"/>
                </a:lnTo>
                <a:lnTo>
                  <a:pt x="1977" y="1302"/>
                </a:lnTo>
                <a:lnTo>
                  <a:pt x="1997" y="1318"/>
                </a:lnTo>
                <a:lnTo>
                  <a:pt x="2019" y="1333"/>
                </a:lnTo>
                <a:lnTo>
                  <a:pt x="2039" y="1346"/>
                </a:lnTo>
                <a:lnTo>
                  <a:pt x="2060" y="1360"/>
                </a:lnTo>
                <a:lnTo>
                  <a:pt x="2159" y="1433"/>
                </a:lnTo>
                <a:lnTo>
                  <a:pt x="2248" y="1509"/>
                </a:lnTo>
                <a:lnTo>
                  <a:pt x="2328" y="1588"/>
                </a:lnTo>
                <a:lnTo>
                  <a:pt x="2400" y="1671"/>
                </a:lnTo>
                <a:lnTo>
                  <a:pt x="2464" y="1757"/>
                </a:lnTo>
                <a:lnTo>
                  <a:pt x="2522" y="1844"/>
                </a:lnTo>
                <a:lnTo>
                  <a:pt x="2571" y="1933"/>
                </a:lnTo>
                <a:lnTo>
                  <a:pt x="2613" y="2026"/>
                </a:lnTo>
                <a:lnTo>
                  <a:pt x="2649" y="2118"/>
                </a:lnTo>
                <a:lnTo>
                  <a:pt x="2679" y="2211"/>
                </a:lnTo>
                <a:lnTo>
                  <a:pt x="2704" y="2304"/>
                </a:lnTo>
                <a:lnTo>
                  <a:pt x="2722" y="2398"/>
                </a:lnTo>
                <a:lnTo>
                  <a:pt x="2737" y="2493"/>
                </a:lnTo>
                <a:lnTo>
                  <a:pt x="2746" y="2586"/>
                </a:lnTo>
                <a:lnTo>
                  <a:pt x="2751" y="2677"/>
                </a:lnTo>
                <a:lnTo>
                  <a:pt x="2753" y="2768"/>
                </a:lnTo>
                <a:lnTo>
                  <a:pt x="2751" y="2857"/>
                </a:lnTo>
                <a:lnTo>
                  <a:pt x="2746" y="2942"/>
                </a:lnTo>
                <a:lnTo>
                  <a:pt x="2739" y="3028"/>
                </a:lnTo>
                <a:lnTo>
                  <a:pt x="2728" y="3108"/>
                </a:lnTo>
                <a:lnTo>
                  <a:pt x="2715" y="3186"/>
                </a:lnTo>
                <a:lnTo>
                  <a:pt x="2702" y="3260"/>
                </a:lnTo>
                <a:lnTo>
                  <a:pt x="2688" y="3331"/>
                </a:lnTo>
                <a:lnTo>
                  <a:pt x="2671" y="3397"/>
                </a:lnTo>
                <a:lnTo>
                  <a:pt x="2657" y="3458"/>
                </a:lnTo>
                <a:lnTo>
                  <a:pt x="2640" y="3515"/>
                </a:lnTo>
                <a:lnTo>
                  <a:pt x="2624" y="3564"/>
                </a:lnTo>
                <a:lnTo>
                  <a:pt x="2609" y="3609"/>
                </a:lnTo>
                <a:lnTo>
                  <a:pt x="2597" y="3648"/>
                </a:lnTo>
                <a:lnTo>
                  <a:pt x="2584" y="3680"/>
                </a:lnTo>
                <a:lnTo>
                  <a:pt x="2573" y="3704"/>
                </a:lnTo>
                <a:lnTo>
                  <a:pt x="2566" y="3722"/>
                </a:lnTo>
                <a:lnTo>
                  <a:pt x="2560" y="3733"/>
                </a:lnTo>
                <a:lnTo>
                  <a:pt x="2533" y="3764"/>
                </a:lnTo>
                <a:lnTo>
                  <a:pt x="2499" y="3789"/>
                </a:lnTo>
                <a:lnTo>
                  <a:pt x="2459" y="3811"/>
                </a:lnTo>
                <a:lnTo>
                  <a:pt x="2415" y="3829"/>
                </a:lnTo>
                <a:lnTo>
                  <a:pt x="2368" y="3844"/>
                </a:lnTo>
                <a:lnTo>
                  <a:pt x="2319" y="3855"/>
                </a:lnTo>
                <a:lnTo>
                  <a:pt x="2269" y="3862"/>
                </a:lnTo>
                <a:lnTo>
                  <a:pt x="2220" y="3868"/>
                </a:lnTo>
                <a:lnTo>
                  <a:pt x="2133" y="3873"/>
                </a:lnTo>
                <a:lnTo>
                  <a:pt x="2046" y="3873"/>
                </a:lnTo>
                <a:lnTo>
                  <a:pt x="1959" y="3868"/>
                </a:lnTo>
                <a:lnTo>
                  <a:pt x="1871" y="3855"/>
                </a:lnTo>
                <a:lnTo>
                  <a:pt x="1784" y="3838"/>
                </a:lnTo>
                <a:lnTo>
                  <a:pt x="1699" y="3818"/>
                </a:lnTo>
                <a:lnTo>
                  <a:pt x="1613" y="3795"/>
                </a:lnTo>
                <a:lnTo>
                  <a:pt x="1531" y="3768"/>
                </a:lnTo>
                <a:lnTo>
                  <a:pt x="1449" y="3737"/>
                </a:lnTo>
                <a:lnTo>
                  <a:pt x="1369" y="3704"/>
                </a:lnTo>
                <a:lnTo>
                  <a:pt x="1293" y="3669"/>
                </a:lnTo>
                <a:lnTo>
                  <a:pt x="1219" y="3635"/>
                </a:lnTo>
                <a:lnTo>
                  <a:pt x="1146" y="3597"/>
                </a:lnTo>
                <a:lnTo>
                  <a:pt x="1079" y="3560"/>
                </a:lnTo>
                <a:lnTo>
                  <a:pt x="1015" y="3524"/>
                </a:lnTo>
                <a:lnTo>
                  <a:pt x="953" y="3488"/>
                </a:lnTo>
                <a:lnTo>
                  <a:pt x="899" y="3453"/>
                </a:lnTo>
                <a:lnTo>
                  <a:pt x="846" y="3420"/>
                </a:lnTo>
                <a:lnTo>
                  <a:pt x="800" y="3389"/>
                </a:lnTo>
                <a:lnTo>
                  <a:pt x="759" y="3360"/>
                </a:lnTo>
                <a:lnTo>
                  <a:pt x="722" y="3335"/>
                </a:lnTo>
                <a:lnTo>
                  <a:pt x="693" y="3313"/>
                </a:lnTo>
                <a:lnTo>
                  <a:pt x="669" y="3297"/>
                </a:lnTo>
                <a:lnTo>
                  <a:pt x="653" y="3284"/>
                </a:lnTo>
                <a:lnTo>
                  <a:pt x="642" y="3275"/>
                </a:lnTo>
                <a:lnTo>
                  <a:pt x="640" y="3273"/>
                </a:lnTo>
                <a:lnTo>
                  <a:pt x="644" y="3277"/>
                </a:lnTo>
                <a:lnTo>
                  <a:pt x="562" y="3206"/>
                </a:lnTo>
                <a:lnTo>
                  <a:pt x="482" y="3124"/>
                </a:lnTo>
                <a:lnTo>
                  <a:pt x="402" y="3033"/>
                </a:lnTo>
                <a:lnTo>
                  <a:pt x="326" y="2935"/>
                </a:lnTo>
                <a:lnTo>
                  <a:pt x="255" y="2829"/>
                </a:lnTo>
                <a:lnTo>
                  <a:pt x="189" y="2718"/>
                </a:lnTo>
                <a:lnTo>
                  <a:pt x="131" y="2604"/>
                </a:lnTo>
                <a:lnTo>
                  <a:pt x="82" y="2484"/>
                </a:lnTo>
                <a:lnTo>
                  <a:pt x="40" y="2362"/>
                </a:lnTo>
                <a:lnTo>
                  <a:pt x="11" y="2240"/>
                </a:lnTo>
                <a:lnTo>
                  <a:pt x="0" y="2148"/>
                </a:lnTo>
                <a:lnTo>
                  <a:pt x="0" y="2057"/>
                </a:lnTo>
                <a:lnTo>
                  <a:pt x="9" y="1969"/>
                </a:lnTo>
                <a:lnTo>
                  <a:pt x="26" y="1886"/>
                </a:lnTo>
                <a:lnTo>
                  <a:pt x="51" y="1804"/>
                </a:lnTo>
                <a:lnTo>
                  <a:pt x="79" y="1729"/>
                </a:lnTo>
                <a:lnTo>
                  <a:pt x="111" y="1658"/>
                </a:lnTo>
                <a:lnTo>
                  <a:pt x="146" y="1595"/>
                </a:lnTo>
                <a:lnTo>
                  <a:pt x="180" y="1537"/>
                </a:lnTo>
                <a:lnTo>
                  <a:pt x="197" y="1513"/>
                </a:lnTo>
                <a:lnTo>
                  <a:pt x="217" y="1491"/>
                </a:lnTo>
                <a:lnTo>
                  <a:pt x="237" y="1471"/>
                </a:lnTo>
                <a:lnTo>
                  <a:pt x="259" y="1451"/>
                </a:lnTo>
                <a:lnTo>
                  <a:pt x="279" y="1429"/>
                </a:lnTo>
                <a:lnTo>
                  <a:pt x="300" y="1406"/>
                </a:lnTo>
                <a:lnTo>
                  <a:pt x="319" y="1380"/>
                </a:lnTo>
                <a:lnTo>
                  <a:pt x="335" y="1349"/>
                </a:lnTo>
                <a:lnTo>
                  <a:pt x="349" y="1313"/>
                </a:lnTo>
                <a:lnTo>
                  <a:pt x="359" y="1269"/>
                </a:lnTo>
                <a:lnTo>
                  <a:pt x="364" y="1220"/>
                </a:lnTo>
                <a:lnTo>
                  <a:pt x="368" y="1135"/>
                </a:lnTo>
                <a:lnTo>
                  <a:pt x="366" y="1058"/>
                </a:lnTo>
                <a:lnTo>
                  <a:pt x="364" y="989"/>
                </a:lnTo>
                <a:lnTo>
                  <a:pt x="360" y="929"/>
                </a:lnTo>
                <a:lnTo>
                  <a:pt x="357" y="877"/>
                </a:lnTo>
                <a:lnTo>
                  <a:pt x="353" y="831"/>
                </a:lnTo>
                <a:lnTo>
                  <a:pt x="353" y="789"/>
                </a:lnTo>
                <a:lnTo>
                  <a:pt x="355" y="755"/>
                </a:lnTo>
                <a:lnTo>
                  <a:pt x="359" y="724"/>
                </a:lnTo>
                <a:lnTo>
                  <a:pt x="369" y="698"/>
                </a:lnTo>
                <a:lnTo>
                  <a:pt x="384" y="675"/>
                </a:lnTo>
                <a:lnTo>
                  <a:pt x="406" y="653"/>
                </a:lnTo>
                <a:lnTo>
                  <a:pt x="435" y="635"/>
                </a:lnTo>
                <a:lnTo>
                  <a:pt x="473" y="617"/>
                </a:lnTo>
                <a:lnTo>
                  <a:pt x="520" y="600"/>
                </a:lnTo>
                <a:lnTo>
                  <a:pt x="559" y="591"/>
                </a:lnTo>
                <a:lnTo>
                  <a:pt x="593" y="591"/>
                </a:lnTo>
                <a:lnTo>
                  <a:pt x="624" y="598"/>
                </a:lnTo>
                <a:lnTo>
                  <a:pt x="651" y="615"/>
                </a:lnTo>
                <a:lnTo>
                  <a:pt x="677" y="635"/>
                </a:lnTo>
                <a:lnTo>
                  <a:pt x="699" y="664"/>
                </a:lnTo>
                <a:lnTo>
                  <a:pt x="717" y="697"/>
                </a:lnTo>
                <a:lnTo>
                  <a:pt x="733" y="733"/>
                </a:lnTo>
                <a:lnTo>
                  <a:pt x="748" y="775"/>
                </a:lnTo>
                <a:lnTo>
                  <a:pt x="760" y="818"/>
                </a:lnTo>
                <a:lnTo>
                  <a:pt x="769" y="866"/>
                </a:lnTo>
                <a:lnTo>
                  <a:pt x="777" y="915"/>
                </a:lnTo>
                <a:lnTo>
                  <a:pt x="782" y="964"/>
                </a:lnTo>
                <a:lnTo>
                  <a:pt x="788" y="1015"/>
                </a:lnTo>
                <a:lnTo>
                  <a:pt x="789" y="1066"/>
                </a:lnTo>
                <a:lnTo>
                  <a:pt x="791" y="1115"/>
                </a:lnTo>
                <a:lnTo>
                  <a:pt x="791" y="1164"/>
                </a:lnTo>
                <a:lnTo>
                  <a:pt x="791" y="1420"/>
                </a:lnTo>
                <a:lnTo>
                  <a:pt x="884" y="1224"/>
                </a:lnTo>
                <a:lnTo>
                  <a:pt x="942" y="1137"/>
                </a:lnTo>
                <a:lnTo>
                  <a:pt x="1008" y="1053"/>
                </a:lnTo>
                <a:lnTo>
                  <a:pt x="1080" y="969"/>
                </a:lnTo>
                <a:lnTo>
                  <a:pt x="1160" y="893"/>
                </a:lnTo>
                <a:lnTo>
                  <a:pt x="1248" y="820"/>
                </a:lnTo>
                <a:lnTo>
                  <a:pt x="1339" y="757"/>
                </a:lnTo>
                <a:lnTo>
                  <a:pt x="1433" y="700"/>
                </a:lnTo>
                <a:lnTo>
                  <a:pt x="1531" y="657"/>
                </a:lnTo>
                <a:lnTo>
                  <a:pt x="1573" y="642"/>
                </a:lnTo>
                <a:lnTo>
                  <a:pt x="1622" y="628"/>
                </a:lnTo>
                <a:lnTo>
                  <a:pt x="1679" y="613"/>
                </a:lnTo>
                <a:lnTo>
                  <a:pt x="1737" y="600"/>
                </a:lnTo>
                <a:lnTo>
                  <a:pt x="1800" y="588"/>
                </a:lnTo>
                <a:lnTo>
                  <a:pt x="1866" y="577"/>
                </a:lnTo>
                <a:lnTo>
                  <a:pt x="1931" y="568"/>
                </a:lnTo>
                <a:lnTo>
                  <a:pt x="1999" y="562"/>
                </a:lnTo>
                <a:lnTo>
                  <a:pt x="2062" y="557"/>
                </a:lnTo>
                <a:lnTo>
                  <a:pt x="2122" y="555"/>
                </a:lnTo>
                <a:close/>
                <a:moveTo>
                  <a:pt x="1200" y="0"/>
                </a:moveTo>
                <a:lnTo>
                  <a:pt x="1231" y="2"/>
                </a:lnTo>
                <a:lnTo>
                  <a:pt x="1257" y="8"/>
                </a:lnTo>
                <a:lnTo>
                  <a:pt x="1277" y="18"/>
                </a:lnTo>
                <a:lnTo>
                  <a:pt x="1291" y="31"/>
                </a:lnTo>
                <a:lnTo>
                  <a:pt x="1300" y="48"/>
                </a:lnTo>
                <a:lnTo>
                  <a:pt x="1308" y="68"/>
                </a:lnTo>
                <a:lnTo>
                  <a:pt x="1311" y="89"/>
                </a:lnTo>
                <a:lnTo>
                  <a:pt x="1315" y="111"/>
                </a:lnTo>
                <a:lnTo>
                  <a:pt x="1315" y="137"/>
                </a:lnTo>
                <a:lnTo>
                  <a:pt x="1317" y="160"/>
                </a:lnTo>
                <a:lnTo>
                  <a:pt x="1320" y="186"/>
                </a:lnTo>
                <a:lnTo>
                  <a:pt x="1324" y="208"/>
                </a:lnTo>
                <a:lnTo>
                  <a:pt x="1329" y="229"/>
                </a:lnTo>
                <a:lnTo>
                  <a:pt x="1339" y="249"/>
                </a:lnTo>
                <a:lnTo>
                  <a:pt x="1349" y="266"/>
                </a:lnTo>
                <a:lnTo>
                  <a:pt x="1364" y="278"/>
                </a:lnTo>
                <a:lnTo>
                  <a:pt x="1375" y="278"/>
                </a:lnTo>
                <a:lnTo>
                  <a:pt x="1389" y="278"/>
                </a:lnTo>
                <a:lnTo>
                  <a:pt x="1400" y="280"/>
                </a:lnTo>
                <a:lnTo>
                  <a:pt x="1420" y="246"/>
                </a:lnTo>
                <a:lnTo>
                  <a:pt x="1439" y="209"/>
                </a:lnTo>
                <a:lnTo>
                  <a:pt x="1455" y="173"/>
                </a:lnTo>
                <a:lnTo>
                  <a:pt x="1471" y="138"/>
                </a:lnTo>
                <a:lnTo>
                  <a:pt x="1489" y="104"/>
                </a:lnTo>
                <a:lnTo>
                  <a:pt x="1511" y="71"/>
                </a:lnTo>
                <a:lnTo>
                  <a:pt x="1537" y="42"/>
                </a:lnTo>
                <a:lnTo>
                  <a:pt x="1568" y="18"/>
                </a:lnTo>
                <a:lnTo>
                  <a:pt x="1600" y="22"/>
                </a:lnTo>
                <a:lnTo>
                  <a:pt x="1626" y="29"/>
                </a:lnTo>
                <a:lnTo>
                  <a:pt x="1646" y="44"/>
                </a:lnTo>
                <a:lnTo>
                  <a:pt x="1659" y="62"/>
                </a:lnTo>
                <a:lnTo>
                  <a:pt x="1668" y="82"/>
                </a:lnTo>
                <a:lnTo>
                  <a:pt x="1671" y="108"/>
                </a:lnTo>
                <a:lnTo>
                  <a:pt x="1673" y="133"/>
                </a:lnTo>
                <a:lnTo>
                  <a:pt x="1669" y="162"/>
                </a:lnTo>
                <a:lnTo>
                  <a:pt x="1664" y="191"/>
                </a:lnTo>
                <a:lnTo>
                  <a:pt x="1657" y="220"/>
                </a:lnTo>
                <a:lnTo>
                  <a:pt x="1649" y="249"/>
                </a:lnTo>
                <a:lnTo>
                  <a:pt x="1640" y="278"/>
                </a:lnTo>
                <a:lnTo>
                  <a:pt x="1633" y="304"/>
                </a:lnTo>
                <a:lnTo>
                  <a:pt x="1626" y="329"/>
                </a:lnTo>
                <a:lnTo>
                  <a:pt x="1620" y="349"/>
                </a:lnTo>
                <a:lnTo>
                  <a:pt x="1666" y="408"/>
                </a:lnTo>
                <a:lnTo>
                  <a:pt x="1717" y="458"/>
                </a:lnTo>
                <a:lnTo>
                  <a:pt x="1771" y="502"/>
                </a:lnTo>
                <a:lnTo>
                  <a:pt x="1773" y="504"/>
                </a:lnTo>
                <a:lnTo>
                  <a:pt x="1773" y="508"/>
                </a:lnTo>
                <a:lnTo>
                  <a:pt x="1775" y="511"/>
                </a:lnTo>
                <a:lnTo>
                  <a:pt x="1775" y="515"/>
                </a:lnTo>
                <a:lnTo>
                  <a:pt x="1777" y="517"/>
                </a:lnTo>
                <a:lnTo>
                  <a:pt x="1686" y="535"/>
                </a:lnTo>
                <a:lnTo>
                  <a:pt x="1604" y="557"/>
                </a:lnTo>
                <a:lnTo>
                  <a:pt x="1529" y="580"/>
                </a:lnTo>
                <a:lnTo>
                  <a:pt x="1462" y="606"/>
                </a:lnTo>
                <a:lnTo>
                  <a:pt x="1400" y="635"/>
                </a:lnTo>
                <a:lnTo>
                  <a:pt x="1342" y="666"/>
                </a:lnTo>
                <a:lnTo>
                  <a:pt x="1289" y="700"/>
                </a:lnTo>
                <a:lnTo>
                  <a:pt x="1239" y="735"/>
                </a:lnTo>
                <a:lnTo>
                  <a:pt x="1189" y="773"/>
                </a:lnTo>
                <a:lnTo>
                  <a:pt x="1140" y="813"/>
                </a:lnTo>
                <a:lnTo>
                  <a:pt x="1091" y="857"/>
                </a:lnTo>
                <a:lnTo>
                  <a:pt x="1039" y="908"/>
                </a:lnTo>
                <a:lnTo>
                  <a:pt x="995" y="958"/>
                </a:lnTo>
                <a:lnTo>
                  <a:pt x="955" y="1009"/>
                </a:lnTo>
                <a:lnTo>
                  <a:pt x="919" y="1060"/>
                </a:lnTo>
                <a:lnTo>
                  <a:pt x="880" y="1111"/>
                </a:lnTo>
                <a:lnTo>
                  <a:pt x="877" y="1115"/>
                </a:lnTo>
                <a:lnTo>
                  <a:pt x="871" y="1124"/>
                </a:lnTo>
                <a:lnTo>
                  <a:pt x="866" y="1135"/>
                </a:lnTo>
                <a:lnTo>
                  <a:pt x="860" y="1146"/>
                </a:lnTo>
                <a:lnTo>
                  <a:pt x="855" y="1153"/>
                </a:lnTo>
                <a:lnTo>
                  <a:pt x="851" y="1157"/>
                </a:lnTo>
                <a:lnTo>
                  <a:pt x="855" y="1100"/>
                </a:lnTo>
                <a:lnTo>
                  <a:pt x="855" y="1038"/>
                </a:lnTo>
                <a:lnTo>
                  <a:pt x="851" y="977"/>
                </a:lnTo>
                <a:lnTo>
                  <a:pt x="844" y="913"/>
                </a:lnTo>
                <a:lnTo>
                  <a:pt x="835" y="853"/>
                </a:lnTo>
                <a:lnTo>
                  <a:pt x="826" y="798"/>
                </a:lnTo>
                <a:lnTo>
                  <a:pt x="813" y="751"/>
                </a:lnTo>
                <a:lnTo>
                  <a:pt x="800" y="713"/>
                </a:lnTo>
                <a:lnTo>
                  <a:pt x="809" y="698"/>
                </a:lnTo>
                <a:lnTo>
                  <a:pt x="822" y="678"/>
                </a:lnTo>
                <a:lnTo>
                  <a:pt x="837" y="658"/>
                </a:lnTo>
                <a:lnTo>
                  <a:pt x="853" y="637"/>
                </a:lnTo>
                <a:lnTo>
                  <a:pt x="869" y="615"/>
                </a:lnTo>
                <a:lnTo>
                  <a:pt x="882" y="593"/>
                </a:lnTo>
                <a:lnTo>
                  <a:pt x="891" y="573"/>
                </a:lnTo>
                <a:lnTo>
                  <a:pt x="897" y="555"/>
                </a:lnTo>
                <a:lnTo>
                  <a:pt x="897" y="540"/>
                </a:lnTo>
                <a:lnTo>
                  <a:pt x="840" y="511"/>
                </a:lnTo>
                <a:lnTo>
                  <a:pt x="788" y="484"/>
                </a:lnTo>
                <a:lnTo>
                  <a:pt x="742" y="460"/>
                </a:lnTo>
                <a:lnTo>
                  <a:pt x="704" y="437"/>
                </a:lnTo>
                <a:lnTo>
                  <a:pt x="669" y="415"/>
                </a:lnTo>
                <a:lnTo>
                  <a:pt x="644" y="393"/>
                </a:lnTo>
                <a:lnTo>
                  <a:pt x="624" y="371"/>
                </a:lnTo>
                <a:lnTo>
                  <a:pt x="613" y="348"/>
                </a:lnTo>
                <a:lnTo>
                  <a:pt x="609" y="320"/>
                </a:lnTo>
                <a:lnTo>
                  <a:pt x="615" y="291"/>
                </a:lnTo>
                <a:lnTo>
                  <a:pt x="628" y="258"/>
                </a:lnTo>
                <a:lnTo>
                  <a:pt x="646" y="233"/>
                </a:lnTo>
                <a:lnTo>
                  <a:pt x="666" y="215"/>
                </a:lnTo>
                <a:lnTo>
                  <a:pt x="691" y="206"/>
                </a:lnTo>
                <a:lnTo>
                  <a:pt x="720" y="202"/>
                </a:lnTo>
                <a:lnTo>
                  <a:pt x="755" y="206"/>
                </a:lnTo>
                <a:lnTo>
                  <a:pt x="793" y="215"/>
                </a:lnTo>
                <a:lnTo>
                  <a:pt x="837" y="231"/>
                </a:lnTo>
                <a:lnTo>
                  <a:pt x="886" y="251"/>
                </a:lnTo>
                <a:lnTo>
                  <a:pt x="940" y="277"/>
                </a:lnTo>
                <a:lnTo>
                  <a:pt x="1000" y="308"/>
                </a:lnTo>
                <a:lnTo>
                  <a:pt x="1066" y="340"/>
                </a:lnTo>
                <a:lnTo>
                  <a:pt x="1137" y="378"/>
                </a:lnTo>
                <a:lnTo>
                  <a:pt x="1144" y="375"/>
                </a:lnTo>
                <a:lnTo>
                  <a:pt x="1142" y="338"/>
                </a:lnTo>
                <a:lnTo>
                  <a:pt x="1137" y="302"/>
                </a:lnTo>
                <a:lnTo>
                  <a:pt x="1129" y="264"/>
                </a:lnTo>
                <a:lnTo>
                  <a:pt x="1122" y="228"/>
                </a:lnTo>
                <a:lnTo>
                  <a:pt x="1115" y="189"/>
                </a:lnTo>
                <a:lnTo>
                  <a:pt x="1109" y="155"/>
                </a:lnTo>
                <a:lnTo>
                  <a:pt x="1106" y="120"/>
                </a:lnTo>
                <a:lnTo>
                  <a:pt x="1106" y="89"/>
                </a:lnTo>
                <a:lnTo>
                  <a:pt x="1111" y="62"/>
                </a:lnTo>
                <a:lnTo>
                  <a:pt x="1120" y="38"/>
                </a:lnTo>
                <a:lnTo>
                  <a:pt x="1137" y="18"/>
                </a:lnTo>
                <a:lnTo>
                  <a:pt x="1160" y="4"/>
                </a:lnTo>
                <a:lnTo>
                  <a:pt x="120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ko-KR" altLang="en-US" sz="2000"/>
          </a:p>
        </p:txBody>
      </p:sp>
      <p:sp>
        <p:nvSpPr>
          <p:cNvPr id="19" name="Freeform 9">
            <a:extLst>
              <a:ext uri="{FF2B5EF4-FFF2-40B4-BE49-F238E27FC236}">
                <a16:creationId xmlns="" xmlns:a16="http://schemas.microsoft.com/office/drawing/2014/main" id="{D10A1538-AA12-473D-BE8A-E040E52CBB46}"/>
              </a:ext>
            </a:extLst>
          </p:cNvPr>
          <p:cNvSpPr>
            <a:spLocks/>
          </p:cNvSpPr>
          <p:nvPr/>
        </p:nvSpPr>
        <p:spPr bwMode="auto">
          <a:xfrm>
            <a:off x="3988677" y="566281"/>
            <a:ext cx="583325" cy="4153658"/>
          </a:xfrm>
          <a:custGeom>
            <a:avLst/>
            <a:gdLst/>
            <a:ahLst/>
            <a:cxnLst/>
            <a:rect l="l" t="t" r="r" b="b"/>
            <a:pathLst>
              <a:path w="777766" h="5538209">
                <a:moveTo>
                  <a:pt x="686205" y="0"/>
                </a:moveTo>
                <a:lnTo>
                  <a:pt x="759076" y="6073"/>
                </a:lnTo>
                <a:lnTo>
                  <a:pt x="777766" y="11499"/>
                </a:lnTo>
                <a:lnTo>
                  <a:pt x="777766" y="2896629"/>
                </a:lnTo>
                <a:lnTo>
                  <a:pt x="773245" y="2896629"/>
                </a:lnTo>
                <a:lnTo>
                  <a:pt x="773245" y="2906750"/>
                </a:lnTo>
                <a:lnTo>
                  <a:pt x="710495" y="3400655"/>
                </a:lnTo>
                <a:lnTo>
                  <a:pt x="645721" y="3657728"/>
                </a:lnTo>
                <a:lnTo>
                  <a:pt x="633575" y="3767035"/>
                </a:lnTo>
                <a:lnTo>
                  <a:pt x="641672" y="3874317"/>
                </a:lnTo>
                <a:lnTo>
                  <a:pt x="651793" y="3977552"/>
                </a:lnTo>
                <a:lnTo>
                  <a:pt x="667987" y="4084834"/>
                </a:lnTo>
                <a:lnTo>
                  <a:pt x="670011" y="4194141"/>
                </a:lnTo>
                <a:lnTo>
                  <a:pt x="663938" y="4305472"/>
                </a:lnTo>
                <a:lnTo>
                  <a:pt x="651793" y="4356077"/>
                </a:lnTo>
                <a:lnTo>
                  <a:pt x="641672" y="4422876"/>
                </a:lnTo>
                <a:lnTo>
                  <a:pt x="627503" y="4499795"/>
                </a:lnTo>
                <a:lnTo>
                  <a:pt x="615358" y="4580763"/>
                </a:lnTo>
                <a:lnTo>
                  <a:pt x="607261" y="4661731"/>
                </a:lnTo>
                <a:lnTo>
                  <a:pt x="605237" y="4742699"/>
                </a:lnTo>
                <a:lnTo>
                  <a:pt x="607261" y="4817594"/>
                </a:lnTo>
                <a:lnTo>
                  <a:pt x="623454" y="4880345"/>
                </a:lnTo>
                <a:lnTo>
                  <a:pt x="686205" y="5007869"/>
                </a:lnTo>
                <a:lnTo>
                  <a:pt x="663938" y="5082764"/>
                </a:lnTo>
                <a:lnTo>
                  <a:pt x="647745" y="5173853"/>
                </a:lnTo>
                <a:lnTo>
                  <a:pt x="647745" y="5268991"/>
                </a:lnTo>
                <a:lnTo>
                  <a:pt x="655842" y="5358056"/>
                </a:lnTo>
                <a:lnTo>
                  <a:pt x="655842" y="5443072"/>
                </a:lnTo>
                <a:lnTo>
                  <a:pt x="645721" y="5519992"/>
                </a:lnTo>
                <a:lnTo>
                  <a:pt x="605237" y="5534161"/>
                </a:lnTo>
                <a:lnTo>
                  <a:pt x="556656" y="5538209"/>
                </a:lnTo>
                <a:lnTo>
                  <a:pt x="512123" y="5524040"/>
                </a:lnTo>
                <a:lnTo>
                  <a:pt x="467591" y="5501774"/>
                </a:lnTo>
                <a:lnTo>
                  <a:pt x="431155" y="5465338"/>
                </a:lnTo>
                <a:lnTo>
                  <a:pt x="408889" y="5420806"/>
                </a:lnTo>
                <a:lnTo>
                  <a:pt x="402816" y="5366152"/>
                </a:lnTo>
                <a:lnTo>
                  <a:pt x="439252" y="5295305"/>
                </a:lnTo>
                <a:lnTo>
                  <a:pt x="465567" y="5210289"/>
                </a:lnTo>
                <a:lnTo>
                  <a:pt x="475688" y="5119200"/>
                </a:lnTo>
                <a:lnTo>
                  <a:pt x="483784" y="5020014"/>
                </a:lnTo>
                <a:lnTo>
                  <a:pt x="479736" y="4916780"/>
                </a:lnTo>
                <a:lnTo>
                  <a:pt x="467591" y="4809498"/>
                </a:lnTo>
                <a:lnTo>
                  <a:pt x="449373" y="4698167"/>
                </a:lnTo>
                <a:lnTo>
                  <a:pt x="431155" y="4588860"/>
                </a:lnTo>
                <a:lnTo>
                  <a:pt x="408889" y="4485626"/>
                </a:lnTo>
                <a:lnTo>
                  <a:pt x="386623" y="4382392"/>
                </a:lnTo>
                <a:lnTo>
                  <a:pt x="364356" y="4287254"/>
                </a:lnTo>
                <a:lnTo>
                  <a:pt x="346139" y="4198189"/>
                </a:lnTo>
                <a:lnTo>
                  <a:pt x="327921" y="4117221"/>
                </a:lnTo>
                <a:lnTo>
                  <a:pt x="317800" y="4007915"/>
                </a:lnTo>
                <a:lnTo>
                  <a:pt x="323872" y="3892535"/>
                </a:lnTo>
                <a:lnTo>
                  <a:pt x="340066" y="3779180"/>
                </a:lnTo>
                <a:lnTo>
                  <a:pt x="362332" y="3667849"/>
                </a:lnTo>
                <a:lnTo>
                  <a:pt x="376502" y="3554494"/>
                </a:lnTo>
                <a:lnTo>
                  <a:pt x="384598" y="3441139"/>
                </a:lnTo>
                <a:lnTo>
                  <a:pt x="368405" y="3325759"/>
                </a:lnTo>
                <a:lnTo>
                  <a:pt x="354235" y="3252888"/>
                </a:lnTo>
                <a:lnTo>
                  <a:pt x="336018" y="3167872"/>
                </a:lnTo>
                <a:lnTo>
                  <a:pt x="313751" y="3072735"/>
                </a:lnTo>
                <a:lnTo>
                  <a:pt x="291485" y="2969500"/>
                </a:lnTo>
                <a:lnTo>
                  <a:pt x="269219" y="2862218"/>
                </a:lnTo>
                <a:lnTo>
                  <a:pt x="255050" y="2758984"/>
                </a:lnTo>
                <a:lnTo>
                  <a:pt x="246953" y="2655750"/>
                </a:lnTo>
                <a:lnTo>
                  <a:pt x="246953" y="2560612"/>
                </a:lnTo>
                <a:lnTo>
                  <a:pt x="259098" y="2475596"/>
                </a:lnTo>
                <a:lnTo>
                  <a:pt x="291485" y="2354144"/>
                </a:lnTo>
                <a:lnTo>
                  <a:pt x="336018" y="2240789"/>
                </a:lnTo>
                <a:lnTo>
                  <a:pt x="384598" y="2127434"/>
                </a:lnTo>
                <a:lnTo>
                  <a:pt x="431155" y="2020151"/>
                </a:lnTo>
                <a:lnTo>
                  <a:pt x="467591" y="1908820"/>
                </a:lnTo>
                <a:lnTo>
                  <a:pt x="479736" y="1831900"/>
                </a:lnTo>
                <a:lnTo>
                  <a:pt x="475688" y="1759029"/>
                </a:lnTo>
                <a:lnTo>
                  <a:pt x="461518" y="1684134"/>
                </a:lnTo>
                <a:lnTo>
                  <a:pt x="435204" y="1619360"/>
                </a:lnTo>
                <a:lnTo>
                  <a:pt x="408889" y="1556609"/>
                </a:lnTo>
                <a:lnTo>
                  <a:pt x="386623" y="1497908"/>
                </a:lnTo>
                <a:lnTo>
                  <a:pt x="368405" y="1439206"/>
                </a:lnTo>
                <a:lnTo>
                  <a:pt x="362332" y="1439206"/>
                </a:lnTo>
                <a:lnTo>
                  <a:pt x="344114" y="1556609"/>
                </a:lnTo>
                <a:lnTo>
                  <a:pt x="317800" y="1669965"/>
                </a:lnTo>
                <a:lnTo>
                  <a:pt x="283388" y="1777247"/>
                </a:lnTo>
                <a:lnTo>
                  <a:pt x="259098" y="1884530"/>
                </a:lnTo>
                <a:lnTo>
                  <a:pt x="246953" y="1961449"/>
                </a:lnTo>
                <a:lnTo>
                  <a:pt x="246953" y="2034320"/>
                </a:lnTo>
                <a:lnTo>
                  <a:pt x="251001" y="2107192"/>
                </a:lnTo>
                <a:lnTo>
                  <a:pt x="251001" y="2182087"/>
                </a:lnTo>
                <a:lnTo>
                  <a:pt x="240880" y="2248885"/>
                </a:lnTo>
                <a:lnTo>
                  <a:pt x="222662" y="2317708"/>
                </a:lnTo>
                <a:lnTo>
                  <a:pt x="192299" y="2390579"/>
                </a:lnTo>
                <a:lnTo>
                  <a:pt x="165985" y="2475596"/>
                </a:lnTo>
                <a:lnTo>
                  <a:pt x="143718" y="2564661"/>
                </a:lnTo>
                <a:lnTo>
                  <a:pt x="129549" y="2653725"/>
                </a:lnTo>
                <a:lnTo>
                  <a:pt x="125501" y="2748863"/>
                </a:lnTo>
                <a:lnTo>
                  <a:pt x="143718" y="2839952"/>
                </a:lnTo>
                <a:lnTo>
                  <a:pt x="218614" y="2937113"/>
                </a:lnTo>
                <a:lnTo>
                  <a:pt x="210517" y="2947234"/>
                </a:lnTo>
                <a:lnTo>
                  <a:pt x="202420" y="2955331"/>
                </a:lnTo>
                <a:lnTo>
                  <a:pt x="202420" y="2961404"/>
                </a:lnTo>
                <a:lnTo>
                  <a:pt x="202420" y="2973549"/>
                </a:lnTo>
                <a:lnTo>
                  <a:pt x="200396" y="2979621"/>
                </a:lnTo>
                <a:lnTo>
                  <a:pt x="200396" y="2995815"/>
                </a:lnTo>
                <a:lnTo>
                  <a:pt x="159912" y="2997839"/>
                </a:lnTo>
                <a:lnTo>
                  <a:pt x="125501" y="2997839"/>
                </a:lnTo>
                <a:lnTo>
                  <a:pt x="97162" y="2997839"/>
                </a:lnTo>
                <a:lnTo>
                  <a:pt x="62750" y="3001888"/>
                </a:lnTo>
                <a:lnTo>
                  <a:pt x="26315" y="2939137"/>
                </a:lnTo>
                <a:lnTo>
                  <a:pt x="8097" y="2880436"/>
                </a:lnTo>
                <a:lnTo>
                  <a:pt x="0" y="2817685"/>
                </a:lnTo>
                <a:lnTo>
                  <a:pt x="4049" y="2754935"/>
                </a:lnTo>
                <a:lnTo>
                  <a:pt x="16194" y="2686112"/>
                </a:lnTo>
                <a:lnTo>
                  <a:pt x="30363" y="2613241"/>
                </a:lnTo>
                <a:lnTo>
                  <a:pt x="44533" y="2532273"/>
                </a:lnTo>
                <a:lnTo>
                  <a:pt x="44533" y="2097071"/>
                </a:lnTo>
                <a:lnTo>
                  <a:pt x="125501" y="1520174"/>
                </a:lnTo>
                <a:lnTo>
                  <a:pt x="137646" y="1435157"/>
                </a:lnTo>
                <a:lnTo>
                  <a:pt x="141694" y="1346093"/>
                </a:lnTo>
                <a:lnTo>
                  <a:pt x="141694" y="1261076"/>
                </a:lnTo>
                <a:lnTo>
                  <a:pt x="143718" y="1176060"/>
                </a:lnTo>
                <a:lnTo>
                  <a:pt x="151815" y="1095092"/>
                </a:lnTo>
                <a:lnTo>
                  <a:pt x="170033" y="1026269"/>
                </a:lnTo>
                <a:lnTo>
                  <a:pt x="200396" y="963519"/>
                </a:lnTo>
                <a:lnTo>
                  <a:pt x="236832" y="927083"/>
                </a:lnTo>
                <a:lnTo>
                  <a:pt x="281364" y="900769"/>
                </a:lnTo>
                <a:lnTo>
                  <a:pt x="331969" y="882551"/>
                </a:lnTo>
                <a:lnTo>
                  <a:pt x="390671" y="868382"/>
                </a:lnTo>
                <a:lnTo>
                  <a:pt x="449373" y="852188"/>
                </a:lnTo>
                <a:lnTo>
                  <a:pt x="508075" y="833970"/>
                </a:lnTo>
                <a:lnTo>
                  <a:pt x="556656" y="815752"/>
                </a:lnTo>
                <a:lnTo>
                  <a:pt x="601188" y="787414"/>
                </a:lnTo>
                <a:lnTo>
                  <a:pt x="629527" y="750978"/>
                </a:lnTo>
                <a:lnTo>
                  <a:pt x="651793" y="702397"/>
                </a:lnTo>
                <a:lnTo>
                  <a:pt x="647745" y="657865"/>
                </a:lnTo>
                <a:lnTo>
                  <a:pt x="633575" y="613332"/>
                </a:lnTo>
                <a:lnTo>
                  <a:pt x="605237" y="568800"/>
                </a:lnTo>
                <a:lnTo>
                  <a:pt x="570825" y="528316"/>
                </a:lnTo>
                <a:lnTo>
                  <a:pt x="538438" y="487832"/>
                </a:lnTo>
                <a:lnTo>
                  <a:pt x="512123" y="447348"/>
                </a:lnTo>
                <a:lnTo>
                  <a:pt x="502002" y="410913"/>
                </a:lnTo>
                <a:lnTo>
                  <a:pt x="512123" y="386622"/>
                </a:lnTo>
                <a:lnTo>
                  <a:pt x="512123" y="352211"/>
                </a:lnTo>
                <a:lnTo>
                  <a:pt x="506051" y="311727"/>
                </a:lnTo>
                <a:lnTo>
                  <a:pt x="506051" y="275291"/>
                </a:lnTo>
                <a:lnTo>
                  <a:pt x="508075" y="234807"/>
                </a:lnTo>
                <a:lnTo>
                  <a:pt x="530341" y="168009"/>
                </a:lnTo>
                <a:lnTo>
                  <a:pt x="566777" y="109307"/>
                </a:lnTo>
                <a:lnTo>
                  <a:pt x="611309" y="54653"/>
                </a:lnTo>
                <a:lnTo>
                  <a:pt x="651793" y="607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ko-KR" altLang="en-US" sz="2000"/>
          </a:p>
        </p:txBody>
      </p:sp>
      <p:sp>
        <p:nvSpPr>
          <p:cNvPr id="20" name="Freeform 9">
            <a:extLst>
              <a:ext uri="{FF2B5EF4-FFF2-40B4-BE49-F238E27FC236}">
                <a16:creationId xmlns="" xmlns:a16="http://schemas.microsoft.com/office/drawing/2014/main" id="{1322430E-8906-4BC7-BBAF-5065F0974541}"/>
              </a:ext>
            </a:extLst>
          </p:cNvPr>
          <p:cNvSpPr>
            <a:spLocks/>
          </p:cNvSpPr>
          <p:nvPr/>
        </p:nvSpPr>
        <p:spPr bwMode="auto">
          <a:xfrm>
            <a:off x="4572000" y="568834"/>
            <a:ext cx="582616" cy="4151105"/>
          </a:xfrm>
          <a:custGeom>
            <a:avLst/>
            <a:gdLst/>
            <a:ahLst/>
            <a:cxnLst/>
            <a:rect l="l" t="t" r="r" b="b"/>
            <a:pathLst>
              <a:path w="776821" h="5534807">
                <a:moveTo>
                  <a:pt x="0" y="0"/>
                </a:moveTo>
                <a:lnTo>
                  <a:pt x="44060" y="12791"/>
                </a:lnTo>
                <a:lnTo>
                  <a:pt x="94665" y="43154"/>
                </a:lnTo>
                <a:lnTo>
                  <a:pt x="139197" y="79590"/>
                </a:lnTo>
                <a:lnTo>
                  <a:pt x="175633" y="128171"/>
                </a:lnTo>
                <a:lnTo>
                  <a:pt x="205996" y="178776"/>
                </a:lnTo>
                <a:lnTo>
                  <a:pt x="224214" y="237478"/>
                </a:lnTo>
                <a:lnTo>
                  <a:pt x="224214" y="358930"/>
                </a:lnTo>
                <a:lnTo>
                  <a:pt x="250528" y="393341"/>
                </a:lnTo>
                <a:lnTo>
                  <a:pt x="238383" y="435849"/>
                </a:lnTo>
                <a:lnTo>
                  <a:pt x="224214" y="474309"/>
                </a:lnTo>
                <a:lnTo>
                  <a:pt x="201948" y="506696"/>
                </a:lnTo>
                <a:lnTo>
                  <a:pt x="183730" y="537059"/>
                </a:lnTo>
                <a:lnTo>
                  <a:pt x="161464" y="569446"/>
                </a:lnTo>
                <a:lnTo>
                  <a:pt x="143246" y="601833"/>
                </a:lnTo>
                <a:lnTo>
                  <a:pt x="135149" y="642317"/>
                </a:lnTo>
                <a:lnTo>
                  <a:pt x="133125" y="694947"/>
                </a:lnTo>
                <a:lnTo>
                  <a:pt x="143246" y="757697"/>
                </a:lnTo>
                <a:lnTo>
                  <a:pt x="191827" y="775915"/>
                </a:lnTo>
                <a:lnTo>
                  <a:pt x="250528" y="798181"/>
                </a:lnTo>
                <a:lnTo>
                  <a:pt x="313279" y="816399"/>
                </a:lnTo>
                <a:lnTo>
                  <a:pt x="376029" y="838665"/>
                </a:lnTo>
                <a:lnTo>
                  <a:pt x="436755" y="860931"/>
                </a:lnTo>
                <a:lnTo>
                  <a:pt x="493433" y="889270"/>
                </a:lnTo>
                <a:lnTo>
                  <a:pt x="537965" y="919633"/>
                </a:lnTo>
                <a:lnTo>
                  <a:pt x="574401" y="960117"/>
                </a:lnTo>
                <a:lnTo>
                  <a:pt x="602740" y="1022867"/>
                </a:lnTo>
                <a:lnTo>
                  <a:pt x="618933" y="1091690"/>
                </a:lnTo>
                <a:lnTo>
                  <a:pt x="620957" y="1168609"/>
                </a:lnTo>
                <a:lnTo>
                  <a:pt x="625006" y="1249577"/>
                </a:lnTo>
                <a:lnTo>
                  <a:pt x="625006" y="1334594"/>
                </a:lnTo>
                <a:lnTo>
                  <a:pt x="637151" y="1419610"/>
                </a:lnTo>
                <a:lnTo>
                  <a:pt x="659417" y="1569401"/>
                </a:lnTo>
                <a:lnTo>
                  <a:pt x="677635" y="1725264"/>
                </a:lnTo>
                <a:lnTo>
                  <a:pt x="695853" y="1873031"/>
                </a:lnTo>
                <a:lnTo>
                  <a:pt x="718119" y="2012700"/>
                </a:lnTo>
                <a:lnTo>
                  <a:pt x="724192" y="2383129"/>
                </a:lnTo>
                <a:lnTo>
                  <a:pt x="724192" y="2553162"/>
                </a:lnTo>
                <a:lnTo>
                  <a:pt x="736337" y="2593646"/>
                </a:lnTo>
                <a:lnTo>
                  <a:pt x="746458" y="2642226"/>
                </a:lnTo>
                <a:lnTo>
                  <a:pt x="758603" y="2692831"/>
                </a:lnTo>
                <a:lnTo>
                  <a:pt x="764676" y="2747485"/>
                </a:lnTo>
                <a:lnTo>
                  <a:pt x="772773" y="2804162"/>
                </a:lnTo>
                <a:lnTo>
                  <a:pt x="776821" y="2854767"/>
                </a:lnTo>
                <a:lnTo>
                  <a:pt x="768724" y="2903348"/>
                </a:lnTo>
                <a:lnTo>
                  <a:pt x="754555" y="2939784"/>
                </a:lnTo>
                <a:lnTo>
                  <a:pt x="724192" y="2972171"/>
                </a:lnTo>
                <a:lnTo>
                  <a:pt x="683708" y="2990389"/>
                </a:lnTo>
                <a:lnTo>
                  <a:pt x="665490" y="2980268"/>
                </a:lnTo>
                <a:lnTo>
                  <a:pt x="637151" y="2980268"/>
                </a:lnTo>
                <a:lnTo>
                  <a:pt x="602740" y="2984316"/>
                </a:lnTo>
                <a:lnTo>
                  <a:pt x="574401" y="2984316"/>
                </a:lnTo>
                <a:lnTo>
                  <a:pt x="556183" y="2909421"/>
                </a:lnTo>
                <a:lnTo>
                  <a:pt x="592619" y="2877033"/>
                </a:lnTo>
                <a:lnTo>
                  <a:pt x="610836" y="2844646"/>
                </a:lnTo>
                <a:lnTo>
                  <a:pt x="614885" y="2810235"/>
                </a:lnTo>
                <a:lnTo>
                  <a:pt x="614885" y="2765702"/>
                </a:lnTo>
                <a:lnTo>
                  <a:pt x="614885" y="2719146"/>
                </a:lnTo>
                <a:lnTo>
                  <a:pt x="620957" y="2660444"/>
                </a:lnTo>
                <a:lnTo>
                  <a:pt x="629054" y="2630081"/>
                </a:lnTo>
                <a:lnTo>
                  <a:pt x="639175" y="2593646"/>
                </a:lnTo>
                <a:lnTo>
                  <a:pt x="637151" y="2553162"/>
                </a:lnTo>
                <a:lnTo>
                  <a:pt x="521772" y="2207023"/>
                </a:lnTo>
                <a:lnTo>
                  <a:pt x="515699" y="1879103"/>
                </a:lnTo>
                <a:lnTo>
                  <a:pt x="452949" y="1662514"/>
                </a:lnTo>
                <a:lnTo>
                  <a:pt x="444852" y="1626078"/>
                </a:lnTo>
                <a:lnTo>
                  <a:pt x="436755" y="1585594"/>
                </a:lnTo>
                <a:lnTo>
                  <a:pt x="434731" y="1541062"/>
                </a:lnTo>
                <a:lnTo>
                  <a:pt x="426634" y="1496529"/>
                </a:lnTo>
                <a:lnTo>
                  <a:pt x="412465" y="1460094"/>
                </a:lnTo>
                <a:lnTo>
                  <a:pt x="394247" y="1433779"/>
                </a:lnTo>
                <a:lnTo>
                  <a:pt x="382102" y="1488433"/>
                </a:lnTo>
                <a:lnTo>
                  <a:pt x="367932" y="1541062"/>
                </a:lnTo>
                <a:lnTo>
                  <a:pt x="345666" y="1591667"/>
                </a:lnTo>
                <a:lnTo>
                  <a:pt x="323400" y="1648344"/>
                </a:lnTo>
                <a:lnTo>
                  <a:pt x="305182" y="1707046"/>
                </a:lnTo>
                <a:lnTo>
                  <a:pt x="295061" y="1769796"/>
                </a:lnTo>
                <a:lnTo>
                  <a:pt x="295061" y="1834571"/>
                </a:lnTo>
                <a:lnTo>
                  <a:pt x="305182" y="1905418"/>
                </a:lnTo>
                <a:lnTo>
                  <a:pt x="327448" y="1978289"/>
                </a:lnTo>
                <a:lnTo>
                  <a:pt x="355787" y="2049136"/>
                </a:lnTo>
                <a:lnTo>
                  <a:pt x="390198" y="2117959"/>
                </a:lnTo>
                <a:lnTo>
                  <a:pt x="426634" y="2192854"/>
                </a:lnTo>
                <a:lnTo>
                  <a:pt x="459021" y="2265725"/>
                </a:lnTo>
                <a:lnTo>
                  <a:pt x="489384" y="2346693"/>
                </a:lnTo>
                <a:lnTo>
                  <a:pt x="511650" y="2431710"/>
                </a:lnTo>
                <a:lnTo>
                  <a:pt x="525820" y="2520774"/>
                </a:lnTo>
                <a:lnTo>
                  <a:pt x="529868" y="2619960"/>
                </a:lnTo>
                <a:lnTo>
                  <a:pt x="515699" y="2723194"/>
                </a:lnTo>
                <a:lnTo>
                  <a:pt x="400319" y="3389156"/>
                </a:lnTo>
                <a:lnTo>
                  <a:pt x="416513" y="3498463"/>
                </a:lnTo>
                <a:lnTo>
                  <a:pt x="434731" y="3615866"/>
                </a:lnTo>
                <a:lnTo>
                  <a:pt x="452949" y="3735294"/>
                </a:lnTo>
                <a:lnTo>
                  <a:pt x="471166" y="3858770"/>
                </a:lnTo>
                <a:lnTo>
                  <a:pt x="471166" y="3980222"/>
                </a:lnTo>
                <a:lnTo>
                  <a:pt x="459021" y="4105722"/>
                </a:lnTo>
                <a:lnTo>
                  <a:pt x="353763" y="4684643"/>
                </a:lnTo>
                <a:lnTo>
                  <a:pt x="337569" y="4747394"/>
                </a:lnTo>
                <a:lnTo>
                  <a:pt x="323400" y="4820265"/>
                </a:lnTo>
                <a:lnTo>
                  <a:pt x="309230" y="4897184"/>
                </a:lnTo>
                <a:lnTo>
                  <a:pt x="305182" y="4974104"/>
                </a:lnTo>
                <a:lnTo>
                  <a:pt x="313279" y="5055072"/>
                </a:lnTo>
                <a:lnTo>
                  <a:pt x="400319" y="5445742"/>
                </a:lnTo>
                <a:lnTo>
                  <a:pt x="353763" y="5476105"/>
                </a:lnTo>
                <a:lnTo>
                  <a:pt x="301134" y="5500396"/>
                </a:lnTo>
                <a:lnTo>
                  <a:pt x="242432" y="5522662"/>
                </a:lnTo>
                <a:lnTo>
                  <a:pt x="175633" y="5534807"/>
                </a:lnTo>
                <a:lnTo>
                  <a:pt x="153367" y="5482178"/>
                </a:lnTo>
                <a:lnTo>
                  <a:pt x="143246" y="5427525"/>
                </a:lnTo>
                <a:lnTo>
                  <a:pt x="139197" y="5364774"/>
                </a:lnTo>
                <a:lnTo>
                  <a:pt x="143246" y="5302024"/>
                </a:lnTo>
                <a:lnTo>
                  <a:pt x="147294" y="5233201"/>
                </a:lnTo>
                <a:lnTo>
                  <a:pt x="143246" y="5162354"/>
                </a:lnTo>
                <a:lnTo>
                  <a:pt x="135149" y="5095556"/>
                </a:lnTo>
                <a:lnTo>
                  <a:pt x="129076" y="5032806"/>
                </a:lnTo>
                <a:lnTo>
                  <a:pt x="133125" y="4970056"/>
                </a:lnTo>
                <a:lnTo>
                  <a:pt x="143246" y="4909330"/>
                </a:lnTo>
                <a:lnTo>
                  <a:pt x="153367" y="4842531"/>
                </a:lnTo>
                <a:lnTo>
                  <a:pt x="169560" y="4771684"/>
                </a:lnTo>
                <a:lnTo>
                  <a:pt x="175633" y="4698813"/>
                </a:lnTo>
                <a:lnTo>
                  <a:pt x="175633" y="4617845"/>
                </a:lnTo>
                <a:lnTo>
                  <a:pt x="169560" y="4528780"/>
                </a:lnTo>
                <a:lnTo>
                  <a:pt x="147294" y="4425546"/>
                </a:lnTo>
                <a:lnTo>
                  <a:pt x="129076" y="4312191"/>
                </a:lnTo>
                <a:lnTo>
                  <a:pt x="110859" y="4186690"/>
                </a:lnTo>
                <a:lnTo>
                  <a:pt x="106810" y="4061190"/>
                </a:lnTo>
                <a:lnTo>
                  <a:pt x="116931" y="3937714"/>
                </a:lnTo>
                <a:lnTo>
                  <a:pt x="129076" y="3885085"/>
                </a:lnTo>
                <a:lnTo>
                  <a:pt x="143246" y="3822334"/>
                </a:lnTo>
                <a:lnTo>
                  <a:pt x="147294" y="3759584"/>
                </a:lnTo>
                <a:lnTo>
                  <a:pt x="143246" y="3694810"/>
                </a:lnTo>
                <a:lnTo>
                  <a:pt x="110859" y="3538947"/>
                </a:lnTo>
                <a:lnTo>
                  <a:pt x="76447" y="3385107"/>
                </a:lnTo>
                <a:lnTo>
                  <a:pt x="44060" y="3223171"/>
                </a:lnTo>
                <a:lnTo>
                  <a:pt x="21794" y="3057187"/>
                </a:lnTo>
                <a:lnTo>
                  <a:pt x="7624" y="2885130"/>
                </a:lnTo>
                <a:lnTo>
                  <a:pt x="0" y="288513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ko-KR" altLang="en-US" sz="2000"/>
          </a:p>
        </p:txBody>
      </p:sp>
      <p:sp>
        <p:nvSpPr>
          <p:cNvPr id="21" name="Freeform 9">
            <a:extLst>
              <a:ext uri="{FF2B5EF4-FFF2-40B4-BE49-F238E27FC236}">
                <a16:creationId xmlns="" xmlns:a16="http://schemas.microsoft.com/office/drawing/2014/main" id="{B3C80E28-710C-4B58-B4A4-7DC846F7A67E}"/>
              </a:ext>
            </a:extLst>
          </p:cNvPr>
          <p:cNvSpPr>
            <a:spLocks noEditPoints="1"/>
          </p:cNvSpPr>
          <p:nvPr/>
        </p:nvSpPr>
        <p:spPr bwMode="auto">
          <a:xfrm>
            <a:off x="1283691" y="3889324"/>
            <a:ext cx="405983" cy="284720"/>
          </a:xfrm>
          <a:custGeom>
            <a:avLst/>
            <a:gdLst>
              <a:gd name="T0" fmla="*/ 1182 w 4436"/>
              <a:gd name="T1" fmla="*/ 1064 h 3111"/>
              <a:gd name="T2" fmla="*/ 1302 w 4436"/>
              <a:gd name="T3" fmla="*/ 1351 h 3111"/>
              <a:gd name="T4" fmla="*/ 1236 w 4436"/>
              <a:gd name="T5" fmla="*/ 1649 h 3111"/>
              <a:gd name="T6" fmla="*/ 976 w 4436"/>
              <a:gd name="T7" fmla="*/ 1793 h 3111"/>
              <a:gd name="T8" fmla="*/ 702 w 4436"/>
              <a:gd name="T9" fmla="*/ 1633 h 3111"/>
              <a:gd name="T10" fmla="*/ 611 w 4436"/>
              <a:gd name="T11" fmla="*/ 1300 h 3111"/>
              <a:gd name="T12" fmla="*/ 744 w 4436"/>
              <a:gd name="T13" fmla="*/ 1027 h 3111"/>
              <a:gd name="T14" fmla="*/ 3564 w 4436"/>
              <a:gd name="T15" fmla="*/ 958 h 3111"/>
              <a:gd name="T16" fmla="*/ 3798 w 4436"/>
              <a:gd name="T17" fmla="*/ 1113 h 3111"/>
              <a:gd name="T18" fmla="*/ 3851 w 4436"/>
              <a:gd name="T19" fmla="*/ 1396 h 3111"/>
              <a:gd name="T20" fmla="*/ 3749 w 4436"/>
              <a:gd name="T21" fmla="*/ 1671 h 3111"/>
              <a:gd name="T22" fmla="*/ 3520 w 4436"/>
              <a:gd name="T23" fmla="*/ 1795 h 3111"/>
              <a:gd name="T24" fmla="*/ 3235 w 4436"/>
              <a:gd name="T25" fmla="*/ 1644 h 3111"/>
              <a:gd name="T26" fmla="*/ 3167 w 4436"/>
              <a:gd name="T27" fmla="*/ 1302 h 3111"/>
              <a:gd name="T28" fmla="*/ 3325 w 4436"/>
              <a:gd name="T29" fmla="*/ 1027 h 3111"/>
              <a:gd name="T30" fmla="*/ 2318 w 4436"/>
              <a:gd name="T31" fmla="*/ 2 h 3111"/>
              <a:gd name="T32" fmla="*/ 2613 w 4436"/>
              <a:gd name="T33" fmla="*/ 102 h 3111"/>
              <a:gd name="T34" fmla="*/ 2871 w 4436"/>
              <a:gd name="T35" fmla="*/ 233 h 3111"/>
              <a:gd name="T36" fmla="*/ 3215 w 4436"/>
              <a:gd name="T37" fmla="*/ 218 h 3111"/>
              <a:gd name="T38" fmla="*/ 3642 w 4436"/>
              <a:gd name="T39" fmla="*/ 153 h 3111"/>
              <a:gd name="T40" fmla="*/ 4082 w 4436"/>
              <a:gd name="T41" fmla="*/ 240 h 3111"/>
              <a:gd name="T42" fmla="*/ 4364 w 4436"/>
              <a:gd name="T43" fmla="*/ 467 h 3111"/>
              <a:gd name="T44" fmla="*/ 4418 w 4436"/>
              <a:gd name="T45" fmla="*/ 884 h 3111"/>
              <a:gd name="T46" fmla="*/ 4222 w 4436"/>
              <a:gd name="T47" fmla="*/ 1284 h 3111"/>
              <a:gd name="T48" fmla="*/ 3955 w 4436"/>
              <a:gd name="T49" fmla="*/ 1565 h 3111"/>
              <a:gd name="T50" fmla="*/ 3944 w 4436"/>
              <a:gd name="T51" fmla="*/ 1400 h 3111"/>
              <a:gd name="T52" fmla="*/ 3880 w 4436"/>
              <a:gd name="T53" fmla="*/ 1027 h 3111"/>
              <a:gd name="T54" fmla="*/ 4071 w 4436"/>
              <a:gd name="T55" fmla="*/ 1022 h 3111"/>
              <a:gd name="T56" fmla="*/ 4236 w 4436"/>
              <a:gd name="T57" fmla="*/ 831 h 3111"/>
              <a:gd name="T58" fmla="*/ 4167 w 4436"/>
              <a:gd name="T59" fmla="*/ 562 h 3111"/>
              <a:gd name="T60" fmla="*/ 3938 w 4436"/>
              <a:gd name="T61" fmla="*/ 438 h 3111"/>
              <a:gd name="T62" fmla="*/ 3584 w 4436"/>
              <a:gd name="T63" fmla="*/ 431 h 3111"/>
              <a:gd name="T64" fmla="*/ 3165 w 4436"/>
              <a:gd name="T65" fmla="*/ 582 h 3111"/>
              <a:gd name="T66" fmla="*/ 2933 w 4436"/>
              <a:gd name="T67" fmla="*/ 918 h 3111"/>
              <a:gd name="T68" fmla="*/ 2865 w 4436"/>
              <a:gd name="T69" fmla="*/ 1396 h 3111"/>
              <a:gd name="T70" fmla="*/ 2738 w 4436"/>
              <a:gd name="T71" fmla="*/ 1847 h 3111"/>
              <a:gd name="T72" fmla="*/ 2513 w 4436"/>
              <a:gd name="T73" fmla="*/ 2264 h 3111"/>
              <a:gd name="T74" fmla="*/ 2347 w 4436"/>
              <a:gd name="T75" fmla="*/ 2738 h 3111"/>
              <a:gd name="T76" fmla="*/ 2309 w 4436"/>
              <a:gd name="T77" fmla="*/ 3084 h 3111"/>
              <a:gd name="T78" fmla="*/ 2198 w 4436"/>
              <a:gd name="T79" fmla="*/ 3104 h 3111"/>
              <a:gd name="T80" fmla="*/ 2155 w 4436"/>
              <a:gd name="T81" fmla="*/ 2942 h 3111"/>
              <a:gd name="T82" fmla="*/ 2029 w 4436"/>
              <a:gd name="T83" fmla="*/ 2424 h 3111"/>
              <a:gd name="T84" fmla="*/ 1798 w 4436"/>
              <a:gd name="T85" fmla="*/ 2005 h 3111"/>
              <a:gd name="T86" fmla="*/ 1615 w 4436"/>
              <a:gd name="T87" fmla="*/ 1584 h 3111"/>
              <a:gd name="T88" fmla="*/ 1542 w 4436"/>
              <a:gd name="T89" fmla="*/ 1105 h 3111"/>
              <a:gd name="T90" fmla="*/ 1407 w 4436"/>
              <a:gd name="T91" fmla="*/ 691 h 3111"/>
              <a:gd name="T92" fmla="*/ 1093 w 4436"/>
              <a:gd name="T93" fmla="*/ 475 h 3111"/>
              <a:gd name="T94" fmla="*/ 640 w 4436"/>
              <a:gd name="T95" fmla="*/ 424 h 3111"/>
              <a:gd name="T96" fmla="*/ 360 w 4436"/>
              <a:gd name="T97" fmla="*/ 509 h 3111"/>
              <a:gd name="T98" fmla="*/ 191 w 4436"/>
              <a:gd name="T99" fmla="*/ 715 h 3111"/>
              <a:gd name="T100" fmla="*/ 260 w 4436"/>
              <a:gd name="T101" fmla="*/ 965 h 3111"/>
              <a:gd name="T102" fmla="*/ 451 w 4436"/>
              <a:gd name="T103" fmla="*/ 1044 h 3111"/>
              <a:gd name="T104" fmla="*/ 513 w 4436"/>
              <a:gd name="T105" fmla="*/ 1213 h 3111"/>
              <a:gd name="T106" fmla="*/ 547 w 4436"/>
              <a:gd name="T107" fmla="*/ 1607 h 3111"/>
              <a:gd name="T108" fmla="*/ 204 w 4436"/>
              <a:gd name="T109" fmla="*/ 1264 h 3111"/>
              <a:gd name="T110" fmla="*/ 16 w 4436"/>
              <a:gd name="T111" fmla="*/ 889 h 3111"/>
              <a:gd name="T112" fmla="*/ 69 w 4436"/>
              <a:gd name="T113" fmla="*/ 493 h 3111"/>
              <a:gd name="T114" fmla="*/ 371 w 4436"/>
              <a:gd name="T115" fmla="*/ 240 h 3111"/>
              <a:gd name="T116" fmla="*/ 815 w 4436"/>
              <a:gd name="T117" fmla="*/ 145 h 3111"/>
              <a:gd name="T118" fmla="*/ 1333 w 4436"/>
              <a:gd name="T119" fmla="*/ 215 h 3111"/>
              <a:gd name="T120" fmla="*/ 1669 w 4436"/>
              <a:gd name="T121" fmla="*/ 235 h 3111"/>
              <a:gd name="T122" fmla="*/ 1876 w 4436"/>
              <a:gd name="T123" fmla="*/ 115 h 3111"/>
              <a:gd name="T124" fmla="*/ 2125 w 4436"/>
              <a:gd name="T125" fmla="*/ 9 h 3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436" h="3111">
                <a:moveTo>
                  <a:pt x="951" y="956"/>
                </a:moveTo>
                <a:lnTo>
                  <a:pt x="1005" y="964"/>
                </a:lnTo>
                <a:lnTo>
                  <a:pt x="1056" y="978"/>
                </a:lnTo>
                <a:lnTo>
                  <a:pt x="1104" y="1002"/>
                </a:lnTo>
                <a:lnTo>
                  <a:pt x="1144" y="1029"/>
                </a:lnTo>
                <a:lnTo>
                  <a:pt x="1182" y="1064"/>
                </a:lnTo>
                <a:lnTo>
                  <a:pt x="1213" y="1104"/>
                </a:lnTo>
                <a:lnTo>
                  <a:pt x="1240" y="1147"/>
                </a:lnTo>
                <a:lnTo>
                  <a:pt x="1264" y="1196"/>
                </a:lnTo>
                <a:lnTo>
                  <a:pt x="1282" y="1245"/>
                </a:lnTo>
                <a:lnTo>
                  <a:pt x="1295" y="1298"/>
                </a:lnTo>
                <a:lnTo>
                  <a:pt x="1302" y="1351"/>
                </a:lnTo>
                <a:lnTo>
                  <a:pt x="1304" y="1404"/>
                </a:lnTo>
                <a:lnTo>
                  <a:pt x="1302" y="1458"/>
                </a:lnTo>
                <a:lnTo>
                  <a:pt x="1293" y="1509"/>
                </a:lnTo>
                <a:lnTo>
                  <a:pt x="1280" y="1560"/>
                </a:lnTo>
                <a:lnTo>
                  <a:pt x="1262" y="1605"/>
                </a:lnTo>
                <a:lnTo>
                  <a:pt x="1236" y="1649"/>
                </a:lnTo>
                <a:lnTo>
                  <a:pt x="1207" y="1689"/>
                </a:lnTo>
                <a:lnTo>
                  <a:pt x="1173" y="1724"/>
                </a:lnTo>
                <a:lnTo>
                  <a:pt x="1131" y="1751"/>
                </a:lnTo>
                <a:lnTo>
                  <a:pt x="1084" y="1773"/>
                </a:lnTo>
                <a:lnTo>
                  <a:pt x="1033" y="1787"/>
                </a:lnTo>
                <a:lnTo>
                  <a:pt x="976" y="1793"/>
                </a:lnTo>
                <a:lnTo>
                  <a:pt x="922" y="1785"/>
                </a:lnTo>
                <a:lnTo>
                  <a:pt x="871" y="1771"/>
                </a:lnTo>
                <a:lnTo>
                  <a:pt x="822" y="1747"/>
                </a:lnTo>
                <a:lnTo>
                  <a:pt x="778" y="1715"/>
                </a:lnTo>
                <a:lnTo>
                  <a:pt x="738" y="1676"/>
                </a:lnTo>
                <a:lnTo>
                  <a:pt x="702" y="1633"/>
                </a:lnTo>
                <a:lnTo>
                  <a:pt x="671" y="1584"/>
                </a:lnTo>
                <a:lnTo>
                  <a:pt x="645" y="1531"/>
                </a:lnTo>
                <a:lnTo>
                  <a:pt x="627" y="1475"/>
                </a:lnTo>
                <a:lnTo>
                  <a:pt x="615" y="1418"/>
                </a:lnTo>
                <a:lnTo>
                  <a:pt x="609" y="1360"/>
                </a:lnTo>
                <a:lnTo>
                  <a:pt x="611" y="1300"/>
                </a:lnTo>
                <a:lnTo>
                  <a:pt x="620" y="1244"/>
                </a:lnTo>
                <a:lnTo>
                  <a:pt x="636" y="1185"/>
                </a:lnTo>
                <a:lnTo>
                  <a:pt x="656" y="1135"/>
                </a:lnTo>
                <a:lnTo>
                  <a:pt x="680" y="1093"/>
                </a:lnTo>
                <a:lnTo>
                  <a:pt x="709" y="1056"/>
                </a:lnTo>
                <a:lnTo>
                  <a:pt x="744" y="1027"/>
                </a:lnTo>
                <a:lnTo>
                  <a:pt x="785" y="1002"/>
                </a:lnTo>
                <a:lnTo>
                  <a:pt x="835" y="978"/>
                </a:lnTo>
                <a:lnTo>
                  <a:pt x="893" y="960"/>
                </a:lnTo>
                <a:lnTo>
                  <a:pt x="951" y="956"/>
                </a:lnTo>
                <a:close/>
                <a:moveTo>
                  <a:pt x="3504" y="955"/>
                </a:moveTo>
                <a:lnTo>
                  <a:pt x="3564" y="958"/>
                </a:lnTo>
                <a:lnTo>
                  <a:pt x="3616" y="969"/>
                </a:lnTo>
                <a:lnTo>
                  <a:pt x="3664" y="987"/>
                </a:lnTo>
                <a:lnTo>
                  <a:pt x="3705" y="1011"/>
                </a:lnTo>
                <a:lnTo>
                  <a:pt x="3742" y="1040"/>
                </a:lnTo>
                <a:lnTo>
                  <a:pt x="3773" y="1075"/>
                </a:lnTo>
                <a:lnTo>
                  <a:pt x="3798" y="1113"/>
                </a:lnTo>
                <a:lnTo>
                  <a:pt x="3818" y="1155"/>
                </a:lnTo>
                <a:lnTo>
                  <a:pt x="3835" y="1200"/>
                </a:lnTo>
                <a:lnTo>
                  <a:pt x="3845" y="1247"/>
                </a:lnTo>
                <a:lnTo>
                  <a:pt x="3853" y="1296"/>
                </a:lnTo>
                <a:lnTo>
                  <a:pt x="3853" y="1347"/>
                </a:lnTo>
                <a:lnTo>
                  <a:pt x="3851" y="1396"/>
                </a:lnTo>
                <a:lnTo>
                  <a:pt x="3844" y="1447"/>
                </a:lnTo>
                <a:lnTo>
                  <a:pt x="3833" y="1496"/>
                </a:lnTo>
                <a:lnTo>
                  <a:pt x="3818" y="1544"/>
                </a:lnTo>
                <a:lnTo>
                  <a:pt x="3798" y="1589"/>
                </a:lnTo>
                <a:lnTo>
                  <a:pt x="3775" y="1633"/>
                </a:lnTo>
                <a:lnTo>
                  <a:pt x="3749" y="1671"/>
                </a:lnTo>
                <a:lnTo>
                  <a:pt x="3718" y="1705"/>
                </a:lnTo>
                <a:lnTo>
                  <a:pt x="3685" y="1736"/>
                </a:lnTo>
                <a:lnTo>
                  <a:pt x="3649" y="1760"/>
                </a:lnTo>
                <a:lnTo>
                  <a:pt x="3609" y="1778"/>
                </a:lnTo>
                <a:lnTo>
                  <a:pt x="3565" y="1791"/>
                </a:lnTo>
                <a:lnTo>
                  <a:pt x="3520" y="1795"/>
                </a:lnTo>
                <a:lnTo>
                  <a:pt x="3473" y="1791"/>
                </a:lnTo>
                <a:lnTo>
                  <a:pt x="3413" y="1776"/>
                </a:lnTo>
                <a:lnTo>
                  <a:pt x="3360" y="1755"/>
                </a:lnTo>
                <a:lnTo>
                  <a:pt x="3313" y="1724"/>
                </a:lnTo>
                <a:lnTo>
                  <a:pt x="3271" y="1687"/>
                </a:lnTo>
                <a:lnTo>
                  <a:pt x="3235" y="1644"/>
                </a:lnTo>
                <a:lnTo>
                  <a:pt x="3205" y="1596"/>
                </a:lnTo>
                <a:lnTo>
                  <a:pt x="3184" y="1544"/>
                </a:lnTo>
                <a:lnTo>
                  <a:pt x="3169" y="1487"/>
                </a:lnTo>
                <a:lnTo>
                  <a:pt x="3160" y="1427"/>
                </a:lnTo>
                <a:lnTo>
                  <a:pt x="3160" y="1365"/>
                </a:lnTo>
                <a:lnTo>
                  <a:pt x="3167" y="1302"/>
                </a:lnTo>
                <a:lnTo>
                  <a:pt x="3184" y="1238"/>
                </a:lnTo>
                <a:lnTo>
                  <a:pt x="3207" y="1175"/>
                </a:lnTo>
                <a:lnTo>
                  <a:pt x="3233" y="1127"/>
                </a:lnTo>
                <a:lnTo>
                  <a:pt x="3260" y="1087"/>
                </a:lnTo>
                <a:lnTo>
                  <a:pt x="3291" y="1053"/>
                </a:lnTo>
                <a:lnTo>
                  <a:pt x="3325" y="1027"/>
                </a:lnTo>
                <a:lnTo>
                  <a:pt x="3362" y="1004"/>
                </a:lnTo>
                <a:lnTo>
                  <a:pt x="3405" y="985"/>
                </a:lnTo>
                <a:lnTo>
                  <a:pt x="3451" y="969"/>
                </a:lnTo>
                <a:lnTo>
                  <a:pt x="3504" y="955"/>
                </a:lnTo>
                <a:close/>
                <a:moveTo>
                  <a:pt x="2253" y="0"/>
                </a:moveTo>
                <a:lnTo>
                  <a:pt x="2318" y="2"/>
                </a:lnTo>
                <a:lnTo>
                  <a:pt x="2378" y="9"/>
                </a:lnTo>
                <a:lnTo>
                  <a:pt x="2433" y="22"/>
                </a:lnTo>
                <a:lnTo>
                  <a:pt x="2482" y="38"/>
                </a:lnTo>
                <a:lnTo>
                  <a:pt x="2529" y="58"/>
                </a:lnTo>
                <a:lnTo>
                  <a:pt x="2571" y="80"/>
                </a:lnTo>
                <a:lnTo>
                  <a:pt x="2613" y="102"/>
                </a:lnTo>
                <a:lnTo>
                  <a:pt x="2653" y="127"/>
                </a:lnTo>
                <a:lnTo>
                  <a:pt x="2693" y="151"/>
                </a:lnTo>
                <a:lnTo>
                  <a:pt x="2735" y="175"/>
                </a:lnTo>
                <a:lnTo>
                  <a:pt x="2776" y="196"/>
                </a:lnTo>
                <a:lnTo>
                  <a:pt x="2822" y="216"/>
                </a:lnTo>
                <a:lnTo>
                  <a:pt x="2871" y="233"/>
                </a:lnTo>
                <a:lnTo>
                  <a:pt x="2924" y="247"/>
                </a:lnTo>
                <a:lnTo>
                  <a:pt x="2982" y="255"/>
                </a:lnTo>
                <a:lnTo>
                  <a:pt x="3042" y="253"/>
                </a:lnTo>
                <a:lnTo>
                  <a:pt x="3100" y="245"/>
                </a:lnTo>
                <a:lnTo>
                  <a:pt x="3158" y="233"/>
                </a:lnTo>
                <a:lnTo>
                  <a:pt x="3215" y="218"/>
                </a:lnTo>
                <a:lnTo>
                  <a:pt x="3267" y="204"/>
                </a:lnTo>
                <a:lnTo>
                  <a:pt x="3316" y="191"/>
                </a:lnTo>
                <a:lnTo>
                  <a:pt x="3393" y="175"/>
                </a:lnTo>
                <a:lnTo>
                  <a:pt x="3473" y="162"/>
                </a:lnTo>
                <a:lnTo>
                  <a:pt x="3556" y="155"/>
                </a:lnTo>
                <a:lnTo>
                  <a:pt x="3642" y="153"/>
                </a:lnTo>
                <a:lnTo>
                  <a:pt x="3727" y="156"/>
                </a:lnTo>
                <a:lnTo>
                  <a:pt x="3809" y="164"/>
                </a:lnTo>
                <a:lnTo>
                  <a:pt x="3887" y="176"/>
                </a:lnTo>
                <a:lnTo>
                  <a:pt x="3960" y="195"/>
                </a:lnTo>
                <a:lnTo>
                  <a:pt x="4022" y="216"/>
                </a:lnTo>
                <a:lnTo>
                  <a:pt x="4082" y="240"/>
                </a:lnTo>
                <a:lnTo>
                  <a:pt x="4138" y="269"/>
                </a:lnTo>
                <a:lnTo>
                  <a:pt x="4193" y="300"/>
                </a:lnTo>
                <a:lnTo>
                  <a:pt x="4244" y="335"/>
                </a:lnTo>
                <a:lnTo>
                  <a:pt x="4289" y="375"/>
                </a:lnTo>
                <a:lnTo>
                  <a:pt x="4329" y="418"/>
                </a:lnTo>
                <a:lnTo>
                  <a:pt x="4364" y="467"/>
                </a:lnTo>
                <a:lnTo>
                  <a:pt x="4398" y="533"/>
                </a:lnTo>
                <a:lnTo>
                  <a:pt x="4420" y="602"/>
                </a:lnTo>
                <a:lnTo>
                  <a:pt x="4433" y="671"/>
                </a:lnTo>
                <a:lnTo>
                  <a:pt x="4436" y="742"/>
                </a:lnTo>
                <a:lnTo>
                  <a:pt x="4431" y="813"/>
                </a:lnTo>
                <a:lnTo>
                  <a:pt x="4418" y="884"/>
                </a:lnTo>
                <a:lnTo>
                  <a:pt x="4398" y="955"/>
                </a:lnTo>
                <a:lnTo>
                  <a:pt x="4371" y="1024"/>
                </a:lnTo>
                <a:lnTo>
                  <a:pt x="4340" y="1091"/>
                </a:lnTo>
                <a:lnTo>
                  <a:pt x="4304" y="1158"/>
                </a:lnTo>
                <a:lnTo>
                  <a:pt x="4265" y="1222"/>
                </a:lnTo>
                <a:lnTo>
                  <a:pt x="4222" y="1284"/>
                </a:lnTo>
                <a:lnTo>
                  <a:pt x="4178" y="1342"/>
                </a:lnTo>
                <a:lnTo>
                  <a:pt x="4133" y="1396"/>
                </a:lnTo>
                <a:lnTo>
                  <a:pt x="4087" y="1445"/>
                </a:lnTo>
                <a:lnTo>
                  <a:pt x="4042" y="1491"/>
                </a:lnTo>
                <a:lnTo>
                  <a:pt x="3996" y="1531"/>
                </a:lnTo>
                <a:lnTo>
                  <a:pt x="3955" y="1565"/>
                </a:lnTo>
                <a:lnTo>
                  <a:pt x="3916" y="1595"/>
                </a:lnTo>
                <a:lnTo>
                  <a:pt x="3904" y="1595"/>
                </a:lnTo>
                <a:lnTo>
                  <a:pt x="3904" y="1591"/>
                </a:lnTo>
                <a:lnTo>
                  <a:pt x="3924" y="1531"/>
                </a:lnTo>
                <a:lnTo>
                  <a:pt x="3936" y="1467"/>
                </a:lnTo>
                <a:lnTo>
                  <a:pt x="3944" y="1400"/>
                </a:lnTo>
                <a:lnTo>
                  <a:pt x="3944" y="1333"/>
                </a:lnTo>
                <a:lnTo>
                  <a:pt x="3940" y="1265"/>
                </a:lnTo>
                <a:lnTo>
                  <a:pt x="3933" y="1200"/>
                </a:lnTo>
                <a:lnTo>
                  <a:pt x="3918" y="1138"/>
                </a:lnTo>
                <a:lnTo>
                  <a:pt x="3902" y="1080"/>
                </a:lnTo>
                <a:lnTo>
                  <a:pt x="3880" y="1027"/>
                </a:lnTo>
                <a:lnTo>
                  <a:pt x="3880" y="1024"/>
                </a:lnTo>
                <a:lnTo>
                  <a:pt x="3916" y="1025"/>
                </a:lnTo>
                <a:lnTo>
                  <a:pt x="3955" y="1027"/>
                </a:lnTo>
                <a:lnTo>
                  <a:pt x="3993" y="1027"/>
                </a:lnTo>
                <a:lnTo>
                  <a:pt x="4033" y="1025"/>
                </a:lnTo>
                <a:lnTo>
                  <a:pt x="4071" y="1022"/>
                </a:lnTo>
                <a:lnTo>
                  <a:pt x="4107" y="1016"/>
                </a:lnTo>
                <a:lnTo>
                  <a:pt x="4140" y="1005"/>
                </a:lnTo>
                <a:lnTo>
                  <a:pt x="4171" y="993"/>
                </a:lnTo>
                <a:lnTo>
                  <a:pt x="4195" y="976"/>
                </a:lnTo>
                <a:lnTo>
                  <a:pt x="4213" y="955"/>
                </a:lnTo>
                <a:lnTo>
                  <a:pt x="4236" y="831"/>
                </a:lnTo>
                <a:lnTo>
                  <a:pt x="4242" y="775"/>
                </a:lnTo>
                <a:lnTo>
                  <a:pt x="4240" y="724"/>
                </a:lnTo>
                <a:lnTo>
                  <a:pt x="4231" y="676"/>
                </a:lnTo>
                <a:lnTo>
                  <a:pt x="4215" y="635"/>
                </a:lnTo>
                <a:lnTo>
                  <a:pt x="4193" y="596"/>
                </a:lnTo>
                <a:lnTo>
                  <a:pt x="4167" y="562"/>
                </a:lnTo>
                <a:lnTo>
                  <a:pt x="4136" y="533"/>
                </a:lnTo>
                <a:lnTo>
                  <a:pt x="4102" y="505"/>
                </a:lnTo>
                <a:lnTo>
                  <a:pt x="4065" y="484"/>
                </a:lnTo>
                <a:lnTo>
                  <a:pt x="4027" y="465"/>
                </a:lnTo>
                <a:lnTo>
                  <a:pt x="3987" y="451"/>
                </a:lnTo>
                <a:lnTo>
                  <a:pt x="3938" y="438"/>
                </a:lnTo>
                <a:lnTo>
                  <a:pt x="3884" y="427"/>
                </a:lnTo>
                <a:lnTo>
                  <a:pt x="3824" y="422"/>
                </a:lnTo>
                <a:lnTo>
                  <a:pt x="3762" y="418"/>
                </a:lnTo>
                <a:lnTo>
                  <a:pt x="3700" y="418"/>
                </a:lnTo>
                <a:lnTo>
                  <a:pt x="3640" y="424"/>
                </a:lnTo>
                <a:lnTo>
                  <a:pt x="3584" y="431"/>
                </a:lnTo>
                <a:lnTo>
                  <a:pt x="3500" y="449"/>
                </a:lnTo>
                <a:lnTo>
                  <a:pt x="3424" y="467"/>
                </a:lnTo>
                <a:lnTo>
                  <a:pt x="3351" y="491"/>
                </a:lnTo>
                <a:lnTo>
                  <a:pt x="3284" y="516"/>
                </a:lnTo>
                <a:lnTo>
                  <a:pt x="3222" y="547"/>
                </a:lnTo>
                <a:lnTo>
                  <a:pt x="3165" y="582"/>
                </a:lnTo>
                <a:lnTo>
                  <a:pt x="3113" y="622"/>
                </a:lnTo>
                <a:lnTo>
                  <a:pt x="3067" y="669"/>
                </a:lnTo>
                <a:lnTo>
                  <a:pt x="3025" y="720"/>
                </a:lnTo>
                <a:lnTo>
                  <a:pt x="2989" y="780"/>
                </a:lnTo>
                <a:lnTo>
                  <a:pt x="2958" y="845"/>
                </a:lnTo>
                <a:lnTo>
                  <a:pt x="2933" y="918"/>
                </a:lnTo>
                <a:lnTo>
                  <a:pt x="2913" y="993"/>
                </a:lnTo>
                <a:lnTo>
                  <a:pt x="2900" y="1069"/>
                </a:lnTo>
                <a:lnTo>
                  <a:pt x="2889" y="1151"/>
                </a:lnTo>
                <a:lnTo>
                  <a:pt x="2882" y="1231"/>
                </a:lnTo>
                <a:lnTo>
                  <a:pt x="2875" y="1315"/>
                </a:lnTo>
                <a:lnTo>
                  <a:pt x="2865" y="1396"/>
                </a:lnTo>
                <a:lnTo>
                  <a:pt x="2856" y="1476"/>
                </a:lnTo>
                <a:lnTo>
                  <a:pt x="2844" y="1555"/>
                </a:lnTo>
                <a:lnTo>
                  <a:pt x="2827" y="1629"/>
                </a:lnTo>
                <a:lnTo>
                  <a:pt x="2804" y="1698"/>
                </a:lnTo>
                <a:lnTo>
                  <a:pt x="2773" y="1775"/>
                </a:lnTo>
                <a:lnTo>
                  <a:pt x="2738" y="1847"/>
                </a:lnTo>
                <a:lnTo>
                  <a:pt x="2702" y="1918"/>
                </a:lnTo>
                <a:lnTo>
                  <a:pt x="2664" y="1987"/>
                </a:lnTo>
                <a:lnTo>
                  <a:pt x="2625" y="2056"/>
                </a:lnTo>
                <a:lnTo>
                  <a:pt x="2587" y="2124"/>
                </a:lnTo>
                <a:lnTo>
                  <a:pt x="2549" y="2193"/>
                </a:lnTo>
                <a:lnTo>
                  <a:pt x="2513" y="2264"/>
                </a:lnTo>
                <a:lnTo>
                  <a:pt x="2476" y="2335"/>
                </a:lnTo>
                <a:lnTo>
                  <a:pt x="2444" y="2409"/>
                </a:lnTo>
                <a:lnTo>
                  <a:pt x="2415" y="2485"/>
                </a:lnTo>
                <a:lnTo>
                  <a:pt x="2387" y="2565"/>
                </a:lnTo>
                <a:lnTo>
                  <a:pt x="2365" y="2649"/>
                </a:lnTo>
                <a:lnTo>
                  <a:pt x="2347" y="2738"/>
                </a:lnTo>
                <a:lnTo>
                  <a:pt x="2336" y="2833"/>
                </a:lnTo>
                <a:lnTo>
                  <a:pt x="2331" y="2933"/>
                </a:lnTo>
                <a:lnTo>
                  <a:pt x="2333" y="3038"/>
                </a:lnTo>
                <a:lnTo>
                  <a:pt x="2324" y="3056"/>
                </a:lnTo>
                <a:lnTo>
                  <a:pt x="2316" y="3071"/>
                </a:lnTo>
                <a:lnTo>
                  <a:pt x="2309" y="3084"/>
                </a:lnTo>
                <a:lnTo>
                  <a:pt x="2300" y="3095"/>
                </a:lnTo>
                <a:lnTo>
                  <a:pt x="2287" y="3104"/>
                </a:lnTo>
                <a:lnTo>
                  <a:pt x="2269" y="3109"/>
                </a:lnTo>
                <a:lnTo>
                  <a:pt x="2244" y="3111"/>
                </a:lnTo>
                <a:lnTo>
                  <a:pt x="2218" y="3109"/>
                </a:lnTo>
                <a:lnTo>
                  <a:pt x="2198" y="3104"/>
                </a:lnTo>
                <a:lnTo>
                  <a:pt x="2184" y="3096"/>
                </a:lnTo>
                <a:lnTo>
                  <a:pt x="2173" y="3085"/>
                </a:lnTo>
                <a:lnTo>
                  <a:pt x="2165" y="3073"/>
                </a:lnTo>
                <a:lnTo>
                  <a:pt x="2160" y="3060"/>
                </a:lnTo>
                <a:lnTo>
                  <a:pt x="2156" y="3047"/>
                </a:lnTo>
                <a:lnTo>
                  <a:pt x="2155" y="2942"/>
                </a:lnTo>
                <a:lnTo>
                  <a:pt x="2147" y="2844"/>
                </a:lnTo>
                <a:lnTo>
                  <a:pt x="2133" y="2749"/>
                </a:lnTo>
                <a:lnTo>
                  <a:pt x="2115" y="2662"/>
                </a:lnTo>
                <a:lnTo>
                  <a:pt x="2089" y="2578"/>
                </a:lnTo>
                <a:lnTo>
                  <a:pt x="2062" y="2498"/>
                </a:lnTo>
                <a:lnTo>
                  <a:pt x="2029" y="2424"/>
                </a:lnTo>
                <a:lnTo>
                  <a:pt x="1995" y="2349"/>
                </a:lnTo>
                <a:lnTo>
                  <a:pt x="1956" y="2278"/>
                </a:lnTo>
                <a:lnTo>
                  <a:pt x="1918" y="2209"/>
                </a:lnTo>
                <a:lnTo>
                  <a:pt x="1878" y="2142"/>
                </a:lnTo>
                <a:lnTo>
                  <a:pt x="1838" y="2073"/>
                </a:lnTo>
                <a:lnTo>
                  <a:pt x="1798" y="2005"/>
                </a:lnTo>
                <a:lnTo>
                  <a:pt x="1760" y="1936"/>
                </a:lnTo>
                <a:lnTo>
                  <a:pt x="1724" y="1865"/>
                </a:lnTo>
                <a:lnTo>
                  <a:pt x="1687" y="1795"/>
                </a:lnTo>
                <a:lnTo>
                  <a:pt x="1656" y="1720"/>
                </a:lnTo>
                <a:lnTo>
                  <a:pt x="1633" y="1653"/>
                </a:lnTo>
                <a:lnTo>
                  <a:pt x="1615" y="1584"/>
                </a:lnTo>
                <a:lnTo>
                  <a:pt x="1600" y="1507"/>
                </a:lnTo>
                <a:lnTo>
                  <a:pt x="1587" y="1429"/>
                </a:lnTo>
                <a:lnTo>
                  <a:pt x="1575" y="1349"/>
                </a:lnTo>
                <a:lnTo>
                  <a:pt x="1565" y="1267"/>
                </a:lnTo>
                <a:lnTo>
                  <a:pt x="1555" y="1185"/>
                </a:lnTo>
                <a:lnTo>
                  <a:pt x="1542" y="1105"/>
                </a:lnTo>
                <a:lnTo>
                  <a:pt x="1529" y="1025"/>
                </a:lnTo>
                <a:lnTo>
                  <a:pt x="1515" y="949"/>
                </a:lnTo>
                <a:lnTo>
                  <a:pt x="1495" y="876"/>
                </a:lnTo>
                <a:lnTo>
                  <a:pt x="1471" y="809"/>
                </a:lnTo>
                <a:lnTo>
                  <a:pt x="1442" y="745"/>
                </a:lnTo>
                <a:lnTo>
                  <a:pt x="1407" y="691"/>
                </a:lnTo>
                <a:lnTo>
                  <a:pt x="1369" y="644"/>
                </a:lnTo>
                <a:lnTo>
                  <a:pt x="1324" y="602"/>
                </a:lnTo>
                <a:lnTo>
                  <a:pt x="1273" y="562"/>
                </a:lnTo>
                <a:lnTo>
                  <a:pt x="1216" y="529"/>
                </a:lnTo>
                <a:lnTo>
                  <a:pt x="1156" y="500"/>
                </a:lnTo>
                <a:lnTo>
                  <a:pt x="1093" y="475"/>
                </a:lnTo>
                <a:lnTo>
                  <a:pt x="1025" y="453"/>
                </a:lnTo>
                <a:lnTo>
                  <a:pt x="956" y="435"/>
                </a:lnTo>
                <a:lnTo>
                  <a:pt x="800" y="424"/>
                </a:lnTo>
                <a:lnTo>
                  <a:pt x="749" y="418"/>
                </a:lnTo>
                <a:lnTo>
                  <a:pt x="695" y="418"/>
                </a:lnTo>
                <a:lnTo>
                  <a:pt x="640" y="424"/>
                </a:lnTo>
                <a:lnTo>
                  <a:pt x="585" y="433"/>
                </a:lnTo>
                <a:lnTo>
                  <a:pt x="536" y="444"/>
                </a:lnTo>
                <a:lnTo>
                  <a:pt x="493" y="455"/>
                </a:lnTo>
                <a:lnTo>
                  <a:pt x="447" y="471"/>
                </a:lnTo>
                <a:lnTo>
                  <a:pt x="402" y="489"/>
                </a:lnTo>
                <a:lnTo>
                  <a:pt x="360" y="509"/>
                </a:lnTo>
                <a:lnTo>
                  <a:pt x="320" y="535"/>
                </a:lnTo>
                <a:lnTo>
                  <a:pt x="284" y="562"/>
                </a:lnTo>
                <a:lnTo>
                  <a:pt x="251" y="595"/>
                </a:lnTo>
                <a:lnTo>
                  <a:pt x="224" y="631"/>
                </a:lnTo>
                <a:lnTo>
                  <a:pt x="204" y="671"/>
                </a:lnTo>
                <a:lnTo>
                  <a:pt x="191" y="715"/>
                </a:lnTo>
                <a:lnTo>
                  <a:pt x="187" y="760"/>
                </a:lnTo>
                <a:lnTo>
                  <a:pt x="191" y="805"/>
                </a:lnTo>
                <a:lnTo>
                  <a:pt x="202" y="849"/>
                </a:lnTo>
                <a:lnTo>
                  <a:pt x="216" y="893"/>
                </a:lnTo>
                <a:lnTo>
                  <a:pt x="236" y="931"/>
                </a:lnTo>
                <a:lnTo>
                  <a:pt x="260" y="965"/>
                </a:lnTo>
                <a:lnTo>
                  <a:pt x="285" y="996"/>
                </a:lnTo>
                <a:lnTo>
                  <a:pt x="313" y="1020"/>
                </a:lnTo>
                <a:lnTo>
                  <a:pt x="340" y="1035"/>
                </a:lnTo>
                <a:lnTo>
                  <a:pt x="378" y="1045"/>
                </a:lnTo>
                <a:lnTo>
                  <a:pt x="415" y="1047"/>
                </a:lnTo>
                <a:lnTo>
                  <a:pt x="451" y="1044"/>
                </a:lnTo>
                <a:lnTo>
                  <a:pt x="487" y="1036"/>
                </a:lnTo>
                <a:lnTo>
                  <a:pt x="522" y="1027"/>
                </a:lnTo>
                <a:lnTo>
                  <a:pt x="555" y="1018"/>
                </a:lnTo>
                <a:lnTo>
                  <a:pt x="587" y="1011"/>
                </a:lnTo>
                <a:lnTo>
                  <a:pt x="527" y="1147"/>
                </a:lnTo>
                <a:lnTo>
                  <a:pt x="513" y="1213"/>
                </a:lnTo>
                <a:lnTo>
                  <a:pt x="505" y="1280"/>
                </a:lnTo>
                <a:lnTo>
                  <a:pt x="505" y="1349"/>
                </a:lnTo>
                <a:lnTo>
                  <a:pt x="511" y="1416"/>
                </a:lnTo>
                <a:lnTo>
                  <a:pt x="520" y="1484"/>
                </a:lnTo>
                <a:lnTo>
                  <a:pt x="533" y="1547"/>
                </a:lnTo>
                <a:lnTo>
                  <a:pt x="547" y="1607"/>
                </a:lnTo>
                <a:lnTo>
                  <a:pt x="482" y="1560"/>
                </a:lnTo>
                <a:lnTo>
                  <a:pt x="420" y="1507"/>
                </a:lnTo>
                <a:lnTo>
                  <a:pt x="360" y="1451"/>
                </a:lnTo>
                <a:lnTo>
                  <a:pt x="305" y="1391"/>
                </a:lnTo>
                <a:lnTo>
                  <a:pt x="253" y="1327"/>
                </a:lnTo>
                <a:lnTo>
                  <a:pt x="204" y="1264"/>
                </a:lnTo>
                <a:lnTo>
                  <a:pt x="165" y="1209"/>
                </a:lnTo>
                <a:lnTo>
                  <a:pt x="129" y="1155"/>
                </a:lnTo>
                <a:lnTo>
                  <a:pt x="96" y="1095"/>
                </a:lnTo>
                <a:lnTo>
                  <a:pt x="65" y="1033"/>
                </a:lnTo>
                <a:lnTo>
                  <a:pt x="40" y="967"/>
                </a:lnTo>
                <a:lnTo>
                  <a:pt x="16" y="889"/>
                </a:lnTo>
                <a:lnTo>
                  <a:pt x="4" y="813"/>
                </a:lnTo>
                <a:lnTo>
                  <a:pt x="0" y="742"/>
                </a:lnTo>
                <a:lnTo>
                  <a:pt x="5" y="675"/>
                </a:lnTo>
                <a:lnTo>
                  <a:pt x="18" y="609"/>
                </a:lnTo>
                <a:lnTo>
                  <a:pt x="40" y="549"/>
                </a:lnTo>
                <a:lnTo>
                  <a:pt x="69" y="493"/>
                </a:lnTo>
                <a:lnTo>
                  <a:pt x="105" y="440"/>
                </a:lnTo>
                <a:lnTo>
                  <a:pt x="147" y="393"/>
                </a:lnTo>
                <a:lnTo>
                  <a:pt x="195" y="347"/>
                </a:lnTo>
                <a:lnTo>
                  <a:pt x="249" y="307"/>
                </a:lnTo>
                <a:lnTo>
                  <a:pt x="307" y="273"/>
                </a:lnTo>
                <a:lnTo>
                  <a:pt x="371" y="240"/>
                </a:lnTo>
                <a:lnTo>
                  <a:pt x="436" y="213"/>
                </a:lnTo>
                <a:lnTo>
                  <a:pt x="507" y="191"/>
                </a:lnTo>
                <a:lnTo>
                  <a:pt x="580" y="173"/>
                </a:lnTo>
                <a:lnTo>
                  <a:pt x="656" y="158"/>
                </a:lnTo>
                <a:lnTo>
                  <a:pt x="735" y="151"/>
                </a:lnTo>
                <a:lnTo>
                  <a:pt x="815" y="145"/>
                </a:lnTo>
                <a:lnTo>
                  <a:pt x="895" y="147"/>
                </a:lnTo>
                <a:lnTo>
                  <a:pt x="975" y="153"/>
                </a:lnTo>
                <a:lnTo>
                  <a:pt x="1056" y="164"/>
                </a:lnTo>
                <a:lnTo>
                  <a:pt x="1236" y="187"/>
                </a:lnTo>
                <a:lnTo>
                  <a:pt x="1282" y="200"/>
                </a:lnTo>
                <a:lnTo>
                  <a:pt x="1333" y="215"/>
                </a:lnTo>
                <a:lnTo>
                  <a:pt x="1385" y="231"/>
                </a:lnTo>
                <a:lnTo>
                  <a:pt x="1444" y="244"/>
                </a:lnTo>
                <a:lnTo>
                  <a:pt x="1502" y="253"/>
                </a:lnTo>
                <a:lnTo>
                  <a:pt x="1562" y="255"/>
                </a:lnTo>
                <a:lnTo>
                  <a:pt x="1624" y="247"/>
                </a:lnTo>
                <a:lnTo>
                  <a:pt x="1669" y="235"/>
                </a:lnTo>
                <a:lnTo>
                  <a:pt x="1709" y="220"/>
                </a:lnTo>
                <a:lnTo>
                  <a:pt x="1745" y="202"/>
                </a:lnTo>
                <a:lnTo>
                  <a:pt x="1780" y="182"/>
                </a:lnTo>
                <a:lnTo>
                  <a:pt x="1813" y="160"/>
                </a:lnTo>
                <a:lnTo>
                  <a:pt x="1844" y="136"/>
                </a:lnTo>
                <a:lnTo>
                  <a:pt x="1876" y="115"/>
                </a:lnTo>
                <a:lnTo>
                  <a:pt x="1909" y="93"/>
                </a:lnTo>
                <a:lnTo>
                  <a:pt x="1944" y="71"/>
                </a:lnTo>
                <a:lnTo>
                  <a:pt x="1982" y="51"/>
                </a:lnTo>
                <a:lnTo>
                  <a:pt x="2025" y="35"/>
                </a:lnTo>
                <a:lnTo>
                  <a:pt x="2073" y="20"/>
                </a:lnTo>
                <a:lnTo>
                  <a:pt x="2125" y="9"/>
                </a:lnTo>
                <a:lnTo>
                  <a:pt x="2185" y="2"/>
                </a:lnTo>
                <a:lnTo>
                  <a:pt x="225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ko-KR" altLang="en-US" sz="2000"/>
          </a:p>
        </p:txBody>
      </p:sp>
      <p:sp>
        <p:nvSpPr>
          <p:cNvPr id="22" name="Freeform 9">
            <a:extLst>
              <a:ext uri="{FF2B5EF4-FFF2-40B4-BE49-F238E27FC236}">
                <a16:creationId xmlns="" xmlns:a16="http://schemas.microsoft.com/office/drawing/2014/main" id="{1452AEFE-EE11-4C7E-947D-F471A266931C}"/>
              </a:ext>
            </a:extLst>
          </p:cNvPr>
          <p:cNvSpPr>
            <a:spLocks noEditPoints="1"/>
          </p:cNvSpPr>
          <p:nvPr/>
        </p:nvSpPr>
        <p:spPr bwMode="auto">
          <a:xfrm>
            <a:off x="6203076" y="2280887"/>
            <a:ext cx="385590" cy="270418"/>
          </a:xfrm>
          <a:custGeom>
            <a:avLst/>
            <a:gdLst>
              <a:gd name="T0" fmla="*/ 1182 w 4436"/>
              <a:gd name="T1" fmla="*/ 1064 h 3111"/>
              <a:gd name="T2" fmla="*/ 1302 w 4436"/>
              <a:gd name="T3" fmla="*/ 1351 h 3111"/>
              <a:gd name="T4" fmla="*/ 1236 w 4436"/>
              <a:gd name="T5" fmla="*/ 1649 h 3111"/>
              <a:gd name="T6" fmla="*/ 976 w 4436"/>
              <a:gd name="T7" fmla="*/ 1793 h 3111"/>
              <a:gd name="T8" fmla="*/ 702 w 4436"/>
              <a:gd name="T9" fmla="*/ 1633 h 3111"/>
              <a:gd name="T10" fmla="*/ 611 w 4436"/>
              <a:gd name="T11" fmla="*/ 1300 h 3111"/>
              <a:gd name="T12" fmla="*/ 744 w 4436"/>
              <a:gd name="T13" fmla="*/ 1027 h 3111"/>
              <a:gd name="T14" fmla="*/ 3564 w 4436"/>
              <a:gd name="T15" fmla="*/ 958 h 3111"/>
              <a:gd name="T16" fmla="*/ 3798 w 4436"/>
              <a:gd name="T17" fmla="*/ 1113 h 3111"/>
              <a:gd name="T18" fmla="*/ 3851 w 4436"/>
              <a:gd name="T19" fmla="*/ 1396 h 3111"/>
              <a:gd name="T20" fmla="*/ 3749 w 4436"/>
              <a:gd name="T21" fmla="*/ 1671 h 3111"/>
              <a:gd name="T22" fmla="*/ 3520 w 4436"/>
              <a:gd name="T23" fmla="*/ 1795 h 3111"/>
              <a:gd name="T24" fmla="*/ 3235 w 4436"/>
              <a:gd name="T25" fmla="*/ 1644 h 3111"/>
              <a:gd name="T26" fmla="*/ 3167 w 4436"/>
              <a:gd name="T27" fmla="*/ 1302 h 3111"/>
              <a:gd name="T28" fmla="*/ 3325 w 4436"/>
              <a:gd name="T29" fmla="*/ 1027 h 3111"/>
              <a:gd name="T30" fmla="*/ 2318 w 4436"/>
              <a:gd name="T31" fmla="*/ 2 h 3111"/>
              <a:gd name="T32" fmla="*/ 2613 w 4436"/>
              <a:gd name="T33" fmla="*/ 102 h 3111"/>
              <a:gd name="T34" fmla="*/ 2871 w 4436"/>
              <a:gd name="T35" fmla="*/ 233 h 3111"/>
              <a:gd name="T36" fmla="*/ 3215 w 4436"/>
              <a:gd name="T37" fmla="*/ 218 h 3111"/>
              <a:gd name="T38" fmla="*/ 3642 w 4436"/>
              <a:gd name="T39" fmla="*/ 153 h 3111"/>
              <a:gd name="T40" fmla="*/ 4082 w 4436"/>
              <a:gd name="T41" fmla="*/ 240 h 3111"/>
              <a:gd name="T42" fmla="*/ 4364 w 4436"/>
              <a:gd name="T43" fmla="*/ 467 h 3111"/>
              <a:gd name="T44" fmla="*/ 4418 w 4436"/>
              <a:gd name="T45" fmla="*/ 884 h 3111"/>
              <a:gd name="T46" fmla="*/ 4222 w 4436"/>
              <a:gd name="T47" fmla="*/ 1284 h 3111"/>
              <a:gd name="T48" fmla="*/ 3955 w 4436"/>
              <a:gd name="T49" fmla="*/ 1565 h 3111"/>
              <a:gd name="T50" fmla="*/ 3944 w 4436"/>
              <a:gd name="T51" fmla="*/ 1400 h 3111"/>
              <a:gd name="T52" fmla="*/ 3880 w 4436"/>
              <a:gd name="T53" fmla="*/ 1027 h 3111"/>
              <a:gd name="T54" fmla="*/ 4071 w 4436"/>
              <a:gd name="T55" fmla="*/ 1022 h 3111"/>
              <a:gd name="T56" fmla="*/ 4236 w 4436"/>
              <a:gd name="T57" fmla="*/ 831 h 3111"/>
              <a:gd name="T58" fmla="*/ 4167 w 4436"/>
              <a:gd name="T59" fmla="*/ 562 h 3111"/>
              <a:gd name="T60" fmla="*/ 3938 w 4436"/>
              <a:gd name="T61" fmla="*/ 438 h 3111"/>
              <a:gd name="T62" fmla="*/ 3584 w 4436"/>
              <a:gd name="T63" fmla="*/ 431 h 3111"/>
              <a:gd name="T64" fmla="*/ 3165 w 4436"/>
              <a:gd name="T65" fmla="*/ 582 h 3111"/>
              <a:gd name="T66" fmla="*/ 2933 w 4436"/>
              <a:gd name="T67" fmla="*/ 918 h 3111"/>
              <a:gd name="T68" fmla="*/ 2865 w 4436"/>
              <a:gd name="T69" fmla="*/ 1396 h 3111"/>
              <a:gd name="T70" fmla="*/ 2738 w 4436"/>
              <a:gd name="T71" fmla="*/ 1847 h 3111"/>
              <a:gd name="T72" fmla="*/ 2513 w 4436"/>
              <a:gd name="T73" fmla="*/ 2264 h 3111"/>
              <a:gd name="T74" fmla="*/ 2347 w 4436"/>
              <a:gd name="T75" fmla="*/ 2738 h 3111"/>
              <a:gd name="T76" fmla="*/ 2309 w 4436"/>
              <a:gd name="T77" fmla="*/ 3084 h 3111"/>
              <a:gd name="T78" fmla="*/ 2198 w 4436"/>
              <a:gd name="T79" fmla="*/ 3104 h 3111"/>
              <a:gd name="T80" fmla="*/ 2155 w 4436"/>
              <a:gd name="T81" fmla="*/ 2942 h 3111"/>
              <a:gd name="T82" fmla="*/ 2029 w 4436"/>
              <a:gd name="T83" fmla="*/ 2424 h 3111"/>
              <a:gd name="T84" fmla="*/ 1798 w 4436"/>
              <a:gd name="T85" fmla="*/ 2005 h 3111"/>
              <a:gd name="T86" fmla="*/ 1615 w 4436"/>
              <a:gd name="T87" fmla="*/ 1584 h 3111"/>
              <a:gd name="T88" fmla="*/ 1542 w 4436"/>
              <a:gd name="T89" fmla="*/ 1105 h 3111"/>
              <a:gd name="T90" fmla="*/ 1407 w 4436"/>
              <a:gd name="T91" fmla="*/ 691 h 3111"/>
              <a:gd name="T92" fmla="*/ 1093 w 4436"/>
              <a:gd name="T93" fmla="*/ 475 h 3111"/>
              <a:gd name="T94" fmla="*/ 640 w 4436"/>
              <a:gd name="T95" fmla="*/ 424 h 3111"/>
              <a:gd name="T96" fmla="*/ 360 w 4436"/>
              <a:gd name="T97" fmla="*/ 509 h 3111"/>
              <a:gd name="T98" fmla="*/ 191 w 4436"/>
              <a:gd name="T99" fmla="*/ 715 h 3111"/>
              <a:gd name="T100" fmla="*/ 260 w 4436"/>
              <a:gd name="T101" fmla="*/ 965 h 3111"/>
              <a:gd name="T102" fmla="*/ 451 w 4436"/>
              <a:gd name="T103" fmla="*/ 1044 h 3111"/>
              <a:gd name="T104" fmla="*/ 513 w 4436"/>
              <a:gd name="T105" fmla="*/ 1213 h 3111"/>
              <a:gd name="T106" fmla="*/ 547 w 4436"/>
              <a:gd name="T107" fmla="*/ 1607 h 3111"/>
              <a:gd name="T108" fmla="*/ 204 w 4436"/>
              <a:gd name="T109" fmla="*/ 1264 h 3111"/>
              <a:gd name="T110" fmla="*/ 16 w 4436"/>
              <a:gd name="T111" fmla="*/ 889 h 3111"/>
              <a:gd name="T112" fmla="*/ 69 w 4436"/>
              <a:gd name="T113" fmla="*/ 493 h 3111"/>
              <a:gd name="T114" fmla="*/ 371 w 4436"/>
              <a:gd name="T115" fmla="*/ 240 h 3111"/>
              <a:gd name="T116" fmla="*/ 815 w 4436"/>
              <a:gd name="T117" fmla="*/ 145 h 3111"/>
              <a:gd name="T118" fmla="*/ 1333 w 4436"/>
              <a:gd name="T119" fmla="*/ 215 h 3111"/>
              <a:gd name="T120" fmla="*/ 1669 w 4436"/>
              <a:gd name="T121" fmla="*/ 235 h 3111"/>
              <a:gd name="T122" fmla="*/ 1876 w 4436"/>
              <a:gd name="T123" fmla="*/ 115 h 3111"/>
              <a:gd name="T124" fmla="*/ 2125 w 4436"/>
              <a:gd name="T125" fmla="*/ 9 h 3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436" h="3111">
                <a:moveTo>
                  <a:pt x="951" y="956"/>
                </a:moveTo>
                <a:lnTo>
                  <a:pt x="1005" y="964"/>
                </a:lnTo>
                <a:lnTo>
                  <a:pt x="1056" y="978"/>
                </a:lnTo>
                <a:lnTo>
                  <a:pt x="1104" y="1002"/>
                </a:lnTo>
                <a:lnTo>
                  <a:pt x="1144" y="1029"/>
                </a:lnTo>
                <a:lnTo>
                  <a:pt x="1182" y="1064"/>
                </a:lnTo>
                <a:lnTo>
                  <a:pt x="1213" y="1104"/>
                </a:lnTo>
                <a:lnTo>
                  <a:pt x="1240" y="1147"/>
                </a:lnTo>
                <a:lnTo>
                  <a:pt x="1264" y="1196"/>
                </a:lnTo>
                <a:lnTo>
                  <a:pt x="1282" y="1245"/>
                </a:lnTo>
                <a:lnTo>
                  <a:pt x="1295" y="1298"/>
                </a:lnTo>
                <a:lnTo>
                  <a:pt x="1302" y="1351"/>
                </a:lnTo>
                <a:lnTo>
                  <a:pt x="1304" y="1404"/>
                </a:lnTo>
                <a:lnTo>
                  <a:pt x="1302" y="1458"/>
                </a:lnTo>
                <a:lnTo>
                  <a:pt x="1293" y="1509"/>
                </a:lnTo>
                <a:lnTo>
                  <a:pt x="1280" y="1560"/>
                </a:lnTo>
                <a:lnTo>
                  <a:pt x="1262" y="1605"/>
                </a:lnTo>
                <a:lnTo>
                  <a:pt x="1236" y="1649"/>
                </a:lnTo>
                <a:lnTo>
                  <a:pt x="1207" y="1689"/>
                </a:lnTo>
                <a:lnTo>
                  <a:pt x="1173" y="1724"/>
                </a:lnTo>
                <a:lnTo>
                  <a:pt x="1131" y="1751"/>
                </a:lnTo>
                <a:lnTo>
                  <a:pt x="1084" y="1773"/>
                </a:lnTo>
                <a:lnTo>
                  <a:pt x="1033" y="1787"/>
                </a:lnTo>
                <a:lnTo>
                  <a:pt x="976" y="1793"/>
                </a:lnTo>
                <a:lnTo>
                  <a:pt x="922" y="1785"/>
                </a:lnTo>
                <a:lnTo>
                  <a:pt x="871" y="1771"/>
                </a:lnTo>
                <a:lnTo>
                  <a:pt x="822" y="1747"/>
                </a:lnTo>
                <a:lnTo>
                  <a:pt x="778" y="1715"/>
                </a:lnTo>
                <a:lnTo>
                  <a:pt x="738" y="1676"/>
                </a:lnTo>
                <a:lnTo>
                  <a:pt x="702" y="1633"/>
                </a:lnTo>
                <a:lnTo>
                  <a:pt x="671" y="1584"/>
                </a:lnTo>
                <a:lnTo>
                  <a:pt x="645" y="1531"/>
                </a:lnTo>
                <a:lnTo>
                  <a:pt x="627" y="1475"/>
                </a:lnTo>
                <a:lnTo>
                  <a:pt x="615" y="1418"/>
                </a:lnTo>
                <a:lnTo>
                  <a:pt x="609" y="1360"/>
                </a:lnTo>
                <a:lnTo>
                  <a:pt x="611" y="1300"/>
                </a:lnTo>
                <a:lnTo>
                  <a:pt x="620" y="1244"/>
                </a:lnTo>
                <a:lnTo>
                  <a:pt x="636" y="1185"/>
                </a:lnTo>
                <a:lnTo>
                  <a:pt x="656" y="1135"/>
                </a:lnTo>
                <a:lnTo>
                  <a:pt x="680" y="1093"/>
                </a:lnTo>
                <a:lnTo>
                  <a:pt x="709" y="1056"/>
                </a:lnTo>
                <a:lnTo>
                  <a:pt x="744" y="1027"/>
                </a:lnTo>
                <a:lnTo>
                  <a:pt x="785" y="1002"/>
                </a:lnTo>
                <a:lnTo>
                  <a:pt x="835" y="978"/>
                </a:lnTo>
                <a:lnTo>
                  <a:pt x="893" y="960"/>
                </a:lnTo>
                <a:lnTo>
                  <a:pt x="951" y="956"/>
                </a:lnTo>
                <a:close/>
                <a:moveTo>
                  <a:pt x="3504" y="955"/>
                </a:moveTo>
                <a:lnTo>
                  <a:pt x="3564" y="958"/>
                </a:lnTo>
                <a:lnTo>
                  <a:pt x="3616" y="969"/>
                </a:lnTo>
                <a:lnTo>
                  <a:pt x="3664" y="987"/>
                </a:lnTo>
                <a:lnTo>
                  <a:pt x="3705" y="1011"/>
                </a:lnTo>
                <a:lnTo>
                  <a:pt x="3742" y="1040"/>
                </a:lnTo>
                <a:lnTo>
                  <a:pt x="3773" y="1075"/>
                </a:lnTo>
                <a:lnTo>
                  <a:pt x="3798" y="1113"/>
                </a:lnTo>
                <a:lnTo>
                  <a:pt x="3818" y="1155"/>
                </a:lnTo>
                <a:lnTo>
                  <a:pt x="3835" y="1200"/>
                </a:lnTo>
                <a:lnTo>
                  <a:pt x="3845" y="1247"/>
                </a:lnTo>
                <a:lnTo>
                  <a:pt x="3853" y="1296"/>
                </a:lnTo>
                <a:lnTo>
                  <a:pt x="3853" y="1347"/>
                </a:lnTo>
                <a:lnTo>
                  <a:pt x="3851" y="1396"/>
                </a:lnTo>
                <a:lnTo>
                  <a:pt x="3844" y="1447"/>
                </a:lnTo>
                <a:lnTo>
                  <a:pt x="3833" y="1496"/>
                </a:lnTo>
                <a:lnTo>
                  <a:pt x="3818" y="1544"/>
                </a:lnTo>
                <a:lnTo>
                  <a:pt x="3798" y="1589"/>
                </a:lnTo>
                <a:lnTo>
                  <a:pt x="3775" y="1633"/>
                </a:lnTo>
                <a:lnTo>
                  <a:pt x="3749" y="1671"/>
                </a:lnTo>
                <a:lnTo>
                  <a:pt x="3718" y="1705"/>
                </a:lnTo>
                <a:lnTo>
                  <a:pt x="3685" y="1736"/>
                </a:lnTo>
                <a:lnTo>
                  <a:pt x="3649" y="1760"/>
                </a:lnTo>
                <a:lnTo>
                  <a:pt x="3609" y="1778"/>
                </a:lnTo>
                <a:lnTo>
                  <a:pt x="3565" y="1791"/>
                </a:lnTo>
                <a:lnTo>
                  <a:pt x="3520" y="1795"/>
                </a:lnTo>
                <a:lnTo>
                  <a:pt x="3473" y="1791"/>
                </a:lnTo>
                <a:lnTo>
                  <a:pt x="3413" y="1776"/>
                </a:lnTo>
                <a:lnTo>
                  <a:pt x="3360" y="1755"/>
                </a:lnTo>
                <a:lnTo>
                  <a:pt x="3313" y="1724"/>
                </a:lnTo>
                <a:lnTo>
                  <a:pt x="3271" y="1687"/>
                </a:lnTo>
                <a:lnTo>
                  <a:pt x="3235" y="1644"/>
                </a:lnTo>
                <a:lnTo>
                  <a:pt x="3205" y="1596"/>
                </a:lnTo>
                <a:lnTo>
                  <a:pt x="3184" y="1544"/>
                </a:lnTo>
                <a:lnTo>
                  <a:pt x="3169" y="1487"/>
                </a:lnTo>
                <a:lnTo>
                  <a:pt x="3160" y="1427"/>
                </a:lnTo>
                <a:lnTo>
                  <a:pt x="3160" y="1365"/>
                </a:lnTo>
                <a:lnTo>
                  <a:pt x="3167" y="1302"/>
                </a:lnTo>
                <a:lnTo>
                  <a:pt x="3184" y="1238"/>
                </a:lnTo>
                <a:lnTo>
                  <a:pt x="3207" y="1175"/>
                </a:lnTo>
                <a:lnTo>
                  <a:pt x="3233" y="1127"/>
                </a:lnTo>
                <a:lnTo>
                  <a:pt x="3260" y="1087"/>
                </a:lnTo>
                <a:lnTo>
                  <a:pt x="3291" y="1053"/>
                </a:lnTo>
                <a:lnTo>
                  <a:pt x="3325" y="1027"/>
                </a:lnTo>
                <a:lnTo>
                  <a:pt x="3362" y="1004"/>
                </a:lnTo>
                <a:lnTo>
                  <a:pt x="3405" y="985"/>
                </a:lnTo>
                <a:lnTo>
                  <a:pt x="3451" y="969"/>
                </a:lnTo>
                <a:lnTo>
                  <a:pt x="3504" y="955"/>
                </a:lnTo>
                <a:close/>
                <a:moveTo>
                  <a:pt x="2253" y="0"/>
                </a:moveTo>
                <a:lnTo>
                  <a:pt x="2318" y="2"/>
                </a:lnTo>
                <a:lnTo>
                  <a:pt x="2378" y="9"/>
                </a:lnTo>
                <a:lnTo>
                  <a:pt x="2433" y="22"/>
                </a:lnTo>
                <a:lnTo>
                  <a:pt x="2482" y="38"/>
                </a:lnTo>
                <a:lnTo>
                  <a:pt x="2529" y="58"/>
                </a:lnTo>
                <a:lnTo>
                  <a:pt x="2571" y="80"/>
                </a:lnTo>
                <a:lnTo>
                  <a:pt x="2613" y="102"/>
                </a:lnTo>
                <a:lnTo>
                  <a:pt x="2653" y="127"/>
                </a:lnTo>
                <a:lnTo>
                  <a:pt x="2693" y="151"/>
                </a:lnTo>
                <a:lnTo>
                  <a:pt x="2735" y="175"/>
                </a:lnTo>
                <a:lnTo>
                  <a:pt x="2776" y="196"/>
                </a:lnTo>
                <a:lnTo>
                  <a:pt x="2822" y="216"/>
                </a:lnTo>
                <a:lnTo>
                  <a:pt x="2871" y="233"/>
                </a:lnTo>
                <a:lnTo>
                  <a:pt x="2924" y="247"/>
                </a:lnTo>
                <a:lnTo>
                  <a:pt x="2982" y="255"/>
                </a:lnTo>
                <a:lnTo>
                  <a:pt x="3042" y="253"/>
                </a:lnTo>
                <a:lnTo>
                  <a:pt x="3100" y="245"/>
                </a:lnTo>
                <a:lnTo>
                  <a:pt x="3158" y="233"/>
                </a:lnTo>
                <a:lnTo>
                  <a:pt x="3215" y="218"/>
                </a:lnTo>
                <a:lnTo>
                  <a:pt x="3267" y="204"/>
                </a:lnTo>
                <a:lnTo>
                  <a:pt x="3316" y="191"/>
                </a:lnTo>
                <a:lnTo>
                  <a:pt x="3393" y="175"/>
                </a:lnTo>
                <a:lnTo>
                  <a:pt x="3473" y="162"/>
                </a:lnTo>
                <a:lnTo>
                  <a:pt x="3556" y="155"/>
                </a:lnTo>
                <a:lnTo>
                  <a:pt x="3642" y="153"/>
                </a:lnTo>
                <a:lnTo>
                  <a:pt x="3727" y="156"/>
                </a:lnTo>
                <a:lnTo>
                  <a:pt x="3809" y="164"/>
                </a:lnTo>
                <a:lnTo>
                  <a:pt x="3887" y="176"/>
                </a:lnTo>
                <a:lnTo>
                  <a:pt x="3960" y="195"/>
                </a:lnTo>
                <a:lnTo>
                  <a:pt x="4022" y="216"/>
                </a:lnTo>
                <a:lnTo>
                  <a:pt x="4082" y="240"/>
                </a:lnTo>
                <a:lnTo>
                  <a:pt x="4138" y="269"/>
                </a:lnTo>
                <a:lnTo>
                  <a:pt x="4193" y="300"/>
                </a:lnTo>
                <a:lnTo>
                  <a:pt x="4244" y="335"/>
                </a:lnTo>
                <a:lnTo>
                  <a:pt x="4289" y="375"/>
                </a:lnTo>
                <a:lnTo>
                  <a:pt x="4329" y="418"/>
                </a:lnTo>
                <a:lnTo>
                  <a:pt x="4364" y="467"/>
                </a:lnTo>
                <a:lnTo>
                  <a:pt x="4398" y="533"/>
                </a:lnTo>
                <a:lnTo>
                  <a:pt x="4420" y="602"/>
                </a:lnTo>
                <a:lnTo>
                  <a:pt x="4433" y="671"/>
                </a:lnTo>
                <a:lnTo>
                  <a:pt x="4436" y="742"/>
                </a:lnTo>
                <a:lnTo>
                  <a:pt x="4431" y="813"/>
                </a:lnTo>
                <a:lnTo>
                  <a:pt x="4418" y="884"/>
                </a:lnTo>
                <a:lnTo>
                  <a:pt x="4398" y="955"/>
                </a:lnTo>
                <a:lnTo>
                  <a:pt x="4371" y="1024"/>
                </a:lnTo>
                <a:lnTo>
                  <a:pt x="4340" y="1091"/>
                </a:lnTo>
                <a:lnTo>
                  <a:pt x="4304" y="1158"/>
                </a:lnTo>
                <a:lnTo>
                  <a:pt x="4265" y="1222"/>
                </a:lnTo>
                <a:lnTo>
                  <a:pt x="4222" y="1284"/>
                </a:lnTo>
                <a:lnTo>
                  <a:pt x="4178" y="1342"/>
                </a:lnTo>
                <a:lnTo>
                  <a:pt x="4133" y="1396"/>
                </a:lnTo>
                <a:lnTo>
                  <a:pt x="4087" y="1445"/>
                </a:lnTo>
                <a:lnTo>
                  <a:pt x="4042" y="1491"/>
                </a:lnTo>
                <a:lnTo>
                  <a:pt x="3996" y="1531"/>
                </a:lnTo>
                <a:lnTo>
                  <a:pt x="3955" y="1565"/>
                </a:lnTo>
                <a:lnTo>
                  <a:pt x="3916" y="1595"/>
                </a:lnTo>
                <a:lnTo>
                  <a:pt x="3904" y="1595"/>
                </a:lnTo>
                <a:lnTo>
                  <a:pt x="3904" y="1591"/>
                </a:lnTo>
                <a:lnTo>
                  <a:pt x="3924" y="1531"/>
                </a:lnTo>
                <a:lnTo>
                  <a:pt x="3936" y="1467"/>
                </a:lnTo>
                <a:lnTo>
                  <a:pt x="3944" y="1400"/>
                </a:lnTo>
                <a:lnTo>
                  <a:pt x="3944" y="1333"/>
                </a:lnTo>
                <a:lnTo>
                  <a:pt x="3940" y="1265"/>
                </a:lnTo>
                <a:lnTo>
                  <a:pt x="3933" y="1200"/>
                </a:lnTo>
                <a:lnTo>
                  <a:pt x="3918" y="1138"/>
                </a:lnTo>
                <a:lnTo>
                  <a:pt x="3902" y="1080"/>
                </a:lnTo>
                <a:lnTo>
                  <a:pt x="3880" y="1027"/>
                </a:lnTo>
                <a:lnTo>
                  <a:pt x="3880" y="1024"/>
                </a:lnTo>
                <a:lnTo>
                  <a:pt x="3916" y="1025"/>
                </a:lnTo>
                <a:lnTo>
                  <a:pt x="3955" y="1027"/>
                </a:lnTo>
                <a:lnTo>
                  <a:pt x="3993" y="1027"/>
                </a:lnTo>
                <a:lnTo>
                  <a:pt x="4033" y="1025"/>
                </a:lnTo>
                <a:lnTo>
                  <a:pt x="4071" y="1022"/>
                </a:lnTo>
                <a:lnTo>
                  <a:pt x="4107" y="1016"/>
                </a:lnTo>
                <a:lnTo>
                  <a:pt x="4140" y="1005"/>
                </a:lnTo>
                <a:lnTo>
                  <a:pt x="4171" y="993"/>
                </a:lnTo>
                <a:lnTo>
                  <a:pt x="4195" y="976"/>
                </a:lnTo>
                <a:lnTo>
                  <a:pt x="4213" y="955"/>
                </a:lnTo>
                <a:lnTo>
                  <a:pt x="4236" y="831"/>
                </a:lnTo>
                <a:lnTo>
                  <a:pt x="4242" y="775"/>
                </a:lnTo>
                <a:lnTo>
                  <a:pt x="4240" y="724"/>
                </a:lnTo>
                <a:lnTo>
                  <a:pt x="4231" y="676"/>
                </a:lnTo>
                <a:lnTo>
                  <a:pt x="4215" y="635"/>
                </a:lnTo>
                <a:lnTo>
                  <a:pt x="4193" y="596"/>
                </a:lnTo>
                <a:lnTo>
                  <a:pt x="4167" y="562"/>
                </a:lnTo>
                <a:lnTo>
                  <a:pt x="4136" y="533"/>
                </a:lnTo>
                <a:lnTo>
                  <a:pt x="4102" y="505"/>
                </a:lnTo>
                <a:lnTo>
                  <a:pt x="4065" y="484"/>
                </a:lnTo>
                <a:lnTo>
                  <a:pt x="4027" y="465"/>
                </a:lnTo>
                <a:lnTo>
                  <a:pt x="3987" y="451"/>
                </a:lnTo>
                <a:lnTo>
                  <a:pt x="3938" y="438"/>
                </a:lnTo>
                <a:lnTo>
                  <a:pt x="3884" y="427"/>
                </a:lnTo>
                <a:lnTo>
                  <a:pt x="3824" y="422"/>
                </a:lnTo>
                <a:lnTo>
                  <a:pt x="3762" y="418"/>
                </a:lnTo>
                <a:lnTo>
                  <a:pt x="3700" y="418"/>
                </a:lnTo>
                <a:lnTo>
                  <a:pt x="3640" y="424"/>
                </a:lnTo>
                <a:lnTo>
                  <a:pt x="3584" y="431"/>
                </a:lnTo>
                <a:lnTo>
                  <a:pt x="3500" y="449"/>
                </a:lnTo>
                <a:lnTo>
                  <a:pt x="3424" y="467"/>
                </a:lnTo>
                <a:lnTo>
                  <a:pt x="3351" y="491"/>
                </a:lnTo>
                <a:lnTo>
                  <a:pt x="3284" y="516"/>
                </a:lnTo>
                <a:lnTo>
                  <a:pt x="3222" y="547"/>
                </a:lnTo>
                <a:lnTo>
                  <a:pt x="3165" y="582"/>
                </a:lnTo>
                <a:lnTo>
                  <a:pt x="3113" y="622"/>
                </a:lnTo>
                <a:lnTo>
                  <a:pt x="3067" y="669"/>
                </a:lnTo>
                <a:lnTo>
                  <a:pt x="3025" y="720"/>
                </a:lnTo>
                <a:lnTo>
                  <a:pt x="2989" y="780"/>
                </a:lnTo>
                <a:lnTo>
                  <a:pt x="2958" y="845"/>
                </a:lnTo>
                <a:lnTo>
                  <a:pt x="2933" y="918"/>
                </a:lnTo>
                <a:lnTo>
                  <a:pt x="2913" y="993"/>
                </a:lnTo>
                <a:lnTo>
                  <a:pt x="2900" y="1069"/>
                </a:lnTo>
                <a:lnTo>
                  <a:pt x="2889" y="1151"/>
                </a:lnTo>
                <a:lnTo>
                  <a:pt x="2882" y="1231"/>
                </a:lnTo>
                <a:lnTo>
                  <a:pt x="2875" y="1315"/>
                </a:lnTo>
                <a:lnTo>
                  <a:pt x="2865" y="1396"/>
                </a:lnTo>
                <a:lnTo>
                  <a:pt x="2856" y="1476"/>
                </a:lnTo>
                <a:lnTo>
                  <a:pt x="2844" y="1555"/>
                </a:lnTo>
                <a:lnTo>
                  <a:pt x="2827" y="1629"/>
                </a:lnTo>
                <a:lnTo>
                  <a:pt x="2804" y="1698"/>
                </a:lnTo>
                <a:lnTo>
                  <a:pt x="2773" y="1775"/>
                </a:lnTo>
                <a:lnTo>
                  <a:pt x="2738" y="1847"/>
                </a:lnTo>
                <a:lnTo>
                  <a:pt x="2702" y="1918"/>
                </a:lnTo>
                <a:lnTo>
                  <a:pt x="2664" y="1987"/>
                </a:lnTo>
                <a:lnTo>
                  <a:pt x="2625" y="2056"/>
                </a:lnTo>
                <a:lnTo>
                  <a:pt x="2587" y="2124"/>
                </a:lnTo>
                <a:lnTo>
                  <a:pt x="2549" y="2193"/>
                </a:lnTo>
                <a:lnTo>
                  <a:pt x="2513" y="2264"/>
                </a:lnTo>
                <a:lnTo>
                  <a:pt x="2476" y="2335"/>
                </a:lnTo>
                <a:lnTo>
                  <a:pt x="2444" y="2409"/>
                </a:lnTo>
                <a:lnTo>
                  <a:pt x="2415" y="2485"/>
                </a:lnTo>
                <a:lnTo>
                  <a:pt x="2387" y="2565"/>
                </a:lnTo>
                <a:lnTo>
                  <a:pt x="2365" y="2649"/>
                </a:lnTo>
                <a:lnTo>
                  <a:pt x="2347" y="2738"/>
                </a:lnTo>
                <a:lnTo>
                  <a:pt x="2336" y="2833"/>
                </a:lnTo>
                <a:lnTo>
                  <a:pt x="2331" y="2933"/>
                </a:lnTo>
                <a:lnTo>
                  <a:pt x="2333" y="3038"/>
                </a:lnTo>
                <a:lnTo>
                  <a:pt x="2324" y="3056"/>
                </a:lnTo>
                <a:lnTo>
                  <a:pt x="2316" y="3071"/>
                </a:lnTo>
                <a:lnTo>
                  <a:pt x="2309" y="3084"/>
                </a:lnTo>
                <a:lnTo>
                  <a:pt x="2300" y="3095"/>
                </a:lnTo>
                <a:lnTo>
                  <a:pt x="2287" y="3104"/>
                </a:lnTo>
                <a:lnTo>
                  <a:pt x="2269" y="3109"/>
                </a:lnTo>
                <a:lnTo>
                  <a:pt x="2244" y="3111"/>
                </a:lnTo>
                <a:lnTo>
                  <a:pt x="2218" y="3109"/>
                </a:lnTo>
                <a:lnTo>
                  <a:pt x="2198" y="3104"/>
                </a:lnTo>
                <a:lnTo>
                  <a:pt x="2184" y="3096"/>
                </a:lnTo>
                <a:lnTo>
                  <a:pt x="2173" y="3085"/>
                </a:lnTo>
                <a:lnTo>
                  <a:pt x="2165" y="3073"/>
                </a:lnTo>
                <a:lnTo>
                  <a:pt x="2160" y="3060"/>
                </a:lnTo>
                <a:lnTo>
                  <a:pt x="2156" y="3047"/>
                </a:lnTo>
                <a:lnTo>
                  <a:pt x="2155" y="2942"/>
                </a:lnTo>
                <a:lnTo>
                  <a:pt x="2147" y="2844"/>
                </a:lnTo>
                <a:lnTo>
                  <a:pt x="2133" y="2749"/>
                </a:lnTo>
                <a:lnTo>
                  <a:pt x="2115" y="2662"/>
                </a:lnTo>
                <a:lnTo>
                  <a:pt x="2089" y="2578"/>
                </a:lnTo>
                <a:lnTo>
                  <a:pt x="2062" y="2498"/>
                </a:lnTo>
                <a:lnTo>
                  <a:pt x="2029" y="2424"/>
                </a:lnTo>
                <a:lnTo>
                  <a:pt x="1995" y="2349"/>
                </a:lnTo>
                <a:lnTo>
                  <a:pt x="1956" y="2278"/>
                </a:lnTo>
                <a:lnTo>
                  <a:pt x="1918" y="2209"/>
                </a:lnTo>
                <a:lnTo>
                  <a:pt x="1878" y="2142"/>
                </a:lnTo>
                <a:lnTo>
                  <a:pt x="1838" y="2073"/>
                </a:lnTo>
                <a:lnTo>
                  <a:pt x="1798" y="2005"/>
                </a:lnTo>
                <a:lnTo>
                  <a:pt x="1760" y="1936"/>
                </a:lnTo>
                <a:lnTo>
                  <a:pt x="1724" y="1865"/>
                </a:lnTo>
                <a:lnTo>
                  <a:pt x="1687" y="1795"/>
                </a:lnTo>
                <a:lnTo>
                  <a:pt x="1656" y="1720"/>
                </a:lnTo>
                <a:lnTo>
                  <a:pt x="1633" y="1653"/>
                </a:lnTo>
                <a:lnTo>
                  <a:pt x="1615" y="1584"/>
                </a:lnTo>
                <a:lnTo>
                  <a:pt x="1600" y="1507"/>
                </a:lnTo>
                <a:lnTo>
                  <a:pt x="1587" y="1429"/>
                </a:lnTo>
                <a:lnTo>
                  <a:pt x="1575" y="1349"/>
                </a:lnTo>
                <a:lnTo>
                  <a:pt x="1565" y="1267"/>
                </a:lnTo>
                <a:lnTo>
                  <a:pt x="1555" y="1185"/>
                </a:lnTo>
                <a:lnTo>
                  <a:pt x="1542" y="1105"/>
                </a:lnTo>
                <a:lnTo>
                  <a:pt x="1529" y="1025"/>
                </a:lnTo>
                <a:lnTo>
                  <a:pt x="1515" y="949"/>
                </a:lnTo>
                <a:lnTo>
                  <a:pt x="1495" y="876"/>
                </a:lnTo>
                <a:lnTo>
                  <a:pt x="1471" y="809"/>
                </a:lnTo>
                <a:lnTo>
                  <a:pt x="1442" y="745"/>
                </a:lnTo>
                <a:lnTo>
                  <a:pt x="1407" y="691"/>
                </a:lnTo>
                <a:lnTo>
                  <a:pt x="1369" y="644"/>
                </a:lnTo>
                <a:lnTo>
                  <a:pt x="1324" y="602"/>
                </a:lnTo>
                <a:lnTo>
                  <a:pt x="1273" y="562"/>
                </a:lnTo>
                <a:lnTo>
                  <a:pt x="1216" y="529"/>
                </a:lnTo>
                <a:lnTo>
                  <a:pt x="1156" y="500"/>
                </a:lnTo>
                <a:lnTo>
                  <a:pt x="1093" y="475"/>
                </a:lnTo>
                <a:lnTo>
                  <a:pt x="1025" y="453"/>
                </a:lnTo>
                <a:lnTo>
                  <a:pt x="956" y="435"/>
                </a:lnTo>
                <a:lnTo>
                  <a:pt x="800" y="424"/>
                </a:lnTo>
                <a:lnTo>
                  <a:pt x="749" y="418"/>
                </a:lnTo>
                <a:lnTo>
                  <a:pt x="695" y="418"/>
                </a:lnTo>
                <a:lnTo>
                  <a:pt x="640" y="424"/>
                </a:lnTo>
                <a:lnTo>
                  <a:pt x="585" y="433"/>
                </a:lnTo>
                <a:lnTo>
                  <a:pt x="536" y="444"/>
                </a:lnTo>
                <a:lnTo>
                  <a:pt x="493" y="455"/>
                </a:lnTo>
                <a:lnTo>
                  <a:pt x="447" y="471"/>
                </a:lnTo>
                <a:lnTo>
                  <a:pt x="402" y="489"/>
                </a:lnTo>
                <a:lnTo>
                  <a:pt x="360" y="509"/>
                </a:lnTo>
                <a:lnTo>
                  <a:pt x="320" y="535"/>
                </a:lnTo>
                <a:lnTo>
                  <a:pt x="284" y="562"/>
                </a:lnTo>
                <a:lnTo>
                  <a:pt x="251" y="595"/>
                </a:lnTo>
                <a:lnTo>
                  <a:pt x="224" y="631"/>
                </a:lnTo>
                <a:lnTo>
                  <a:pt x="204" y="671"/>
                </a:lnTo>
                <a:lnTo>
                  <a:pt x="191" y="715"/>
                </a:lnTo>
                <a:lnTo>
                  <a:pt x="187" y="760"/>
                </a:lnTo>
                <a:lnTo>
                  <a:pt x="191" y="805"/>
                </a:lnTo>
                <a:lnTo>
                  <a:pt x="202" y="849"/>
                </a:lnTo>
                <a:lnTo>
                  <a:pt x="216" y="893"/>
                </a:lnTo>
                <a:lnTo>
                  <a:pt x="236" y="931"/>
                </a:lnTo>
                <a:lnTo>
                  <a:pt x="260" y="965"/>
                </a:lnTo>
                <a:lnTo>
                  <a:pt x="285" y="996"/>
                </a:lnTo>
                <a:lnTo>
                  <a:pt x="313" y="1020"/>
                </a:lnTo>
                <a:lnTo>
                  <a:pt x="340" y="1035"/>
                </a:lnTo>
                <a:lnTo>
                  <a:pt x="378" y="1045"/>
                </a:lnTo>
                <a:lnTo>
                  <a:pt x="415" y="1047"/>
                </a:lnTo>
                <a:lnTo>
                  <a:pt x="451" y="1044"/>
                </a:lnTo>
                <a:lnTo>
                  <a:pt x="487" y="1036"/>
                </a:lnTo>
                <a:lnTo>
                  <a:pt x="522" y="1027"/>
                </a:lnTo>
                <a:lnTo>
                  <a:pt x="555" y="1018"/>
                </a:lnTo>
                <a:lnTo>
                  <a:pt x="587" y="1011"/>
                </a:lnTo>
                <a:lnTo>
                  <a:pt x="527" y="1147"/>
                </a:lnTo>
                <a:lnTo>
                  <a:pt x="513" y="1213"/>
                </a:lnTo>
                <a:lnTo>
                  <a:pt x="505" y="1280"/>
                </a:lnTo>
                <a:lnTo>
                  <a:pt x="505" y="1349"/>
                </a:lnTo>
                <a:lnTo>
                  <a:pt x="511" y="1416"/>
                </a:lnTo>
                <a:lnTo>
                  <a:pt x="520" y="1484"/>
                </a:lnTo>
                <a:lnTo>
                  <a:pt x="533" y="1547"/>
                </a:lnTo>
                <a:lnTo>
                  <a:pt x="547" y="1607"/>
                </a:lnTo>
                <a:lnTo>
                  <a:pt x="482" y="1560"/>
                </a:lnTo>
                <a:lnTo>
                  <a:pt x="420" y="1507"/>
                </a:lnTo>
                <a:lnTo>
                  <a:pt x="360" y="1451"/>
                </a:lnTo>
                <a:lnTo>
                  <a:pt x="305" y="1391"/>
                </a:lnTo>
                <a:lnTo>
                  <a:pt x="253" y="1327"/>
                </a:lnTo>
                <a:lnTo>
                  <a:pt x="204" y="1264"/>
                </a:lnTo>
                <a:lnTo>
                  <a:pt x="165" y="1209"/>
                </a:lnTo>
                <a:lnTo>
                  <a:pt x="129" y="1155"/>
                </a:lnTo>
                <a:lnTo>
                  <a:pt x="96" y="1095"/>
                </a:lnTo>
                <a:lnTo>
                  <a:pt x="65" y="1033"/>
                </a:lnTo>
                <a:lnTo>
                  <a:pt x="40" y="967"/>
                </a:lnTo>
                <a:lnTo>
                  <a:pt x="16" y="889"/>
                </a:lnTo>
                <a:lnTo>
                  <a:pt x="4" y="813"/>
                </a:lnTo>
                <a:lnTo>
                  <a:pt x="0" y="742"/>
                </a:lnTo>
                <a:lnTo>
                  <a:pt x="5" y="675"/>
                </a:lnTo>
                <a:lnTo>
                  <a:pt x="18" y="609"/>
                </a:lnTo>
                <a:lnTo>
                  <a:pt x="40" y="549"/>
                </a:lnTo>
                <a:lnTo>
                  <a:pt x="69" y="493"/>
                </a:lnTo>
                <a:lnTo>
                  <a:pt x="105" y="440"/>
                </a:lnTo>
                <a:lnTo>
                  <a:pt x="147" y="393"/>
                </a:lnTo>
                <a:lnTo>
                  <a:pt x="195" y="347"/>
                </a:lnTo>
                <a:lnTo>
                  <a:pt x="249" y="307"/>
                </a:lnTo>
                <a:lnTo>
                  <a:pt x="307" y="273"/>
                </a:lnTo>
                <a:lnTo>
                  <a:pt x="371" y="240"/>
                </a:lnTo>
                <a:lnTo>
                  <a:pt x="436" y="213"/>
                </a:lnTo>
                <a:lnTo>
                  <a:pt x="507" y="191"/>
                </a:lnTo>
                <a:lnTo>
                  <a:pt x="580" y="173"/>
                </a:lnTo>
                <a:lnTo>
                  <a:pt x="656" y="158"/>
                </a:lnTo>
                <a:lnTo>
                  <a:pt x="735" y="151"/>
                </a:lnTo>
                <a:lnTo>
                  <a:pt x="815" y="145"/>
                </a:lnTo>
                <a:lnTo>
                  <a:pt x="895" y="147"/>
                </a:lnTo>
                <a:lnTo>
                  <a:pt x="975" y="153"/>
                </a:lnTo>
                <a:lnTo>
                  <a:pt x="1056" y="164"/>
                </a:lnTo>
                <a:lnTo>
                  <a:pt x="1236" y="187"/>
                </a:lnTo>
                <a:lnTo>
                  <a:pt x="1282" y="200"/>
                </a:lnTo>
                <a:lnTo>
                  <a:pt x="1333" y="215"/>
                </a:lnTo>
                <a:lnTo>
                  <a:pt x="1385" y="231"/>
                </a:lnTo>
                <a:lnTo>
                  <a:pt x="1444" y="244"/>
                </a:lnTo>
                <a:lnTo>
                  <a:pt x="1502" y="253"/>
                </a:lnTo>
                <a:lnTo>
                  <a:pt x="1562" y="255"/>
                </a:lnTo>
                <a:lnTo>
                  <a:pt x="1624" y="247"/>
                </a:lnTo>
                <a:lnTo>
                  <a:pt x="1669" y="235"/>
                </a:lnTo>
                <a:lnTo>
                  <a:pt x="1709" y="220"/>
                </a:lnTo>
                <a:lnTo>
                  <a:pt x="1745" y="202"/>
                </a:lnTo>
                <a:lnTo>
                  <a:pt x="1780" y="182"/>
                </a:lnTo>
                <a:lnTo>
                  <a:pt x="1813" y="160"/>
                </a:lnTo>
                <a:lnTo>
                  <a:pt x="1844" y="136"/>
                </a:lnTo>
                <a:lnTo>
                  <a:pt x="1876" y="115"/>
                </a:lnTo>
                <a:lnTo>
                  <a:pt x="1909" y="93"/>
                </a:lnTo>
                <a:lnTo>
                  <a:pt x="1944" y="71"/>
                </a:lnTo>
                <a:lnTo>
                  <a:pt x="1982" y="51"/>
                </a:lnTo>
                <a:lnTo>
                  <a:pt x="2025" y="35"/>
                </a:lnTo>
                <a:lnTo>
                  <a:pt x="2073" y="20"/>
                </a:lnTo>
                <a:lnTo>
                  <a:pt x="2125" y="9"/>
                </a:lnTo>
                <a:lnTo>
                  <a:pt x="2185" y="2"/>
                </a:lnTo>
                <a:lnTo>
                  <a:pt x="225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ko-KR" altLang="en-US" sz="2000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1345962B-3B36-4D81-BBC9-AE9352C87652}"/>
              </a:ext>
            </a:extLst>
          </p:cNvPr>
          <p:cNvSpPr txBox="1"/>
          <p:nvPr/>
        </p:nvSpPr>
        <p:spPr>
          <a:xfrm>
            <a:off x="672055" y="1739309"/>
            <a:ext cx="2940278" cy="9002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</a:t>
            </a:r>
          </a:p>
        </p:txBody>
      </p:sp>
    </p:spTree>
    <p:extLst>
      <p:ext uri="{BB962C8B-B14F-4D97-AF65-F5344CB8AC3E}">
        <p14:creationId xmlns:p14="http://schemas.microsoft.com/office/powerpoint/2010/main" val="14011656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462E549F-9D12-46B8-899F-B0B3F3547F42}"/>
              </a:ext>
            </a:extLst>
          </p:cNvPr>
          <p:cNvGrpSpPr/>
          <p:nvPr/>
        </p:nvGrpSpPr>
        <p:grpSpPr>
          <a:xfrm>
            <a:off x="1002013" y="2125306"/>
            <a:ext cx="7139975" cy="1291542"/>
            <a:chOff x="769786" y="2854532"/>
            <a:chExt cx="11130811" cy="2013440"/>
          </a:xfrm>
        </p:grpSpPr>
        <p:sp>
          <p:nvSpPr>
            <p:cNvPr id="4" name="Freeform: Shape 3">
              <a:extLst>
                <a:ext uri="{FF2B5EF4-FFF2-40B4-BE49-F238E27FC236}">
                  <a16:creationId xmlns="" xmlns:a16="http://schemas.microsoft.com/office/drawing/2014/main" id="{8F274861-40E3-4691-B61C-476327B71E7E}"/>
                </a:ext>
              </a:extLst>
            </p:cNvPr>
            <p:cNvSpPr/>
            <p:nvPr/>
          </p:nvSpPr>
          <p:spPr>
            <a:xfrm>
              <a:off x="769786" y="2854532"/>
              <a:ext cx="4356129" cy="2013439"/>
            </a:xfrm>
            <a:custGeom>
              <a:avLst/>
              <a:gdLst>
                <a:gd name="connsiteX0" fmla="*/ 0 w 4387361"/>
                <a:gd name="connsiteY0" fmla="*/ 958362 h 2013439"/>
                <a:gd name="connsiteX1" fmla="*/ 589084 w 4387361"/>
                <a:gd name="connsiteY1" fmla="*/ 2013439 h 2013439"/>
                <a:gd name="connsiteX2" fmla="*/ 1635369 w 4387361"/>
                <a:gd name="connsiteY2" fmla="*/ 1995854 h 2013439"/>
                <a:gd name="connsiteX3" fmla="*/ 2787161 w 4387361"/>
                <a:gd name="connsiteY3" fmla="*/ 0 h 2013439"/>
                <a:gd name="connsiteX4" fmla="*/ 3903784 w 4387361"/>
                <a:gd name="connsiteY4" fmla="*/ 8792 h 2013439"/>
                <a:gd name="connsiteX5" fmla="*/ 4387361 w 4387361"/>
                <a:gd name="connsiteY5" fmla="*/ 800100 h 2013439"/>
                <a:gd name="connsiteX0" fmla="*/ 0 w 4387361"/>
                <a:gd name="connsiteY0" fmla="*/ 958362 h 2013439"/>
                <a:gd name="connsiteX1" fmla="*/ 8792 w 4387361"/>
                <a:gd name="connsiteY1" fmla="*/ 940777 h 2013439"/>
                <a:gd name="connsiteX2" fmla="*/ 589084 w 4387361"/>
                <a:gd name="connsiteY2" fmla="*/ 2013439 h 2013439"/>
                <a:gd name="connsiteX3" fmla="*/ 1635369 w 4387361"/>
                <a:gd name="connsiteY3" fmla="*/ 1995854 h 2013439"/>
                <a:gd name="connsiteX4" fmla="*/ 2787161 w 4387361"/>
                <a:gd name="connsiteY4" fmla="*/ 0 h 2013439"/>
                <a:gd name="connsiteX5" fmla="*/ 3903784 w 4387361"/>
                <a:gd name="connsiteY5" fmla="*/ 8792 h 2013439"/>
                <a:gd name="connsiteX6" fmla="*/ 4387361 w 4387361"/>
                <a:gd name="connsiteY6" fmla="*/ 800100 h 2013439"/>
                <a:gd name="connsiteX0" fmla="*/ 0 w 4387361"/>
                <a:gd name="connsiteY0" fmla="*/ 958362 h 2013439"/>
                <a:gd name="connsiteX1" fmla="*/ 17584 w 4387361"/>
                <a:gd name="connsiteY1" fmla="*/ 940777 h 2013439"/>
                <a:gd name="connsiteX2" fmla="*/ 589084 w 4387361"/>
                <a:gd name="connsiteY2" fmla="*/ 2013439 h 2013439"/>
                <a:gd name="connsiteX3" fmla="*/ 1635369 w 4387361"/>
                <a:gd name="connsiteY3" fmla="*/ 1995854 h 2013439"/>
                <a:gd name="connsiteX4" fmla="*/ 2787161 w 4387361"/>
                <a:gd name="connsiteY4" fmla="*/ 0 h 2013439"/>
                <a:gd name="connsiteX5" fmla="*/ 3903784 w 4387361"/>
                <a:gd name="connsiteY5" fmla="*/ 8792 h 2013439"/>
                <a:gd name="connsiteX6" fmla="*/ 4387361 w 4387361"/>
                <a:gd name="connsiteY6" fmla="*/ 800100 h 2013439"/>
                <a:gd name="connsiteX0" fmla="*/ 238312 w 4369777"/>
                <a:gd name="connsiteY0" fmla="*/ 504574 h 2013439"/>
                <a:gd name="connsiteX1" fmla="*/ 0 w 4369777"/>
                <a:gd name="connsiteY1" fmla="*/ 940777 h 2013439"/>
                <a:gd name="connsiteX2" fmla="*/ 571500 w 4369777"/>
                <a:gd name="connsiteY2" fmla="*/ 2013439 h 2013439"/>
                <a:gd name="connsiteX3" fmla="*/ 1617785 w 4369777"/>
                <a:gd name="connsiteY3" fmla="*/ 1995854 h 2013439"/>
                <a:gd name="connsiteX4" fmla="*/ 2769577 w 4369777"/>
                <a:gd name="connsiteY4" fmla="*/ 0 h 2013439"/>
                <a:gd name="connsiteX5" fmla="*/ 3886200 w 4369777"/>
                <a:gd name="connsiteY5" fmla="*/ 8792 h 2013439"/>
                <a:gd name="connsiteX6" fmla="*/ 4369777 w 4369777"/>
                <a:gd name="connsiteY6" fmla="*/ 800100 h 2013439"/>
                <a:gd name="connsiteX0" fmla="*/ 565858 w 4369777"/>
                <a:gd name="connsiteY0" fmla="*/ 0 h 2024068"/>
                <a:gd name="connsiteX1" fmla="*/ 0 w 4369777"/>
                <a:gd name="connsiteY1" fmla="*/ 951406 h 2024068"/>
                <a:gd name="connsiteX2" fmla="*/ 571500 w 4369777"/>
                <a:gd name="connsiteY2" fmla="*/ 2024068 h 2024068"/>
                <a:gd name="connsiteX3" fmla="*/ 1617785 w 4369777"/>
                <a:gd name="connsiteY3" fmla="*/ 2006483 h 2024068"/>
                <a:gd name="connsiteX4" fmla="*/ 2769577 w 4369777"/>
                <a:gd name="connsiteY4" fmla="*/ 10629 h 2024068"/>
                <a:gd name="connsiteX5" fmla="*/ 3886200 w 4369777"/>
                <a:gd name="connsiteY5" fmla="*/ 19421 h 2024068"/>
                <a:gd name="connsiteX6" fmla="*/ 4369777 w 4369777"/>
                <a:gd name="connsiteY6" fmla="*/ 810729 h 2024068"/>
                <a:gd name="connsiteX0" fmla="*/ 562446 w 4369777"/>
                <a:gd name="connsiteY0" fmla="*/ 6431 h 2013439"/>
                <a:gd name="connsiteX1" fmla="*/ 0 w 4369777"/>
                <a:gd name="connsiteY1" fmla="*/ 940777 h 2013439"/>
                <a:gd name="connsiteX2" fmla="*/ 571500 w 4369777"/>
                <a:gd name="connsiteY2" fmla="*/ 2013439 h 2013439"/>
                <a:gd name="connsiteX3" fmla="*/ 1617785 w 4369777"/>
                <a:gd name="connsiteY3" fmla="*/ 1995854 h 2013439"/>
                <a:gd name="connsiteX4" fmla="*/ 2769577 w 4369777"/>
                <a:gd name="connsiteY4" fmla="*/ 0 h 2013439"/>
                <a:gd name="connsiteX5" fmla="*/ 3886200 w 4369777"/>
                <a:gd name="connsiteY5" fmla="*/ 8792 h 2013439"/>
                <a:gd name="connsiteX6" fmla="*/ 4369777 w 4369777"/>
                <a:gd name="connsiteY6" fmla="*/ 800100 h 2013439"/>
                <a:gd name="connsiteX0" fmla="*/ 562446 w 4369777"/>
                <a:gd name="connsiteY0" fmla="*/ 6431 h 2013439"/>
                <a:gd name="connsiteX1" fmla="*/ 554047 w 4369777"/>
                <a:gd name="connsiteY1" fmla="*/ 3281 h 2013439"/>
                <a:gd name="connsiteX2" fmla="*/ 0 w 4369777"/>
                <a:gd name="connsiteY2" fmla="*/ 940777 h 2013439"/>
                <a:gd name="connsiteX3" fmla="*/ 571500 w 4369777"/>
                <a:gd name="connsiteY3" fmla="*/ 2013439 h 2013439"/>
                <a:gd name="connsiteX4" fmla="*/ 1617785 w 4369777"/>
                <a:gd name="connsiteY4" fmla="*/ 1995854 h 2013439"/>
                <a:gd name="connsiteX5" fmla="*/ 2769577 w 4369777"/>
                <a:gd name="connsiteY5" fmla="*/ 0 h 2013439"/>
                <a:gd name="connsiteX6" fmla="*/ 3886200 w 4369777"/>
                <a:gd name="connsiteY6" fmla="*/ 8792 h 2013439"/>
                <a:gd name="connsiteX7" fmla="*/ 4369777 w 4369777"/>
                <a:gd name="connsiteY7" fmla="*/ 800100 h 2013439"/>
                <a:gd name="connsiteX0" fmla="*/ 562446 w 4369777"/>
                <a:gd name="connsiteY0" fmla="*/ 85037 h 2092045"/>
                <a:gd name="connsiteX1" fmla="*/ 670053 w 4369777"/>
                <a:gd name="connsiteY1" fmla="*/ 0 h 2092045"/>
                <a:gd name="connsiteX2" fmla="*/ 0 w 4369777"/>
                <a:gd name="connsiteY2" fmla="*/ 1019383 h 2092045"/>
                <a:gd name="connsiteX3" fmla="*/ 571500 w 4369777"/>
                <a:gd name="connsiteY3" fmla="*/ 2092045 h 2092045"/>
                <a:gd name="connsiteX4" fmla="*/ 1617785 w 4369777"/>
                <a:gd name="connsiteY4" fmla="*/ 2074460 h 2092045"/>
                <a:gd name="connsiteX5" fmla="*/ 2769577 w 4369777"/>
                <a:gd name="connsiteY5" fmla="*/ 78606 h 2092045"/>
                <a:gd name="connsiteX6" fmla="*/ 3886200 w 4369777"/>
                <a:gd name="connsiteY6" fmla="*/ 87398 h 2092045"/>
                <a:gd name="connsiteX7" fmla="*/ 4369777 w 4369777"/>
                <a:gd name="connsiteY7" fmla="*/ 878706 h 2092045"/>
                <a:gd name="connsiteX0" fmla="*/ 562446 w 4369777"/>
                <a:gd name="connsiteY0" fmla="*/ 6431 h 2013439"/>
                <a:gd name="connsiteX1" fmla="*/ 608638 w 4369777"/>
                <a:gd name="connsiteY1" fmla="*/ 112463 h 2013439"/>
                <a:gd name="connsiteX2" fmla="*/ 0 w 4369777"/>
                <a:gd name="connsiteY2" fmla="*/ 940777 h 2013439"/>
                <a:gd name="connsiteX3" fmla="*/ 571500 w 4369777"/>
                <a:gd name="connsiteY3" fmla="*/ 2013439 h 2013439"/>
                <a:gd name="connsiteX4" fmla="*/ 1617785 w 4369777"/>
                <a:gd name="connsiteY4" fmla="*/ 1995854 h 2013439"/>
                <a:gd name="connsiteX5" fmla="*/ 2769577 w 4369777"/>
                <a:gd name="connsiteY5" fmla="*/ 0 h 2013439"/>
                <a:gd name="connsiteX6" fmla="*/ 3886200 w 4369777"/>
                <a:gd name="connsiteY6" fmla="*/ 8792 h 2013439"/>
                <a:gd name="connsiteX7" fmla="*/ 4369777 w 4369777"/>
                <a:gd name="connsiteY7" fmla="*/ 800100 h 2013439"/>
                <a:gd name="connsiteX0" fmla="*/ 1244834 w 4369777"/>
                <a:gd name="connsiteY0" fmla="*/ 0 h 2112778"/>
                <a:gd name="connsiteX1" fmla="*/ 608638 w 4369777"/>
                <a:gd name="connsiteY1" fmla="*/ 211802 h 2112778"/>
                <a:gd name="connsiteX2" fmla="*/ 0 w 4369777"/>
                <a:gd name="connsiteY2" fmla="*/ 1040116 h 2112778"/>
                <a:gd name="connsiteX3" fmla="*/ 571500 w 4369777"/>
                <a:gd name="connsiteY3" fmla="*/ 2112778 h 2112778"/>
                <a:gd name="connsiteX4" fmla="*/ 1617785 w 4369777"/>
                <a:gd name="connsiteY4" fmla="*/ 2095193 h 2112778"/>
                <a:gd name="connsiteX5" fmla="*/ 2769577 w 4369777"/>
                <a:gd name="connsiteY5" fmla="*/ 99339 h 2112778"/>
                <a:gd name="connsiteX6" fmla="*/ 3886200 w 4369777"/>
                <a:gd name="connsiteY6" fmla="*/ 108131 h 2112778"/>
                <a:gd name="connsiteX7" fmla="*/ 4369777 w 4369777"/>
                <a:gd name="connsiteY7" fmla="*/ 899439 h 2112778"/>
                <a:gd name="connsiteX0" fmla="*/ 1244834 w 4369777"/>
                <a:gd name="connsiteY0" fmla="*/ 0 h 2112778"/>
                <a:gd name="connsiteX1" fmla="*/ 608638 w 4369777"/>
                <a:gd name="connsiteY1" fmla="*/ 119680 h 2112778"/>
                <a:gd name="connsiteX2" fmla="*/ 0 w 4369777"/>
                <a:gd name="connsiteY2" fmla="*/ 1040116 h 2112778"/>
                <a:gd name="connsiteX3" fmla="*/ 571500 w 4369777"/>
                <a:gd name="connsiteY3" fmla="*/ 2112778 h 2112778"/>
                <a:gd name="connsiteX4" fmla="*/ 1617785 w 4369777"/>
                <a:gd name="connsiteY4" fmla="*/ 2095193 h 2112778"/>
                <a:gd name="connsiteX5" fmla="*/ 2769577 w 4369777"/>
                <a:gd name="connsiteY5" fmla="*/ 99339 h 2112778"/>
                <a:gd name="connsiteX6" fmla="*/ 3886200 w 4369777"/>
                <a:gd name="connsiteY6" fmla="*/ 108131 h 2112778"/>
                <a:gd name="connsiteX7" fmla="*/ 4369777 w 4369777"/>
                <a:gd name="connsiteY7" fmla="*/ 899439 h 2112778"/>
                <a:gd name="connsiteX0" fmla="*/ 1244834 w 4369777"/>
                <a:gd name="connsiteY0" fmla="*/ 0 h 2112778"/>
                <a:gd name="connsiteX1" fmla="*/ 615462 w 4369777"/>
                <a:gd name="connsiteY1" fmla="*/ 136739 h 2112778"/>
                <a:gd name="connsiteX2" fmla="*/ 0 w 4369777"/>
                <a:gd name="connsiteY2" fmla="*/ 1040116 h 2112778"/>
                <a:gd name="connsiteX3" fmla="*/ 571500 w 4369777"/>
                <a:gd name="connsiteY3" fmla="*/ 2112778 h 2112778"/>
                <a:gd name="connsiteX4" fmla="*/ 1617785 w 4369777"/>
                <a:gd name="connsiteY4" fmla="*/ 2095193 h 2112778"/>
                <a:gd name="connsiteX5" fmla="*/ 2769577 w 4369777"/>
                <a:gd name="connsiteY5" fmla="*/ 99339 h 2112778"/>
                <a:gd name="connsiteX6" fmla="*/ 3886200 w 4369777"/>
                <a:gd name="connsiteY6" fmla="*/ 108131 h 2112778"/>
                <a:gd name="connsiteX7" fmla="*/ 4369777 w 4369777"/>
                <a:gd name="connsiteY7" fmla="*/ 899439 h 2112778"/>
                <a:gd name="connsiteX0" fmla="*/ 1244834 w 4369777"/>
                <a:gd name="connsiteY0" fmla="*/ 0 h 2112778"/>
                <a:gd name="connsiteX1" fmla="*/ 577931 w 4369777"/>
                <a:gd name="connsiteY1" fmla="*/ 92384 h 2112778"/>
                <a:gd name="connsiteX2" fmla="*/ 0 w 4369777"/>
                <a:gd name="connsiteY2" fmla="*/ 1040116 h 2112778"/>
                <a:gd name="connsiteX3" fmla="*/ 571500 w 4369777"/>
                <a:gd name="connsiteY3" fmla="*/ 2112778 h 2112778"/>
                <a:gd name="connsiteX4" fmla="*/ 1617785 w 4369777"/>
                <a:gd name="connsiteY4" fmla="*/ 2095193 h 2112778"/>
                <a:gd name="connsiteX5" fmla="*/ 2769577 w 4369777"/>
                <a:gd name="connsiteY5" fmla="*/ 99339 h 2112778"/>
                <a:gd name="connsiteX6" fmla="*/ 3886200 w 4369777"/>
                <a:gd name="connsiteY6" fmla="*/ 108131 h 2112778"/>
                <a:gd name="connsiteX7" fmla="*/ 4369777 w 4369777"/>
                <a:gd name="connsiteY7" fmla="*/ 899439 h 2112778"/>
                <a:gd name="connsiteX0" fmla="*/ 1244834 w 4369777"/>
                <a:gd name="connsiteY0" fmla="*/ 0 h 2112778"/>
                <a:gd name="connsiteX1" fmla="*/ 581343 w 4369777"/>
                <a:gd name="connsiteY1" fmla="*/ 109444 h 2112778"/>
                <a:gd name="connsiteX2" fmla="*/ 0 w 4369777"/>
                <a:gd name="connsiteY2" fmla="*/ 1040116 h 2112778"/>
                <a:gd name="connsiteX3" fmla="*/ 571500 w 4369777"/>
                <a:gd name="connsiteY3" fmla="*/ 2112778 h 2112778"/>
                <a:gd name="connsiteX4" fmla="*/ 1617785 w 4369777"/>
                <a:gd name="connsiteY4" fmla="*/ 2095193 h 2112778"/>
                <a:gd name="connsiteX5" fmla="*/ 2769577 w 4369777"/>
                <a:gd name="connsiteY5" fmla="*/ 99339 h 2112778"/>
                <a:gd name="connsiteX6" fmla="*/ 3886200 w 4369777"/>
                <a:gd name="connsiteY6" fmla="*/ 108131 h 2112778"/>
                <a:gd name="connsiteX7" fmla="*/ 4369777 w 4369777"/>
                <a:gd name="connsiteY7" fmla="*/ 899439 h 2112778"/>
                <a:gd name="connsiteX0" fmla="*/ 1234598 w 4359541"/>
                <a:gd name="connsiteY0" fmla="*/ 0 h 2112778"/>
                <a:gd name="connsiteX1" fmla="*/ 571107 w 4359541"/>
                <a:gd name="connsiteY1" fmla="*/ 109444 h 2112778"/>
                <a:gd name="connsiteX2" fmla="*/ 0 w 4359541"/>
                <a:gd name="connsiteY2" fmla="*/ 1053764 h 2112778"/>
                <a:gd name="connsiteX3" fmla="*/ 561264 w 4359541"/>
                <a:gd name="connsiteY3" fmla="*/ 2112778 h 2112778"/>
                <a:gd name="connsiteX4" fmla="*/ 1607549 w 4359541"/>
                <a:gd name="connsiteY4" fmla="*/ 2095193 h 2112778"/>
                <a:gd name="connsiteX5" fmla="*/ 2759341 w 4359541"/>
                <a:gd name="connsiteY5" fmla="*/ 99339 h 2112778"/>
                <a:gd name="connsiteX6" fmla="*/ 3875964 w 4359541"/>
                <a:gd name="connsiteY6" fmla="*/ 108131 h 2112778"/>
                <a:gd name="connsiteX7" fmla="*/ 4359541 w 4359541"/>
                <a:gd name="connsiteY7" fmla="*/ 899439 h 2112778"/>
                <a:gd name="connsiteX0" fmla="*/ 1231186 w 4356129"/>
                <a:gd name="connsiteY0" fmla="*/ 0 h 2112778"/>
                <a:gd name="connsiteX1" fmla="*/ 567695 w 4356129"/>
                <a:gd name="connsiteY1" fmla="*/ 109444 h 2112778"/>
                <a:gd name="connsiteX2" fmla="*/ 0 w 4356129"/>
                <a:gd name="connsiteY2" fmla="*/ 1064000 h 2112778"/>
                <a:gd name="connsiteX3" fmla="*/ 557852 w 4356129"/>
                <a:gd name="connsiteY3" fmla="*/ 2112778 h 2112778"/>
                <a:gd name="connsiteX4" fmla="*/ 1604137 w 4356129"/>
                <a:gd name="connsiteY4" fmla="*/ 2095193 h 2112778"/>
                <a:gd name="connsiteX5" fmla="*/ 2755929 w 4356129"/>
                <a:gd name="connsiteY5" fmla="*/ 99339 h 2112778"/>
                <a:gd name="connsiteX6" fmla="*/ 3872552 w 4356129"/>
                <a:gd name="connsiteY6" fmla="*/ 108131 h 2112778"/>
                <a:gd name="connsiteX7" fmla="*/ 4356129 w 4356129"/>
                <a:gd name="connsiteY7" fmla="*/ 899439 h 2112778"/>
                <a:gd name="connsiteX0" fmla="*/ 1592852 w 4356129"/>
                <a:gd name="connsiteY0" fmla="*/ 0 h 2047951"/>
                <a:gd name="connsiteX1" fmla="*/ 567695 w 4356129"/>
                <a:gd name="connsiteY1" fmla="*/ 44617 h 2047951"/>
                <a:gd name="connsiteX2" fmla="*/ 0 w 4356129"/>
                <a:gd name="connsiteY2" fmla="*/ 999173 h 2047951"/>
                <a:gd name="connsiteX3" fmla="*/ 557852 w 4356129"/>
                <a:gd name="connsiteY3" fmla="*/ 2047951 h 2047951"/>
                <a:gd name="connsiteX4" fmla="*/ 1604137 w 4356129"/>
                <a:gd name="connsiteY4" fmla="*/ 2030366 h 2047951"/>
                <a:gd name="connsiteX5" fmla="*/ 2755929 w 4356129"/>
                <a:gd name="connsiteY5" fmla="*/ 34512 h 2047951"/>
                <a:gd name="connsiteX6" fmla="*/ 3872552 w 4356129"/>
                <a:gd name="connsiteY6" fmla="*/ 43304 h 2047951"/>
                <a:gd name="connsiteX7" fmla="*/ 4356129 w 4356129"/>
                <a:gd name="connsiteY7" fmla="*/ 834612 h 2047951"/>
                <a:gd name="connsiteX0" fmla="*/ 1592852 w 4356129"/>
                <a:gd name="connsiteY0" fmla="*/ 6562 h 2054513"/>
                <a:gd name="connsiteX1" fmla="*/ 1584453 w 4356129"/>
                <a:gd name="connsiteY1" fmla="*/ 0 h 2054513"/>
                <a:gd name="connsiteX2" fmla="*/ 567695 w 4356129"/>
                <a:gd name="connsiteY2" fmla="*/ 51179 h 2054513"/>
                <a:gd name="connsiteX3" fmla="*/ 0 w 4356129"/>
                <a:gd name="connsiteY3" fmla="*/ 1005735 h 2054513"/>
                <a:gd name="connsiteX4" fmla="*/ 557852 w 4356129"/>
                <a:gd name="connsiteY4" fmla="*/ 2054513 h 2054513"/>
                <a:gd name="connsiteX5" fmla="*/ 1604137 w 4356129"/>
                <a:gd name="connsiteY5" fmla="*/ 2036928 h 2054513"/>
                <a:gd name="connsiteX6" fmla="*/ 2755929 w 4356129"/>
                <a:gd name="connsiteY6" fmla="*/ 41074 h 2054513"/>
                <a:gd name="connsiteX7" fmla="*/ 3872552 w 4356129"/>
                <a:gd name="connsiteY7" fmla="*/ 49866 h 2054513"/>
                <a:gd name="connsiteX8" fmla="*/ 4356129 w 4356129"/>
                <a:gd name="connsiteY8" fmla="*/ 841174 h 2054513"/>
                <a:gd name="connsiteX0" fmla="*/ 1592852 w 4356129"/>
                <a:gd name="connsiteY0" fmla="*/ 0 h 2047951"/>
                <a:gd name="connsiteX1" fmla="*/ 1857408 w 4356129"/>
                <a:gd name="connsiteY1" fmla="*/ 150388 h 2047951"/>
                <a:gd name="connsiteX2" fmla="*/ 567695 w 4356129"/>
                <a:gd name="connsiteY2" fmla="*/ 44617 h 2047951"/>
                <a:gd name="connsiteX3" fmla="*/ 0 w 4356129"/>
                <a:gd name="connsiteY3" fmla="*/ 999173 h 2047951"/>
                <a:gd name="connsiteX4" fmla="*/ 557852 w 4356129"/>
                <a:gd name="connsiteY4" fmla="*/ 2047951 h 2047951"/>
                <a:gd name="connsiteX5" fmla="*/ 1604137 w 4356129"/>
                <a:gd name="connsiteY5" fmla="*/ 2030366 h 2047951"/>
                <a:gd name="connsiteX6" fmla="*/ 2755929 w 4356129"/>
                <a:gd name="connsiteY6" fmla="*/ 34512 h 2047951"/>
                <a:gd name="connsiteX7" fmla="*/ 3872552 w 4356129"/>
                <a:gd name="connsiteY7" fmla="*/ 43304 h 2047951"/>
                <a:gd name="connsiteX8" fmla="*/ 4356129 w 4356129"/>
                <a:gd name="connsiteY8" fmla="*/ 834612 h 2047951"/>
                <a:gd name="connsiteX0" fmla="*/ 1592852 w 4356129"/>
                <a:gd name="connsiteY0" fmla="*/ 30445 h 2078396"/>
                <a:gd name="connsiteX1" fmla="*/ 1563981 w 4356129"/>
                <a:gd name="connsiteY1" fmla="*/ 0 h 2078396"/>
                <a:gd name="connsiteX2" fmla="*/ 567695 w 4356129"/>
                <a:gd name="connsiteY2" fmla="*/ 75062 h 2078396"/>
                <a:gd name="connsiteX3" fmla="*/ 0 w 4356129"/>
                <a:gd name="connsiteY3" fmla="*/ 1029618 h 2078396"/>
                <a:gd name="connsiteX4" fmla="*/ 557852 w 4356129"/>
                <a:gd name="connsiteY4" fmla="*/ 2078396 h 2078396"/>
                <a:gd name="connsiteX5" fmla="*/ 1604137 w 4356129"/>
                <a:gd name="connsiteY5" fmla="*/ 2060811 h 2078396"/>
                <a:gd name="connsiteX6" fmla="*/ 2755929 w 4356129"/>
                <a:gd name="connsiteY6" fmla="*/ 64957 h 2078396"/>
                <a:gd name="connsiteX7" fmla="*/ 3872552 w 4356129"/>
                <a:gd name="connsiteY7" fmla="*/ 73749 h 2078396"/>
                <a:gd name="connsiteX8" fmla="*/ 4356129 w 4356129"/>
                <a:gd name="connsiteY8" fmla="*/ 865057 h 2078396"/>
                <a:gd name="connsiteX0" fmla="*/ 2162646 w 4356129"/>
                <a:gd name="connsiteY0" fmla="*/ 832251 h 2078396"/>
                <a:gd name="connsiteX1" fmla="*/ 1563981 w 4356129"/>
                <a:gd name="connsiteY1" fmla="*/ 0 h 2078396"/>
                <a:gd name="connsiteX2" fmla="*/ 567695 w 4356129"/>
                <a:gd name="connsiteY2" fmla="*/ 75062 h 2078396"/>
                <a:gd name="connsiteX3" fmla="*/ 0 w 4356129"/>
                <a:gd name="connsiteY3" fmla="*/ 1029618 h 2078396"/>
                <a:gd name="connsiteX4" fmla="*/ 557852 w 4356129"/>
                <a:gd name="connsiteY4" fmla="*/ 2078396 h 2078396"/>
                <a:gd name="connsiteX5" fmla="*/ 1604137 w 4356129"/>
                <a:gd name="connsiteY5" fmla="*/ 2060811 h 2078396"/>
                <a:gd name="connsiteX6" fmla="*/ 2755929 w 4356129"/>
                <a:gd name="connsiteY6" fmla="*/ 64957 h 2078396"/>
                <a:gd name="connsiteX7" fmla="*/ 3872552 w 4356129"/>
                <a:gd name="connsiteY7" fmla="*/ 73749 h 2078396"/>
                <a:gd name="connsiteX8" fmla="*/ 4356129 w 4356129"/>
                <a:gd name="connsiteY8" fmla="*/ 865057 h 2078396"/>
                <a:gd name="connsiteX0" fmla="*/ 2155823 w 4356129"/>
                <a:gd name="connsiteY0" fmla="*/ 852723 h 2078396"/>
                <a:gd name="connsiteX1" fmla="*/ 1563981 w 4356129"/>
                <a:gd name="connsiteY1" fmla="*/ 0 h 2078396"/>
                <a:gd name="connsiteX2" fmla="*/ 567695 w 4356129"/>
                <a:gd name="connsiteY2" fmla="*/ 75062 h 2078396"/>
                <a:gd name="connsiteX3" fmla="*/ 0 w 4356129"/>
                <a:gd name="connsiteY3" fmla="*/ 1029618 h 2078396"/>
                <a:gd name="connsiteX4" fmla="*/ 557852 w 4356129"/>
                <a:gd name="connsiteY4" fmla="*/ 2078396 h 2078396"/>
                <a:gd name="connsiteX5" fmla="*/ 1604137 w 4356129"/>
                <a:gd name="connsiteY5" fmla="*/ 2060811 h 2078396"/>
                <a:gd name="connsiteX6" fmla="*/ 2755929 w 4356129"/>
                <a:gd name="connsiteY6" fmla="*/ 64957 h 2078396"/>
                <a:gd name="connsiteX7" fmla="*/ 3872552 w 4356129"/>
                <a:gd name="connsiteY7" fmla="*/ 73749 h 2078396"/>
                <a:gd name="connsiteX8" fmla="*/ 4356129 w 4356129"/>
                <a:gd name="connsiteY8" fmla="*/ 865057 h 2078396"/>
                <a:gd name="connsiteX0" fmla="*/ 2169471 w 4356129"/>
                <a:gd name="connsiteY0" fmla="*/ 873195 h 2078396"/>
                <a:gd name="connsiteX1" fmla="*/ 1563981 w 4356129"/>
                <a:gd name="connsiteY1" fmla="*/ 0 h 2078396"/>
                <a:gd name="connsiteX2" fmla="*/ 567695 w 4356129"/>
                <a:gd name="connsiteY2" fmla="*/ 75062 h 2078396"/>
                <a:gd name="connsiteX3" fmla="*/ 0 w 4356129"/>
                <a:gd name="connsiteY3" fmla="*/ 1029618 h 2078396"/>
                <a:gd name="connsiteX4" fmla="*/ 557852 w 4356129"/>
                <a:gd name="connsiteY4" fmla="*/ 2078396 h 2078396"/>
                <a:gd name="connsiteX5" fmla="*/ 1604137 w 4356129"/>
                <a:gd name="connsiteY5" fmla="*/ 2060811 h 2078396"/>
                <a:gd name="connsiteX6" fmla="*/ 2755929 w 4356129"/>
                <a:gd name="connsiteY6" fmla="*/ 64957 h 2078396"/>
                <a:gd name="connsiteX7" fmla="*/ 3872552 w 4356129"/>
                <a:gd name="connsiteY7" fmla="*/ 73749 h 2078396"/>
                <a:gd name="connsiteX8" fmla="*/ 4356129 w 4356129"/>
                <a:gd name="connsiteY8" fmla="*/ 865057 h 2078396"/>
                <a:gd name="connsiteX0" fmla="*/ 2159235 w 4356129"/>
                <a:gd name="connsiteY0" fmla="*/ 849311 h 2078396"/>
                <a:gd name="connsiteX1" fmla="*/ 1563981 w 4356129"/>
                <a:gd name="connsiteY1" fmla="*/ 0 h 2078396"/>
                <a:gd name="connsiteX2" fmla="*/ 567695 w 4356129"/>
                <a:gd name="connsiteY2" fmla="*/ 75062 h 2078396"/>
                <a:gd name="connsiteX3" fmla="*/ 0 w 4356129"/>
                <a:gd name="connsiteY3" fmla="*/ 1029618 h 2078396"/>
                <a:gd name="connsiteX4" fmla="*/ 557852 w 4356129"/>
                <a:gd name="connsiteY4" fmla="*/ 2078396 h 2078396"/>
                <a:gd name="connsiteX5" fmla="*/ 1604137 w 4356129"/>
                <a:gd name="connsiteY5" fmla="*/ 2060811 h 2078396"/>
                <a:gd name="connsiteX6" fmla="*/ 2755929 w 4356129"/>
                <a:gd name="connsiteY6" fmla="*/ 64957 h 2078396"/>
                <a:gd name="connsiteX7" fmla="*/ 3872552 w 4356129"/>
                <a:gd name="connsiteY7" fmla="*/ 73749 h 2078396"/>
                <a:gd name="connsiteX8" fmla="*/ 4356129 w 4356129"/>
                <a:gd name="connsiteY8" fmla="*/ 865057 h 2078396"/>
                <a:gd name="connsiteX0" fmla="*/ 2169471 w 4356129"/>
                <a:gd name="connsiteY0" fmla="*/ 869783 h 2078396"/>
                <a:gd name="connsiteX1" fmla="*/ 1563981 w 4356129"/>
                <a:gd name="connsiteY1" fmla="*/ 0 h 2078396"/>
                <a:gd name="connsiteX2" fmla="*/ 567695 w 4356129"/>
                <a:gd name="connsiteY2" fmla="*/ 75062 h 2078396"/>
                <a:gd name="connsiteX3" fmla="*/ 0 w 4356129"/>
                <a:gd name="connsiteY3" fmla="*/ 1029618 h 2078396"/>
                <a:gd name="connsiteX4" fmla="*/ 557852 w 4356129"/>
                <a:gd name="connsiteY4" fmla="*/ 2078396 h 2078396"/>
                <a:gd name="connsiteX5" fmla="*/ 1604137 w 4356129"/>
                <a:gd name="connsiteY5" fmla="*/ 2060811 h 2078396"/>
                <a:gd name="connsiteX6" fmla="*/ 2755929 w 4356129"/>
                <a:gd name="connsiteY6" fmla="*/ 64957 h 2078396"/>
                <a:gd name="connsiteX7" fmla="*/ 3872552 w 4356129"/>
                <a:gd name="connsiteY7" fmla="*/ 73749 h 2078396"/>
                <a:gd name="connsiteX8" fmla="*/ 4356129 w 4356129"/>
                <a:gd name="connsiteY8" fmla="*/ 865057 h 2078396"/>
                <a:gd name="connsiteX0" fmla="*/ 2169471 w 4356129"/>
                <a:gd name="connsiteY0" fmla="*/ 825428 h 2034041"/>
                <a:gd name="connsiteX1" fmla="*/ 1693635 w 4356129"/>
                <a:gd name="connsiteY1" fmla="*/ 0 h 2034041"/>
                <a:gd name="connsiteX2" fmla="*/ 567695 w 4356129"/>
                <a:gd name="connsiteY2" fmla="*/ 30707 h 2034041"/>
                <a:gd name="connsiteX3" fmla="*/ 0 w 4356129"/>
                <a:gd name="connsiteY3" fmla="*/ 985263 h 2034041"/>
                <a:gd name="connsiteX4" fmla="*/ 557852 w 4356129"/>
                <a:gd name="connsiteY4" fmla="*/ 2034041 h 2034041"/>
                <a:gd name="connsiteX5" fmla="*/ 1604137 w 4356129"/>
                <a:gd name="connsiteY5" fmla="*/ 2016456 h 2034041"/>
                <a:gd name="connsiteX6" fmla="*/ 2755929 w 4356129"/>
                <a:gd name="connsiteY6" fmla="*/ 20602 h 2034041"/>
                <a:gd name="connsiteX7" fmla="*/ 3872552 w 4356129"/>
                <a:gd name="connsiteY7" fmla="*/ 29394 h 2034041"/>
                <a:gd name="connsiteX8" fmla="*/ 4356129 w 4356129"/>
                <a:gd name="connsiteY8" fmla="*/ 820702 h 2034041"/>
                <a:gd name="connsiteX0" fmla="*/ 2169471 w 4356129"/>
                <a:gd name="connsiteY0" fmla="*/ 804826 h 2013439"/>
                <a:gd name="connsiteX1" fmla="*/ 1693635 w 4356129"/>
                <a:gd name="connsiteY1" fmla="*/ 16930 h 2013439"/>
                <a:gd name="connsiteX2" fmla="*/ 567695 w 4356129"/>
                <a:gd name="connsiteY2" fmla="*/ 10105 h 2013439"/>
                <a:gd name="connsiteX3" fmla="*/ 0 w 4356129"/>
                <a:gd name="connsiteY3" fmla="*/ 964661 h 2013439"/>
                <a:gd name="connsiteX4" fmla="*/ 557852 w 4356129"/>
                <a:gd name="connsiteY4" fmla="*/ 2013439 h 2013439"/>
                <a:gd name="connsiteX5" fmla="*/ 1604137 w 4356129"/>
                <a:gd name="connsiteY5" fmla="*/ 1995854 h 2013439"/>
                <a:gd name="connsiteX6" fmla="*/ 2755929 w 4356129"/>
                <a:gd name="connsiteY6" fmla="*/ 0 h 2013439"/>
                <a:gd name="connsiteX7" fmla="*/ 3872552 w 4356129"/>
                <a:gd name="connsiteY7" fmla="*/ 8792 h 2013439"/>
                <a:gd name="connsiteX8" fmla="*/ 4356129 w 4356129"/>
                <a:gd name="connsiteY8" fmla="*/ 800100 h 2013439"/>
                <a:gd name="connsiteX0" fmla="*/ 2169471 w 4356129"/>
                <a:gd name="connsiteY0" fmla="*/ 804826 h 2013439"/>
                <a:gd name="connsiteX1" fmla="*/ 1690223 w 4356129"/>
                <a:gd name="connsiteY1" fmla="*/ 13518 h 2013439"/>
                <a:gd name="connsiteX2" fmla="*/ 567695 w 4356129"/>
                <a:gd name="connsiteY2" fmla="*/ 10105 h 2013439"/>
                <a:gd name="connsiteX3" fmla="*/ 0 w 4356129"/>
                <a:gd name="connsiteY3" fmla="*/ 964661 h 2013439"/>
                <a:gd name="connsiteX4" fmla="*/ 557852 w 4356129"/>
                <a:gd name="connsiteY4" fmla="*/ 2013439 h 2013439"/>
                <a:gd name="connsiteX5" fmla="*/ 1604137 w 4356129"/>
                <a:gd name="connsiteY5" fmla="*/ 1995854 h 2013439"/>
                <a:gd name="connsiteX6" fmla="*/ 2755929 w 4356129"/>
                <a:gd name="connsiteY6" fmla="*/ 0 h 2013439"/>
                <a:gd name="connsiteX7" fmla="*/ 3872552 w 4356129"/>
                <a:gd name="connsiteY7" fmla="*/ 8792 h 2013439"/>
                <a:gd name="connsiteX8" fmla="*/ 4356129 w 4356129"/>
                <a:gd name="connsiteY8" fmla="*/ 800100 h 2013439"/>
                <a:gd name="connsiteX0" fmla="*/ 2169471 w 4356129"/>
                <a:gd name="connsiteY0" fmla="*/ 804826 h 2013439"/>
                <a:gd name="connsiteX1" fmla="*/ 1690223 w 4356129"/>
                <a:gd name="connsiteY1" fmla="*/ 13518 h 2013439"/>
                <a:gd name="connsiteX2" fmla="*/ 567695 w 4356129"/>
                <a:gd name="connsiteY2" fmla="*/ 10105 h 2013439"/>
                <a:gd name="connsiteX3" fmla="*/ 0 w 4356129"/>
                <a:gd name="connsiteY3" fmla="*/ 964661 h 2013439"/>
                <a:gd name="connsiteX4" fmla="*/ 557852 w 4356129"/>
                <a:gd name="connsiteY4" fmla="*/ 2013439 h 2013439"/>
                <a:gd name="connsiteX5" fmla="*/ 1604137 w 4356129"/>
                <a:gd name="connsiteY5" fmla="*/ 1995854 h 2013439"/>
                <a:gd name="connsiteX6" fmla="*/ 2755929 w 4356129"/>
                <a:gd name="connsiteY6" fmla="*/ 0 h 2013439"/>
                <a:gd name="connsiteX7" fmla="*/ 3872552 w 4356129"/>
                <a:gd name="connsiteY7" fmla="*/ 8792 h 2013439"/>
                <a:gd name="connsiteX8" fmla="*/ 4356129 w 4356129"/>
                <a:gd name="connsiteY8" fmla="*/ 800100 h 2013439"/>
                <a:gd name="connsiteX0" fmla="*/ 2169471 w 4356129"/>
                <a:gd name="connsiteY0" fmla="*/ 804826 h 2013439"/>
                <a:gd name="connsiteX1" fmla="*/ 1679987 w 4356129"/>
                <a:gd name="connsiteY1" fmla="*/ 13518 h 2013439"/>
                <a:gd name="connsiteX2" fmla="*/ 567695 w 4356129"/>
                <a:gd name="connsiteY2" fmla="*/ 10105 h 2013439"/>
                <a:gd name="connsiteX3" fmla="*/ 0 w 4356129"/>
                <a:gd name="connsiteY3" fmla="*/ 964661 h 2013439"/>
                <a:gd name="connsiteX4" fmla="*/ 557852 w 4356129"/>
                <a:gd name="connsiteY4" fmla="*/ 2013439 h 2013439"/>
                <a:gd name="connsiteX5" fmla="*/ 1604137 w 4356129"/>
                <a:gd name="connsiteY5" fmla="*/ 1995854 h 2013439"/>
                <a:gd name="connsiteX6" fmla="*/ 2755929 w 4356129"/>
                <a:gd name="connsiteY6" fmla="*/ 0 h 2013439"/>
                <a:gd name="connsiteX7" fmla="*/ 3872552 w 4356129"/>
                <a:gd name="connsiteY7" fmla="*/ 8792 h 2013439"/>
                <a:gd name="connsiteX8" fmla="*/ 4356129 w 4356129"/>
                <a:gd name="connsiteY8" fmla="*/ 800100 h 2013439"/>
                <a:gd name="connsiteX0" fmla="*/ 2119229 w 4356129"/>
                <a:gd name="connsiteY0" fmla="*/ 714391 h 2013439"/>
                <a:gd name="connsiteX1" fmla="*/ 1679987 w 4356129"/>
                <a:gd name="connsiteY1" fmla="*/ 13518 h 2013439"/>
                <a:gd name="connsiteX2" fmla="*/ 567695 w 4356129"/>
                <a:gd name="connsiteY2" fmla="*/ 10105 h 2013439"/>
                <a:gd name="connsiteX3" fmla="*/ 0 w 4356129"/>
                <a:gd name="connsiteY3" fmla="*/ 964661 h 2013439"/>
                <a:gd name="connsiteX4" fmla="*/ 557852 w 4356129"/>
                <a:gd name="connsiteY4" fmla="*/ 2013439 h 2013439"/>
                <a:gd name="connsiteX5" fmla="*/ 1604137 w 4356129"/>
                <a:gd name="connsiteY5" fmla="*/ 1995854 h 2013439"/>
                <a:gd name="connsiteX6" fmla="*/ 2755929 w 4356129"/>
                <a:gd name="connsiteY6" fmla="*/ 0 h 2013439"/>
                <a:gd name="connsiteX7" fmla="*/ 3872552 w 4356129"/>
                <a:gd name="connsiteY7" fmla="*/ 8792 h 2013439"/>
                <a:gd name="connsiteX8" fmla="*/ 4356129 w 4356129"/>
                <a:gd name="connsiteY8" fmla="*/ 800100 h 2013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56129" h="2013439">
                  <a:moveTo>
                    <a:pt x="2119229" y="714391"/>
                  </a:moveTo>
                  <a:lnTo>
                    <a:pt x="1679987" y="13518"/>
                  </a:lnTo>
                  <a:lnTo>
                    <a:pt x="567695" y="10105"/>
                  </a:lnTo>
                  <a:lnTo>
                    <a:pt x="0" y="964661"/>
                  </a:lnTo>
                  <a:lnTo>
                    <a:pt x="557852" y="2013439"/>
                  </a:lnTo>
                  <a:lnTo>
                    <a:pt x="1604137" y="1995854"/>
                  </a:lnTo>
                  <a:lnTo>
                    <a:pt x="2755929" y="0"/>
                  </a:lnTo>
                  <a:lnTo>
                    <a:pt x="3872552" y="8792"/>
                  </a:lnTo>
                  <a:lnTo>
                    <a:pt x="4356129" y="800100"/>
                  </a:lnTo>
                </a:path>
              </a:pathLst>
            </a:custGeom>
            <a:noFill/>
            <a:ln w="165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709F3996-0BE2-4771-BD5E-03C69041A7DA}"/>
                </a:ext>
              </a:extLst>
            </p:cNvPr>
            <p:cNvSpPr/>
            <p:nvPr/>
          </p:nvSpPr>
          <p:spPr>
            <a:xfrm>
              <a:off x="3065807" y="2854532"/>
              <a:ext cx="4299438" cy="2013439"/>
            </a:xfrm>
            <a:custGeom>
              <a:avLst/>
              <a:gdLst>
                <a:gd name="connsiteX0" fmla="*/ 0 w 4387361"/>
                <a:gd name="connsiteY0" fmla="*/ 958362 h 2013439"/>
                <a:gd name="connsiteX1" fmla="*/ 589084 w 4387361"/>
                <a:gd name="connsiteY1" fmla="*/ 2013439 h 2013439"/>
                <a:gd name="connsiteX2" fmla="*/ 1635369 w 4387361"/>
                <a:gd name="connsiteY2" fmla="*/ 1995854 h 2013439"/>
                <a:gd name="connsiteX3" fmla="*/ 2787161 w 4387361"/>
                <a:gd name="connsiteY3" fmla="*/ 0 h 2013439"/>
                <a:gd name="connsiteX4" fmla="*/ 3903784 w 4387361"/>
                <a:gd name="connsiteY4" fmla="*/ 8792 h 2013439"/>
                <a:gd name="connsiteX5" fmla="*/ 4387361 w 4387361"/>
                <a:gd name="connsiteY5" fmla="*/ 800100 h 2013439"/>
                <a:gd name="connsiteX0" fmla="*/ 0 w 4264269"/>
                <a:gd name="connsiteY0" fmla="*/ 1169378 h 2013439"/>
                <a:gd name="connsiteX1" fmla="*/ 465992 w 4264269"/>
                <a:gd name="connsiteY1" fmla="*/ 2013439 h 2013439"/>
                <a:gd name="connsiteX2" fmla="*/ 1512277 w 4264269"/>
                <a:gd name="connsiteY2" fmla="*/ 1995854 h 2013439"/>
                <a:gd name="connsiteX3" fmla="*/ 2664069 w 4264269"/>
                <a:gd name="connsiteY3" fmla="*/ 0 h 2013439"/>
                <a:gd name="connsiteX4" fmla="*/ 3780692 w 4264269"/>
                <a:gd name="connsiteY4" fmla="*/ 8792 h 2013439"/>
                <a:gd name="connsiteX5" fmla="*/ 4264269 w 4264269"/>
                <a:gd name="connsiteY5" fmla="*/ 800100 h 2013439"/>
                <a:gd name="connsiteX0" fmla="*/ 0 w 4299438"/>
                <a:gd name="connsiteY0" fmla="*/ 1099040 h 2013439"/>
                <a:gd name="connsiteX1" fmla="*/ 501161 w 4299438"/>
                <a:gd name="connsiteY1" fmla="*/ 2013439 h 2013439"/>
                <a:gd name="connsiteX2" fmla="*/ 1547446 w 4299438"/>
                <a:gd name="connsiteY2" fmla="*/ 1995854 h 2013439"/>
                <a:gd name="connsiteX3" fmla="*/ 2699238 w 4299438"/>
                <a:gd name="connsiteY3" fmla="*/ 0 h 2013439"/>
                <a:gd name="connsiteX4" fmla="*/ 3815861 w 4299438"/>
                <a:gd name="connsiteY4" fmla="*/ 8792 h 2013439"/>
                <a:gd name="connsiteX5" fmla="*/ 4299438 w 4299438"/>
                <a:gd name="connsiteY5" fmla="*/ 800100 h 2013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99438" h="2013439">
                  <a:moveTo>
                    <a:pt x="0" y="1099040"/>
                  </a:moveTo>
                  <a:lnTo>
                    <a:pt x="501161" y="2013439"/>
                  </a:lnTo>
                  <a:lnTo>
                    <a:pt x="1547446" y="1995854"/>
                  </a:lnTo>
                  <a:lnTo>
                    <a:pt x="2699238" y="0"/>
                  </a:lnTo>
                  <a:lnTo>
                    <a:pt x="3815861" y="8792"/>
                  </a:lnTo>
                  <a:lnTo>
                    <a:pt x="4299438" y="800100"/>
                  </a:lnTo>
                </a:path>
              </a:pathLst>
            </a:custGeom>
            <a:noFill/>
            <a:ln w="165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6DD08526-BEAB-4B9E-A36D-E36C8E5D9B93}"/>
                </a:ext>
              </a:extLst>
            </p:cNvPr>
            <p:cNvSpPr/>
            <p:nvPr/>
          </p:nvSpPr>
          <p:spPr>
            <a:xfrm>
              <a:off x="5305137" y="2854532"/>
              <a:ext cx="4299438" cy="2013439"/>
            </a:xfrm>
            <a:custGeom>
              <a:avLst/>
              <a:gdLst>
                <a:gd name="connsiteX0" fmla="*/ 0 w 4387361"/>
                <a:gd name="connsiteY0" fmla="*/ 958362 h 2013439"/>
                <a:gd name="connsiteX1" fmla="*/ 589084 w 4387361"/>
                <a:gd name="connsiteY1" fmla="*/ 2013439 h 2013439"/>
                <a:gd name="connsiteX2" fmla="*/ 1635369 w 4387361"/>
                <a:gd name="connsiteY2" fmla="*/ 1995854 h 2013439"/>
                <a:gd name="connsiteX3" fmla="*/ 2787161 w 4387361"/>
                <a:gd name="connsiteY3" fmla="*/ 0 h 2013439"/>
                <a:gd name="connsiteX4" fmla="*/ 3903784 w 4387361"/>
                <a:gd name="connsiteY4" fmla="*/ 8792 h 2013439"/>
                <a:gd name="connsiteX5" fmla="*/ 4387361 w 4387361"/>
                <a:gd name="connsiteY5" fmla="*/ 800100 h 2013439"/>
                <a:gd name="connsiteX0" fmla="*/ 0 w 4264269"/>
                <a:gd name="connsiteY0" fmla="*/ 1169378 h 2013439"/>
                <a:gd name="connsiteX1" fmla="*/ 465992 w 4264269"/>
                <a:gd name="connsiteY1" fmla="*/ 2013439 h 2013439"/>
                <a:gd name="connsiteX2" fmla="*/ 1512277 w 4264269"/>
                <a:gd name="connsiteY2" fmla="*/ 1995854 h 2013439"/>
                <a:gd name="connsiteX3" fmla="*/ 2664069 w 4264269"/>
                <a:gd name="connsiteY3" fmla="*/ 0 h 2013439"/>
                <a:gd name="connsiteX4" fmla="*/ 3780692 w 4264269"/>
                <a:gd name="connsiteY4" fmla="*/ 8792 h 2013439"/>
                <a:gd name="connsiteX5" fmla="*/ 4264269 w 4264269"/>
                <a:gd name="connsiteY5" fmla="*/ 800100 h 2013439"/>
                <a:gd name="connsiteX0" fmla="*/ 0 w 4299438"/>
                <a:gd name="connsiteY0" fmla="*/ 1099040 h 2013439"/>
                <a:gd name="connsiteX1" fmla="*/ 501161 w 4299438"/>
                <a:gd name="connsiteY1" fmla="*/ 2013439 h 2013439"/>
                <a:gd name="connsiteX2" fmla="*/ 1547446 w 4299438"/>
                <a:gd name="connsiteY2" fmla="*/ 1995854 h 2013439"/>
                <a:gd name="connsiteX3" fmla="*/ 2699238 w 4299438"/>
                <a:gd name="connsiteY3" fmla="*/ 0 h 2013439"/>
                <a:gd name="connsiteX4" fmla="*/ 3815861 w 4299438"/>
                <a:gd name="connsiteY4" fmla="*/ 8792 h 2013439"/>
                <a:gd name="connsiteX5" fmla="*/ 4299438 w 4299438"/>
                <a:gd name="connsiteY5" fmla="*/ 800100 h 2013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99438" h="2013439">
                  <a:moveTo>
                    <a:pt x="0" y="1099040"/>
                  </a:moveTo>
                  <a:lnTo>
                    <a:pt x="501161" y="2013439"/>
                  </a:lnTo>
                  <a:lnTo>
                    <a:pt x="1547446" y="1995854"/>
                  </a:lnTo>
                  <a:lnTo>
                    <a:pt x="2699238" y="0"/>
                  </a:lnTo>
                  <a:lnTo>
                    <a:pt x="3815861" y="8792"/>
                  </a:lnTo>
                  <a:lnTo>
                    <a:pt x="4299438" y="800100"/>
                  </a:lnTo>
                </a:path>
              </a:pathLst>
            </a:custGeom>
            <a:noFill/>
            <a:ln w="165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9589B684-4FEA-4689-B4D3-23F254AE6F18}"/>
                </a:ext>
              </a:extLst>
            </p:cNvPr>
            <p:cNvSpPr/>
            <p:nvPr/>
          </p:nvSpPr>
          <p:spPr>
            <a:xfrm rot="10800000">
              <a:off x="7544468" y="2854533"/>
              <a:ext cx="4356129" cy="2013439"/>
            </a:xfrm>
            <a:custGeom>
              <a:avLst/>
              <a:gdLst>
                <a:gd name="connsiteX0" fmla="*/ 0 w 4387361"/>
                <a:gd name="connsiteY0" fmla="*/ 958362 h 2013439"/>
                <a:gd name="connsiteX1" fmla="*/ 589084 w 4387361"/>
                <a:gd name="connsiteY1" fmla="*/ 2013439 h 2013439"/>
                <a:gd name="connsiteX2" fmla="*/ 1635369 w 4387361"/>
                <a:gd name="connsiteY2" fmla="*/ 1995854 h 2013439"/>
                <a:gd name="connsiteX3" fmla="*/ 2787161 w 4387361"/>
                <a:gd name="connsiteY3" fmla="*/ 0 h 2013439"/>
                <a:gd name="connsiteX4" fmla="*/ 3903784 w 4387361"/>
                <a:gd name="connsiteY4" fmla="*/ 8792 h 2013439"/>
                <a:gd name="connsiteX5" fmla="*/ 4387361 w 4387361"/>
                <a:gd name="connsiteY5" fmla="*/ 800100 h 2013439"/>
                <a:gd name="connsiteX0" fmla="*/ 0 w 4387361"/>
                <a:gd name="connsiteY0" fmla="*/ 958362 h 2013439"/>
                <a:gd name="connsiteX1" fmla="*/ 8792 w 4387361"/>
                <a:gd name="connsiteY1" fmla="*/ 940777 h 2013439"/>
                <a:gd name="connsiteX2" fmla="*/ 589084 w 4387361"/>
                <a:gd name="connsiteY2" fmla="*/ 2013439 h 2013439"/>
                <a:gd name="connsiteX3" fmla="*/ 1635369 w 4387361"/>
                <a:gd name="connsiteY3" fmla="*/ 1995854 h 2013439"/>
                <a:gd name="connsiteX4" fmla="*/ 2787161 w 4387361"/>
                <a:gd name="connsiteY4" fmla="*/ 0 h 2013439"/>
                <a:gd name="connsiteX5" fmla="*/ 3903784 w 4387361"/>
                <a:gd name="connsiteY5" fmla="*/ 8792 h 2013439"/>
                <a:gd name="connsiteX6" fmla="*/ 4387361 w 4387361"/>
                <a:gd name="connsiteY6" fmla="*/ 800100 h 2013439"/>
                <a:gd name="connsiteX0" fmla="*/ 0 w 4387361"/>
                <a:gd name="connsiteY0" fmla="*/ 958362 h 2013439"/>
                <a:gd name="connsiteX1" fmla="*/ 17584 w 4387361"/>
                <a:gd name="connsiteY1" fmla="*/ 940777 h 2013439"/>
                <a:gd name="connsiteX2" fmla="*/ 589084 w 4387361"/>
                <a:gd name="connsiteY2" fmla="*/ 2013439 h 2013439"/>
                <a:gd name="connsiteX3" fmla="*/ 1635369 w 4387361"/>
                <a:gd name="connsiteY3" fmla="*/ 1995854 h 2013439"/>
                <a:gd name="connsiteX4" fmla="*/ 2787161 w 4387361"/>
                <a:gd name="connsiteY4" fmla="*/ 0 h 2013439"/>
                <a:gd name="connsiteX5" fmla="*/ 3903784 w 4387361"/>
                <a:gd name="connsiteY5" fmla="*/ 8792 h 2013439"/>
                <a:gd name="connsiteX6" fmla="*/ 4387361 w 4387361"/>
                <a:gd name="connsiteY6" fmla="*/ 800100 h 2013439"/>
                <a:gd name="connsiteX0" fmla="*/ 238312 w 4369777"/>
                <a:gd name="connsiteY0" fmla="*/ 504574 h 2013439"/>
                <a:gd name="connsiteX1" fmla="*/ 0 w 4369777"/>
                <a:gd name="connsiteY1" fmla="*/ 940777 h 2013439"/>
                <a:gd name="connsiteX2" fmla="*/ 571500 w 4369777"/>
                <a:gd name="connsiteY2" fmla="*/ 2013439 h 2013439"/>
                <a:gd name="connsiteX3" fmla="*/ 1617785 w 4369777"/>
                <a:gd name="connsiteY3" fmla="*/ 1995854 h 2013439"/>
                <a:gd name="connsiteX4" fmla="*/ 2769577 w 4369777"/>
                <a:gd name="connsiteY4" fmla="*/ 0 h 2013439"/>
                <a:gd name="connsiteX5" fmla="*/ 3886200 w 4369777"/>
                <a:gd name="connsiteY5" fmla="*/ 8792 h 2013439"/>
                <a:gd name="connsiteX6" fmla="*/ 4369777 w 4369777"/>
                <a:gd name="connsiteY6" fmla="*/ 800100 h 2013439"/>
                <a:gd name="connsiteX0" fmla="*/ 565858 w 4369777"/>
                <a:gd name="connsiteY0" fmla="*/ 0 h 2024068"/>
                <a:gd name="connsiteX1" fmla="*/ 0 w 4369777"/>
                <a:gd name="connsiteY1" fmla="*/ 951406 h 2024068"/>
                <a:gd name="connsiteX2" fmla="*/ 571500 w 4369777"/>
                <a:gd name="connsiteY2" fmla="*/ 2024068 h 2024068"/>
                <a:gd name="connsiteX3" fmla="*/ 1617785 w 4369777"/>
                <a:gd name="connsiteY3" fmla="*/ 2006483 h 2024068"/>
                <a:gd name="connsiteX4" fmla="*/ 2769577 w 4369777"/>
                <a:gd name="connsiteY4" fmla="*/ 10629 h 2024068"/>
                <a:gd name="connsiteX5" fmla="*/ 3886200 w 4369777"/>
                <a:gd name="connsiteY5" fmla="*/ 19421 h 2024068"/>
                <a:gd name="connsiteX6" fmla="*/ 4369777 w 4369777"/>
                <a:gd name="connsiteY6" fmla="*/ 810729 h 2024068"/>
                <a:gd name="connsiteX0" fmla="*/ 562446 w 4369777"/>
                <a:gd name="connsiteY0" fmla="*/ 6431 h 2013439"/>
                <a:gd name="connsiteX1" fmla="*/ 0 w 4369777"/>
                <a:gd name="connsiteY1" fmla="*/ 940777 h 2013439"/>
                <a:gd name="connsiteX2" fmla="*/ 571500 w 4369777"/>
                <a:gd name="connsiteY2" fmla="*/ 2013439 h 2013439"/>
                <a:gd name="connsiteX3" fmla="*/ 1617785 w 4369777"/>
                <a:gd name="connsiteY3" fmla="*/ 1995854 h 2013439"/>
                <a:gd name="connsiteX4" fmla="*/ 2769577 w 4369777"/>
                <a:gd name="connsiteY4" fmla="*/ 0 h 2013439"/>
                <a:gd name="connsiteX5" fmla="*/ 3886200 w 4369777"/>
                <a:gd name="connsiteY5" fmla="*/ 8792 h 2013439"/>
                <a:gd name="connsiteX6" fmla="*/ 4369777 w 4369777"/>
                <a:gd name="connsiteY6" fmla="*/ 800100 h 2013439"/>
                <a:gd name="connsiteX0" fmla="*/ 562446 w 4369777"/>
                <a:gd name="connsiteY0" fmla="*/ 6431 h 2013439"/>
                <a:gd name="connsiteX1" fmla="*/ 554047 w 4369777"/>
                <a:gd name="connsiteY1" fmla="*/ 3281 h 2013439"/>
                <a:gd name="connsiteX2" fmla="*/ 0 w 4369777"/>
                <a:gd name="connsiteY2" fmla="*/ 940777 h 2013439"/>
                <a:gd name="connsiteX3" fmla="*/ 571500 w 4369777"/>
                <a:gd name="connsiteY3" fmla="*/ 2013439 h 2013439"/>
                <a:gd name="connsiteX4" fmla="*/ 1617785 w 4369777"/>
                <a:gd name="connsiteY4" fmla="*/ 1995854 h 2013439"/>
                <a:gd name="connsiteX5" fmla="*/ 2769577 w 4369777"/>
                <a:gd name="connsiteY5" fmla="*/ 0 h 2013439"/>
                <a:gd name="connsiteX6" fmla="*/ 3886200 w 4369777"/>
                <a:gd name="connsiteY6" fmla="*/ 8792 h 2013439"/>
                <a:gd name="connsiteX7" fmla="*/ 4369777 w 4369777"/>
                <a:gd name="connsiteY7" fmla="*/ 800100 h 2013439"/>
                <a:gd name="connsiteX0" fmla="*/ 562446 w 4369777"/>
                <a:gd name="connsiteY0" fmla="*/ 85037 h 2092045"/>
                <a:gd name="connsiteX1" fmla="*/ 670053 w 4369777"/>
                <a:gd name="connsiteY1" fmla="*/ 0 h 2092045"/>
                <a:gd name="connsiteX2" fmla="*/ 0 w 4369777"/>
                <a:gd name="connsiteY2" fmla="*/ 1019383 h 2092045"/>
                <a:gd name="connsiteX3" fmla="*/ 571500 w 4369777"/>
                <a:gd name="connsiteY3" fmla="*/ 2092045 h 2092045"/>
                <a:gd name="connsiteX4" fmla="*/ 1617785 w 4369777"/>
                <a:gd name="connsiteY4" fmla="*/ 2074460 h 2092045"/>
                <a:gd name="connsiteX5" fmla="*/ 2769577 w 4369777"/>
                <a:gd name="connsiteY5" fmla="*/ 78606 h 2092045"/>
                <a:gd name="connsiteX6" fmla="*/ 3886200 w 4369777"/>
                <a:gd name="connsiteY6" fmla="*/ 87398 h 2092045"/>
                <a:gd name="connsiteX7" fmla="*/ 4369777 w 4369777"/>
                <a:gd name="connsiteY7" fmla="*/ 878706 h 2092045"/>
                <a:gd name="connsiteX0" fmla="*/ 562446 w 4369777"/>
                <a:gd name="connsiteY0" fmla="*/ 6431 h 2013439"/>
                <a:gd name="connsiteX1" fmla="*/ 608638 w 4369777"/>
                <a:gd name="connsiteY1" fmla="*/ 112463 h 2013439"/>
                <a:gd name="connsiteX2" fmla="*/ 0 w 4369777"/>
                <a:gd name="connsiteY2" fmla="*/ 940777 h 2013439"/>
                <a:gd name="connsiteX3" fmla="*/ 571500 w 4369777"/>
                <a:gd name="connsiteY3" fmla="*/ 2013439 h 2013439"/>
                <a:gd name="connsiteX4" fmla="*/ 1617785 w 4369777"/>
                <a:gd name="connsiteY4" fmla="*/ 1995854 h 2013439"/>
                <a:gd name="connsiteX5" fmla="*/ 2769577 w 4369777"/>
                <a:gd name="connsiteY5" fmla="*/ 0 h 2013439"/>
                <a:gd name="connsiteX6" fmla="*/ 3886200 w 4369777"/>
                <a:gd name="connsiteY6" fmla="*/ 8792 h 2013439"/>
                <a:gd name="connsiteX7" fmla="*/ 4369777 w 4369777"/>
                <a:gd name="connsiteY7" fmla="*/ 800100 h 2013439"/>
                <a:gd name="connsiteX0" fmla="*/ 1244834 w 4369777"/>
                <a:gd name="connsiteY0" fmla="*/ 0 h 2112778"/>
                <a:gd name="connsiteX1" fmla="*/ 608638 w 4369777"/>
                <a:gd name="connsiteY1" fmla="*/ 211802 h 2112778"/>
                <a:gd name="connsiteX2" fmla="*/ 0 w 4369777"/>
                <a:gd name="connsiteY2" fmla="*/ 1040116 h 2112778"/>
                <a:gd name="connsiteX3" fmla="*/ 571500 w 4369777"/>
                <a:gd name="connsiteY3" fmla="*/ 2112778 h 2112778"/>
                <a:gd name="connsiteX4" fmla="*/ 1617785 w 4369777"/>
                <a:gd name="connsiteY4" fmla="*/ 2095193 h 2112778"/>
                <a:gd name="connsiteX5" fmla="*/ 2769577 w 4369777"/>
                <a:gd name="connsiteY5" fmla="*/ 99339 h 2112778"/>
                <a:gd name="connsiteX6" fmla="*/ 3886200 w 4369777"/>
                <a:gd name="connsiteY6" fmla="*/ 108131 h 2112778"/>
                <a:gd name="connsiteX7" fmla="*/ 4369777 w 4369777"/>
                <a:gd name="connsiteY7" fmla="*/ 899439 h 2112778"/>
                <a:gd name="connsiteX0" fmla="*/ 1244834 w 4369777"/>
                <a:gd name="connsiteY0" fmla="*/ 0 h 2112778"/>
                <a:gd name="connsiteX1" fmla="*/ 608638 w 4369777"/>
                <a:gd name="connsiteY1" fmla="*/ 119680 h 2112778"/>
                <a:gd name="connsiteX2" fmla="*/ 0 w 4369777"/>
                <a:gd name="connsiteY2" fmla="*/ 1040116 h 2112778"/>
                <a:gd name="connsiteX3" fmla="*/ 571500 w 4369777"/>
                <a:gd name="connsiteY3" fmla="*/ 2112778 h 2112778"/>
                <a:gd name="connsiteX4" fmla="*/ 1617785 w 4369777"/>
                <a:gd name="connsiteY4" fmla="*/ 2095193 h 2112778"/>
                <a:gd name="connsiteX5" fmla="*/ 2769577 w 4369777"/>
                <a:gd name="connsiteY5" fmla="*/ 99339 h 2112778"/>
                <a:gd name="connsiteX6" fmla="*/ 3886200 w 4369777"/>
                <a:gd name="connsiteY6" fmla="*/ 108131 h 2112778"/>
                <a:gd name="connsiteX7" fmla="*/ 4369777 w 4369777"/>
                <a:gd name="connsiteY7" fmla="*/ 899439 h 2112778"/>
                <a:gd name="connsiteX0" fmla="*/ 1244834 w 4369777"/>
                <a:gd name="connsiteY0" fmla="*/ 0 h 2112778"/>
                <a:gd name="connsiteX1" fmla="*/ 615462 w 4369777"/>
                <a:gd name="connsiteY1" fmla="*/ 136739 h 2112778"/>
                <a:gd name="connsiteX2" fmla="*/ 0 w 4369777"/>
                <a:gd name="connsiteY2" fmla="*/ 1040116 h 2112778"/>
                <a:gd name="connsiteX3" fmla="*/ 571500 w 4369777"/>
                <a:gd name="connsiteY3" fmla="*/ 2112778 h 2112778"/>
                <a:gd name="connsiteX4" fmla="*/ 1617785 w 4369777"/>
                <a:gd name="connsiteY4" fmla="*/ 2095193 h 2112778"/>
                <a:gd name="connsiteX5" fmla="*/ 2769577 w 4369777"/>
                <a:gd name="connsiteY5" fmla="*/ 99339 h 2112778"/>
                <a:gd name="connsiteX6" fmla="*/ 3886200 w 4369777"/>
                <a:gd name="connsiteY6" fmla="*/ 108131 h 2112778"/>
                <a:gd name="connsiteX7" fmla="*/ 4369777 w 4369777"/>
                <a:gd name="connsiteY7" fmla="*/ 899439 h 2112778"/>
                <a:gd name="connsiteX0" fmla="*/ 1244834 w 4369777"/>
                <a:gd name="connsiteY0" fmla="*/ 0 h 2112778"/>
                <a:gd name="connsiteX1" fmla="*/ 577931 w 4369777"/>
                <a:gd name="connsiteY1" fmla="*/ 92384 h 2112778"/>
                <a:gd name="connsiteX2" fmla="*/ 0 w 4369777"/>
                <a:gd name="connsiteY2" fmla="*/ 1040116 h 2112778"/>
                <a:gd name="connsiteX3" fmla="*/ 571500 w 4369777"/>
                <a:gd name="connsiteY3" fmla="*/ 2112778 h 2112778"/>
                <a:gd name="connsiteX4" fmla="*/ 1617785 w 4369777"/>
                <a:gd name="connsiteY4" fmla="*/ 2095193 h 2112778"/>
                <a:gd name="connsiteX5" fmla="*/ 2769577 w 4369777"/>
                <a:gd name="connsiteY5" fmla="*/ 99339 h 2112778"/>
                <a:gd name="connsiteX6" fmla="*/ 3886200 w 4369777"/>
                <a:gd name="connsiteY6" fmla="*/ 108131 h 2112778"/>
                <a:gd name="connsiteX7" fmla="*/ 4369777 w 4369777"/>
                <a:gd name="connsiteY7" fmla="*/ 899439 h 2112778"/>
                <a:gd name="connsiteX0" fmla="*/ 1244834 w 4369777"/>
                <a:gd name="connsiteY0" fmla="*/ 0 h 2112778"/>
                <a:gd name="connsiteX1" fmla="*/ 581343 w 4369777"/>
                <a:gd name="connsiteY1" fmla="*/ 109444 h 2112778"/>
                <a:gd name="connsiteX2" fmla="*/ 0 w 4369777"/>
                <a:gd name="connsiteY2" fmla="*/ 1040116 h 2112778"/>
                <a:gd name="connsiteX3" fmla="*/ 571500 w 4369777"/>
                <a:gd name="connsiteY3" fmla="*/ 2112778 h 2112778"/>
                <a:gd name="connsiteX4" fmla="*/ 1617785 w 4369777"/>
                <a:gd name="connsiteY4" fmla="*/ 2095193 h 2112778"/>
                <a:gd name="connsiteX5" fmla="*/ 2769577 w 4369777"/>
                <a:gd name="connsiteY5" fmla="*/ 99339 h 2112778"/>
                <a:gd name="connsiteX6" fmla="*/ 3886200 w 4369777"/>
                <a:gd name="connsiteY6" fmla="*/ 108131 h 2112778"/>
                <a:gd name="connsiteX7" fmla="*/ 4369777 w 4369777"/>
                <a:gd name="connsiteY7" fmla="*/ 899439 h 2112778"/>
                <a:gd name="connsiteX0" fmla="*/ 1234598 w 4359541"/>
                <a:gd name="connsiteY0" fmla="*/ 0 h 2112778"/>
                <a:gd name="connsiteX1" fmla="*/ 571107 w 4359541"/>
                <a:gd name="connsiteY1" fmla="*/ 109444 h 2112778"/>
                <a:gd name="connsiteX2" fmla="*/ 0 w 4359541"/>
                <a:gd name="connsiteY2" fmla="*/ 1053764 h 2112778"/>
                <a:gd name="connsiteX3" fmla="*/ 561264 w 4359541"/>
                <a:gd name="connsiteY3" fmla="*/ 2112778 h 2112778"/>
                <a:gd name="connsiteX4" fmla="*/ 1607549 w 4359541"/>
                <a:gd name="connsiteY4" fmla="*/ 2095193 h 2112778"/>
                <a:gd name="connsiteX5" fmla="*/ 2759341 w 4359541"/>
                <a:gd name="connsiteY5" fmla="*/ 99339 h 2112778"/>
                <a:gd name="connsiteX6" fmla="*/ 3875964 w 4359541"/>
                <a:gd name="connsiteY6" fmla="*/ 108131 h 2112778"/>
                <a:gd name="connsiteX7" fmla="*/ 4359541 w 4359541"/>
                <a:gd name="connsiteY7" fmla="*/ 899439 h 2112778"/>
                <a:gd name="connsiteX0" fmla="*/ 1231186 w 4356129"/>
                <a:gd name="connsiteY0" fmla="*/ 0 h 2112778"/>
                <a:gd name="connsiteX1" fmla="*/ 567695 w 4356129"/>
                <a:gd name="connsiteY1" fmla="*/ 109444 h 2112778"/>
                <a:gd name="connsiteX2" fmla="*/ 0 w 4356129"/>
                <a:gd name="connsiteY2" fmla="*/ 1064000 h 2112778"/>
                <a:gd name="connsiteX3" fmla="*/ 557852 w 4356129"/>
                <a:gd name="connsiteY3" fmla="*/ 2112778 h 2112778"/>
                <a:gd name="connsiteX4" fmla="*/ 1604137 w 4356129"/>
                <a:gd name="connsiteY4" fmla="*/ 2095193 h 2112778"/>
                <a:gd name="connsiteX5" fmla="*/ 2755929 w 4356129"/>
                <a:gd name="connsiteY5" fmla="*/ 99339 h 2112778"/>
                <a:gd name="connsiteX6" fmla="*/ 3872552 w 4356129"/>
                <a:gd name="connsiteY6" fmla="*/ 108131 h 2112778"/>
                <a:gd name="connsiteX7" fmla="*/ 4356129 w 4356129"/>
                <a:gd name="connsiteY7" fmla="*/ 899439 h 2112778"/>
                <a:gd name="connsiteX0" fmla="*/ 1592852 w 4356129"/>
                <a:gd name="connsiteY0" fmla="*/ 0 h 2047951"/>
                <a:gd name="connsiteX1" fmla="*/ 567695 w 4356129"/>
                <a:gd name="connsiteY1" fmla="*/ 44617 h 2047951"/>
                <a:gd name="connsiteX2" fmla="*/ 0 w 4356129"/>
                <a:gd name="connsiteY2" fmla="*/ 999173 h 2047951"/>
                <a:gd name="connsiteX3" fmla="*/ 557852 w 4356129"/>
                <a:gd name="connsiteY3" fmla="*/ 2047951 h 2047951"/>
                <a:gd name="connsiteX4" fmla="*/ 1604137 w 4356129"/>
                <a:gd name="connsiteY4" fmla="*/ 2030366 h 2047951"/>
                <a:gd name="connsiteX5" fmla="*/ 2755929 w 4356129"/>
                <a:gd name="connsiteY5" fmla="*/ 34512 h 2047951"/>
                <a:gd name="connsiteX6" fmla="*/ 3872552 w 4356129"/>
                <a:gd name="connsiteY6" fmla="*/ 43304 h 2047951"/>
                <a:gd name="connsiteX7" fmla="*/ 4356129 w 4356129"/>
                <a:gd name="connsiteY7" fmla="*/ 834612 h 2047951"/>
                <a:gd name="connsiteX0" fmla="*/ 1592852 w 4356129"/>
                <a:gd name="connsiteY0" fmla="*/ 6562 h 2054513"/>
                <a:gd name="connsiteX1" fmla="*/ 1584453 w 4356129"/>
                <a:gd name="connsiteY1" fmla="*/ 0 h 2054513"/>
                <a:gd name="connsiteX2" fmla="*/ 567695 w 4356129"/>
                <a:gd name="connsiteY2" fmla="*/ 51179 h 2054513"/>
                <a:gd name="connsiteX3" fmla="*/ 0 w 4356129"/>
                <a:gd name="connsiteY3" fmla="*/ 1005735 h 2054513"/>
                <a:gd name="connsiteX4" fmla="*/ 557852 w 4356129"/>
                <a:gd name="connsiteY4" fmla="*/ 2054513 h 2054513"/>
                <a:gd name="connsiteX5" fmla="*/ 1604137 w 4356129"/>
                <a:gd name="connsiteY5" fmla="*/ 2036928 h 2054513"/>
                <a:gd name="connsiteX6" fmla="*/ 2755929 w 4356129"/>
                <a:gd name="connsiteY6" fmla="*/ 41074 h 2054513"/>
                <a:gd name="connsiteX7" fmla="*/ 3872552 w 4356129"/>
                <a:gd name="connsiteY7" fmla="*/ 49866 h 2054513"/>
                <a:gd name="connsiteX8" fmla="*/ 4356129 w 4356129"/>
                <a:gd name="connsiteY8" fmla="*/ 841174 h 2054513"/>
                <a:gd name="connsiteX0" fmla="*/ 1592852 w 4356129"/>
                <a:gd name="connsiteY0" fmla="*/ 0 h 2047951"/>
                <a:gd name="connsiteX1" fmla="*/ 1857408 w 4356129"/>
                <a:gd name="connsiteY1" fmla="*/ 150388 h 2047951"/>
                <a:gd name="connsiteX2" fmla="*/ 567695 w 4356129"/>
                <a:gd name="connsiteY2" fmla="*/ 44617 h 2047951"/>
                <a:gd name="connsiteX3" fmla="*/ 0 w 4356129"/>
                <a:gd name="connsiteY3" fmla="*/ 999173 h 2047951"/>
                <a:gd name="connsiteX4" fmla="*/ 557852 w 4356129"/>
                <a:gd name="connsiteY4" fmla="*/ 2047951 h 2047951"/>
                <a:gd name="connsiteX5" fmla="*/ 1604137 w 4356129"/>
                <a:gd name="connsiteY5" fmla="*/ 2030366 h 2047951"/>
                <a:gd name="connsiteX6" fmla="*/ 2755929 w 4356129"/>
                <a:gd name="connsiteY6" fmla="*/ 34512 h 2047951"/>
                <a:gd name="connsiteX7" fmla="*/ 3872552 w 4356129"/>
                <a:gd name="connsiteY7" fmla="*/ 43304 h 2047951"/>
                <a:gd name="connsiteX8" fmla="*/ 4356129 w 4356129"/>
                <a:gd name="connsiteY8" fmla="*/ 834612 h 2047951"/>
                <a:gd name="connsiteX0" fmla="*/ 1592852 w 4356129"/>
                <a:gd name="connsiteY0" fmla="*/ 30445 h 2078396"/>
                <a:gd name="connsiteX1" fmla="*/ 1563981 w 4356129"/>
                <a:gd name="connsiteY1" fmla="*/ 0 h 2078396"/>
                <a:gd name="connsiteX2" fmla="*/ 567695 w 4356129"/>
                <a:gd name="connsiteY2" fmla="*/ 75062 h 2078396"/>
                <a:gd name="connsiteX3" fmla="*/ 0 w 4356129"/>
                <a:gd name="connsiteY3" fmla="*/ 1029618 h 2078396"/>
                <a:gd name="connsiteX4" fmla="*/ 557852 w 4356129"/>
                <a:gd name="connsiteY4" fmla="*/ 2078396 h 2078396"/>
                <a:gd name="connsiteX5" fmla="*/ 1604137 w 4356129"/>
                <a:gd name="connsiteY5" fmla="*/ 2060811 h 2078396"/>
                <a:gd name="connsiteX6" fmla="*/ 2755929 w 4356129"/>
                <a:gd name="connsiteY6" fmla="*/ 64957 h 2078396"/>
                <a:gd name="connsiteX7" fmla="*/ 3872552 w 4356129"/>
                <a:gd name="connsiteY7" fmla="*/ 73749 h 2078396"/>
                <a:gd name="connsiteX8" fmla="*/ 4356129 w 4356129"/>
                <a:gd name="connsiteY8" fmla="*/ 865057 h 2078396"/>
                <a:gd name="connsiteX0" fmla="*/ 2162646 w 4356129"/>
                <a:gd name="connsiteY0" fmla="*/ 832251 h 2078396"/>
                <a:gd name="connsiteX1" fmla="*/ 1563981 w 4356129"/>
                <a:gd name="connsiteY1" fmla="*/ 0 h 2078396"/>
                <a:gd name="connsiteX2" fmla="*/ 567695 w 4356129"/>
                <a:gd name="connsiteY2" fmla="*/ 75062 h 2078396"/>
                <a:gd name="connsiteX3" fmla="*/ 0 w 4356129"/>
                <a:gd name="connsiteY3" fmla="*/ 1029618 h 2078396"/>
                <a:gd name="connsiteX4" fmla="*/ 557852 w 4356129"/>
                <a:gd name="connsiteY4" fmla="*/ 2078396 h 2078396"/>
                <a:gd name="connsiteX5" fmla="*/ 1604137 w 4356129"/>
                <a:gd name="connsiteY5" fmla="*/ 2060811 h 2078396"/>
                <a:gd name="connsiteX6" fmla="*/ 2755929 w 4356129"/>
                <a:gd name="connsiteY6" fmla="*/ 64957 h 2078396"/>
                <a:gd name="connsiteX7" fmla="*/ 3872552 w 4356129"/>
                <a:gd name="connsiteY7" fmla="*/ 73749 h 2078396"/>
                <a:gd name="connsiteX8" fmla="*/ 4356129 w 4356129"/>
                <a:gd name="connsiteY8" fmla="*/ 865057 h 2078396"/>
                <a:gd name="connsiteX0" fmla="*/ 2155823 w 4356129"/>
                <a:gd name="connsiteY0" fmla="*/ 852723 h 2078396"/>
                <a:gd name="connsiteX1" fmla="*/ 1563981 w 4356129"/>
                <a:gd name="connsiteY1" fmla="*/ 0 h 2078396"/>
                <a:gd name="connsiteX2" fmla="*/ 567695 w 4356129"/>
                <a:gd name="connsiteY2" fmla="*/ 75062 h 2078396"/>
                <a:gd name="connsiteX3" fmla="*/ 0 w 4356129"/>
                <a:gd name="connsiteY3" fmla="*/ 1029618 h 2078396"/>
                <a:gd name="connsiteX4" fmla="*/ 557852 w 4356129"/>
                <a:gd name="connsiteY4" fmla="*/ 2078396 h 2078396"/>
                <a:gd name="connsiteX5" fmla="*/ 1604137 w 4356129"/>
                <a:gd name="connsiteY5" fmla="*/ 2060811 h 2078396"/>
                <a:gd name="connsiteX6" fmla="*/ 2755929 w 4356129"/>
                <a:gd name="connsiteY6" fmla="*/ 64957 h 2078396"/>
                <a:gd name="connsiteX7" fmla="*/ 3872552 w 4356129"/>
                <a:gd name="connsiteY7" fmla="*/ 73749 h 2078396"/>
                <a:gd name="connsiteX8" fmla="*/ 4356129 w 4356129"/>
                <a:gd name="connsiteY8" fmla="*/ 865057 h 2078396"/>
                <a:gd name="connsiteX0" fmla="*/ 2169471 w 4356129"/>
                <a:gd name="connsiteY0" fmla="*/ 873195 h 2078396"/>
                <a:gd name="connsiteX1" fmla="*/ 1563981 w 4356129"/>
                <a:gd name="connsiteY1" fmla="*/ 0 h 2078396"/>
                <a:gd name="connsiteX2" fmla="*/ 567695 w 4356129"/>
                <a:gd name="connsiteY2" fmla="*/ 75062 h 2078396"/>
                <a:gd name="connsiteX3" fmla="*/ 0 w 4356129"/>
                <a:gd name="connsiteY3" fmla="*/ 1029618 h 2078396"/>
                <a:gd name="connsiteX4" fmla="*/ 557852 w 4356129"/>
                <a:gd name="connsiteY4" fmla="*/ 2078396 h 2078396"/>
                <a:gd name="connsiteX5" fmla="*/ 1604137 w 4356129"/>
                <a:gd name="connsiteY5" fmla="*/ 2060811 h 2078396"/>
                <a:gd name="connsiteX6" fmla="*/ 2755929 w 4356129"/>
                <a:gd name="connsiteY6" fmla="*/ 64957 h 2078396"/>
                <a:gd name="connsiteX7" fmla="*/ 3872552 w 4356129"/>
                <a:gd name="connsiteY7" fmla="*/ 73749 h 2078396"/>
                <a:gd name="connsiteX8" fmla="*/ 4356129 w 4356129"/>
                <a:gd name="connsiteY8" fmla="*/ 865057 h 2078396"/>
                <a:gd name="connsiteX0" fmla="*/ 2159235 w 4356129"/>
                <a:gd name="connsiteY0" fmla="*/ 849311 h 2078396"/>
                <a:gd name="connsiteX1" fmla="*/ 1563981 w 4356129"/>
                <a:gd name="connsiteY1" fmla="*/ 0 h 2078396"/>
                <a:gd name="connsiteX2" fmla="*/ 567695 w 4356129"/>
                <a:gd name="connsiteY2" fmla="*/ 75062 h 2078396"/>
                <a:gd name="connsiteX3" fmla="*/ 0 w 4356129"/>
                <a:gd name="connsiteY3" fmla="*/ 1029618 h 2078396"/>
                <a:gd name="connsiteX4" fmla="*/ 557852 w 4356129"/>
                <a:gd name="connsiteY4" fmla="*/ 2078396 h 2078396"/>
                <a:gd name="connsiteX5" fmla="*/ 1604137 w 4356129"/>
                <a:gd name="connsiteY5" fmla="*/ 2060811 h 2078396"/>
                <a:gd name="connsiteX6" fmla="*/ 2755929 w 4356129"/>
                <a:gd name="connsiteY6" fmla="*/ 64957 h 2078396"/>
                <a:gd name="connsiteX7" fmla="*/ 3872552 w 4356129"/>
                <a:gd name="connsiteY7" fmla="*/ 73749 h 2078396"/>
                <a:gd name="connsiteX8" fmla="*/ 4356129 w 4356129"/>
                <a:gd name="connsiteY8" fmla="*/ 865057 h 2078396"/>
                <a:gd name="connsiteX0" fmla="*/ 2169471 w 4356129"/>
                <a:gd name="connsiteY0" fmla="*/ 869783 h 2078396"/>
                <a:gd name="connsiteX1" fmla="*/ 1563981 w 4356129"/>
                <a:gd name="connsiteY1" fmla="*/ 0 h 2078396"/>
                <a:gd name="connsiteX2" fmla="*/ 567695 w 4356129"/>
                <a:gd name="connsiteY2" fmla="*/ 75062 h 2078396"/>
                <a:gd name="connsiteX3" fmla="*/ 0 w 4356129"/>
                <a:gd name="connsiteY3" fmla="*/ 1029618 h 2078396"/>
                <a:gd name="connsiteX4" fmla="*/ 557852 w 4356129"/>
                <a:gd name="connsiteY4" fmla="*/ 2078396 h 2078396"/>
                <a:gd name="connsiteX5" fmla="*/ 1604137 w 4356129"/>
                <a:gd name="connsiteY5" fmla="*/ 2060811 h 2078396"/>
                <a:gd name="connsiteX6" fmla="*/ 2755929 w 4356129"/>
                <a:gd name="connsiteY6" fmla="*/ 64957 h 2078396"/>
                <a:gd name="connsiteX7" fmla="*/ 3872552 w 4356129"/>
                <a:gd name="connsiteY7" fmla="*/ 73749 h 2078396"/>
                <a:gd name="connsiteX8" fmla="*/ 4356129 w 4356129"/>
                <a:gd name="connsiteY8" fmla="*/ 865057 h 2078396"/>
                <a:gd name="connsiteX0" fmla="*/ 2169471 w 4356129"/>
                <a:gd name="connsiteY0" fmla="*/ 825428 h 2034041"/>
                <a:gd name="connsiteX1" fmla="*/ 1693635 w 4356129"/>
                <a:gd name="connsiteY1" fmla="*/ 0 h 2034041"/>
                <a:gd name="connsiteX2" fmla="*/ 567695 w 4356129"/>
                <a:gd name="connsiteY2" fmla="*/ 30707 h 2034041"/>
                <a:gd name="connsiteX3" fmla="*/ 0 w 4356129"/>
                <a:gd name="connsiteY3" fmla="*/ 985263 h 2034041"/>
                <a:gd name="connsiteX4" fmla="*/ 557852 w 4356129"/>
                <a:gd name="connsiteY4" fmla="*/ 2034041 h 2034041"/>
                <a:gd name="connsiteX5" fmla="*/ 1604137 w 4356129"/>
                <a:gd name="connsiteY5" fmla="*/ 2016456 h 2034041"/>
                <a:gd name="connsiteX6" fmla="*/ 2755929 w 4356129"/>
                <a:gd name="connsiteY6" fmla="*/ 20602 h 2034041"/>
                <a:gd name="connsiteX7" fmla="*/ 3872552 w 4356129"/>
                <a:gd name="connsiteY7" fmla="*/ 29394 h 2034041"/>
                <a:gd name="connsiteX8" fmla="*/ 4356129 w 4356129"/>
                <a:gd name="connsiteY8" fmla="*/ 820702 h 2034041"/>
                <a:gd name="connsiteX0" fmla="*/ 2169471 w 4356129"/>
                <a:gd name="connsiteY0" fmla="*/ 804826 h 2013439"/>
                <a:gd name="connsiteX1" fmla="*/ 1693635 w 4356129"/>
                <a:gd name="connsiteY1" fmla="*/ 16930 h 2013439"/>
                <a:gd name="connsiteX2" fmla="*/ 567695 w 4356129"/>
                <a:gd name="connsiteY2" fmla="*/ 10105 h 2013439"/>
                <a:gd name="connsiteX3" fmla="*/ 0 w 4356129"/>
                <a:gd name="connsiteY3" fmla="*/ 964661 h 2013439"/>
                <a:gd name="connsiteX4" fmla="*/ 557852 w 4356129"/>
                <a:gd name="connsiteY4" fmla="*/ 2013439 h 2013439"/>
                <a:gd name="connsiteX5" fmla="*/ 1604137 w 4356129"/>
                <a:gd name="connsiteY5" fmla="*/ 1995854 h 2013439"/>
                <a:gd name="connsiteX6" fmla="*/ 2755929 w 4356129"/>
                <a:gd name="connsiteY6" fmla="*/ 0 h 2013439"/>
                <a:gd name="connsiteX7" fmla="*/ 3872552 w 4356129"/>
                <a:gd name="connsiteY7" fmla="*/ 8792 h 2013439"/>
                <a:gd name="connsiteX8" fmla="*/ 4356129 w 4356129"/>
                <a:gd name="connsiteY8" fmla="*/ 800100 h 2013439"/>
                <a:gd name="connsiteX0" fmla="*/ 2169471 w 4356129"/>
                <a:gd name="connsiteY0" fmla="*/ 804826 h 2013439"/>
                <a:gd name="connsiteX1" fmla="*/ 1690223 w 4356129"/>
                <a:gd name="connsiteY1" fmla="*/ 13518 h 2013439"/>
                <a:gd name="connsiteX2" fmla="*/ 567695 w 4356129"/>
                <a:gd name="connsiteY2" fmla="*/ 10105 h 2013439"/>
                <a:gd name="connsiteX3" fmla="*/ 0 w 4356129"/>
                <a:gd name="connsiteY3" fmla="*/ 964661 h 2013439"/>
                <a:gd name="connsiteX4" fmla="*/ 557852 w 4356129"/>
                <a:gd name="connsiteY4" fmla="*/ 2013439 h 2013439"/>
                <a:gd name="connsiteX5" fmla="*/ 1604137 w 4356129"/>
                <a:gd name="connsiteY5" fmla="*/ 1995854 h 2013439"/>
                <a:gd name="connsiteX6" fmla="*/ 2755929 w 4356129"/>
                <a:gd name="connsiteY6" fmla="*/ 0 h 2013439"/>
                <a:gd name="connsiteX7" fmla="*/ 3872552 w 4356129"/>
                <a:gd name="connsiteY7" fmla="*/ 8792 h 2013439"/>
                <a:gd name="connsiteX8" fmla="*/ 4356129 w 4356129"/>
                <a:gd name="connsiteY8" fmla="*/ 800100 h 2013439"/>
                <a:gd name="connsiteX0" fmla="*/ 2169471 w 4356129"/>
                <a:gd name="connsiteY0" fmla="*/ 804826 h 2013439"/>
                <a:gd name="connsiteX1" fmla="*/ 1690223 w 4356129"/>
                <a:gd name="connsiteY1" fmla="*/ 13518 h 2013439"/>
                <a:gd name="connsiteX2" fmla="*/ 567695 w 4356129"/>
                <a:gd name="connsiteY2" fmla="*/ 10105 h 2013439"/>
                <a:gd name="connsiteX3" fmla="*/ 0 w 4356129"/>
                <a:gd name="connsiteY3" fmla="*/ 964661 h 2013439"/>
                <a:gd name="connsiteX4" fmla="*/ 557852 w 4356129"/>
                <a:gd name="connsiteY4" fmla="*/ 2013439 h 2013439"/>
                <a:gd name="connsiteX5" fmla="*/ 1604137 w 4356129"/>
                <a:gd name="connsiteY5" fmla="*/ 1995854 h 2013439"/>
                <a:gd name="connsiteX6" fmla="*/ 2755929 w 4356129"/>
                <a:gd name="connsiteY6" fmla="*/ 0 h 2013439"/>
                <a:gd name="connsiteX7" fmla="*/ 3872552 w 4356129"/>
                <a:gd name="connsiteY7" fmla="*/ 8792 h 2013439"/>
                <a:gd name="connsiteX8" fmla="*/ 4356129 w 4356129"/>
                <a:gd name="connsiteY8" fmla="*/ 800100 h 2013439"/>
                <a:gd name="connsiteX0" fmla="*/ 2169471 w 4356129"/>
                <a:gd name="connsiteY0" fmla="*/ 804826 h 2013439"/>
                <a:gd name="connsiteX1" fmla="*/ 1679987 w 4356129"/>
                <a:gd name="connsiteY1" fmla="*/ 13518 h 2013439"/>
                <a:gd name="connsiteX2" fmla="*/ 567695 w 4356129"/>
                <a:gd name="connsiteY2" fmla="*/ 10105 h 2013439"/>
                <a:gd name="connsiteX3" fmla="*/ 0 w 4356129"/>
                <a:gd name="connsiteY3" fmla="*/ 964661 h 2013439"/>
                <a:gd name="connsiteX4" fmla="*/ 557852 w 4356129"/>
                <a:gd name="connsiteY4" fmla="*/ 2013439 h 2013439"/>
                <a:gd name="connsiteX5" fmla="*/ 1604137 w 4356129"/>
                <a:gd name="connsiteY5" fmla="*/ 1995854 h 2013439"/>
                <a:gd name="connsiteX6" fmla="*/ 2755929 w 4356129"/>
                <a:gd name="connsiteY6" fmla="*/ 0 h 2013439"/>
                <a:gd name="connsiteX7" fmla="*/ 3872552 w 4356129"/>
                <a:gd name="connsiteY7" fmla="*/ 8792 h 2013439"/>
                <a:gd name="connsiteX8" fmla="*/ 4356129 w 4356129"/>
                <a:gd name="connsiteY8" fmla="*/ 800100 h 2013439"/>
                <a:gd name="connsiteX0" fmla="*/ 2068988 w 4356129"/>
                <a:gd name="connsiteY0" fmla="*/ 754584 h 2013439"/>
                <a:gd name="connsiteX1" fmla="*/ 1679987 w 4356129"/>
                <a:gd name="connsiteY1" fmla="*/ 13518 h 2013439"/>
                <a:gd name="connsiteX2" fmla="*/ 567695 w 4356129"/>
                <a:gd name="connsiteY2" fmla="*/ 10105 h 2013439"/>
                <a:gd name="connsiteX3" fmla="*/ 0 w 4356129"/>
                <a:gd name="connsiteY3" fmla="*/ 964661 h 2013439"/>
                <a:gd name="connsiteX4" fmla="*/ 557852 w 4356129"/>
                <a:gd name="connsiteY4" fmla="*/ 2013439 h 2013439"/>
                <a:gd name="connsiteX5" fmla="*/ 1604137 w 4356129"/>
                <a:gd name="connsiteY5" fmla="*/ 1995854 h 2013439"/>
                <a:gd name="connsiteX6" fmla="*/ 2755929 w 4356129"/>
                <a:gd name="connsiteY6" fmla="*/ 0 h 2013439"/>
                <a:gd name="connsiteX7" fmla="*/ 3872552 w 4356129"/>
                <a:gd name="connsiteY7" fmla="*/ 8792 h 2013439"/>
                <a:gd name="connsiteX8" fmla="*/ 4356129 w 4356129"/>
                <a:gd name="connsiteY8" fmla="*/ 800100 h 2013439"/>
                <a:gd name="connsiteX0" fmla="*/ 2068988 w 4356129"/>
                <a:gd name="connsiteY0" fmla="*/ 754584 h 2013439"/>
                <a:gd name="connsiteX1" fmla="*/ 1679987 w 4356129"/>
                <a:gd name="connsiteY1" fmla="*/ 13518 h 2013439"/>
                <a:gd name="connsiteX2" fmla="*/ 567695 w 4356129"/>
                <a:gd name="connsiteY2" fmla="*/ 10105 h 2013439"/>
                <a:gd name="connsiteX3" fmla="*/ 0 w 4356129"/>
                <a:gd name="connsiteY3" fmla="*/ 964661 h 2013439"/>
                <a:gd name="connsiteX4" fmla="*/ 557852 w 4356129"/>
                <a:gd name="connsiteY4" fmla="*/ 2013439 h 2013439"/>
                <a:gd name="connsiteX5" fmla="*/ 1604137 w 4356129"/>
                <a:gd name="connsiteY5" fmla="*/ 1995854 h 2013439"/>
                <a:gd name="connsiteX6" fmla="*/ 2755929 w 4356129"/>
                <a:gd name="connsiteY6" fmla="*/ 0 h 2013439"/>
                <a:gd name="connsiteX7" fmla="*/ 3872552 w 4356129"/>
                <a:gd name="connsiteY7" fmla="*/ 8792 h 2013439"/>
                <a:gd name="connsiteX8" fmla="*/ 4356129 w 4356129"/>
                <a:gd name="connsiteY8" fmla="*/ 800100 h 2013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56129" h="2013439">
                  <a:moveTo>
                    <a:pt x="2068988" y="754584"/>
                  </a:moveTo>
                  <a:lnTo>
                    <a:pt x="1679987" y="13518"/>
                  </a:lnTo>
                  <a:lnTo>
                    <a:pt x="567695" y="10105"/>
                  </a:lnTo>
                  <a:lnTo>
                    <a:pt x="0" y="964661"/>
                  </a:lnTo>
                  <a:lnTo>
                    <a:pt x="557852" y="2013439"/>
                  </a:lnTo>
                  <a:lnTo>
                    <a:pt x="1604137" y="1995854"/>
                  </a:lnTo>
                  <a:lnTo>
                    <a:pt x="2755929" y="0"/>
                  </a:lnTo>
                  <a:lnTo>
                    <a:pt x="3872552" y="8792"/>
                  </a:lnTo>
                  <a:lnTo>
                    <a:pt x="4356129" y="800100"/>
                  </a:lnTo>
                </a:path>
              </a:pathLst>
            </a:custGeom>
            <a:noFill/>
            <a:ln w="165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Rounded Rectangle 25">
            <a:extLst>
              <a:ext uri="{FF2B5EF4-FFF2-40B4-BE49-F238E27FC236}">
                <a16:creationId xmlns="" xmlns:a16="http://schemas.microsoft.com/office/drawing/2014/main" id="{288D1951-0487-4E01-8D72-35753035B111}"/>
              </a:ext>
            </a:extLst>
          </p:cNvPr>
          <p:cNvSpPr/>
          <p:nvPr/>
        </p:nvSpPr>
        <p:spPr>
          <a:xfrm>
            <a:off x="5826776" y="2636515"/>
            <a:ext cx="393933" cy="288691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9" name="Round Same Side Corner Rectangle 11">
            <a:extLst>
              <a:ext uri="{FF2B5EF4-FFF2-40B4-BE49-F238E27FC236}">
                <a16:creationId xmlns="" xmlns:a16="http://schemas.microsoft.com/office/drawing/2014/main" id="{8DDE29E9-850E-4A9A-9D2E-603DB4CF4E52}"/>
              </a:ext>
            </a:extLst>
          </p:cNvPr>
          <p:cNvSpPr/>
          <p:nvPr/>
        </p:nvSpPr>
        <p:spPr>
          <a:xfrm rot="9900000">
            <a:off x="1540279" y="2615603"/>
            <a:ext cx="389159" cy="33051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10" name="Rounded Rectangle 27">
            <a:extLst>
              <a:ext uri="{FF2B5EF4-FFF2-40B4-BE49-F238E27FC236}">
                <a16:creationId xmlns="" xmlns:a16="http://schemas.microsoft.com/office/drawing/2014/main" id="{5278611E-B49E-4BE8-B9C9-03123B2BF3ED}"/>
              </a:ext>
            </a:extLst>
          </p:cNvPr>
          <p:cNvSpPr/>
          <p:nvPr/>
        </p:nvSpPr>
        <p:spPr>
          <a:xfrm>
            <a:off x="2955466" y="2624837"/>
            <a:ext cx="406238" cy="312046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11" name="Rounded Rectangle 7">
            <a:extLst>
              <a:ext uri="{FF2B5EF4-FFF2-40B4-BE49-F238E27FC236}">
                <a16:creationId xmlns="" xmlns:a16="http://schemas.microsoft.com/office/drawing/2014/main" id="{E5470CC3-C3D3-4397-9BE6-0A93D9057AE2}"/>
              </a:ext>
            </a:extLst>
          </p:cNvPr>
          <p:cNvSpPr/>
          <p:nvPr/>
        </p:nvSpPr>
        <p:spPr>
          <a:xfrm>
            <a:off x="4387731" y="2602646"/>
            <a:ext cx="413017" cy="35642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12" name="Donut 24">
            <a:extLst>
              <a:ext uri="{FF2B5EF4-FFF2-40B4-BE49-F238E27FC236}">
                <a16:creationId xmlns="" xmlns:a16="http://schemas.microsoft.com/office/drawing/2014/main" id="{7A70300F-99F3-438B-A451-8FBBDA1FB63C}"/>
              </a:ext>
            </a:extLst>
          </p:cNvPr>
          <p:cNvSpPr/>
          <p:nvPr/>
        </p:nvSpPr>
        <p:spPr>
          <a:xfrm>
            <a:off x="7246737" y="2571963"/>
            <a:ext cx="414421" cy="41779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6979AA7B-4B99-44A5-84D8-54F4DE5FB4C9}"/>
              </a:ext>
            </a:extLst>
          </p:cNvPr>
          <p:cNvGrpSpPr/>
          <p:nvPr/>
        </p:nvGrpSpPr>
        <p:grpSpPr>
          <a:xfrm>
            <a:off x="944508" y="3604576"/>
            <a:ext cx="1484285" cy="896111"/>
            <a:chOff x="662404" y="4615918"/>
            <a:chExt cx="1728192" cy="1194814"/>
          </a:xfrm>
        </p:grpSpPr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0577E2AC-B131-4C89-BEF4-00165794C647}"/>
                </a:ext>
              </a:extLst>
            </p:cNvPr>
            <p:cNvSpPr txBox="1"/>
            <p:nvPr/>
          </p:nvSpPr>
          <p:spPr>
            <a:xfrm>
              <a:off x="662404" y="4615918"/>
              <a:ext cx="1728192" cy="34881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7C62F688-4445-404E-93D7-58F17C0FF391}"/>
                </a:ext>
              </a:extLst>
            </p:cNvPr>
            <p:cNvSpPr txBox="1"/>
            <p:nvPr/>
          </p:nvSpPr>
          <p:spPr>
            <a:xfrm>
              <a:off x="662404" y="4948957"/>
              <a:ext cx="1728192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519189A7-4060-477C-939C-340137305A53}"/>
              </a:ext>
            </a:extLst>
          </p:cNvPr>
          <p:cNvGrpSpPr/>
          <p:nvPr/>
        </p:nvGrpSpPr>
        <p:grpSpPr>
          <a:xfrm>
            <a:off x="5232739" y="1009125"/>
            <a:ext cx="1484285" cy="896111"/>
            <a:chOff x="5202982" y="2320979"/>
            <a:chExt cx="1728192" cy="1194814"/>
          </a:xfrm>
        </p:grpSpPr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B4563F5A-C79B-45CB-8CED-674949BE1280}"/>
                </a:ext>
              </a:extLst>
            </p:cNvPr>
            <p:cNvSpPr txBox="1"/>
            <p:nvPr/>
          </p:nvSpPr>
          <p:spPr>
            <a:xfrm>
              <a:off x="5202982" y="2320979"/>
              <a:ext cx="1728192" cy="34881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21A2B213-CEAE-4921-B49F-57F6D5B71D28}"/>
                </a:ext>
              </a:extLst>
            </p:cNvPr>
            <p:cNvSpPr txBox="1"/>
            <p:nvPr/>
          </p:nvSpPr>
          <p:spPr>
            <a:xfrm>
              <a:off x="5202982" y="2654018"/>
              <a:ext cx="1728192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E6058EA2-DF25-41FC-A478-15F9F9B8F213}"/>
              </a:ext>
            </a:extLst>
          </p:cNvPr>
          <p:cNvGrpSpPr/>
          <p:nvPr/>
        </p:nvGrpSpPr>
        <p:grpSpPr>
          <a:xfrm>
            <a:off x="2343871" y="1009125"/>
            <a:ext cx="1484285" cy="896111"/>
            <a:chOff x="2175930" y="2320979"/>
            <a:chExt cx="1728192" cy="1194814"/>
          </a:xfrm>
        </p:grpSpPr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91A56CA6-BE18-4608-8489-590DA268DE05}"/>
                </a:ext>
              </a:extLst>
            </p:cNvPr>
            <p:cNvSpPr txBox="1"/>
            <p:nvPr/>
          </p:nvSpPr>
          <p:spPr>
            <a:xfrm>
              <a:off x="2175930" y="2320979"/>
              <a:ext cx="1728192" cy="34881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ACF14978-B20E-4108-8557-7C3F54236781}"/>
                </a:ext>
              </a:extLst>
            </p:cNvPr>
            <p:cNvSpPr txBox="1"/>
            <p:nvPr/>
          </p:nvSpPr>
          <p:spPr>
            <a:xfrm>
              <a:off x="2175930" y="2654018"/>
              <a:ext cx="1728192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D8C1F89F-A562-438C-A4EA-3BDADC02E492}"/>
              </a:ext>
            </a:extLst>
          </p:cNvPr>
          <p:cNvGrpSpPr/>
          <p:nvPr/>
        </p:nvGrpSpPr>
        <p:grpSpPr>
          <a:xfrm>
            <a:off x="3828156" y="3604576"/>
            <a:ext cx="1484285" cy="896111"/>
            <a:chOff x="3689456" y="4615918"/>
            <a:chExt cx="1728192" cy="1194814"/>
          </a:xfrm>
        </p:grpSpPr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3085919B-1EEF-419D-8EF9-023831376879}"/>
                </a:ext>
              </a:extLst>
            </p:cNvPr>
            <p:cNvSpPr txBox="1"/>
            <p:nvPr/>
          </p:nvSpPr>
          <p:spPr>
            <a:xfrm>
              <a:off x="3689456" y="4615918"/>
              <a:ext cx="1728192" cy="34881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DED92515-78A4-4F49-AA6D-EC3216D5D8D3}"/>
                </a:ext>
              </a:extLst>
            </p:cNvPr>
            <p:cNvSpPr txBox="1"/>
            <p:nvPr/>
          </p:nvSpPr>
          <p:spPr>
            <a:xfrm>
              <a:off x="3689456" y="4948957"/>
              <a:ext cx="1728192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7FBBA1AC-C643-4800-90A5-177FBDA12615}"/>
              </a:ext>
            </a:extLst>
          </p:cNvPr>
          <p:cNvGrpSpPr/>
          <p:nvPr/>
        </p:nvGrpSpPr>
        <p:grpSpPr>
          <a:xfrm>
            <a:off x="6711805" y="3604576"/>
            <a:ext cx="1484285" cy="896111"/>
            <a:chOff x="6716509" y="4615918"/>
            <a:chExt cx="1728192" cy="1194814"/>
          </a:xfrm>
        </p:grpSpPr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31303787-724A-47C3-86E8-66D0E3717810}"/>
                </a:ext>
              </a:extLst>
            </p:cNvPr>
            <p:cNvSpPr txBox="1"/>
            <p:nvPr/>
          </p:nvSpPr>
          <p:spPr>
            <a:xfrm>
              <a:off x="6716509" y="4615918"/>
              <a:ext cx="1728192" cy="34881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5595E6B7-E937-4885-B6C7-F6C1588DEBAA}"/>
                </a:ext>
              </a:extLst>
            </p:cNvPr>
            <p:cNvSpPr txBox="1"/>
            <p:nvPr/>
          </p:nvSpPr>
          <p:spPr>
            <a:xfrm>
              <a:off x="6716509" y="4948957"/>
              <a:ext cx="1728192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06581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F3392611-85A5-4007-8507-12CEC5A2BC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1" name="Group 23">
            <a:extLst>
              <a:ext uri="{FF2B5EF4-FFF2-40B4-BE49-F238E27FC236}">
                <a16:creationId xmlns="" xmlns:a16="http://schemas.microsoft.com/office/drawing/2014/main" id="{3CCACD9B-404E-4BAA-98DD-CB130CA0D910}"/>
              </a:ext>
            </a:extLst>
          </p:cNvPr>
          <p:cNvGrpSpPr/>
          <p:nvPr/>
        </p:nvGrpSpPr>
        <p:grpSpPr>
          <a:xfrm>
            <a:off x="5930040" y="1141713"/>
            <a:ext cx="2299560" cy="754053"/>
            <a:chOff x="-311418" y="4147083"/>
            <a:chExt cx="2741025" cy="1212158"/>
          </a:xfrm>
        </p:grpSpPr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ED4573FC-9A42-476A-90F8-24568A2563F1}"/>
                </a:ext>
              </a:extLst>
            </p:cNvPr>
            <p:cNvSpPr txBox="1"/>
            <p:nvPr/>
          </p:nvSpPr>
          <p:spPr>
            <a:xfrm>
              <a:off x="-311418" y="4542891"/>
              <a:ext cx="2741025" cy="81635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38D5DDA3-ADBB-4B3D-A6B1-B9842AE00F5D}"/>
                </a:ext>
              </a:extLst>
            </p:cNvPr>
            <p:cNvSpPr txBox="1"/>
            <p:nvPr/>
          </p:nvSpPr>
          <p:spPr>
            <a:xfrm>
              <a:off x="-311418" y="4147083"/>
              <a:ext cx="2741025" cy="420544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26">
            <a:extLst>
              <a:ext uri="{FF2B5EF4-FFF2-40B4-BE49-F238E27FC236}">
                <a16:creationId xmlns="" xmlns:a16="http://schemas.microsoft.com/office/drawing/2014/main" id="{521DEB0A-8674-48C0-BF79-68F256CA12EC}"/>
              </a:ext>
            </a:extLst>
          </p:cNvPr>
          <p:cNvGrpSpPr/>
          <p:nvPr/>
        </p:nvGrpSpPr>
        <p:grpSpPr>
          <a:xfrm>
            <a:off x="6608088" y="2356418"/>
            <a:ext cx="1934326" cy="753824"/>
            <a:chOff x="-311417" y="4124154"/>
            <a:chExt cx="2778246" cy="779558"/>
          </a:xfrm>
        </p:grpSpPr>
        <p:sp>
          <p:nvSpPr>
            <p:cNvPr id="45" name="TextBox 44">
              <a:extLst>
                <a:ext uri="{FF2B5EF4-FFF2-40B4-BE49-F238E27FC236}">
                  <a16:creationId xmlns="" xmlns:a16="http://schemas.microsoft.com/office/drawing/2014/main" id="{A533E8C8-04DA-49CD-97C4-446BEFFC4BF0}"/>
                </a:ext>
              </a:extLst>
            </p:cNvPr>
            <p:cNvSpPr txBox="1"/>
            <p:nvPr/>
          </p:nvSpPr>
          <p:spPr>
            <a:xfrm>
              <a:off x="-311417" y="4378545"/>
              <a:ext cx="2778246" cy="52516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="" xmlns:a16="http://schemas.microsoft.com/office/drawing/2014/main" id="{AF6EB97B-7651-4B37-A67E-8CB35A6CA472}"/>
                </a:ext>
              </a:extLst>
            </p:cNvPr>
            <p:cNvSpPr txBox="1"/>
            <p:nvPr/>
          </p:nvSpPr>
          <p:spPr>
            <a:xfrm>
              <a:off x="-311417" y="4124154"/>
              <a:ext cx="2778246" cy="270541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7" name="Group 29">
            <a:extLst>
              <a:ext uri="{FF2B5EF4-FFF2-40B4-BE49-F238E27FC236}">
                <a16:creationId xmlns="" xmlns:a16="http://schemas.microsoft.com/office/drawing/2014/main" id="{40F07984-D150-47CE-8AD4-037D5B23B59F}"/>
              </a:ext>
            </a:extLst>
          </p:cNvPr>
          <p:cNvGrpSpPr/>
          <p:nvPr/>
        </p:nvGrpSpPr>
        <p:grpSpPr>
          <a:xfrm>
            <a:off x="5930040" y="3587095"/>
            <a:ext cx="2299560" cy="721641"/>
            <a:chOff x="-311418" y="4147084"/>
            <a:chExt cx="2712798" cy="1160055"/>
          </a:xfrm>
        </p:grpSpPr>
        <p:sp>
          <p:nvSpPr>
            <p:cNvPr id="48" name="TextBox 47">
              <a:extLst>
                <a:ext uri="{FF2B5EF4-FFF2-40B4-BE49-F238E27FC236}">
                  <a16:creationId xmlns="" xmlns:a16="http://schemas.microsoft.com/office/drawing/2014/main" id="{46A3507E-3B16-4CDA-A232-519FAB695F57}"/>
                </a:ext>
              </a:extLst>
            </p:cNvPr>
            <p:cNvSpPr txBox="1"/>
            <p:nvPr/>
          </p:nvSpPr>
          <p:spPr>
            <a:xfrm>
              <a:off x="-311418" y="4490789"/>
              <a:ext cx="2712798" cy="81635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="" xmlns:a16="http://schemas.microsoft.com/office/drawing/2014/main" id="{7251F856-6B15-4F29-9D78-63E673A1F287}"/>
                </a:ext>
              </a:extLst>
            </p:cNvPr>
            <p:cNvSpPr txBox="1"/>
            <p:nvPr/>
          </p:nvSpPr>
          <p:spPr>
            <a:xfrm>
              <a:off x="-311418" y="4147084"/>
              <a:ext cx="2712798" cy="420544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A59FA299-BE03-4E25-AFA3-E420F0365AE4}"/>
              </a:ext>
            </a:extLst>
          </p:cNvPr>
          <p:cNvGrpSpPr/>
          <p:nvPr/>
        </p:nvGrpSpPr>
        <p:grpSpPr>
          <a:xfrm>
            <a:off x="4122259" y="1244894"/>
            <a:ext cx="2312451" cy="2969176"/>
            <a:chOff x="5251892" y="1877140"/>
            <a:chExt cx="3083268" cy="3958901"/>
          </a:xfrm>
        </p:grpSpPr>
        <p:sp>
          <p:nvSpPr>
            <p:cNvPr id="51" name="Heart 3">
              <a:extLst>
                <a:ext uri="{FF2B5EF4-FFF2-40B4-BE49-F238E27FC236}">
                  <a16:creationId xmlns="" xmlns:a16="http://schemas.microsoft.com/office/drawing/2014/main" id="{32E40366-86D7-43A6-BACB-4F6BF1E822D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1821" y="3241849"/>
              <a:ext cx="926121" cy="838125"/>
            </a:xfrm>
            <a:custGeom>
              <a:avLst/>
              <a:gdLst/>
              <a:ahLst/>
              <a:cxnLst/>
              <a:rect l="l" t="t" r="r" b="b"/>
              <a:pathLst>
                <a:path w="3971393" h="3594045">
                  <a:moveTo>
                    <a:pt x="2284446" y="942229"/>
                  </a:moveTo>
                  <a:cubicBezTo>
                    <a:pt x="2231718" y="946666"/>
                    <a:pt x="2184212" y="981897"/>
                    <a:pt x="2166723" y="1035351"/>
                  </a:cubicBezTo>
                  <a:lnTo>
                    <a:pt x="1818705" y="2099054"/>
                  </a:lnTo>
                  <a:lnTo>
                    <a:pt x="1630896" y="1461099"/>
                  </a:lnTo>
                  <a:cubicBezTo>
                    <a:pt x="1625536" y="1442893"/>
                    <a:pt x="1616698" y="1426659"/>
                    <a:pt x="1605222" y="1412988"/>
                  </a:cubicBezTo>
                  <a:cubicBezTo>
                    <a:pt x="1592838" y="1372092"/>
                    <a:pt x="1559535" y="1339590"/>
                    <a:pt x="1515200" y="1327710"/>
                  </a:cubicBezTo>
                  <a:cubicBezTo>
                    <a:pt x="1442764" y="1308302"/>
                    <a:pt x="1368310" y="1351289"/>
                    <a:pt x="1348901" y="1423723"/>
                  </a:cubicBezTo>
                  <a:lnTo>
                    <a:pt x="1175574" y="2070589"/>
                  </a:lnTo>
                  <a:lnTo>
                    <a:pt x="887391" y="2070589"/>
                  </a:lnTo>
                  <a:cubicBezTo>
                    <a:pt x="812401" y="2070589"/>
                    <a:pt x="751610" y="2131382"/>
                    <a:pt x="751610" y="2206372"/>
                  </a:cubicBezTo>
                  <a:cubicBezTo>
                    <a:pt x="751609" y="2281361"/>
                    <a:pt x="812402" y="2342153"/>
                    <a:pt x="887391" y="2342154"/>
                  </a:cubicBezTo>
                  <a:lnTo>
                    <a:pt x="1266160" y="2342154"/>
                  </a:lnTo>
                  <a:cubicBezTo>
                    <a:pt x="1309243" y="2342153"/>
                    <a:pt x="1347639" y="2322088"/>
                    <a:pt x="1370869" y="2289485"/>
                  </a:cubicBezTo>
                  <a:cubicBezTo>
                    <a:pt x="1392914" y="2274134"/>
                    <a:pt x="1408463" y="2250677"/>
                    <a:pt x="1415910" y="2222885"/>
                  </a:cubicBezTo>
                  <a:lnTo>
                    <a:pt x="1490320" y="1945186"/>
                  </a:lnTo>
                  <a:lnTo>
                    <a:pt x="1661817" y="2527729"/>
                  </a:lnTo>
                  <a:cubicBezTo>
                    <a:pt x="1680716" y="2591927"/>
                    <a:pt x="1742866" y="2631605"/>
                    <a:pt x="1806849" y="2621696"/>
                  </a:cubicBezTo>
                  <a:cubicBezTo>
                    <a:pt x="1873057" y="2637495"/>
                    <a:pt x="1940784" y="2599243"/>
                    <a:pt x="1962449" y="2533025"/>
                  </a:cubicBezTo>
                  <a:lnTo>
                    <a:pt x="2291633" y="1526890"/>
                  </a:lnTo>
                  <a:lnTo>
                    <a:pt x="2478124" y="2222886"/>
                  </a:lnTo>
                  <a:cubicBezTo>
                    <a:pt x="2491725" y="2273643"/>
                    <a:pt x="2532355" y="2309941"/>
                    <a:pt x="2580723" y="2318869"/>
                  </a:cubicBezTo>
                  <a:cubicBezTo>
                    <a:pt x="2600453" y="2334375"/>
                    <a:pt x="2625460" y="2342152"/>
                    <a:pt x="2652283" y="2342153"/>
                  </a:cubicBezTo>
                  <a:lnTo>
                    <a:pt x="3058108" y="2342153"/>
                  </a:lnTo>
                  <a:cubicBezTo>
                    <a:pt x="3133099" y="2342153"/>
                    <a:pt x="3193891" y="2281360"/>
                    <a:pt x="3193891" y="2206371"/>
                  </a:cubicBezTo>
                  <a:cubicBezTo>
                    <a:pt x="3193890" y="2131381"/>
                    <a:pt x="3133099" y="2070589"/>
                    <a:pt x="3058108" y="2070588"/>
                  </a:cubicBezTo>
                  <a:lnTo>
                    <a:pt x="2718460" y="2070589"/>
                  </a:lnTo>
                  <a:lnTo>
                    <a:pt x="2455970" y="1090961"/>
                  </a:lnTo>
                  <a:cubicBezTo>
                    <a:pt x="2449895" y="1068289"/>
                    <a:pt x="2438427" y="1048501"/>
                    <a:pt x="2421928" y="1033927"/>
                  </a:cubicBezTo>
                  <a:cubicBezTo>
                    <a:pt x="2410672" y="994460"/>
                    <a:pt x="2379946" y="962248"/>
                    <a:pt x="2337996" y="948523"/>
                  </a:cubicBezTo>
                  <a:cubicBezTo>
                    <a:pt x="2320178" y="942693"/>
                    <a:pt x="2302022" y="940751"/>
                    <a:pt x="2284446" y="942229"/>
                  </a:cubicBezTo>
                  <a:close/>
                  <a:moveTo>
                    <a:pt x="941190" y="119"/>
                  </a:moveTo>
                  <a:cubicBezTo>
                    <a:pt x="1335246" y="6449"/>
                    <a:pt x="1754682" y="267656"/>
                    <a:pt x="1985697" y="864700"/>
                  </a:cubicBezTo>
                  <a:cubicBezTo>
                    <a:pt x="2807082" y="-1258124"/>
                    <a:pt x="6010484" y="864700"/>
                    <a:pt x="1985697" y="3594045"/>
                  </a:cubicBezTo>
                  <a:cubicBezTo>
                    <a:pt x="-907119" y="1632328"/>
                    <a:pt x="-65842" y="-16059"/>
                    <a:pt x="941190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00"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="" xmlns:a16="http://schemas.microsoft.com/office/drawing/2014/main" id="{8A366CA8-3190-4177-853A-81E226055276}"/>
                </a:ext>
              </a:extLst>
            </p:cNvPr>
            <p:cNvSpPr txBox="1"/>
            <p:nvPr/>
          </p:nvSpPr>
          <p:spPr>
            <a:xfrm>
              <a:off x="5251892" y="4119996"/>
              <a:ext cx="2005979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Contents</a:t>
              </a:r>
            </a:p>
            <a:p>
              <a:pPr algn="ctr"/>
              <a:r>
                <a:rPr lang="en-US" altLang="ko-KR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Here</a:t>
              </a:r>
            </a:p>
          </p:txBody>
        </p:sp>
        <p:sp>
          <p:nvSpPr>
            <p:cNvPr id="53" name="타원 2">
              <a:extLst>
                <a:ext uri="{FF2B5EF4-FFF2-40B4-BE49-F238E27FC236}">
                  <a16:creationId xmlns="" xmlns:a16="http://schemas.microsoft.com/office/drawing/2014/main" id="{3DA3B816-F38E-4618-A87B-D6B18B2A7174}"/>
                </a:ext>
              </a:extLst>
            </p:cNvPr>
            <p:cNvSpPr/>
            <p:nvPr/>
          </p:nvSpPr>
          <p:spPr>
            <a:xfrm>
              <a:off x="6672371" y="5116041"/>
              <a:ext cx="720000" cy="720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54" name="타원 29">
              <a:extLst>
                <a:ext uri="{FF2B5EF4-FFF2-40B4-BE49-F238E27FC236}">
                  <a16:creationId xmlns="" xmlns:a16="http://schemas.microsoft.com/office/drawing/2014/main" id="{E4444F4A-D208-4E74-8677-5608B2ED577C}"/>
                </a:ext>
              </a:extLst>
            </p:cNvPr>
            <p:cNvSpPr/>
            <p:nvPr/>
          </p:nvSpPr>
          <p:spPr>
            <a:xfrm>
              <a:off x="7615160" y="3496590"/>
              <a:ext cx="720000" cy="720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55" name="타원 30">
              <a:extLst>
                <a:ext uri="{FF2B5EF4-FFF2-40B4-BE49-F238E27FC236}">
                  <a16:creationId xmlns="" xmlns:a16="http://schemas.microsoft.com/office/drawing/2014/main" id="{082B3151-B0EB-4BD4-8D71-35B637329E63}"/>
                </a:ext>
              </a:extLst>
            </p:cNvPr>
            <p:cNvSpPr/>
            <p:nvPr/>
          </p:nvSpPr>
          <p:spPr>
            <a:xfrm>
              <a:off x="6653582" y="1877140"/>
              <a:ext cx="720000" cy="720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56" name="Freeform 9">
              <a:extLst>
                <a:ext uri="{FF2B5EF4-FFF2-40B4-BE49-F238E27FC236}">
                  <a16:creationId xmlns="" xmlns:a16="http://schemas.microsoft.com/office/drawing/2014/main" id="{17ABEADA-9355-4BED-B13E-0A03DE5913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24714" y="2117604"/>
              <a:ext cx="415314" cy="301474"/>
            </a:xfrm>
            <a:custGeom>
              <a:avLst/>
              <a:gdLst>
                <a:gd name="T0" fmla="*/ 1418 w 1846"/>
                <a:gd name="T1" fmla="*/ 21 h 1340"/>
                <a:gd name="T2" fmla="*/ 1609 w 1846"/>
                <a:gd name="T3" fmla="*/ 47 h 1340"/>
                <a:gd name="T4" fmla="*/ 1771 w 1846"/>
                <a:gd name="T5" fmla="*/ 100 h 1340"/>
                <a:gd name="T6" fmla="*/ 1840 w 1846"/>
                <a:gd name="T7" fmla="*/ 191 h 1340"/>
                <a:gd name="T8" fmla="*/ 1787 w 1846"/>
                <a:gd name="T9" fmla="*/ 294 h 1340"/>
                <a:gd name="T10" fmla="*/ 1673 w 1846"/>
                <a:gd name="T11" fmla="*/ 385 h 1340"/>
                <a:gd name="T12" fmla="*/ 1560 w 1846"/>
                <a:gd name="T13" fmla="*/ 447 h 1340"/>
                <a:gd name="T14" fmla="*/ 1462 w 1846"/>
                <a:gd name="T15" fmla="*/ 498 h 1340"/>
                <a:gd name="T16" fmla="*/ 1380 w 1846"/>
                <a:gd name="T17" fmla="*/ 565 h 1340"/>
                <a:gd name="T18" fmla="*/ 1289 w 1846"/>
                <a:gd name="T19" fmla="*/ 605 h 1340"/>
                <a:gd name="T20" fmla="*/ 1198 w 1846"/>
                <a:gd name="T21" fmla="*/ 596 h 1340"/>
                <a:gd name="T22" fmla="*/ 1140 w 1846"/>
                <a:gd name="T23" fmla="*/ 527 h 1340"/>
                <a:gd name="T24" fmla="*/ 1107 w 1846"/>
                <a:gd name="T25" fmla="*/ 447 h 1340"/>
                <a:gd name="T26" fmla="*/ 1091 w 1846"/>
                <a:gd name="T27" fmla="*/ 371 h 1340"/>
                <a:gd name="T28" fmla="*/ 1091 w 1846"/>
                <a:gd name="T29" fmla="*/ 232 h 1340"/>
                <a:gd name="T30" fmla="*/ 1106 w 1846"/>
                <a:gd name="T31" fmla="*/ 129 h 1340"/>
                <a:gd name="T32" fmla="*/ 1138 w 1846"/>
                <a:gd name="T33" fmla="*/ 80 h 1340"/>
                <a:gd name="T34" fmla="*/ 1213 w 1846"/>
                <a:gd name="T35" fmla="*/ 32 h 1340"/>
                <a:gd name="T36" fmla="*/ 606 w 1846"/>
                <a:gd name="T37" fmla="*/ 0 h 1340"/>
                <a:gd name="T38" fmla="*/ 749 w 1846"/>
                <a:gd name="T39" fmla="*/ 9 h 1340"/>
                <a:gd name="T40" fmla="*/ 882 w 1846"/>
                <a:gd name="T41" fmla="*/ 45 h 1340"/>
                <a:gd name="T42" fmla="*/ 978 w 1846"/>
                <a:gd name="T43" fmla="*/ 111 h 1340"/>
                <a:gd name="T44" fmla="*/ 1018 w 1846"/>
                <a:gd name="T45" fmla="*/ 229 h 1340"/>
                <a:gd name="T46" fmla="*/ 1018 w 1846"/>
                <a:gd name="T47" fmla="*/ 401 h 1340"/>
                <a:gd name="T48" fmla="*/ 1049 w 1846"/>
                <a:gd name="T49" fmla="*/ 511 h 1340"/>
                <a:gd name="T50" fmla="*/ 1086 w 1846"/>
                <a:gd name="T51" fmla="*/ 600 h 1340"/>
                <a:gd name="T52" fmla="*/ 1071 w 1846"/>
                <a:gd name="T53" fmla="*/ 678 h 1340"/>
                <a:gd name="T54" fmla="*/ 1029 w 1846"/>
                <a:gd name="T55" fmla="*/ 731 h 1340"/>
                <a:gd name="T56" fmla="*/ 940 w 1846"/>
                <a:gd name="T57" fmla="*/ 807 h 1340"/>
                <a:gd name="T58" fmla="*/ 780 w 1846"/>
                <a:gd name="T59" fmla="*/ 907 h 1340"/>
                <a:gd name="T60" fmla="*/ 658 w 1846"/>
                <a:gd name="T61" fmla="*/ 1016 h 1340"/>
                <a:gd name="T62" fmla="*/ 564 w 1846"/>
                <a:gd name="T63" fmla="*/ 1147 h 1340"/>
                <a:gd name="T64" fmla="*/ 458 w 1846"/>
                <a:gd name="T65" fmla="*/ 1252 h 1340"/>
                <a:gd name="T66" fmla="*/ 344 w 1846"/>
                <a:gd name="T67" fmla="*/ 1320 h 1340"/>
                <a:gd name="T68" fmla="*/ 246 w 1846"/>
                <a:gd name="T69" fmla="*/ 1340 h 1340"/>
                <a:gd name="T70" fmla="*/ 169 w 1846"/>
                <a:gd name="T71" fmla="*/ 1287 h 1340"/>
                <a:gd name="T72" fmla="*/ 93 w 1846"/>
                <a:gd name="T73" fmla="*/ 1156 h 1340"/>
                <a:gd name="T74" fmla="*/ 33 w 1846"/>
                <a:gd name="T75" fmla="*/ 974 h 1340"/>
                <a:gd name="T76" fmla="*/ 2 w 1846"/>
                <a:gd name="T77" fmla="*/ 760 h 1340"/>
                <a:gd name="T78" fmla="*/ 11 w 1846"/>
                <a:gd name="T79" fmla="*/ 540 h 1340"/>
                <a:gd name="T80" fmla="*/ 77 w 1846"/>
                <a:gd name="T81" fmla="*/ 332 h 1340"/>
                <a:gd name="T82" fmla="*/ 211 w 1846"/>
                <a:gd name="T83" fmla="*/ 161 h 1340"/>
                <a:gd name="T84" fmla="*/ 364 w 1846"/>
                <a:gd name="T85" fmla="*/ 60 h 1340"/>
                <a:gd name="T86" fmla="*/ 509 w 1846"/>
                <a:gd name="T87" fmla="*/ 16 h 1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46" h="1340">
                  <a:moveTo>
                    <a:pt x="1289" y="20"/>
                  </a:moveTo>
                  <a:lnTo>
                    <a:pt x="1353" y="20"/>
                  </a:lnTo>
                  <a:lnTo>
                    <a:pt x="1418" y="21"/>
                  </a:lnTo>
                  <a:lnTo>
                    <a:pt x="1484" y="27"/>
                  </a:lnTo>
                  <a:lnTo>
                    <a:pt x="1547" y="36"/>
                  </a:lnTo>
                  <a:lnTo>
                    <a:pt x="1609" y="47"/>
                  </a:lnTo>
                  <a:lnTo>
                    <a:pt x="1669" y="61"/>
                  </a:lnTo>
                  <a:lnTo>
                    <a:pt x="1722" y="78"/>
                  </a:lnTo>
                  <a:lnTo>
                    <a:pt x="1771" y="100"/>
                  </a:lnTo>
                  <a:lnTo>
                    <a:pt x="1813" y="123"/>
                  </a:lnTo>
                  <a:lnTo>
                    <a:pt x="1846" y="151"/>
                  </a:lnTo>
                  <a:lnTo>
                    <a:pt x="1840" y="191"/>
                  </a:lnTo>
                  <a:lnTo>
                    <a:pt x="1827" y="229"/>
                  </a:lnTo>
                  <a:lnTo>
                    <a:pt x="1809" y="263"/>
                  </a:lnTo>
                  <a:lnTo>
                    <a:pt x="1787" y="294"/>
                  </a:lnTo>
                  <a:lnTo>
                    <a:pt x="1762" y="320"/>
                  </a:lnTo>
                  <a:lnTo>
                    <a:pt x="1717" y="356"/>
                  </a:lnTo>
                  <a:lnTo>
                    <a:pt x="1673" y="385"/>
                  </a:lnTo>
                  <a:lnTo>
                    <a:pt x="1633" y="409"/>
                  </a:lnTo>
                  <a:lnTo>
                    <a:pt x="1595" y="429"/>
                  </a:lnTo>
                  <a:lnTo>
                    <a:pt x="1560" y="447"/>
                  </a:lnTo>
                  <a:lnTo>
                    <a:pt x="1526" y="463"/>
                  </a:lnTo>
                  <a:lnTo>
                    <a:pt x="1493" y="480"/>
                  </a:lnTo>
                  <a:lnTo>
                    <a:pt x="1462" y="498"/>
                  </a:lnTo>
                  <a:lnTo>
                    <a:pt x="1431" y="520"/>
                  </a:lnTo>
                  <a:lnTo>
                    <a:pt x="1402" y="547"/>
                  </a:lnTo>
                  <a:lnTo>
                    <a:pt x="1380" y="565"/>
                  </a:lnTo>
                  <a:lnTo>
                    <a:pt x="1353" y="581"/>
                  </a:lnTo>
                  <a:lnTo>
                    <a:pt x="1322" y="594"/>
                  </a:lnTo>
                  <a:lnTo>
                    <a:pt x="1289" y="605"/>
                  </a:lnTo>
                  <a:lnTo>
                    <a:pt x="1257" y="609"/>
                  </a:lnTo>
                  <a:lnTo>
                    <a:pt x="1226" y="605"/>
                  </a:lnTo>
                  <a:lnTo>
                    <a:pt x="1198" y="596"/>
                  </a:lnTo>
                  <a:lnTo>
                    <a:pt x="1177" y="578"/>
                  </a:lnTo>
                  <a:lnTo>
                    <a:pt x="1157" y="554"/>
                  </a:lnTo>
                  <a:lnTo>
                    <a:pt x="1140" y="527"/>
                  </a:lnTo>
                  <a:lnTo>
                    <a:pt x="1126" y="498"/>
                  </a:lnTo>
                  <a:lnTo>
                    <a:pt x="1115" y="471"/>
                  </a:lnTo>
                  <a:lnTo>
                    <a:pt x="1107" y="447"/>
                  </a:lnTo>
                  <a:lnTo>
                    <a:pt x="1102" y="431"/>
                  </a:lnTo>
                  <a:lnTo>
                    <a:pt x="1097" y="405"/>
                  </a:lnTo>
                  <a:lnTo>
                    <a:pt x="1091" y="371"/>
                  </a:lnTo>
                  <a:lnTo>
                    <a:pt x="1089" y="327"/>
                  </a:lnTo>
                  <a:lnTo>
                    <a:pt x="1089" y="281"/>
                  </a:lnTo>
                  <a:lnTo>
                    <a:pt x="1091" y="232"/>
                  </a:lnTo>
                  <a:lnTo>
                    <a:pt x="1095" y="183"/>
                  </a:lnTo>
                  <a:lnTo>
                    <a:pt x="1102" y="140"/>
                  </a:lnTo>
                  <a:lnTo>
                    <a:pt x="1106" y="129"/>
                  </a:lnTo>
                  <a:lnTo>
                    <a:pt x="1113" y="114"/>
                  </a:lnTo>
                  <a:lnTo>
                    <a:pt x="1124" y="98"/>
                  </a:lnTo>
                  <a:lnTo>
                    <a:pt x="1138" y="80"/>
                  </a:lnTo>
                  <a:lnTo>
                    <a:pt x="1158" y="63"/>
                  </a:lnTo>
                  <a:lnTo>
                    <a:pt x="1184" y="47"/>
                  </a:lnTo>
                  <a:lnTo>
                    <a:pt x="1213" y="32"/>
                  </a:lnTo>
                  <a:lnTo>
                    <a:pt x="1249" y="23"/>
                  </a:lnTo>
                  <a:lnTo>
                    <a:pt x="1289" y="20"/>
                  </a:lnTo>
                  <a:close/>
                  <a:moveTo>
                    <a:pt x="606" y="0"/>
                  </a:moveTo>
                  <a:lnTo>
                    <a:pt x="653" y="0"/>
                  </a:lnTo>
                  <a:lnTo>
                    <a:pt x="702" y="3"/>
                  </a:lnTo>
                  <a:lnTo>
                    <a:pt x="749" y="9"/>
                  </a:lnTo>
                  <a:lnTo>
                    <a:pt x="797" y="18"/>
                  </a:lnTo>
                  <a:lnTo>
                    <a:pt x="840" y="31"/>
                  </a:lnTo>
                  <a:lnTo>
                    <a:pt x="882" y="45"/>
                  </a:lnTo>
                  <a:lnTo>
                    <a:pt x="918" y="63"/>
                  </a:lnTo>
                  <a:lnTo>
                    <a:pt x="951" y="85"/>
                  </a:lnTo>
                  <a:lnTo>
                    <a:pt x="978" y="111"/>
                  </a:lnTo>
                  <a:lnTo>
                    <a:pt x="998" y="138"/>
                  </a:lnTo>
                  <a:lnTo>
                    <a:pt x="1009" y="171"/>
                  </a:lnTo>
                  <a:lnTo>
                    <a:pt x="1018" y="229"/>
                  </a:lnTo>
                  <a:lnTo>
                    <a:pt x="1020" y="289"/>
                  </a:lnTo>
                  <a:lnTo>
                    <a:pt x="1018" y="345"/>
                  </a:lnTo>
                  <a:lnTo>
                    <a:pt x="1018" y="401"/>
                  </a:lnTo>
                  <a:lnTo>
                    <a:pt x="1026" y="456"/>
                  </a:lnTo>
                  <a:lnTo>
                    <a:pt x="1035" y="481"/>
                  </a:lnTo>
                  <a:lnTo>
                    <a:pt x="1049" y="511"/>
                  </a:lnTo>
                  <a:lnTo>
                    <a:pt x="1064" y="540"/>
                  </a:lnTo>
                  <a:lnTo>
                    <a:pt x="1077" y="569"/>
                  </a:lnTo>
                  <a:lnTo>
                    <a:pt x="1086" y="600"/>
                  </a:lnTo>
                  <a:lnTo>
                    <a:pt x="1087" y="631"/>
                  </a:lnTo>
                  <a:lnTo>
                    <a:pt x="1078" y="663"/>
                  </a:lnTo>
                  <a:lnTo>
                    <a:pt x="1071" y="678"/>
                  </a:lnTo>
                  <a:lnTo>
                    <a:pt x="1060" y="694"/>
                  </a:lnTo>
                  <a:lnTo>
                    <a:pt x="1047" y="712"/>
                  </a:lnTo>
                  <a:lnTo>
                    <a:pt x="1029" y="731"/>
                  </a:lnTo>
                  <a:lnTo>
                    <a:pt x="1007" y="754"/>
                  </a:lnTo>
                  <a:lnTo>
                    <a:pt x="977" y="778"/>
                  </a:lnTo>
                  <a:lnTo>
                    <a:pt x="940" y="807"/>
                  </a:lnTo>
                  <a:lnTo>
                    <a:pt x="895" y="840"/>
                  </a:lnTo>
                  <a:lnTo>
                    <a:pt x="833" y="874"/>
                  </a:lnTo>
                  <a:lnTo>
                    <a:pt x="780" y="907"/>
                  </a:lnTo>
                  <a:lnTo>
                    <a:pt x="735" y="941"/>
                  </a:lnTo>
                  <a:lnTo>
                    <a:pt x="695" y="978"/>
                  </a:lnTo>
                  <a:lnTo>
                    <a:pt x="658" y="1016"/>
                  </a:lnTo>
                  <a:lnTo>
                    <a:pt x="624" y="1060"/>
                  </a:lnTo>
                  <a:lnTo>
                    <a:pt x="589" y="1107"/>
                  </a:lnTo>
                  <a:lnTo>
                    <a:pt x="564" y="1147"/>
                  </a:lnTo>
                  <a:lnTo>
                    <a:pt x="531" y="1185"/>
                  </a:lnTo>
                  <a:lnTo>
                    <a:pt x="497" y="1221"/>
                  </a:lnTo>
                  <a:lnTo>
                    <a:pt x="458" y="1252"/>
                  </a:lnTo>
                  <a:lnTo>
                    <a:pt x="420" y="1280"/>
                  </a:lnTo>
                  <a:lnTo>
                    <a:pt x="382" y="1303"/>
                  </a:lnTo>
                  <a:lnTo>
                    <a:pt x="344" y="1320"/>
                  </a:lnTo>
                  <a:lnTo>
                    <a:pt x="307" y="1332"/>
                  </a:lnTo>
                  <a:lnTo>
                    <a:pt x="275" y="1340"/>
                  </a:lnTo>
                  <a:lnTo>
                    <a:pt x="246" y="1340"/>
                  </a:lnTo>
                  <a:lnTo>
                    <a:pt x="220" y="1331"/>
                  </a:lnTo>
                  <a:lnTo>
                    <a:pt x="195" y="1314"/>
                  </a:lnTo>
                  <a:lnTo>
                    <a:pt x="169" y="1287"/>
                  </a:lnTo>
                  <a:lnTo>
                    <a:pt x="144" y="1251"/>
                  </a:lnTo>
                  <a:lnTo>
                    <a:pt x="118" y="1207"/>
                  </a:lnTo>
                  <a:lnTo>
                    <a:pt x="93" y="1156"/>
                  </a:lnTo>
                  <a:lnTo>
                    <a:pt x="71" y="1100"/>
                  </a:lnTo>
                  <a:lnTo>
                    <a:pt x="51" y="1040"/>
                  </a:lnTo>
                  <a:lnTo>
                    <a:pt x="33" y="974"/>
                  </a:lnTo>
                  <a:lnTo>
                    <a:pt x="18" y="905"/>
                  </a:lnTo>
                  <a:lnTo>
                    <a:pt x="7" y="832"/>
                  </a:lnTo>
                  <a:lnTo>
                    <a:pt x="2" y="760"/>
                  </a:lnTo>
                  <a:lnTo>
                    <a:pt x="0" y="687"/>
                  </a:lnTo>
                  <a:lnTo>
                    <a:pt x="4" y="612"/>
                  </a:lnTo>
                  <a:lnTo>
                    <a:pt x="11" y="540"/>
                  </a:lnTo>
                  <a:lnTo>
                    <a:pt x="27" y="467"/>
                  </a:lnTo>
                  <a:lnTo>
                    <a:pt x="49" y="398"/>
                  </a:lnTo>
                  <a:lnTo>
                    <a:pt x="77" y="332"/>
                  </a:lnTo>
                  <a:lnTo>
                    <a:pt x="113" y="271"/>
                  </a:lnTo>
                  <a:lnTo>
                    <a:pt x="158" y="214"/>
                  </a:lnTo>
                  <a:lnTo>
                    <a:pt x="211" y="161"/>
                  </a:lnTo>
                  <a:lnTo>
                    <a:pt x="264" y="120"/>
                  </a:lnTo>
                  <a:lnTo>
                    <a:pt x="313" y="85"/>
                  </a:lnTo>
                  <a:lnTo>
                    <a:pt x="364" y="60"/>
                  </a:lnTo>
                  <a:lnTo>
                    <a:pt x="413" y="41"/>
                  </a:lnTo>
                  <a:lnTo>
                    <a:pt x="460" y="27"/>
                  </a:lnTo>
                  <a:lnTo>
                    <a:pt x="509" y="16"/>
                  </a:lnTo>
                  <a:lnTo>
                    <a:pt x="558" y="7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  <p:sp>
          <p:nvSpPr>
            <p:cNvPr id="57" name="Freeform 9">
              <a:extLst>
                <a:ext uri="{FF2B5EF4-FFF2-40B4-BE49-F238E27FC236}">
                  <a16:creationId xmlns="" xmlns:a16="http://schemas.microsoft.com/office/drawing/2014/main" id="{0848B396-68B8-4DC3-8384-9BD0F7AB06A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6723" y="3673701"/>
              <a:ext cx="376873" cy="385934"/>
            </a:xfrm>
            <a:custGeom>
              <a:avLst/>
              <a:gdLst>
                <a:gd name="T0" fmla="*/ 1754 w 3785"/>
                <a:gd name="T1" fmla="*/ 114 h 3876"/>
                <a:gd name="T2" fmla="*/ 1771 w 3785"/>
                <a:gd name="T3" fmla="*/ 367 h 3876"/>
                <a:gd name="T4" fmla="*/ 1818 w 3785"/>
                <a:gd name="T5" fmla="*/ 614 h 3876"/>
                <a:gd name="T6" fmla="*/ 1902 w 3785"/>
                <a:gd name="T7" fmla="*/ 796 h 3876"/>
                <a:gd name="T8" fmla="*/ 2038 w 3785"/>
                <a:gd name="T9" fmla="*/ 858 h 3876"/>
                <a:gd name="T10" fmla="*/ 2180 w 3785"/>
                <a:gd name="T11" fmla="*/ 802 h 3876"/>
                <a:gd name="T12" fmla="*/ 2320 w 3785"/>
                <a:gd name="T13" fmla="*/ 722 h 3876"/>
                <a:gd name="T14" fmla="*/ 2609 w 3785"/>
                <a:gd name="T15" fmla="*/ 640 h 3876"/>
                <a:gd name="T16" fmla="*/ 2954 w 3785"/>
                <a:gd name="T17" fmla="*/ 674 h 3876"/>
                <a:gd name="T18" fmla="*/ 3298 w 3785"/>
                <a:gd name="T19" fmla="*/ 856 h 3876"/>
                <a:gd name="T20" fmla="*/ 3556 w 3785"/>
                <a:gd name="T21" fmla="*/ 1133 h 3876"/>
                <a:gd name="T22" fmla="*/ 3704 w 3785"/>
                <a:gd name="T23" fmla="*/ 1473 h 3876"/>
                <a:gd name="T24" fmla="*/ 3776 w 3785"/>
                <a:gd name="T25" fmla="*/ 1871 h 3876"/>
                <a:gd name="T26" fmla="*/ 3771 w 3785"/>
                <a:gd name="T27" fmla="*/ 2284 h 3876"/>
                <a:gd name="T28" fmla="*/ 3674 w 3785"/>
                <a:gd name="T29" fmla="*/ 2671 h 3876"/>
                <a:gd name="T30" fmla="*/ 3467 w 3785"/>
                <a:gd name="T31" fmla="*/ 3049 h 3876"/>
                <a:gd name="T32" fmla="*/ 3198 w 3785"/>
                <a:gd name="T33" fmla="*/ 3334 h 3876"/>
                <a:gd name="T34" fmla="*/ 2900 w 3785"/>
                <a:gd name="T35" fmla="*/ 3536 h 3876"/>
                <a:gd name="T36" fmla="*/ 2609 w 3785"/>
                <a:gd name="T37" fmla="*/ 3667 h 3876"/>
                <a:gd name="T38" fmla="*/ 2300 w 3785"/>
                <a:gd name="T39" fmla="*/ 3738 h 3876"/>
                <a:gd name="T40" fmla="*/ 1933 w 3785"/>
                <a:gd name="T41" fmla="*/ 3720 h 3876"/>
                <a:gd name="T42" fmla="*/ 1602 w 3785"/>
                <a:gd name="T43" fmla="*/ 3634 h 3876"/>
                <a:gd name="T44" fmla="*/ 1262 w 3785"/>
                <a:gd name="T45" fmla="*/ 3469 h 3876"/>
                <a:gd name="T46" fmla="*/ 913 w 3785"/>
                <a:gd name="T47" fmla="*/ 3256 h 3876"/>
                <a:gd name="T48" fmla="*/ 842 w 3785"/>
                <a:gd name="T49" fmla="*/ 3214 h 3876"/>
                <a:gd name="T50" fmla="*/ 753 w 3785"/>
                <a:gd name="T51" fmla="*/ 3174 h 3876"/>
                <a:gd name="T52" fmla="*/ 658 w 3785"/>
                <a:gd name="T53" fmla="*/ 3164 h 3876"/>
                <a:gd name="T54" fmla="*/ 571 w 3785"/>
                <a:gd name="T55" fmla="*/ 3213 h 3876"/>
                <a:gd name="T56" fmla="*/ 504 w 3785"/>
                <a:gd name="T57" fmla="*/ 3347 h 3876"/>
                <a:gd name="T58" fmla="*/ 467 w 3785"/>
                <a:gd name="T59" fmla="*/ 3596 h 3876"/>
                <a:gd name="T60" fmla="*/ 382 w 3785"/>
                <a:gd name="T61" fmla="*/ 3873 h 3876"/>
                <a:gd name="T62" fmla="*/ 16 w 3785"/>
                <a:gd name="T63" fmla="*/ 3869 h 3876"/>
                <a:gd name="T64" fmla="*/ 2 w 3785"/>
                <a:gd name="T65" fmla="*/ 3682 h 3876"/>
                <a:gd name="T66" fmla="*/ 9 w 3785"/>
                <a:gd name="T67" fmla="*/ 3413 h 3876"/>
                <a:gd name="T68" fmla="*/ 64 w 3785"/>
                <a:gd name="T69" fmla="*/ 3125 h 3876"/>
                <a:gd name="T70" fmla="*/ 182 w 3785"/>
                <a:gd name="T71" fmla="*/ 2867 h 3876"/>
                <a:gd name="T72" fmla="*/ 382 w 3785"/>
                <a:gd name="T73" fmla="*/ 2689 h 3876"/>
                <a:gd name="T74" fmla="*/ 556 w 3785"/>
                <a:gd name="T75" fmla="*/ 2647 h 3876"/>
                <a:gd name="T76" fmla="*/ 714 w 3785"/>
                <a:gd name="T77" fmla="*/ 2684 h 3876"/>
                <a:gd name="T78" fmla="*/ 971 w 3785"/>
                <a:gd name="T79" fmla="*/ 2734 h 3876"/>
                <a:gd name="T80" fmla="*/ 1387 w 3785"/>
                <a:gd name="T81" fmla="*/ 2694 h 3876"/>
                <a:gd name="T82" fmla="*/ 1711 w 3785"/>
                <a:gd name="T83" fmla="*/ 2527 h 3876"/>
                <a:gd name="T84" fmla="*/ 1909 w 3785"/>
                <a:gd name="T85" fmla="*/ 2273 h 3876"/>
                <a:gd name="T86" fmla="*/ 1973 w 3785"/>
                <a:gd name="T87" fmla="*/ 1993 h 3876"/>
                <a:gd name="T88" fmla="*/ 1916 w 3785"/>
                <a:gd name="T89" fmla="*/ 1658 h 3876"/>
                <a:gd name="T90" fmla="*/ 1760 w 3785"/>
                <a:gd name="T91" fmla="*/ 1404 h 3876"/>
                <a:gd name="T92" fmla="*/ 1564 w 3785"/>
                <a:gd name="T93" fmla="*/ 1238 h 3876"/>
                <a:gd name="T94" fmla="*/ 1387 w 3785"/>
                <a:gd name="T95" fmla="*/ 1056 h 3876"/>
                <a:gd name="T96" fmla="*/ 1300 w 3785"/>
                <a:gd name="T97" fmla="*/ 807 h 3876"/>
                <a:gd name="T98" fmla="*/ 1260 w 3785"/>
                <a:gd name="T99" fmla="*/ 585 h 3876"/>
                <a:gd name="T100" fmla="*/ 1251 w 3785"/>
                <a:gd name="T101" fmla="*/ 485 h 3876"/>
                <a:gd name="T102" fmla="*/ 1236 w 3785"/>
                <a:gd name="T103" fmla="*/ 293 h 3876"/>
                <a:gd name="T104" fmla="*/ 1236 w 3785"/>
                <a:gd name="T105" fmla="*/ 85 h 3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785" h="3876">
                  <a:moveTo>
                    <a:pt x="1245" y="0"/>
                  </a:moveTo>
                  <a:lnTo>
                    <a:pt x="1753" y="4"/>
                  </a:lnTo>
                  <a:lnTo>
                    <a:pt x="1753" y="56"/>
                  </a:lnTo>
                  <a:lnTo>
                    <a:pt x="1754" y="114"/>
                  </a:lnTo>
                  <a:lnTo>
                    <a:pt x="1756" y="174"/>
                  </a:lnTo>
                  <a:lnTo>
                    <a:pt x="1760" y="238"/>
                  </a:lnTo>
                  <a:lnTo>
                    <a:pt x="1765" y="302"/>
                  </a:lnTo>
                  <a:lnTo>
                    <a:pt x="1771" y="367"/>
                  </a:lnTo>
                  <a:lnTo>
                    <a:pt x="1780" y="433"/>
                  </a:lnTo>
                  <a:lnTo>
                    <a:pt x="1791" y="494"/>
                  </a:lnTo>
                  <a:lnTo>
                    <a:pt x="1804" y="556"/>
                  </a:lnTo>
                  <a:lnTo>
                    <a:pt x="1818" y="614"/>
                  </a:lnTo>
                  <a:lnTo>
                    <a:pt x="1836" y="669"/>
                  </a:lnTo>
                  <a:lnTo>
                    <a:pt x="1854" y="718"/>
                  </a:lnTo>
                  <a:lnTo>
                    <a:pt x="1878" y="760"/>
                  </a:lnTo>
                  <a:lnTo>
                    <a:pt x="1902" y="796"/>
                  </a:lnTo>
                  <a:lnTo>
                    <a:pt x="1931" y="825"/>
                  </a:lnTo>
                  <a:lnTo>
                    <a:pt x="1962" y="844"/>
                  </a:lnTo>
                  <a:lnTo>
                    <a:pt x="2000" y="856"/>
                  </a:lnTo>
                  <a:lnTo>
                    <a:pt x="2038" y="858"/>
                  </a:lnTo>
                  <a:lnTo>
                    <a:pt x="2076" y="851"/>
                  </a:lnTo>
                  <a:lnTo>
                    <a:pt x="2113" y="838"/>
                  </a:lnTo>
                  <a:lnTo>
                    <a:pt x="2147" y="822"/>
                  </a:lnTo>
                  <a:lnTo>
                    <a:pt x="2180" y="802"/>
                  </a:lnTo>
                  <a:lnTo>
                    <a:pt x="2211" y="782"/>
                  </a:lnTo>
                  <a:lnTo>
                    <a:pt x="2240" y="764"/>
                  </a:lnTo>
                  <a:lnTo>
                    <a:pt x="2265" y="747"/>
                  </a:lnTo>
                  <a:lnTo>
                    <a:pt x="2320" y="722"/>
                  </a:lnTo>
                  <a:lnTo>
                    <a:pt x="2384" y="696"/>
                  </a:lnTo>
                  <a:lnTo>
                    <a:pt x="2454" y="673"/>
                  </a:lnTo>
                  <a:lnTo>
                    <a:pt x="2531" y="653"/>
                  </a:lnTo>
                  <a:lnTo>
                    <a:pt x="2609" y="640"/>
                  </a:lnTo>
                  <a:lnTo>
                    <a:pt x="2693" y="633"/>
                  </a:lnTo>
                  <a:lnTo>
                    <a:pt x="2774" y="636"/>
                  </a:lnTo>
                  <a:lnTo>
                    <a:pt x="2856" y="649"/>
                  </a:lnTo>
                  <a:lnTo>
                    <a:pt x="2954" y="674"/>
                  </a:lnTo>
                  <a:lnTo>
                    <a:pt x="3047" y="709"/>
                  </a:lnTo>
                  <a:lnTo>
                    <a:pt x="3136" y="751"/>
                  </a:lnTo>
                  <a:lnTo>
                    <a:pt x="3220" y="800"/>
                  </a:lnTo>
                  <a:lnTo>
                    <a:pt x="3298" y="856"/>
                  </a:lnTo>
                  <a:lnTo>
                    <a:pt x="3373" y="918"/>
                  </a:lnTo>
                  <a:lnTo>
                    <a:pt x="3440" y="985"/>
                  </a:lnTo>
                  <a:lnTo>
                    <a:pt x="3502" y="1056"/>
                  </a:lnTo>
                  <a:lnTo>
                    <a:pt x="3556" y="1133"/>
                  </a:lnTo>
                  <a:lnTo>
                    <a:pt x="3604" y="1213"/>
                  </a:lnTo>
                  <a:lnTo>
                    <a:pt x="3645" y="1296"/>
                  </a:lnTo>
                  <a:lnTo>
                    <a:pt x="3678" y="1384"/>
                  </a:lnTo>
                  <a:lnTo>
                    <a:pt x="3704" y="1473"/>
                  </a:lnTo>
                  <a:lnTo>
                    <a:pt x="3724" y="1567"/>
                  </a:lnTo>
                  <a:lnTo>
                    <a:pt x="3744" y="1665"/>
                  </a:lnTo>
                  <a:lnTo>
                    <a:pt x="3762" y="1769"/>
                  </a:lnTo>
                  <a:lnTo>
                    <a:pt x="3776" y="1871"/>
                  </a:lnTo>
                  <a:lnTo>
                    <a:pt x="3784" y="1974"/>
                  </a:lnTo>
                  <a:lnTo>
                    <a:pt x="3785" y="2078"/>
                  </a:lnTo>
                  <a:lnTo>
                    <a:pt x="3780" y="2182"/>
                  </a:lnTo>
                  <a:lnTo>
                    <a:pt x="3771" y="2284"/>
                  </a:lnTo>
                  <a:lnTo>
                    <a:pt x="3756" y="2380"/>
                  </a:lnTo>
                  <a:lnTo>
                    <a:pt x="3736" y="2473"/>
                  </a:lnTo>
                  <a:lnTo>
                    <a:pt x="3713" y="2560"/>
                  </a:lnTo>
                  <a:lnTo>
                    <a:pt x="3674" y="2671"/>
                  </a:lnTo>
                  <a:lnTo>
                    <a:pt x="3631" y="2774"/>
                  </a:lnTo>
                  <a:lnTo>
                    <a:pt x="3582" y="2873"/>
                  </a:lnTo>
                  <a:lnTo>
                    <a:pt x="3527" y="2964"/>
                  </a:lnTo>
                  <a:lnTo>
                    <a:pt x="3467" y="3049"/>
                  </a:lnTo>
                  <a:lnTo>
                    <a:pt x="3404" y="3129"/>
                  </a:lnTo>
                  <a:lnTo>
                    <a:pt x="3338" y="3204"/>
                  </a:lnTo>
                  <a:lnTo>
                    <a:pt x="3269" y="3271"/>
                  </a:lnTo>
                  <a:lnTo>
                    <a:pt x="3198" y="3334"/>
                  </a:lnTo>
                  <a:lnTo>
                    <a:pt x="3124" y="3393"/>
                  </a:lnTo>
                  <a:lnTo>
                    <a:pt x="3049" y="3445"/>
                  </a:lnTo>
                  <a:lnTo>
                    <a:pt x="2974" y="3493"/>
                  </a:lnTo>
                  <a:lnTo>
                    <a:pt x="2900" y="3536"/>
                  </a:lnTo>
                  <a:lnTo>
                    <a:pt x="2825" y="3576"/>
                  </a:lnTo>
                  <a:lnTo>
                    <a:pt x="2751" y="3611"/>
                  </a:lnTo>
                  <a:lnTo>
                    <a:pt x="2680" y="3640"/>
                  </a:lnTo>
                  <a:lnTo>
                    <a:pt x="2609" y="3667"/>
                  </a:lnTo>
                  <a:lnTo>
                    <a:pt x="2542" y="3689"/>
                  </a:lnTo>
                  <a:lnTo>
                    <a:pt x="2476" y="3709"/>
                  </a:lnTo>
                  <a:lnTo>
                    <a:pt x="2391" y="3727"/>
                  </a:lnTo>
                  <a:lnTo>
                    <a:pt x="2300" y="3738"/>
                  </a:lnTo>
                  <a:lnTo>
                    <a:pt x="2209" y="3742"/>
                  </a:lnTo>
                  <a:lnTo>
                    <a:pt x="2116" y="3740"/>
                  </a:lnTo>
                  <a:lnTo>
                    <a:pt x="2025" y="3733"/>
                  </a:lnTo>
                  <a:lnTo>
                    <a:pt x="1933" y="3720"/>
                  </a:lnTo>
                  <a:lnTo>
                    <a:pt x="1845" y="3704"/>
                  </a:lnTo>
                  <a:lnTo>
                    <a:pt x="1760" y="3682"/>
                  </a:lnTo>
                  <a:lnTo>
                    <a:pt x="1678" y="3660"/>
                  </a:lnTo>
                  <a:lnTo>
                    <a:pt x="1602" y="3634"/>
                  </a:lnTo>
                  <a:lnTo>
                    <a:pt x="1533" y="3607"/>
                  </a:lnTo>
                  <a:lnTo>
                    <a:pt x="1438" y="3565"/>
                  </a:lnTo>
                  <a:lnTo>
                    <a:pt x="1347" y="3518"/>
                  </a:lnTo>
                  <a:lnTo>
                    <a:pt x="1262" y="3469"/>
                  </a:lnTo>
                  <a:lnTo>
                    <a:pt x="1176" y="3416"/>
                  </a:lnTo>
                  <a:lnTo>
                    <a:pt x="1093" y="3364"/>
                  </a:lnTo>
                  <a:lnTo>
                    <a:pt x="1005" y="3309"/>
                  </a:lnTo>
                  <a:lnTo>
                    <a:pt x="913" y="3256"/>
                  </a:lnTo>
                  <a:lnTo>
                    <a:pt x="898" y="3247"/>
                  </a:lnTo>
                  <a:lnTo>
                    <a:pt x="880" y="3236"/>
                  </a:lnTo>
                  <a:lnTo>
                    <a:pt x="862" y="3225"/>
                  </a:lnTo>
                  <a:lnTo>
                    <a:pt x="842" y="3214"/>
                  </a:lnTo>
                  <a:lnTo>
                    <a:pt x="820" y="3204"/>
                  </a:lnTo>
                  <a:lnTo>
                    <a:pt x="798" y="3193"/>
                  </a:lnTo>
                  <a:lnTo>
                    <a:pt x="776" y="3184"/>
                  </a:lnTo>
                  <a:lnTo>
                    <a:pt x="753" y="3174"/>
                  </a:lnTo>
                  <a:lnTo>
                    <a:pt x="729" y="3167"/>
                  </a:lnTo>
                  <a:lnTo>
                    <a:pt x="705" y="3164"/>
                  </a:lnTo>
                  <a:lnTo>
                    <a:pt x="682" y="3162"/>
                  </a:lnTo>
                  <a:lnTo>
                    <a:pt x="658" y="3164"/>
                  </a:lnTo>
                  <a:lnTo>
                    <a:pt x="636" y="3169"/>
                  </a:lnTo>
                  <a:lnTo>
                    <a:pt x="613" y="3178"/>
                  </a:lnTo>
                  <a:lnTo>
                    <a:pt x="591" y="3193"/>
                  </a:lnTo>
                  <a:lnTo>
                    <a:pt x="571" y="3213"/>
                  </a:lnTo>
                  <a:lnTo>
                    <a:pt x="553" y="3236"/>
                  </a:lnTo>
                  <a:lnTo>
                    <a:pt x="534" y="3267"/>
                  </a:lnTo>
                  <a:lnTo>
                    <a:pt x="518" y="3304"/>
                  </a:lnTo>
                  <a:lnTo>
                    <a:pt x="504" y="3347"/>
                  </a:lnTo>
                  <a:lnTo>
                    <a:pt x="491" y="3396"/>
                  </a:lnTo>
                  <a:lnTo>
                    <a:pt x="482" y="3454"/>
                  </a:lnTo>
                  <a:lnTo>
                    <a:pt x="473" y="3522"/>
                  </a:lnTo>
                  <a:lnTo>
                    <a:pt x="467" y="3596"/>
                  </a:lnTo>
                  <a:lnTo>
                    <a:pt x="465" y="3680"/>
                  </a:lnTo>
                  <a:lnTo>
                    <a:pt x="465" y="3773"/>
                  </a:lnTo>
                  <a:lnTo>
                    <a:pt x="469" y="3876"/>
                  </a:lnTo>
                  <a:lnTo>
                    <a:pt x="382" y="3873"/>
                  </a:lnTo>
                  <a:lnTo>
                    <a:pt x="291" y="3865"/>
                  </a:lnTo>
                  <a:lnTo>
                    <a:pt x="200" y="3862"/>
                  </a:lnTo>
                  <a:lnTo>
                    <a:pt x="107" y="3862"/>
                  </a:lnTo>
                  <a:lnTo>
                    <a:pt x="16" y="3869"/>
                  </a:lnTo>
                  <a:lnTo>
                    <a:pt x="16" y="3840"/>
                  </a:lnTo>
                  <a:lnTo>
                    <a:pt x="11" y="3793"/>
                  </a:lnTo>
                  <a:lnTo>
                    <a:pt x="5" y="3740"/>
                  </a:lnTo>
                  <a:lnTo>
                    <a:pt x="2" y="3682"/>
                  </a:lnTo>
                  <a:lnTo>
                    <a:pt x="0" y="3618"/>
                  </a:lnTo>
                  <a:lnTo>
                    <a:pt x="0" y="3553"/>
                  </a:lnTo>
                  <a:lnTo>
                    <a:pt x="4" y="3484"/>
                  </a:lnTo>
                  <a:lnTo>
                    <a:pt x="9" y="3413"/>
                  </a:lnTo>
                  <a:lnTo>
                    <a:pt x="16" y="3342"/>
                  </a:lnTo>
                  <a:lnTo>
                    <a:pt x="29" y="3269"/>
                  </a:lnTo>
                  <a:lnTo>
                    <a:pt x="44" y="3196"/>
                  </a:lnTo>
                  <a:lnTo>
                    <a:pt x="64" y="3125"/>
                  </a:lnTo>
                  <a:lnTo>
                    <a:pt x="85" y="3056"/>
                  </a:lnTo>
                  <a:lnTo>
                    <a:pt x="113" y="2989"/>
                  </a:lnTo>
                  <a:lnTo>
                    <a:pt x="145" y="2925"/>
                  </a:lnTo>
                  <a:lnTo>
                    <a:pt x="182" y="2867"/>
                  </a:lnTo>
                  <a:lnTo>
                    <a:pt x="224" y="2813"/>
                  </a:lnTo>
                  <a:lnTo>
                    <a:pt x="271" y="2765"/>
                  </a:lnTo>
                  <a:lnTo>
                    <a:pt x="324" y="2724"/>
                  </a:lnTo>
                  <a:lnTo>
                    <a:pt x="382" y="2689"/>
                  </a:lnTo>
                  <a:lnTo>
                    <a:pt x="429" y="2667"/>
                  </a:lnTo>
                  <a:lnTo>
                    <a:pt x="474" y="2654"/>
                  </a:lnTo>
                  <a:lnTo>
                    <a:pt x="516" y="2649"/>
                  </a:lnTo>
                  <a:lnTo>
                    <a:pt x="556" y="2647"/>
                  </a:lnTo>
                  <a:lnTo>
                    <a:pt x="594" y="2653"/>
                  </a:lnTo>
                  <a:lnTo>
                    <a:pt x="633" y="2662"/>
                  </a:lnTo>
                  <a:lnTo>
                    <a:pt x="673" y="2673"/>
                  </a:lnTo>
                  <a:lnTo>
                    <a:pt x="714" y="2684"/>
                  </a:lnTo>
                  <a:lnTo>
                    <a:pt x="758" y="2698"/>
                  </a:lnTo>
                  <a:lnTo>
                    <a:pt x="805" y="2709"/>
                  </a:lnTo>
                  <a:lnTo>
                    <a:pt x="856" y="2720"/>
                  </a:lnTo>
                  <a:lnTo>
                    <a:pt x="971" y="2734"/>
                  </a:lnTo>
                  <a:lnTo>
                    <a:pt x="1082" y="2738"/>
                  </a:lnTo>
                  <a:lnTo>
                    <a:pt x="1189" y="2733"/>
                  </a:lnTo>
                  <a:lnTo>
                    <a:pt x="1291" y="2718"/>
                  </a:lnTo>
                  <a:lnTo>
                    <a:pt x="1387" y="2694"/>
                  </a:lnTo>
                  <a:lnTo>
                    <a:pt x="1478" y="2664"/>
                  </a:lnTo>
                  <a:lnTo>
                    <a:pt x="1562" y="2625"/>
                  </a:lnTo>
                  <a:lnTo>
                    <a:pt x="1640" y="2580"/>
                  </a:lnTo>
                  <a:lnTo>
                    <a:pt x="1711" y="2527"/>
                  </a:lnTo>
                  <a:lnTo>
                    <a:pt x="1773" y="2471"/>
                  </a:lnTo>
                  <a:lnTo>
                    <a:pt x="1827" y="2409"/>
                  </a:lnTo>
                  <a:lnTo>
                    <a:pt x="1873" y="2342"/>
                  </a:lnTo>
                  <a:lnTo>
                    <a:pt x="1909" y="2273"/>
                  </a:lnTo>
                  <a:lnTo>
                    <a:pt x="1931" y="2213"/>
                  </a:lnTo>
                  <a:lnTo>
                    <a:pt x="1947" y="2149"/>
                  </a:lnTo>
                  <a:lnTo>
                    <a:pt x="1962" y="2084"/>
                  </a:lnTo>
                  <a:lnTo>
                    <a:pt x="1973" y="1993"/>
                  </a:lnTo>
                  <a:lnTo>
                    <a:pt x="1971" y="1904"/>
                  </a:lnTo>
                  <a:lnTo>
                    <a:pt x="1962" y="1818"/>
                  </a:lnTo>
                  <a:lnTo>
                    <a:pt x="1942" y="1736"/>
                  </a:lnTo>
                  <a:lnTo>
                    <a:pt x="1916" y="1658"/>
                  </a:lnTo>
                  <a:lnTo>
                    <a:pt x="1884" y="1585"/>
                  </a:lnTo>
                  <a:lnTo>
                    <a:pt x="1845" y="1518"/>
                  </a:lnTo>
                  <a:lnTo>
                    <a:pt x="1804" y="1458"/>
                  </a:lnTo>
                  <a:lnTo>
                    <a:pt x="1760" y="1404"/>
                  </a:lnTo>
                  <a:lnTo>
                    <a:pt x="1714" y="1356"/>
                  </a:lnTo>
                  <a:lnTo>
                    <a:pt x="1669" y="1316"/>
                  </a:lnTo>
                  <a:lnTo>
                    <a:pt x="1618" y="1278"/>
                  </a:lnTo>
                  <a:lnTo>
                    <a:pt x="1564" y="1238"/>
                  </a:lnTo>
                  <a:lnTo>
                    <a:pt x="1513" y="1198"/>
                  </a:lnTo>
                  <a:lnTo>
                    <a:pt x="1464" y="1156"/>
                  </a:lnTo>
                  <a:lnTo>
                    <a:pt x="1422" y="1107"/>
                  </a:lnTo>
                  <a:lnTo>
                    <a:pt x="1387" y="1056"/>
                  </a:lnTo>
                  <a:lnTo>
                    <a:pt x="1358" y="1000"/>
                  </a:lnTo>
                  <a:lnTo>
                    <a:pt x="1334" y="938"/>
                  </a:lnTo>
                  <a:lnTo>
                    <a:pt x="1316" y="874"/>
                  </a:lnTo>
                  <a:lnTo>
                    <a:pt x="1300" y="807"/>
                  </a:lnTo>
                  <a:lnTo>
                    <a:pt x="1285" y="736"/>
                  </a:lnTo>
                  <a:lnTo>
                    <a:pt x="1273" y="664"/>
                  </a:lnTo>
                  <a:lnTo>
                    <a:pt x="1262" y="589"/>
                  </a:lnTo>
                  <a:lnTo>
                    <a:pt x="1260" y="585"/>
                  </a:lnTo>
                  <a:lnTo>
                    <a:pt x="1258" y="574"/>
                  </a:lnTo>
                  <a:lnTo>
                    <a:pt x="1256" y="553"/>
                  </a:lnTo>
                  <a:lnTo>
                    <a:pt x="1253" y="522"/>
                  </a:lnTo>
                  <a:lnTo>
                    <a:pt x="1251" y="485"/>
                  </a:lnTo>
                  <a:lnTo>
                    <a:pt x="1247" y="442"/>
                  </a:lnTo>
                  <a:lnTo>
                    <a:pt x="1244" y="394"/>
                  </a:lnTo>
                  <a:lnTo>
                    <a:pt x="1240" y="345"/>
                  </a:lnTo>
                  <a:lnTo>
                    <a:pt x="1236" y="293"/>
                  </a:lnTo>
                  <a:lnTo>
                    <a:pt x="1234" y="238"/>
                  </a:lnTo>
                  <a:lnTo>
                    <a:pt x="1234" y="185"/>
                  </a:lnTo>
                  <a:lnTo>
                    <a:pt x="1234" y="134"/>
                  </a:lnTo>
                  <a:lnTo>
                    <a:pt x="1236" y="85"/>
                  </a:lnTo>
                  <a:lnTo>
                    <a:pt x="1240" y="40"/>
                  </a:lnTo>
                  <a:lnTo>
                    <a:pt x="12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  <p:sp>
          <p:nvSpPr>
            <p:cNvPr id="58" name="Freeform 9">
              <a:extLst>
                <a:ext uri="{FF2B5EF4-FFF2-40B4-BE49-F238E27FC236}">
                  <a16:creationId xmlns="" xmlns:a16="http://schemas.microsoft.com/office/drawing/2014/main" id="{F26877FD-13B0-4406-AA98-FA49E45BEE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1603" y="5302628"/>
              <a:ext cx="341536" cy="348078"/>
            </a:xfrm>
            <a:custGeom>
              <a:avLst/>
              <a:gdLst>
                <a:gd name="T0" fmla="*/ 987 w 1776"/>
                <a:gd name="T1" fmla="*/ 23 h 1881"/>
                <a:gd name="T2" fmla="*/ 994 w 1776"/>
                <a:gd name="T3" fmla="*/ 296 h 1881"/>
                <a:gd name="T4" fmla="*/ 994 w 1776"/>
                <a:gd name="T5" fmla="*/ 612 h 1881"/>
                <a:gd name="T6" fmla="*/ 1071 w 1776"/>
                <a:gd name="T7" fmla="*/ 663 h 1881"/>
                <a:gd name="T8" fmla="*/ 1145 w 1776"/>
                <a:gd name="T9" fmla="*/ 580 h 1881"/>
                <a:gd name="T10" fmla="*/ 1252 w 1776"/>
                <a:gd name="T11" fmla="*/ 490 h 1881"/>
                <a:gd name="T12" fmla="*/ 1380 w 1776"/>
                <a:gd name="T13" fmla="*/ 556 h 1881"/>
                <a:gd name="T14" fmla="*/ 1527 w 1776"/>
                <a:gd name="T15" fmla="*/ 729 h 1881"/>
                <a:gd name="T16" fmla="*/ 1634 w 1776"/>
                <a:gd name="T17" fmla="*/ 956 h 1881"/>
                <a:gd name="T18" fmla="*/ 1722 w 1776"/>
                <a:gd name="T19" fmla="*/ 1294 h 1881"/>
                <a:gd name="T20" fmla="*/ 1771 w 1776"/>
                <a:gd name="T21" fmla="*/ 1549 h 1881"/>
                <a:gd name="T22" fmla="*/ 1767 w 1776"/>
                <a:gd name="T23" fmla="*/ 1734 h 1881"/>
                <a:gd name="T24" fmla="*/ 1694 w 1776"/>
                <a:gd name="T25" fmla="*/ 1860 h 1881"/>
                <a:gd name="T26" fmla="*/ 1591 w 1776"/>
                <a:gd name="T27" fmla="*/ 1854 h 1881"/>
                <a:gd name="T28" fmla="*/ 1462 w 1776"/>
                <a:gd name="T29" fmla="*/ 1781 h 1881"/>
                <a:gd name="T30" fmla="*/ 1362 w 1776"/>
                <a:gd name="T31" fmla="*/ 1707 h 1881"/>
                <a:gd name="T32" fmla="*/ 1212 w 1776"/>
                <a:gd name="T33" fmla="*/ 1605 h 1881"/>
                <a:gd name="T34" fmla="*/ 1031 w 1776"/>
                <a:gd name="T35" fmla="*/ 1500 h 1881"/>
                <a:gd name="T36" fmla="*/ 989 w 1776"/>
                <a:gd name="T37" fmla="*/ 1327 h 1881"/>
                <a:gd name="T38" fmla="*/ 1014 w 1776"/>
                <a:gd name="T39" fmla="*/ 1176 h 1881"/>
                <a:gd name="T40" fmla="*/ 989 w 1776"/>
                <a:gd name="T41" fmla="*/ 1036 h 1881"/>
                <a:gd name="T42" fmla="*/ 1034 w 1776"/>
                <a:gd name="T43" fmla="*/ 858 h 1881"/>
                <a:gd name="T44" fmla="*/ 1009 w 1776"/>
                <a:gd name="T45" fmla="*/ 776 h 1881"/>
                <a:gd name="T46" fmla="*/ 891 w 1776"/>
                <a:gd name="T47" fmla="*/ 720 h 1881"/>
                <a:gd name="T48" fmla="*/ 787 w 1776"/>
                <a:gd name="T49" fmla="*/ 770 h 1881"/>
                <a:gd name="T50" fmla="*/ 740 w 1776"/>
                <a:gd name="T51" fmla="*/ 874 h 1881"/>
                <a:gd name="T52" fmla="*/ 778 w 1776"/>
                <a:gd name="T53" fmla="*/ 1021 h 1881"/>
                <a:gd name="T54" fmla="*/ 754 w 1776"/>
                <a:gd name="T55" fmla="*/ 1149 h 1881"/>
                <a:gd name="T56" fmla="*/ 767 w 1776"/>
                <a:gd name="T57" fmla="*/ 1292 h 1881"/>
                <a:gd name="T58" fmla="*/ 783 w 1776"/>
                <a:gd name="T59" fmla="*/ 1432 h 1881"/>
                <a:gd name="T60" fmla="*/ 540 w 1776"/>
                <a:gd name="T61" fmla="*/ 1621 h 1881"/>
                <a:gd name="T62" fmla="*/ 371 w 1776"/>
                <a:gd name="T63" fmla="*/ 1736 h 1881"/>
                <a:gd name="T64" fmla="*/ 252 w 1776"/>
                <a:gd name="T65" fmla="*/ 1827 h 1881"/>
                <a:gd name="T66" fmla="*/ 143 w 1776"/>
                <a:gd name="T67" fmla="*/ 1881 h 1881"/>
                <a:gd name="T68" fmla="*/ 47 w 1776"/>
                <a:gd name="T69" fmla="*/ 1832 h 1881"/>
                <a:gd name="T70" fmla="*/ 3 w 1776"/>
                <a:gd name="T71" fmla="*/ 1690 h 1881"/>
                <a:gd name="T72" fmla="*/ 5 w 1776"/>
                <a:gd name="T73" fmla="*/ 1512 h 1881"/>
                <a:gd name="T74" fmla="*/ 47 w 1776"/>
                <a:gd name="T75" fmla="*/ 1285 h 1881"/>
                <a:gd name="T76" fmla="*/ 162 w 1776"/>
                <a:gd name="T77" fmla="*/ 912 h 1881"/>
                <a:gd name="T78" fmla="*/ 311 w 1776"/>
                <a:gd name="T79" fmla="*/ 656 h 1881"/>
                <a:gd name="T80" fmla="*/ 378 w 1776"/>
                <a:gd name="T81" fmla="*/ 563 h 1881"/>
                <a:gd name="T82" fmla="*/ 471 w 1776"/>
                <a:gd name="T83" fmla="*/ 492 h 1881"/>
                <a:gd name="T84" fmla="*/ 582 w 1776"/>
                <a:gd name="T85" fmla="*/ 538 h 1881"/>
                <a:gd name="T86" fmla="*/ 638 w 1776"/>
                <a:gd name="T87" fmla="*/ 660 h 1881"/>
                <a:gd name="T88" fmla="*/ 674 w 1776"/>
                <a:gd name="T89" fmla="*/ 716 h 1881"/>
                <a:gd name="T90" fmla="*/ 694 w 1776"/>
                <a:gd name="T91" fmla="*/ 690 h 1881"/>
                <a:gd name="T92" fmla="*/ 774 w 1776"/>
                <a:gd name="T93" fmla="*/ 632 h 1881"/>
                <a:gd name="T94" fmla="*/ 816 w 1776"/>
                <a:gd name="T95" fmla="*/ 461 h 1881"/>
                <a:gd name="T96" fmla="*/ 811 w 1776"/>
                <a:gd name="T97" fmla="*/ 185 h 1881"/>
                <a:gd name="T98" fmla="*/ 829 w 1776"/>
                <a:gd name="T99" fmla="*/ 16 h 1881"/>
                <a:gd name="T100" fmla="*/ 914 w 1776"/>
                <a:gd name="T101" fmla="*/ 0 h 1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76" h="1881">
                  <a:moveTo>
                    <a:pt x="914" y="0"/>
                  </a:moveTo>
                  <a:lnTo>
                    <a:pt x="940" y="3"/>
                  </a:lnTo>
                  <a:lnTo>
                    <a:pt x="965" y="10"/>
                  </a:lnTo>
                  <a:lnTo>
                    <a:pt x="987" y="23"/>
                  </a:lnTo>
                  <a:lnTo>
                    <a:pt x="991" y="81"/>
                  </a:lnTo>
                  <a:lnTo>
                    <a:pt x="994" y="147"/>
                  </a:lnTo>
                  <a:lnTo>
                    <a:pt x="994" y="220"/>
                  </a:lnTo>
                  <a:lnTo>
                    <a:pt x="994" y="296"/>
                  </a:lnTo>
                  <a:lnTo>
                    <a:pt x="994" y="376"/>
                  </a:lnTo>
                  <a:lnTo>
                    <a:pt x="994" y="458"/>
                  </a:lnTo>
                  <a:lnTo>
                    <a:pt x="994" y="536"/>
                  </a:lnTo>
                  <a:lnTo>
                    <a:pt x="994" y="612"/>
                  </a:lnTo>
                  <a:lnTo>
                    <a:pt x="1020" y="629"/>
                  </a:lnTo>
                  <a:lnTo>
                    <a:pt x="1040" y="641"/>
                  </a:lnTo>
                  <a:lnTo>
                    <a:pt x="1056" y="652"/>
                  </a:lnTo>
                  <a:lnTo>
                    <a:pt x="1071" y="663"/>
                  </a:lnTo>
                  <a:lnTo>
                    <a:pt x="1085" y="674"/>
                  </a:lnTo>
                  <a:lnTo>
                    <a:pt x="1100" y="689"/>
                  </a:lnTo>
                  <a:lnTo>
                    <a:pt x="1122" y="629"/>
                  </a:lnTo>
                  <a:lnTo>
                    <a:pt x="1145" y="580"/>
                  </a:lnTo>
                  <a:lnTo>
                    <a:pt x="1171" y="543"/>
                  </a:lnTo>
                  <a:lnTo>
                    <a:pt x="1196" y="516"/>
                  </a:lnTo>
                  <a:lnTo>
                    <a:pt x="1223" y="498"/>
                  </a:lnTo>
                  <a:lnTo>
                    <a:pt x="1252" y="490"/>
                  </a:lnTo>
                  <a:lnTo>
                    <a:pt x="1282" y="494"/>
                  </a:lnTo>
                  <a:lnTo>
                    <a:pt x="1314" y="505"/>
                  </a:lnTo>
                  <a:lnTo>
                    <a:pt x="1345" y="525"/>
                  </a:lnTo>
                  <a:lnTo>
                    <a:pt x="1380" y="556"/>
                  </a:lnTo>
                  <a:lnTo>
                    <a:pt x="1414" y="594"/>
                  </a:lnTo>
                  <a:lnTo>
                    <a:pt x="1451" y="640"/>
                  </a:lnTo>
                  <a:lnTo>
                    <a:pt x="1491" y="683"/>
                  </a:lnTo>
                  <a:lnTo>
                    <a:pt x="1527" y="729"/>
                  </a:lnTo>
                  <a:lnTo>
                    <a:pt x="1558" y="778"/>
                  </a:lnTo>
                  <a:lnTo>
                    <a:pt x="1585" y="832"/>
                  </a:lnTo>
                  <a:lnTo>
                    <a:pt x="1611" y="890"/>
                  </a:lnTo>
                  <a:lnTo>
                    <a:pt x="1634" y="956"/>
                  </a:lnTo>
                  <a:lnTo>
                    <a:pt x="1656" y="1027"/>
                  </a:lnTo>
                  <a:lnTo>
                    <a:pt x="1678" y="1107"/>
                  </a:lnTo>
                  <a:lnTo>
                    <a:pt x="1700" y="1196"/>
                  </a:lnTo>
                  <a:lnTo>
                    <a:pt x="1722" y="1294"/>
                  </a:lnTo>
                  <a:lnTo>
                    <a:pt x="1747" y="1403"/>
                  </a:lnTo>
                  <a:lnTo>
                    <a:pt x="1756" y="1450"/>
                  </a:lnTo>
                  <a:lnTo>
                    <a:pt x="1765" y="1500"/>
                  </a:lnTo>
                  <a:lnTo>
                    <a:pt x="1771" y="1549"/>
                  </a:lnTo>
                  <a:lnTo>
                    <a:pt x="1774" y="1598"/>
                  </a:lnTo>
                  <a:lnTo>
                    <a:pt x="1776" y="1645"/>
                  </a:lnTo>
                  <a:lnTo>
                    <a:pt x="1774" y="1690"/>
                  </a:lnTo>
                  <a:lnTo>
                    <a:pt x="1767" y="1734"/>
                  </a:lnTo>
                  <a:lnTo>
                    <a:pt x="1756" y="1774"/>
                  </a:lnTo>
                  <a:lnTo>
                    <a:pt x="1742" y="1809"/>
                  </a:lnTo>
                  <a:lnTo>
                    <a:pt x="1722" y="1838"/>
                  </a:lnTo>
                  <a:lnTo>
                    <a:pt x="1694" y="1860"/>
                  </a:lnTo>
                  <a:lnTo>
                    <a:pt x="1674" y="1869"/>
                  </a:lnTo>
                  <a:lnTo>
                    <a:pt x="1649" y="1869"/>
                  </a:lnTo>
                  <a:lnTo>
                    <a:pt x="1622" y="1863"/>
                  </a:lnTo>
                  <a:lnTo>
                    <a:pt x="1591" y="1854"/>
                  </a:lnTo>
                  <a:lnTo>
                    <a:pt x="1558" y="1840"/>
                  </a:lnTo>
                  <a:lnTo>
                    <a:pt x="1527" y="1821"/>
                  </a:lnTo>
                  <a:lnTo>
                    <a:pt x="1494" y="1801"/>
                  </a:lnTo>
                  <a:lnTo>
                    <a:pt x="1462" y="1781"/>
                  </a:lnTo>
                  <a:lnTo>
                    <a:pt x="1432" y="1760"/>
                  </a:lnTo>
                  <a:lnTo>
                    <a:pt x="1405" y="1740"/>
                  </a:lnTo>
                  <a:lnTo>
                    <a:pt x="1382" y="1723"/>
                  </a:lnTo>
                  <a:lnTo>
                    <a:pt x="1362" y="1707"/>
                  </a:lnTo>
                  <a:lnTo>
                    <a:pt x="1347" y="1696"/>
                  </a:lnTo>
                  <a:lnTo>
                    <a:pt x="1305" y="1663"/>
                  </a:lnTo>
                  <a:lnTo>
                    <a:pt x="1260" y="1632"/>
                  </a:lnTo>
                  <a:lnTo>
                    <a:pt x="1212" y="1605"/>
                  </a:lnTo>
                  <a:lnTo>
                    <a:pt x="1163" y="1580"/>
                  </a:lnTo>
                  <a:lnTo>
                    <a:pt x="1114" y="1554"/>
                  </a:lnTo>
                  <a:lnTo>
                    <a:pt x="1071" y="1527"/>
                  </a:lnTo>
                  <a:lnTo>
                    <a:pt x="1031" y="1500"/>
                  </a:lnTo>
                  <a:lnTo>
                    <a:pt x="1000" y="1469"/>
                  </a:lnTo>
                  <a:lnTo>
                    <a:pt x="987" y="1420"/>
                  </a:lnTo>
                  <a:lnTo>
                    <a:pt x="985" y="1372"/>
                  </a:lnTo>
                  <a:lnTo>
                    <a:pt x="989" y="1327"/>
                  </a:lnTo>
                  <a:lnTo>
                    <a:pt x="996" y="1285"/>
                  </a:lnTo>
                  <a:lnTo>
                    <a:pt x="1003" y="1247"/>
                  </a:lnTo>
                  <a:lnTo>
                    <a:pt x="1011" y="1212"/>
                  </a:lnTo>
                  <a:lnTo>
                    <a:pt x="1014" y="1176"/>
                  </a:lnTo>
                  <a:lnTo>
                    <a:pt x="1009" y="1143"/>
                  </a:lnTo>
                  <a:lnTo>
                    <a:pt x="1002" y="1114"/>
                  </a:lnTo>
                  <a:lnTo>
                    <a:pt x="994" y="1089"/>
                  </a:lnTo>
                  <a:lnTo>
                    <a:pt x="989" y="1036"/>
                  </a:lnTo>
                  <a:lnTo>
                    <a:pt x="992" y="985"/>
                  </a:lnTo>
                  <a:lnTo>
                    <a:pt x="1003" y="938"/>
                  </a:lnTo>
                  <a:lnTo>
                    <a:pt x="1018" y="896"/>
                  </a:lnTo>
                  <a:lnTo>
                    <a:pt x="1034" y="858"/>
                  </a:lnTo>
                  <a:lnTo>
                    <a:pt x="1051" y="825"/>
                  </a:lnTo>
                  <a:lnTo>
                    <a:pt x="1040" y="810"/>
                  </a:lnTo>
                  <a:lnTo>
                    <a:pt x="1025" y="794"/>
                  </a:lnTo>
                  <a:lnTo>
                    <a:pt x="1009" y="776"/>
                  </a:lnTo>
                  <a:lnTo>
                    <a:pt x="989" y="758"/>
                  </a:lnTo>
                  <a:lnTo>
                    <a:pt x="963" y="743"/>
                  </a:lnTo>
                  <a:lnTo>
                    <a:pt x="931" y="729"/>
                  </a:lnTo>
                  <a:lnTo>
                    <a:pt x="891" y="720"/>
                  </a:lnTo>
                  <a:lnTo>
                    <a:pt x="856" y="732"/>
                  </a:lnTo>
                  <a:lnTo>
                    <a:pt x="829" y="743"/>
                  </a:lnTo>
                  <a:lnTo>
                    <a:pt x="805" y="756"/>
                  </a:lnTo>
                  <a:lnTo>
                    <a:pt x="787" y="770"/>
                  </a:lnTo>
                  <a:lnTo>
                    <a:pt x="769" y="789"/>
                  </a:lnTo>
                  <a:lnTo>
                    <a:pt x="751" y="810"/>
                  </a:lnTo>
                  <a:lnTo>
                    <a:pt x="727" y="840"/>
                  </a:lnTo>
                  <a:lnTo>
                    <a:pt x="740" y="874"/>
                  </a:lnTo>
                  <a:lnTo>
                    <a:pt x="752" y="909"/>
                  </a:lnTo>
                  <a:lnTo>
                    <a:pt x="765" y="945"/>
                  </a:lnTo>
                  <a:lnTo>
                    <a:pt x="774" y="983"/>
                  </a:lnTo>
                  <a:lnTo>
                    <a:pt x="778" y="1021"/>
                  </a:lnTo>
                  <a:lnTo>
                    <a:pt x="776" y="1056"/>
                  </a:lnTo>
                  <a:lnTo>
                    <a:pt x="769" y="1089"/>
                  </a:lnTo>
                  <a:lnTo>
                    <a:pt x="762" y="1120"/>
                  </a:lnTo>
                  <a:lnTo>
                    <a:pt x="754" y="1149"/>
                  </a:lnTo>
                  <a:lnTo>
                    <a:pt x="752" y="1183"/>
                  </a:lnTo>
                  <a:lnTo>
                    <a:pt x="754" y="1220"/>
                  </a:lnTo>
                  <a:lnTo>
                    <a:pt x="760" y="1256"/>
                  </a:lnTo>
                  <a:lnTo>
                    <a:pt x="767" y="1292"/>
                  </a:lnTo>
                  <a:lnTo>
                    <a:pt x="774" y="1330"/>
                  </a:lnTo>
                  <a:lnTo>
                    <a:pt x="782" y="1365"/>
                  </a:lnTo>
                  <a:lnTo>
                    <a:pt x="785" y="1400"/>
                  </a:lnTo>
                  <a:lnTo>
                    <a:pt x="783" y="1432"/>
                  </a:lnTo>
                  <a:lnTo>
                    <a:pt x="774" y="1461"/>
                  </a:lnTo>
                  <a:lnTo>
                    <a:pt x="760" y="1489"/>
                  </a:lnTo>
                  <a:lnTo>
                    <a:pt x="651" y="1556"/>
                  </a:lnTo>
                  <a:lnTo>
                    <a:pt x="540" y="1621"/>
                  </a:lnTo>
                  <a:lnTo>
                    <a:pt x="431" y="1689"/>
                  </a:lnTo>
                  <a:lnTo>
                    <a:pt x="416" y="1700"/>
                  </a:lnTo>
                  <a:lnTo>
                    <a:pt x="396" y="1716"/>
                  </a:lnTo>
                  <a:lnTo>
                    <a:pt x="371" y="1736"/>
                  </a:lnTo>
                  <a:lnTo>
                    <a:pt x="343" y="1758"/>
                  </a:lnTo>
                  <a:lnTo>
                    <a:pt x="314" y="1781"/>
                  </a:lnTo>
                  <a:lnTo>
                    <a:pt x="283" y="1805"/>
                  </a:lnTo>
                  <a:lnTo>
                    <a:pt x="252" y="1827"/>
                  </a:lnTo>
                  <a:lnTo>
                    <a:pt x="222" y="1847"/>
                  </a:lnTo>
                  <a:lnTo>
                    <a:pt x="192" y="1863"/>
                  </a:lnTo>
                  <a:lnTo>
                    <a:pt x="167" y="1874"/>
                  </a:lnTo>
                  <a:lnTo>
                    <a:pt x="143" y="1881"/>
                  </a:lnTo>
                  <a:lnTo>
                    <a:pt x="123" y="1880"/>
                  </a:lnTo>
                  <a:lnTo>
                    <a:pt x="92" y="1872"/>
                  </a:lnTo>
                  <a:lnTo>
                    <a:pt x="69" y="1856"/>
                  </a:lnTo>
                  <a:lnTo>
                    <a:pt x="47" y="1832"/>
                  </a:lnTo>
                  <a:lnTo>
                    <a:pt x="31" y="1803"/>
                  </a:lnTo>
                  <a:lnTo>
                    <a:pt x="18" y="1769"/>
                  </a:lnTo>
                  <a:lnTo>
                    <a:pt x="9" y="1730"/>
                  </a:lnTo>
                  <a:lnTo>
                    <a:pt x="3" y="1690"/>
                  </a:lnTo>
                  <a:lnTo>
                    <a:pt x="0" y="1647"/>
                  </a:lnTo>
                  <a:lnTo>
                    <a:pt x="0" y="1601"/>
                  </a:lnTo>
                  <a:lnTo>
                    <a:pt x="2" y="1558"/>
                  </a:lnTo>
                  <a:lnTo>
                    <a:pt x="5" y="1512"/>
                  </a:lnTo>
                  <a:lnTo>
                    <a:pt x="9" y="1470"/>
                  </a:lnTo>
                  <a:lnTo>
                    <a:pt x="16" y="1429"/>
                  </a:lnTo>
                  <a:lnTo>
                    <a:pt x="23" y="1392"/>
                  </a:lnTo>
                  <a:lnTo>
                    <a:pt x="47" y="1285"/>
                  </a:lnTo>
                  <a:lnTo>
                    <a:pt x="72" y="1183"/>
                  </a:lnTo>
                  <a:lnTo>
                    <a:pt x="100" y="1087"/>
                  </a:lnTo>
                  <a:lnTo>
                    <a:pt x="129" y="996"/>
                  </a:lnTo>
                  <a:lnTo>
                    <a:pt x="162" y="912"/>
                  </a:lnTo>
                  <a:lnTo>
                    <a:pt x="194" y="834"/>
                  </a:lnTo>
                  <a:lnTo>
                    <a:pt x="231" y="767"/>
                  </a:lnTo>
                  <a:lnTo>
                    <a:pt x="269" y="707"/>
                  </a:lnTo>
                  <a:lnTo>
                    <a:pt x="311" y="656"/>
                  </a:lnTo>
                  <a:lnTo>
                    <a:pt x="327" y="634"/>
                  </a:lnTo>
                  <a:lnTo>
                    <a:pt x="343" y="610"/>
                  </a:lnTo>
                  <a:lnTo>
                    <a:pt x="360" y="587"/>
                  </a:lnTo>
                  <a:lnTo>
                    <a:pt x="378" y="563"/>
                  </a:lnTo>
                  <a:lnTo>
                    <a:pt x="398" y="541"/>
                  </a:lnTo>
                  <a:lnTo>
                    <a:pt x="420" y="521"/>
                  </a:lnTo>
                  <a:lnTo>
                    <a:pt x="443" y="505"/>
                  </a:lnTo>
                  <a:lnTo>
                    <a:pt x="471" y="492"/>
                  </a:lnTo>
                  <a:lnTo>
                    <a:pt x="502" y="487"/>
                  </a:lnTo>
                  <a:lnTo>
                    <a:pt x="534" y="489"/>
                  </a:lnTo>
                  <a:lnTo>
                    <a:pt x="562" y="510"/>
                  </a:lnTo>
                  <a:lnTo>
                    <a:pt x="582" y="538"/>
                  </a:lnTo>
                  <a:lnTo>
                    <a:pt x="596" y="567"/>
                  </a:lnTo>
                  <a:lnTo>
                    <a:pt x="611" y="598"/>
                  </a:lnTo>
                  <a:lnTo>
                    <a:pt x="623" y="629"/>
                  </a:lnTo>
                  <a:lnTo>
                    <a:pt x="638" y="660"/>
                  </a:lnTo>
                  <a:lnTo>
                    <a:pt x="654" y="689"/>
                  </a:lnTo>
                  <a:lnTo>
                    <a:pt x="672" y="712"/>
                  </a:lnTo>
                  <a:lnTo>
                    <a:pt x="671" y="716"/>
                  </a:lnTo>
                  <a:lnTo>
                    <a:pt x="674" y="716"/>
                  </a:lnTo>
                  <a:lnTo>
                    <a:pt x="672" y="712"/>
                  </a:lnTo>
                  <a:lnTo>
                    <a:pt x="672" y="710"/>
                  </a:lnTo>
                  <a:lnTo>
                    <a:pt x="682" y="701"/>
                  </a:lnTo>
                  <a:lnTo>
                    <a:pt x="694" y="690"/>
                  </a:lnTo>
                  <a:lnTo>
                    <a:pt x="711" y="676"/>
                  </a:lnTo>
                  <a:lnTo>
                    <a:pt x="731" y="661"/>
                  </a:lnTo>
                  <a:lnTo>
                    <a:pt x="752" y="645"/>
                  </a:lnTo>
                  <a:lnTo>
                    <a:pt x="774" y="632"/>
                  </a:lnTo>
                  <a:lnTo>
                    <a:pt x="796" y="620"/>
                  </a:lnTo>
                  <a:lnTo>
                    <a:pt x="814" y="612"/>
                  </a:lnTo>
                  <a:lnTo>
                    <a:pt x="816" y="534"/>
                  </a:lnTo>
                  <a:lnTo>
                    <a:pt x="816" y="461"/>
                  </a:lnTo>
                  <a:lnTo>
                    <a:pt x="814" y="394"/>
                  </a:lnTo>
                  <a:lnTo>
                    <a:pt x="812" y="327"/>
                  </a:lnTo>
                  <a:lnTo>
                    <a:pt x="812" y="258"/>
                  </a:lnTo>
                  <a:lnTo>
                    <a:pt x="811" y="185"/>
                  </a:lnTo>
                  <a:lnTo>
                    <a:pt x="812" y="107"/>
                  </a:lnTo>
                  <a:lnTo>
                    <a:pt x="814" y="20"/>
                  </a:lnTo>
                  <a:lnTo>
                    <a:pt x="818" y="20"/>
                  </a:lnTo>
                  <a:lnTo>
                    <a:pt x="829" y="16"/>
                  </a:lnTo>
                  <a:lnTo>
                    <a:pt x="845" y="10"/>
                  </a:lnTo>
                  <a:lnTo>
                    <a:pt x="865" y="5"/>
                  </a:lnTo>
                  <a:lnTo>
                    <a:pt x="889" y="1"/>
                  </a:lnTo>
                  <a:lnTo>
                    <a:pt x="9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B3E21AAC-B069-466E-9994-ADFEF68B4022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/>
      </p:sp>
    </p:spTree>
    <p:extLst>
      <p:ext uri="{BB962C8B-B14F-4D97-AF65-F5344CB8AC3E}">
        <p14:creationId xmlns:p14="http://schemas.microsoft.com/office/powerpoint/2010/main" val="30844098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>
            <a:extLst>
              <a:ext uri="{FF2B5EF4-FFF2-40B4-BE49-F238E27FC236}">
                <a16:creationId xmlns="" xmlns:a16="http://schemas.microsoft.com/office/drawing/2014/main" id="{F5CE20D2-5644-4F0F-AF07-99326AF0F5AB}"/>
              </a:ext>
            </a:extLst>
          </p:cNvPr>
          <p:cNvGrpSpPr/>
          <p:nvPr/>
        </p:nvGrpSpPr>
        <p:grpSpPr>
          <a:xfrm>
            <a:off x="3319973" y="1581104"/>
            <a:ext cx="2504055" cy="1981292"/>
            <a:chOff x="3302040" y="3122958"/>
            <a:chExt cx="2546146" cy="2014595"/>
          </a:xfrm>
        </p:grpSpPr>
        <p:sp>
          <p:nvSpPr>
            <p:cNvPr id="73" name="Freeform 10">
              <a:extLst>
                <a:ext uri="{FF2B5EF4-FFF2-40B4-BE49-F238E27FC236}">
                  <a16:creationId xmlns="" xmlns:a16="http://schemas.microsoft.com/office/drawing/2014/main" id="{1D9CDB4D-A381-464A-97AB-31C15591549B}"/>
                </a:ext>
              </a:extLst>
            </p:cNvPr>
            <p:cNvSpPr/>
            <p:nvPr/>
          </p:nvSpPr>
          <p:spPr>
            <a:xfrm>
              <a:off x="3544666" y="3122958"/>
              <a:ext cx="2271943" cy="2014595"/>
            </a:xfrm>
            <a:custGeom>
              <a:avLst/>
              <a:gdLst>
                <a:gd name="connsiteX0" fmla="*/ 935542 w 1855228"/>
                <a:gd name="connsiteY0" fmla="*/ 1918655 h 1918655"/>
                <a:gd name="connsiteX1" fmla="*/ 0 w 1855228"/>
                <a:gd name="connsiteY1" fmla="*/ 63427 h 1918655"/>
                <a:gd name="connsiteX2" fmla="*/ 946113 w 1855228"/>
                <a:gd name="connsiteY2" fmla="*/ 380560 h 1918655"/>
                <a:gd name="connsiteX3" fmla="*/ 1839371 w 1855228"/>
                <a:gd name="connsiteY3" fmla="*/ 0 h 1918655"/>
                <a:gd name="connsiteX4" fmla="*/ 1855228 w 1855228"/>
                <a:gd name="connsiteY4" fmla="*/ 1072967 h 1918655"/>
                <a:gd name="connsiteX0" fmla="*/ 993438 w 1913124"/>
                <a:gd name="connsiteY0" fmla="*/ 1918655 h 1918655"/>
                <a:gd name="connsiteX1" fmla="*/ 57896 w 1913124"/>
                <a:gd name="connsiteY1" fmla="*/ 63427 h 1918655"/>
                <a:gd name="connsiteX2" fmla="*/ 1004009 w 1913124"/>
                <a:gd name="connsiteY2" fmla="*/ 380560 h 1918655"/>
                <a:gd name="connsiteX3" fmla="*/ 1897267 w 1913124"/>
                <a:gd name="connsiteY3" fmla="*/ 0 h 1918655"/>
                <a:gd name="connsiteX4" fmla="*/ 1913124 w 1913124"/>
                <a:gd name="connsiteY4" fmla="*/ 1072967 h 1918655"/>
                <a:gd name="connsiteX0" fmla="*/ 993438 w 1913124"/>
                <a:gd name="connsiteY0" fmla="*/ 1918655 h 1918655"/>
                <a:gd name="connsiteX1" fmla="*/ 57896 w 1913124"/>
                <a:gd name="connsiteY1" fmla="*/ 63427 h 1918655"/>
                <a:gd name="connsiteX2" fmla="*/ 1004009 w 1913124"/>
                <a:gd name="connsiteY2" fmla="*/ 380560 h 1918655"/>
                <a:gd name="connsiteX3" fmla="*/ 1897267 w 1913124"/>
                <a:gd name="connsiteY3" fmla="*/ 0 h 1918655"/>
                <a:gd name="connsiteX4" fmla="*/ 1913124 w 1913124"/>
                <a:gd name="connsiteY4" fmla="*/ 1072967 h 1918655"/>
                <a:gd name="connsiteX0" fmla="*/ 1010025 w 1929711"/>
                <a:gd name="connsiteY0" fmla="*/ 1918655 h 1918655"/>
                <a:gd name="connsiteX1" fmla="*/ 74483 w 1929711"/>
                <a:gd name="connsiteY1" fmla="*/ 63427 h 1918655"/>
                <a:gd name="connsiteX2" fmla="*/ 1020596 w 1929711"/>
                <a:gd name="connsiteY2" fmla="*/ 380560 h 1918655"/>
                <a:gd name="connsiteX3" fmla="*/ 1913854 w 1929711"/>
                <a:gd name="connsiteY3" fmla="*/ 0 h 1918655"/>
                <a:gd name="connsiteX4" fmla="*/ 1929711 w 1929711"/>
                <a:gd name="connsiteY4" fmla="*/ 1072967 h 1918655"/>
                <a:gd name="connsiteX0" fmla="*/ 1117186 w 2036872"/>
                <a:gd name="connsiteY0" fmla="*/ 1918655 h 1918655"/>
                <a:gd name="connsiteX1" fmla="*/ 181644 w 2036872"/>
                <a:gd name="connsiteY1" fmla="*/ 63427 h 1918655"/>
                <a:gd name="connsiteX2" fmla="*/ 1127757 w 2036872"/>
                <a:gd name="connsiteY2" fmla="*/ 380560 h 1918655"/>
                <a:gd name="connsiteX3" fmla="*/ 2021015 w 2036872"/>
                <a:gd name="connsiteY3" fmla="*/ 0 h 1918655"/>
                <a:gd name="connsiteX4" fmla="*/ 2036872 w 2036872"/>
                <a:gd name="connsiteY4" fmla="*/ 1072967 h 1918655"/>
                <a:gd name="connsiteX0" fmla="*/ 1117186 w 2036872"/>
                <a:gd name="connsiteY0" fmla="*/ 1981136 h 1981136"/>
                <a:gd name="connsiteX1" fmla="*/ 181644 w 2036872"/>
                <a:gd name="connsiteY1" fmla="*/ 125908 h 1981136"/>
                <a:gd name="connsiteX2" fmla="*/ 1127757 w 2036872"/>
                <a:gd name="connsiteY2" fmla="*/ 443041 h 1981136"/>
                <a:gd name="connsiteX3" fmla="*/ 2021015 w 2036872"/>
                <a:gd name="connsiteY3" fmla="*/ 62481 h 1981136"/>
                <a:gd name="connsiteX4" fmla="*/ 2036872 w 2036872"/>
                <a:gd name="connsiteY4" fmla="*/ 1135448 h 1981136"/>
                <a:gd name="connsiteX0" fmla="*/ 1117186 w 2036872"/>
                <a:gd name="connsiteY0" fmla="*/ 2002105 h 2002105"/>
                <a:gd name="connsiteX1" fmla="*/ 181644 w 2036872"/>
                <a:gd name="connsiteY1" fmla="*/ 146877 h 2002105"/>
                <a:gd name="connsiteX2" fmla="*/ 1127757 w 2036872"/>
                <a:gd name="connsiteY2" fmla="*/ 464010 h 2002105"/>
                <a:gd name="connsiteX3" fmla="*/ 2021015 w 2036872"/>
                <a:gd name="connsiteY3" fmla="*/ 83450 h 2002105"/>
                <a:gd name="connsiteX4" fmla="*/ 2036872 w 2036872"/>
                <a:gd name="connsiteY4" fmla="*/ 1156417 h 2002105"/>
                <a:gd name="connsiteX0" fmla="*/ 1117186 w 2036872"/>
                <a:gd name="connsiteY0" fmla="*/ 2002105 h 2002105"/>
                <a:gd name="connsiteX1" fmla="*/ 181644 w 2036872"/>
                <a:gd name="connsiteY1" fmla="*/ 146877 h 2002105"/>
                <a:gd name="connsiteX2" fmla="*/ 1127757 w 2036872"/>
                <a:gd name="connsiteY2" fmla="*/ 464010 h 2002105"/>
                <a:gd name="connsiteX3" fmla="*/ 2021015 w 2036872"/>
                <a:gd name="connsiteY3" fmla="*/ 83450 h 2002105"/>
                <a:gd name="connsiteX4" fmla="*/ 2036872 w 2036872"/>
                <a:gd name="connsiteY4" fmla="*/ 1156417 h 2002105"/>
                <a:gd name="connsiteX0" fmla="*/ 1117186 w 2036872"/>
                <a:gd name="connsiteY0" fmla="*/ 2047144 h 2047144"/>
                <a:gd name="connsiteX1" fmla="*/ 181644 w 2036872"/>
                <a:gd name="connsiteY1" fmla="*/ 191916 h 2047144"/>
                <a:gd name="connsiteX2" fmla="*/ 1127757 w 2036872"/>
                <a:gd name="connsiteY2" fmla="*/ 509049 h 2047144"/>
                <a:gd name="connsiteX3" fmla="*/ 2021015 w 2036872"/>
                <a:gd name="connsiteY3" fmla="*/ 128489 h 2047144"/>
                <a:gd name="connsiteX4" fmla="*/ 2036872 w 2036872"/>
                <a:gd name="connsiteY4" fmla="*/ 1201456 h 2047144"/>
                <a:gd name="connsiteX0" fmla="*/ 1117186 w 2036872"/>
                <a:gd name="connsiteY0" fmla="*/ 2033090 h 2033090"/>
                <a:gd name="connsiteX1" fmla="*/ 181644 w 2036872"/>
                <a:gd name="connsiteY1" fmla="*/ 177862 h 2033090"/>
                <a:gd name="connsiteX2" fmla="*/ 1127757 w 2036872"/>
                <a:gd name="connsiteY2" fmla="*/ 494995 h 2033090"/>
                <a:gd name="connsiteX3" fmla="*/ 2021015 w 2036872"/>
                <a:gd name="connsiteY3" fmla="*/ 114435 h 2033090"/>
                <a:gd name="connsiteX4" fmla="*/ 2036872 w 2036872"/>
                <a:gd name="connsiteY4" fmla="*/ 1187402 h 2033090"/>
                <a:gd name="connsiteX0" fmla="*/ 1117186 w 2036872"/>
                <a:gd name="connsiteY0" fmla="*/ 2037773 h 2037773"/>
                <a:gd name="connsiteX1" fmla="*/ 181644 w 2036872"/>
                <a:gd name="connsiteY1" fmla="*/ 182545 h 2037773"/>
                <a:gd name="connsiteX2" fmla="*/ 1127757 w 2036872"/>
                <a:gd name="connsiteY2" fmla="*/ 499678 h 2037773"/>
                <a:gd name="connsiteX3" fmla="*/ 2021015 w 2036872"/>
                <a:gd name="connsiteY3" fmla="*/ 119118 h 2037773"/>
                <a:gd name="connsiteX4" fmla="*/ 2036872 w 2036872"/>
                <a:gd name="connsiteY4" fmla="*/ 1192085 h 2037773"/>
                <a:gd name="connsiteX0" fmla="*/ 1117186 w 2181403"/>
                <a:gd name="connsiteY0" fmla="*/ 2037773 h 2037773"/>
                <a:gd name="connsiteX1" fmla="*/ 181644 w 2181403"/>
                <a:gd name="connsiteY1" fmla="*/ 182545 h 2037773"/>
                <a:gd name="connsiteX2" fmla="*/ 1127757 w 2181403"/>
                <a:gd name="connsiteY2" fmla="*/ 499678 h 2037773"/>
                <a:gd name="connsiteX3" fmla="*/ 2021015 w 2181403"/>
                <a:gd name="connsiteY3" fmla="*/ 119118 h 2037773"/>
                <a:gd name="connsiteX4" fmla="*/ 2036872 w 2181403"/>
                <a:gd name="connsiteY4" fmla="*/ 1192085 h 2037773"/>
                <a:gd name="connsiteX0" fmla="*/ 1117186 w 2181403"/>
                <a:gd name="connsiteY0" fmla="*/ 2028406 h 2028406"/>
                <a:gd name="connsiteX1" fmla="*/ 181644 w 2181403"/>
                <a:gd name="connsiteY1" fmla="*/ 173178 h 2028406"/>
                <a:gd name="connsiteX2" fmla="*/ 1127757 w 2181403"/>
                <a:gd name="connsiteY2" fmla="*/ 490311 h 2028406"/>
                <a:gd name="connsiteX3" fmla="*/ 2021015 w 2181403"/>
                <a:gd name="connsiteY3" fmla="*/ 109751 h 2028406"/>
                <a:gd name="connsiteX4" fmla="*/ 2036872 w 2181403"/>
                <a:gd name="connsiteY4" fmla="*/ 1182718 h 2028406"/>
                <a:gd name="connsiteX0" fmla="*/ 1117186 w 2275346"/>
                <a:gd name="connsiteY0" fmla="*/ 2028406 h 2028406"/>
                <a:gd name="connsiteX1" fmla="*/ 181644 w 2275346"/>
                <a:gd name="connsiteY1" fmla="*/ 173178 h 2028406"/>
                <a:gd name="connsiteX2" fmla="*/ 1127757 w 2275346"/>
                <a:gd name="connsiteY2" fmla="*/ 490311 h 2028406"/>
                <a:gd name="connsiteX3" fmla="*/ 2021015 w 2275346"/>
                <a:gd name="connsiteY3" fmla="*/ 109751 h 2028406"/>
                <a:gd name="connsiteX4" fmla="*/ 2036872 w 2275346"/>
                <a:gd name="connsiteY4" fmla="*/ 1182718 h 2028406"/>
                <a:gd name="connsiteX0" fmla="*/ 1117186 w 2251858"/>
                <a:gd name="connsiteY0" fmla="*/ 2028406 h 2028406"/>
                <a:gd name="connsiteX1" fmla="*/ 181644 w 2251858"/>
                <a:gd name="connsiteY1" fmla="*/ 173178 h 2028406"/>
                <a:gd name="connsiteX2" fmla="*/ 1127757 w 2251858"/>
                <a:gd name="connsiteY2" fmla="*/ 490311 h 2028406"/>
                <a:gd name="connsiteX3" fmla="*/ 2021015 w 2251858"/>
                <a:gd name="connsiteY3" fmla="*/ 109751 h 2028406"/>
                <a:gd name="connsiteX4" fmla="*/ 2036872 w 2251858"/>
                <a:gd name="connsiteY4" fmla="*/ 1182718 h 2028406"/>
                <a:gd name="connsiteX0" fmla="*/ 1117186 w 2251858"/>
                <a:gd name="connsiteY0" fmla="*/ 2016702 h 2016702"/>
                <a:gd name="connsiteX1" fmla="*/ 181644 w 2251858"/>
                <a:gd name="connsiteY1" fmla="*/ 161474 h 2016702"/>
                <a:gd name="connsiteX2" fmla="*/ 1127757 w 2251858"/>
                <a:gd name="connsiteY2" fmla="*/ 478607 h 2016702"/>
                <a:gd name="connsiteX3" fmla="*/ 2021015 w 2251858"/>
                <a:gd name="connsiteY3" fmla="*/ 98047 h 2016702"/>
                <a:gd name="connsiteX4" fmla="*/ 2036872 w 2251858"/>
                <a:gd name="connsiteY4" fmla="*/ 1171014 h 2016702"/>
                <a:gd name="connsiteX0" fmla="*/ 1117186 w 2251858"/>
                <a:gd name="connsiteY0" fmla="*/ 2016702 h 2016702"/>
                <a:gd name="connsiteX1" fmla="*/ 181644 w 2251858"/>
                <a:gd name="connsiteY1" fmla="*/ 161474 h 2016702"/>
                <a:gd name="connsiteX2" fmla="*/ 1127757 w 2251858"/>
                <a:gd name="connsiteY2" fmla="*/ 478607 h 2016702"/>
                <a:gd name="connsiteX3" fmla="*/ 2021015 w 2251858"/>
                <a:gd name="connsiteY3" fmla="*/ 98047 h 2016702"/>
                <a:gd name="connsiteX4" fmla="*/ 2036872 w 2251858"/>
                <a:gd name="connsiteY4" fmla="*/ 1171014 h 2016702"/>
                <a:gd name="connsiteX0" fmla="*/ 1117186 w 2251858"/>
                <a:gd name="connsiteY0" fmla="*/ 2002667 h 2002667"/>
                <a:gd name="connsiteX1" fmla="*/ 181644 w 2251858"/>
                <a:gd name="connsiteY1" fmla="*/ 147439 h 2002667"/>
                <a:gd name="connsiteX2" fmla="*/ 1127757 w 2251858"/>
                <a:gd name="connsiteY2" fmla="*/ 464572 h 2002667"/>
                <a:gd name="connsiteX3" fmla="*/ 2021015 w 2251858"/>
                <a:gd name="connsiteY3" fmla="*/ 84012 h 2002667"/>
                <a:gd name="connsiteX4" fmla="*/ 2036872 w 2251858"/>
                <a:gd name="connsiteY4" fmla="*/ 1156979 h 2002667"/>
                <a:gd name="connsiteX0" fmla="*/ 1117186 w 2277694"/>
                <a:gd name="connsiteY0" fmla="*/ 2002667 h 2002667"/>
                <a:gd name="connsiteX1" fmla="*/ 181644 w 2277694"/>
                <a:gd name="connsiteY1" fmla="*/ 147439 h 2002667"/>
                <a:gd name="connsiteX2" fmla="*/ 1127757 w 2277694"/>
                <a:gd name="connsiteY2" fmla="*/ 464572 h 2002667"/>
                <a:gd name="connsiteX3" fmla="*/ 2021015 w 2277694"/>
                <a:gd name="connsiteY3" fmla="*/ 84012 h 2002667"/>
                <a:gd name="connsiteX4" fmla="*/ 2036872 w 2277694"/>
                <a:gd name="connsiteY4" fmla="*/ 1156979 h 2002667"/>
                <a:gd name="connsiteX0" fmla="*/ 1117186 w 2307550"/>
                <a:gd name="connsiteY0" fmla="*/ 2002667 h 2002667"/>
                <a:gd name="connsiteX1" fmla="*/ 181644 w 2307550"/>
                <a:gd name="connsiteY1" fmla="*/ 147439 h 2002667"/>
                <a:gd name="connsiteX2" fmla="*/ 1127757 w 2307550"/>
                <a:gd name="connsiteY2" fmla="*/ 464572 h 2002667"/>
                <a:gd name="connsiteX3" fmla="*/ 2021015 w 2307550"/>
                <a:gd name="connsiteY3" fmla="*/ 84012 h 2002667"/>
                <a:gd name="connsiteX4" fmla="*/ 2036872 w 2307550"/>
                <a:gd name="connsiteY4" fmla="*/ 1156979 h 2002667"/>
                <a:gd name="connsiteX0" fmla="*/ 1117186 w 2282049"/>
                <a:gd name="connsiteY0" fmla="*/ 2002667 h 2002667"/>
                <a:gd name="connsiteX1" fmla="*/ 181644 w 2282049"/>
                <a:gd name="connsiteY1" fmla="*/ 147439 h 2002667"/>
                <a:gd name="connsiteX2" fmla="*/ 1127757 w 2282049"/>
                <a:gd name="connsiteY2" fmla="*/ 464572 h 2002667"/>
                <a:gd name="connsiteX3" fmla="*/ 2021015 w 2282049"/>
                <a:gd name="connsiteY3" fmla="*/ 84012 h 2002667"/>
                <a:gd name="connsiteX4" fmla="*/ 2036872 w 2282049"/>
                <a:gd name="connsiteY4" fmla="*/ 1156979 h 2002667"/>
                <a:gd name="connsiteX0" fmla="*/ 1117186 w 2265865"/>
                <a:gd name="connsiteY0" fmla="*/ 2002667 h 2002667"/>
                <a:gd name="connsiteX1" fmla="*/ 181644 w 2265865"/>
                <a:gd name="connsiteY1" fmla="*/ 147439 h 2002667"/>
                <a:gd name="connsiteX2" fmla="*/ 1127757 w 2265865"/>
                <a:gd name="connsiteY2" fmla="*/ 464572 h 2002667"/>
                <a:gd name="connsiteX3" fmla="*/ 2021015 w 2265865"/>
                <a:gd name="connsiteY3" fmla="*/ 84012 h 2002667"/>
                <a:gd name="connsiteX4" fmla="*/ 2036872 w 2265865"/>
                <a:gd name="connsiteY4" fmla="*/ 1156979 h 2002667"/>
                <a:gd name="connsiteX0" fmla="*/ 1117186 w 2265865"/>
                <a:gd name="connsiteY0" fmla="*/ 2000328 h 2000328"/>
                <a:gd name="connsiteX1" fmla="*/ 181644 w 2265865"/>
                <a:gd name="connsiteY1" fmla="*/ 145100 h 2000328"/>
                <a:gd name="connsiteX2" fmla="*/ 1127757 w 2265865"/>
                <a:gd name="connsiteY2" fmla="*/ 462233 h 2000328"/>
                <a:gd name="connsiteX3" fmla="*/ 2021015 w 2265865"/>
                <a:gd name="connsiteY3" fmla="*/ 81673 h 2000328"/>
                <a:gd name="connsiteX4" fmla="*/ 2036872 w 2265865"/>
                <a:gd name="connsiteY4" fmla="*/ 1154640 h 2000328"/>
                <a:gd name="connsiteX0" fmla="*/ 1117186 w 2258942"/>
                <a:gd name="connsiteY0" fmla="*/ 2000328 h 2000328"/>
                <a:gd name="connsiteX1" fmla="*/ 181644 w 2258942"/>
                <a:gd name="connsiteY1" fmla="*/ 145100 h 2000328"/>
                <a:gd name="connsiteX2" fmla="*/ 1127757 w 2258942"/>
                <a:gd name="connsiteY2" fmla="*/ 462233 h 2000328"/>
                <a:gd name="connsiteX3" fmla="*/ 2021015 w 2258942"/>
                <a:gd name="connsiteY3" fmla="*/ 81673 h 2000328"/>
                <a:gd name="connsiteX4" fmla="*/ 2036872 w 2258942"/>
                <a:gd name="connsiteY4" fmla="*/ 1154640 h 2000328"/>
                <a:gd name="connsiteX0" fmla="*/ 1117186 w 2243998"/>
                <a:gd name="connsiteY0" fmla="*/ 2000328 h 2000328"/>
                <a:gd name="connsiteX1" fmla="*/ 181644 w 2243998"/>
                <a:gd name="connsiteY1" fmla="*/ 145100 h 2000328"/>
                <a:gd name="connsiteX2" fmla="*/ 1127757 w 2243998"/>
                <a:gd name="connsiteY2" fmla="*/ 462233 h 2000328"/>
                <a:gd name="connsiteX3" fmla="*/ 2021015 w 2243998"/>
                <a:gd name="connsiteY3" fmla="*/ 81673 h 2000328"/>
                <a:gd name="connsiteX4" fmla="*/ 1989302 w 2243998"/>
                <a:gd name="connsiteY4" fmla="*/ 1202210 h 2000328"/>
                <a:gd name="connsiteX0" fmla="*/ 1117186 w 2286582"/>
                <a:gd name="connsiteY0" fmla="*/ 2000328 h 2000328"/>
                <a:gd name="connsiteX1" fmla="*/ 181644 w 2286582"/>
                <a:gd name="connsiteY1" fmla="*/ 145100 h 2000328"/>
                <a:gd name="connsiteX2" fmla="*/ 1127757 w 2286582"/>
                <a:gd name="connsiteY2" fmla="*/ 462233 h 2000328"/>
                <a:gd name="connsiteX3" fmla="*/ 2021015 w 2286582"/>
                <a:gd name="connsiteY3" fmla="*/ 81673 h 2000328"/>
                <a:gd name="connsiteX4" fmla="*/ 1989302 w 2286582"/>
                <a:gd name="connsiteY4" fmla="*/ 1202210 h 2000328"/>
                <a:gd name="connsiteX0" fmla="*/ 1117186 w 2289874"/>
                <a:gd name="connsiteY0" fmla="*/ 2016915 h 2016915"/>
                <a:gd name="connsiteX1" fmla="*/ 181644 w 2289874"/>
                <a:gd name="connsiteY1" fmla="*/ 161687 h 2016915"/>
                <a:gd name="connsiteX2" fmla="*/ 1127757 w 2289874"/>
                <a:gd name="connsiteY2" fmla="*/ 478820 h 2016915"/>
                <a:gd name="connsiteX3" fmla="*/ 2026300 w 2289874"/>
                <a:gd name="connsiteY3" fmla="*/ 77118 h 2016915"/>
                <a:gd name="connsiteX4" fmla="*/ 1989302 w 2289874"/>
                <a:gd name="connsiteY4" fmla="*/ 1218797 h 2016915"/>
                <a:gd name="connsiteX0" fmla="*/ 1117186 w 2289874"/>
                <a:gd name="connsiteY0" fmla="*/ 1995112 h 1995112"/>
                <a:gd name="connsiteX1" fmla="*/ 181644 w 2289874"/>
                <a:gd name="connsiteY1" fmla="*/ 139884 h 1995112"/>
                <a:gd name="connsiteX2" fmla="*/ 1127757 w 2289874"/>
                <a:gd name="connsiteY2" fmla="*/ 457017 h 1995112"/>
                <a:gd name="connsiteX3" fmla="*/ 2026300 w 2289874"/>
                <a:gd name="connsiteY3" fmla="*/ 55315 h 1995112"/>
                <a:gd name="connsiteX4" fmla="*/ 1989302 w 2289874"/>
                <a:gd name="connsiteY4" fmla="*/ 1196994 h 1995112"/>
                <a:gd name="connsiteX0" fmla="*/ 1117186 w 2271943"/>
                <a:gd name="connsiteY0" fmla="*/ 1995112 h 1995112"/>
                <a:gd name="connsiteX1" fmla="*/ 181644 w 2271943"/>
                <a:gd name="connsiteY1" fmla="*/ 139884 h 1995112"/>
                <a:gd name="connsiteX2" fmla="*/ 1127757 w 2271943"/>
                <a:gd name="connsiteY2" fmla="*/ 457017 h 1995112"/>
                <a:gd name="connsiteX3" fmla="*/ 2026300 w 2271943"/>
                <a:gd name="connsiteY3" fmla="*/ 55315 h 1995112"/>
                <a:gd name="connsiteX4" fmla="*/ 1989302 w 2271943"/>
                <a:gd name="connsiteY4" fmla="*/ 1196994 h 1995112"/>
                <a:gd name="connsiteX0" fmla="*/ 1117186 w 2271943"/>
                <a:gd name="connsiteY0" fmla="*/ 1995112 h 1995112"/>
                <a:gd name="connsiteX1" fmla="*/ 181644 w 2271943"/>
                <a:gd name="connsiteY1" fmla="*/ 139884 h 1995112"/>
                <a:gd name="connsiteX2" fmla="*/ 1127757 w 2271943"/>
                <a:gd name="connsiteY2" fmla="*/ 457017 h 1995112"/>
                <a:gd name="connsiteX3" fmla="*/ 2026300 w 2271943"/>
                <a:gd name="connsiteY3" fmla="*/ 55315 h 1995112"/>
                <a:gd name="connsiteX4" fmla="*/ 1989302 w 2271943"/>
                <a:gd name="connsiteY4" fmla="*/ 1196994 h 1995112"/>
                <a:gd name="connsiteX0" fmla="*/ 1117186 w 2271943"/>
                <a:gd name="connsiteY0" fmla="*/ 1993768 h 1993768"/>
                <a:gd name="connsiteX1" fmla="*/ 181644 w 2271943"/>
                <a:gd name="connsiteY1" fmla="*/ 138540 h 1993768"/>
                <a:gd name="connsiteX2" fmla="*/ 1127757 w 2271943"/>
                <a:gd name="connsiteY2" fmla="*/ 455673 h 1993768"/>
                <a:gd name="connsiteX3" fmla="*/ 2026300 w 2271943"/>
                <a:gd name="connsiteY3" fmla="*/ 53971 h 1993768"/>
                <a:gd name="connsiteX4" fmla="*/ 1989302 w 2271943"/>
                <a:gd name="connsiteY4" fmla="*/ 1195650 h 1993768"/>
                <a:gd name="connsiteX0" fmla="*/ 1117186 w 2271943"/>
                <a:gd name="connsiteY0" fmla="*/ 2019237 h 2019237"/>
                <a:gd name="connsiteX1" fmla="*/ 181644 w 2271943"/>
                <a:gd name="connsiteY1" fmla="*/ 164009 h 2019237"/>
                <a:gd name="connsiteX2" fmla="*/ 1127757 w 2271943"/>
                <a:gd name="connsiteY2" fmla="*/ 481142 h 2019237"/>
                <a:gd name="connsiteX3" fmla="*/ 2026300 w 2271943"/>
                <a:gd name="connsiteY3" fmla="*/ 79440 h 2019237"/>
                <a:gd name="connsiteX4" fmla="*/ 1989302 w 2271943"/>
                <a:gd name="connsiteY4" fmla="*/ 1221119 h 2019237"/>
                <a:gd name="connsiteX0" fmla="*/ 1117186 w 2271943"/>
                <a:gd name="connsiteY0" fmla="*/ 2019237 h 2019237"/>
                <a:gd name="connsiteX1" fmla="*/ 181644 w 2271943"/>
                <a:gd name="connsiteY1" fmla="*/ 164009 h 2019237"/>
                <a:gd name="connsiteX2" fmla="*/ 1127757 w 2271943"/>
                <a:gd name="connsiteY2" fmla="*/ 481142 h 2019237"/>
                <a:gd name="connsiteX3" fmla="*/ 2026300 w 2271943"/>
                <a:gd name="connsiteY3" fmla="*/ 79440 h 2019237"/>
                <a:gd name="connsiteX4" fmla="*/ 1989302 w 2271943"/>
                <a:gd name="connsiteY4" fmla="*/ 1221119 h 2019237"/>
                <a:gd name="connsiteX0" fmla="*/ 1117186 w 2271943"/>
                <a:gd name="connsiteY0" fmla="*/ 2014595 h 2014595"/>
                <a:gd name="connsiteX1" fmla="*/ 181644 w 2271943"/>
                <a:gd name="connsiteY1" fmla="*/ 159367 h 2014595"/>
                <a:gd name="connsiteX2" fmla="*/ 1127757 w 2271943"/>
                <a:gd name="connsiteY2" fmla="*/ 476500 h 2014595"/>
                <a:gd name="connsiteX3" fmla="*/ 2026300 w 2271943"/>
                <a:gd name="connsiteY3" fmla="*/ 74798 h 2014595"/>
                <a:gd name="connsiteX4" fmla="*/ 1989302 w 2271943"/>
                <a:gd name="connsiteY4" fmla="*/ 1216477 h 2014595"/>
                <a:gd name="connsiteX0" fmla="*/ 1117186 w 2271943"/>
                <a:gd name="connsiteY0" fmla="*/ 2014595 h 2014595"/>
                <a:gd name="connsiteX1" fmla="*/ 181644 w 2271943"/>
                <a:gd name="connsiteY1" fmla="*/ 159367 h 2014595"/>
                <a:gd name="connsiteX2" fmla="*/ 1127757 w 2271943"/>
                <a:gd name="connsiteY2" fmla="*/ 476500 h 2014595"/>
                <a:gd name="connsiteX3" fmla="*/ 2026300 w 2271943"/>
                <a:gd name="connsiteY3" fmla="*/ 74798 h 2014595"/>
                <a:gd name="connsiteX4" fmla="*/ 1989302 w 2271943"/>
                <a:gd name="connsiteY4" fmla="*/ 1216477 h 2014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1943" h="2014595">
                  <a:moveTo>
                    <a:pt x="1117186" y="2014595"/>
                  </a:moveTo>
                  <a:cubicBezTo>
                    <a:pt x="-93205" y="1174192"/>
                    <a:pt x="-167203" y="439501"/>
                    <a:pt x="181644" y="159367"/>
                  </a:cubicBezTo>
                  <a:cubicBezTo>
                    <a:pt x="481158" y="-62627"/>
                    <a:pt x="812386" y="-20342"/>
                    <a:pt x="1127757" y="476500"/>
                  </a:cubicBezTo>
                  <a:cubicBezTo>
                    <a:pt x="1425509" y="16658"/>
                    <a:pt x="1781402" y="-94340"/>
                    <a:pt x="2026300" y="74798"/>
                  </a:cubicBezTo>
                  <a:cubicBezTo>
                    <a:pt x="2443857" y="443025"/>
                    <a:pt x="2258864" y="853535"/>
                    <a:pt x="1989302" y="1216477"/>
                  </a:cubicBezTo>
                </a:path>
              </a:pathLst>
            </a:custGeom>
            <a:ln w="1270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grpSp>
          <p:nvGrpSpPr>
            <p:cNvPr id="74" name="Group 73">
              <a:extLst>
                <a:ext uri="{FF2B5EF4-FFF2-40B4-BE49-F238E27FC236}">
                  <a16:creationId xmlns="" xmlns:a16="http://schemas.microsoft.com/office/drawing/2014/main" id="{4B3681E9-A374-43EF-8D4A-26782EAD7084}"/>
                </a:ext>
              </a:extLst>
            </p:cNvPr>
            <p:cNvGrpSpPr/>
            <p:nvPr/>
          </p:nvGrpSpPr>
          <p:grpSpPr>
            <a:xfrm>
              <a:off x="3302040" y="3367929"/>
              <a:ext cx="2546146" cy="1273073"/>
              <a:chOff x="4932040" y="3938836"/>
              <a:chExt cx="2546146" cy="1273073"/>
            </a:xfrm>
          </p:grpSpPr>
          <p:sp>
            <p:nvSpPr>
              <p:cNvPr id="75" name="Freeform 14">
                <a:extLst>
                  <a:ext uri="{FF2B5EF4-FFF2-40B4-BE49-F238E27FC236}">
                    <a16:creationId xmlns="" xmlns:a16="http://schemas.microsoft.com/office/drawing/2014/main" id="{D724311A-C133-4518-B31F-D01A951594DC}"/>
                  </a:ext>
                </a:extLst>
              </p:cNvPr>
              <p:cNvSpPr/>
              <p:nvPr/>
            </p:nvSpPr>
            <p:spPr>
              <a:xfrm>
                <a:off x="4932040" y="3938836"/>
                <a:ext cx="2546146" cy="1273073"/>
              </a:xfrm>
              <a:custGeom>
                <a:avLst/>
                <a:gdLst>
                  <a:gd name="connsiteX0" fmla="*/ 0 w 1923940"/>
                  <a:gd name="connsiteY0" fmla="*/ 739977 h 951399"/>
                  <a:gd name="connsiteX1" fmla="*/ 280134 w 1923940"/>
                  <a:gd name="connsiteY1" fmla="*/ 750548 h 951399"/>
                  <a:gd name="connsiteX2" fmla="*/ 348846 w 1923940"/>
                  <a:gd name="connsiteY2" fmla="*/ 930257 h 951399"/>
                  <a:gd name="connsiteX3" fmla="*/ 406987 w 1923940"/>
                  <a:gd name="connsiteY3" fmla="*/ 671265 h 951399"/>
                  <a:gd name="connsiteX4" fmla="*/ 443986 w 1923940"/>
                  <a:gd name="connsiteY4" fmla="*/ 745262 h 951399"/>
                  <a:gd name="connsiteX5" fmla="*/ 507413 w 1923940"/>
                  <a:gd name="connsiteY5" fmla="*/ 602553 h 951399"/>
                  <a:gd name="connsiteX6" fmla="*/ 613124 w 1923940"/>
                  <a:gd name="connsiteY6" fmla="*/ 745262 h 951399"/>
                  <a:gd name="connsiteX7" fmla="*/ 877401 w 1923940"/>
                  <a:gd name="connsiteY7" fmla="*/ 745262 h 951399"/>
                  <a:gd name="connsiteX8" fmla="*/ 935542 w 1923940"/>
                  <a:gd name="connsiteY8" fmla="*/ 449272 h 951399"/>
                  <a:gd name="connsiteX9" fmla="*/ 1030682 w 1923940"/>
                  <a:gd name="connsiteY9" fmla="*/ 750548 h 951399"/>
                  <a:gd name="connsiteX10" fmla="*/ 1088823 w 1923940"/>
                  <a:gd name="connsiteY10" fmla="*/ 755833 h 951399"/>
                  <a:gd name="connsiteX11" fmla="*/ 1141679 w 1923940"/>
                  <a:gd name="connsiteY11" fmla="*/ 951399 h 951399"/>
                  <a:gd name="connsiteX12" fmla="*/ 1215677 w 1923940"/>
                  <a:gd name="connsiteY12" fmla="*/ 734691 h 951399"/>
                  <a:gd name="connsiteX13" fmla="*/ 1263246 w 1923940"/>
                  <a:gd name="connsiteY13" fmla="*/ 739977 h 951399"/>
                  <a:gd name="connsiteX14" fmla="*/ 1316102 w 1923940"/>
                  <a:gd name="connsiteY14" fmla="*/ 0 h 951399"/>
                  <a:gd name="connsiteX15" fmla="*/ 1490525 w 1923940"/>
                  <a:gd name="connsiteY15" fmla="*/ 750548 h 951399"/>
                  <a:gd name="connsiteX16" fmla="*/ 1559237 w 1923940"/>
                  <a:gd name="connsiteY16" fmla="*/ 412273 h 951399"/>
                  <a:gd name="connsiteX17" fmla="*/ 1617378 w 1923940"/>
                  <a:gd name="connsiteY17" fmla="*/ 734691 h 951399"/>
                  <a:gd name="connsiteX18" fmla="*/ 1659663 w 1923940"/>
                  <a:gd name="connsiteY18" fmla="*/ 602553 h 951399"/>
                  <a:gd name="connsiteX19" fmla="*/ 1728375 w 1923940"/>
                  <a:gd name="connsiteY19" fmla="*/ 745262 h 951399"/>
                  <a:gd name="connsiteX20" fmla="*/ 1923940 w 1923940"/>
                  <a:gd name="connsiteY20" fmla="*/ 745262 h 951399"/>
                  <a:gd name="connsiteX0" fmla="*/ 0 w 1923940"/>
                  <a:gd name="connsiteY0" fmla="*/ 739977 h 951399"/>
                  <a:gd name="connsiteX1" fmla="*/ 280134 w 1923940"/>
                  <a:gd name="connsiteY1" fmla="*/ 750548 h 951399"/>
                  <a:gd name="connsiteX2" fmla="*/ 348846 w 1923940"/>
                  <a:gd name="connsiteY2" fmla="*/ 930257 h 951399"/>
                  <a:gd name="connsiteX3" fmla="*/ 443986 w 1923940"/>
                  <a:gd name="connsiteY3" fmla="*/ 665979 h 951399"/>
                  <a:gd name="connsiteX4" fmla="*/ 443986 w 1923940"/>
                  <a:gd name="connsiteY4" fmla="*/ 745262 h 951399"/>
                  <a:gd name="connsiteX5" fmla="*/ 507413 w 1923940"/>
                  <a:gd name="connsiteY5" fmla="*/ 602553 h 951399"/>
                  <a:gd name="connsiteX6" fmla="*/ 613124 w 1923940"/>
                  <a:gd name="connsiteY6" fmla="*/ 745262 h 951399"/>
                  <a:gd name="connsiteX7" fmla="*/ 877401 w 1923940"/>
                  <a:gd name="connsiteY7" fmla="*/ 745262 h 951399"/>
                  <a:gd name="connsiteX8" fmla="*/ 935542 w 1923940"/>
                  <a:gd name="connsiteY8" fmla="*/ 449272 h 951399"/>
                  <a:gd name="connsiteX9" fmla="*/ 1030682 w 1923940"/>
                  <a:gd name="connsiteY9" fmla="*/ 750548 h 951399"/>
                  <a:gd name="connsiteX10" fmla="*/ 1088823 w 1923940"/>
                  <a:gd name="connsiteY10" fmla="*/ 755833 h 951399"/>
                  <a:gd name="connsiteX11" fmla="*/ 1141679 w 1923940"/>
                  <a:gd name="connsiteY11" fmla="*/ 951399 h 951399"/>
                  <a:gd name="connsiteX12" fmla="*/ 1215677 w 1923940"/>
                  <a:gd name="connsiteY12" fmla="*/ 734691 h 951399"/>
                  <a:gd name="connsiteX13" fmla="*/ 1263246 w 1923940"/>
                  <a:gd name="connsiteY13" fmla="*/ 739977 h 951399"/>
                  <a:gd name="connsiteX14" fmla="*/ 1316102 w 1923940"/>
                  <a:gd name="connsiteY14" fmla="*/ 0 h 951399"/>
                  <a:gd name="connsiteX15" fmla="*/ 1490525 w 1923940"/>
                  <a:gd name="connsiteY15" fmla="*/ 750548 h 951399"/>
                  <a:gd name="connsiteX16" fmla="*/ 1559237 w 1923940"/>
                  <a:gd name="connsiteY16" fmla="*/ 412273 h 951399"/>
                  <a:gd name="connsiteX17" fmla="*/ 1617378 w 1923940"/>
                  <a:gd name="connsiteY17" fmla="*/ 734691 h 951399"/>
                  <a:gd name="connsiteX18" fmla="*/ 1659663 w 1923940"/>
                  <a:gd name="connsiteY18" fmla="*/ 602553 h 951399"/>
                  <a:gd name="connsiteX19" fmla="*/ 1728375 w 1923940"/>
                  <a:gd name="connsiteY19" fmla="*/ 745262 h 951399"/>
                  <a:gd name="connsiteX20" fmla="*/ 1923940 w 1923940"/>
                  <a:gd name="connsiteY20" fmla="*/ 745262 h 951399"/>
                  <a:gd name="connsiteX0" fmla="*/ 0 w 1923940"/>
                  <a:gd name="connsiteY0" fmla="*/ 739977 h 951399"/>
                  <a:gd name="connsiteX1" fmla="*/ 280134 w 1923940"/>
                  <a:gd name="connsiteY1" fmla="*/ 750548 h 951399"/>
                  <a:gd name="connsiteX2" fmla="*/ 348846 w 1923940"/>
                  <a:gd name="connsiteY2" fmla="*/ 930257 h 951399"/>
                  <a:gd name="connsiteX3" fmla="*/ 443986 w 1923940"/>
                  <a:gd name="connsiteY3" fmla="*/ 665979 h 951399"/>
                  <a:gd name="connsiteX4" fmla="*/ 507413 w 1923940"/>
                  <a:gd name="connsiteY4" fmla="*/ 766405 h 951399"/>
                  <a:gd name="connsiteX5" fmla="*/ 507413 w 1923940"/>
                  <a:gd name="connsiteY5" fmla="*/ 602553 h 951399"/>
                  <a:gd name="connsiteX6" fmla="*/ 613124 w 1923940"/>
                  <a:gd name="connsiteY6" fmla="*/ 745262 h 951399"/>
                  <a:gd name="connsiteX7" fmla="*/ 877401 w 1923940"/>
                  <a:gd name="connsiteY7" fmla="*/ 745262 h 951399"/>
                  <a:gd name="connsiteX8" fmla="*/ 935542 w 1923940"/>
                  <a:gd name="connsiteY8" fmla="*/ 449272 h 951399"/>
                  <a:gd name="connsiteX9" fmla="*/ 1030682 w 1923940"/>
                  <a:gd name="connsiteY9" fmla="*/ 750548 h 951399"/>
                  <a:gd name="connsiteX10" fmla="*/ 1088823 w 1923940"/>
                  <a:gd name="connsiteY10" fmla="*/ 755833 h 951399"/>
                  <a:gd name="connsiteX11" fmla="*/ 1141679 w 1923940"/>
                  <a:gd name="connsiteY11" fmla="*/ 951399 h 951399"/>
                  <a:gd name="connsiteX12" fmla="*/ 1215677 w 1923940"/>
                  <a:gd name="connsiteY12" fmla="*/ 734691 h 951399"/>
                  <a:gd name="connsiteX13" fmla="*/ 1263246 w 1923940"/>
                  <a:gd name="connsiteY13" fmla="*/ 739977 h 951399"/>
                  <a:gd name="connsiteX14" fmla="*/ 1316102 w 1923940"/>
                  <a:gd name="connsiteY14" fmla="*/ 0 h 951399"/>
                  <a:gd name="connsiteX15" fmla="*/ 1490525 w 1923940"/>
                  <a:gd name="connsiteY15" fmla="*/ 750548 h 951399"/>
                  <a:gd name="connsiteX16" fmla="*/ 1559237 w 1923940"/>
                  <a:gd name="connsiteY16" fmla="*/ 412273 h 951399"/>
                  <a:gd name="connsiteX17" fmla="*/ 1617378 w 1923940"/>
                  <a:gd name="connsiteY17" fmla="*/ 734691 h 951399"/>
                  <a:gd name="connsiteX18" fmla="*/ 1659663 w 1923940"/>
                  <a:gd name="connsiteY18" fmla="*/ 602553 h 951399"/>
                  <a:gd name="connsiteX19" fmla="*/ 1728375 w 1923940"/>
                  <a:gd name="connsiteY19" fmla="*/ 745262 h 951399"/>
                  <a:gd name="connsiteX20" fmla="*/ 1923940 w 1923940"/>
                  <a:gd name="connsiteY20" fmla="*/ 745262 h 951399"/>
                  <a:gd name="connsiteX0" fmla="*/ 0 w 1923940"/>
                  <a:gd name="connsiteY0" fmla="*/ 739977 h 951399"/>
                  <a:gd name="connsiteX1" fmla="*/ 280134 w 1923940"/>
                  <a:gd name="connsiteY1" fmla="*/ 750548 h 951399"/>
                  <a:gd name="connsiteX2" fmla="*/ 348846 w 1923940"/>
                  <a:gd name="connsiteY2" fmla="*/ 930257 h 951399"/>
                  <a:gd name="connsiteX3" fmla="*/ 443986 w 1923940"/>
                  <a:gd name="connsiteY3" fmla="*/ 665979 h 951399"/>
                  <a:gd name="connsiteX4" fmla="*/ 507413 w 1923940"/>
                  <a:gd name="connsiteY4" fmla="*/ 766405 h 951399"/>
                  <a:gd name="connsiteX5" fmla="*/ 602553 w 1923940"/>
                  <a:gd name="connsiteY5" fmla="*/ 581411 h 951399"/>
                  <a:gd name="connsiteX6" fmla="*/ 613124 w 1923940"/>
                  <a:gd name="connsiteY6" fmla="*/ 745262 h 951399"/>
                  <a:gd name="connsiteX7" fmla="*/ 877401 w 1923940"/>
                  <a:gd name="connsiteY7" fmla="*/ 745262 h 951399"/>
                  <a:gd name="connsiteX8" fmla="*/ 935542 w 1923940"/>
                  <a:gd name="connsiteY8" fmla="*/ 449272 h 951399"/>
                  <a:gd name="connsiteX9" fmla="*/ 1030682 w 1923940"/>
                  <a:gd name="connsiteY9" fmla="*/ 750548 h 951399"/>
                  <a:gd name="connsiteX10" fmla="*/ 1088823 w 1923940"/>
                  <a:gd name="connsiteY10" fmla="*/ 755833 h 951399"/>
                  <a:gd name="connsiteX11" fmla="*/ 1141679 w 1923940"/>
                  <a:gd name="connsiteY11" fmla="*/ 951399 h 951399"/>
                  <a:gd name="connsiteX12" fmla="*/ 1215677 w 1923940"/>
                  <a:gd name="connsiteY12" fmla="*/ 734691 h 951399"/>
                  <a:gd name="connsiteX13" fmla="*/ 1263246 w 1923940"/>
                  <a:gd name="connsiteY13" fmla="*/ 739977 h 951399"/>
                  <a:gd name="connsiteX14" fmla="*/ 1316102 w 1923940"/>
                  <a:gd name="connsiteY14" fmla="*/ 0 h 951399"/>
                  <a:gd name="connsiteX15" fmla="*/ 1490525 w 1923940"/>
                  <a:gd name="connsiteY15" fmla="*/ 750548 h 951399"/>
                  <a:gd name="connsiteX16" fmla="*/ 1559237 w 1923940"/>
                  <a:gd name="connsiteY16" fmla="*/ 412273 h 951399"/>
                  <a:gd name="connsiteX17" fmla="*/ 1617378 w 1923940"/>
                  <a:gd name="connsiteY17" fmla="*/ 734691 h 951399"/>
                  <a:gd name="connsiteX18" fmla="*/ 1659663 w 1923940"/>
                  <a:gd name="connsiteY18" fmla="*/ 602553 h 951399"/>
                  <a:gd name="connsiteX19" fmla="*/ 1728375 w 1923940"/>
                  <a:gd name="connsiteY19" fmla="*/ 745262 h 951399"/>
                  <a:gd name="connsiteX20" fmla="*/ 1923940 w 1923940"/>
                  <a:gd name="connsiteY20" fmla="*/ 745262 h 951399"/>
                  <a:gd name="connsiteX0" fmla="*/ 0 w 1923940"/>
                  <a:gd name="connsiteY0" fmla="*/ 739977 h 951399"/>
                  <a:gd name="connsiteX1" fmla="*/ 280134 w 1923940"/>
                  <a:gd name="connsiteY1" fmla="*/ 750548 h 951399"/>
                  <a:gd name="connsiteX2" fmla="*/ 348846 w 1923940"/>
                  <a:gd name="connsiteY2" fmla="*/ 930257 h 951399"/>
                  <a:gd name="connsiteX3" fmla="*/ 443986 w 1923940"/>
                  <a:gd name="connsiteY3" fmla="*/ 665979 h 951399"/>
                  <a:gd name="connsiteX4" fmla="*/ 544412 w 1923940"/>
                  <a:gd name="connsiteY4" fmla="*/ 771691 h 951399"/>
                  <a:gd name="connsiteX5" fmla="*/ 602553 w 1923940"/>
                  <a:gd name="connsiteY5" fmla="*/ 581411 h 951399"/>
                  <a:gd name="connsiteX6" fmla="*/ 613124 w 1923940"/>
                  <a:gd name="connsiteY6" fmla="*/ 745262 h 951399"/>
                  <a:gd name="connsiteX7" fmla="*/ 877401 w 1923940"/>
                  <a:gd name="connsiteY7" fmla="*/ 745262 h 951399"/>
                  <a:gd name="connsiteX8" fmla="*/ 935542 w 1923940"/>
                  <a:gd name="connsiteY8" fmla="*/ 449272 h 951399"/>
                  <a:gd name="connsiteX9" fmla="*/ 1030682 w 1923940"/>
                  <a:gd name="connsiteY9" fmla="*/ 750548 h 951399"/>
                  <a:gd name="connsiteX10" fmla="*/ 1088823 w 1923940"/>
                  <a:gd name="connsiteY10" fmla="*/ 755833 h 951399"/>
                  <a:gd name="connsiteX11" fmla="*/ 1141679 w 1923940"/>
                  <a:gd name="connsiteY11" fmla="*/ 951399 h 951399"/>
                  <a:gd name="connsiteX12" fmla="*/ 1215677 w 1923940"/>
                  <a:gd name="connsiteY12" fmla="*/ 734691 h 951399"/>
                  <a:gd name="connsiteX13" fmla="*/ 1263246 w 1923940"/>
                  <a:gd name="connsiteY13" fmla="*/ 739977 h 951399"/>
                  <a:gd name="connsiteX14" fmla="*/ 1316102 w 1923940"/>
                  <a:gd name="connsiteY14" fmla="*/ 0 h 951399"/>
                  <a:gd name="connsiteX15" fmla="*/ 1490525 w 1923940"/>
                  <a:gd name="connsiteY15" fmla="*/ 750548 h 951399"/>
                  <a:gd name="connsiteX16" fmla="*/ 1559237 w 1923940"/>
                  <a:gd name="connsiteY16" fmla="*/ 412273 h 951399"/>
                  <a:gd name="connsiteX17" fmla="*/ 1617378 w 1923940"/>
                  <a:gd name="connsiteY17" fmla="*/ 734691 h 951399"/>
                  <a:gd name="connsiteX18" fmla="*/ 1659663 w 1923940"/>
                  <a:gd name="connsiteY18" fmla="*/ 602553 h 951399"/>
                  <a:gd name="connsiteX19" fmla="*/ 1728375 w 1923940"/>
                  <a:gd name="connsiteY19" fmla="*/ 745262 h 951399"/>
                  <a:gd name="connsiteX20" fmla="*/ 1923940 w 1923940"/>
                  <a:gd name="connsiteY20" fmla="*/ 745262 h 951399"/>
                  <a:gd name="connsiteX0" fmla="*/ 0 w 1923940"/>
                  <a:gd name="connsiteY0" fmla="*/ 739977 h 951399"/>
                  <a:gd name="connsiteX1" fmla="*/ 280134 w 1923940"/>
                  <a:gd name="connsiteY1" fmla="*/ 750548 h 951399"/>
                  <a:gd name="connsiteX2" fmla="*/ 348846 w 1923940"/>
                  <a:gd name="connsiteY2" fmla="*/ 930257 h 951399"/>
                  <a:gd name="connsiteX3" fmla="*/ 443986 w 1923940"/>
                  <a:gd name="connsiteY3" fmla="*/ 665979 h 951399"/>
                  <a:gd name="connsiteX4" fmla="*/ 544412 w 1923940"/>
                  <a:gd name="connsiteY4" fmla="*/ 771691 h 951399"/>
                  <a:gd name="connsiteX5" fmla="*/ 602553 w 1923940"/>
                  <a:gd name="connsiteY5" fmla="*/ 581411 h 951399"/>
                  <a:gd name="connsiteX6" fmla="*/ 681836 w 1923940"/>
                  <a:gd name="connsiteY6" fmla="*/ 745262 h 951399"/>
                  <a:gd name="connsiteX7" fmla="*/ 877401 w 1923940"/>
                  <a:gd name="connsiteY7" fmla="*/ 745262 h 951399"/>
                  <a:gd name="connsiteX8" fmla="*/ 935542 w 1923940"/>
                  <a:gd name="connsiteY8" fmla="*/ 449272 h 951399"/>
                  <a:gd name="connsiteX9" fmla="*/ 1030682 w 1923940"/>
                  <a:gd name="connsiteY9" fmla="*/ 750548 h 951399"/>
                  <a:gd name="connsiteX10" fmla="*/ 1088823 w 1923940"/>
                  <a:gd name="connsiteY10" fmla="*/ 755833 h 951399"/>
                  <a:gd name="connsiteX11" fmla="*/ 1141679 w 1923940"/>
                  <a:gd name="connsiteY11" fmla="*/ 951399 h 951399"/>
                  <a:gd name="connsiteX12" fmla="*/ 1215677 w 1923940"/>
                  <a:gd name="connsiteY12" fmla="*/ 734691 h 951399"/>
                  <a:gd name="connsiteX13" fmla="*/ 1263246 w 1923940"/>
                  <a:gd name="connsiteY13" fmla="*/ 739977 h 951399"/>
                  <a:gd name="connsiteX14" fmla="*/ 1316102 w 1923940"/>
                  <a:gd name="connsiteY14" fmla="*/ 0 h 951399"/>
                  <a:gd name="connsiteX15" fmla="*/ 1490525 w 1923940"/>
                  <a:gd name="connsiteY15" fmla="*/ 750548 h 951399"/>
                  <a:gd name="connsiteX16" fmla="*/ 1559237 w 1923940"/>
                  <a:gd name="connsiteY16" fmla="*/ 412273 h 951399"/>
                  <a:gd name="connsiteX17" fmla="*/ 1617378 w 1923940"/>
                  <a:gd name="connsiteY17" fmla="*/ 734691 h 951399"/>
                  <a:gd name="connsiteX18" fmla="*/ 1659663 w 1923940"/>
                  <a:gd name="connsiteY18" fmla="*/ 602553 h 951399"/>
                  <a:gd name="connsiteX19" fmla="*/ 1728375 w 1923940"/>
                  <a:gd name="connsiteY19" fmla="*/ 745262 h 951399"/>
                  <a:gd name="connsiteX20" fmla="*/ 1923940 w 1923940"/>
                  <a:gd name="connsiteY20" fmla="*/ 745262 h 951399"/>
                  <a:gd name="connsiteX0" fmla="*/ 0 w 1923940"/>
                  <a:gd name="connsiteY0" fmla="*/ 739977 h 951399"/>
                  <a:gd name="connsiteX1" fmla="*/ 280134 w 1923940"/>
                  <a:gd name="connsiteY1" fmla="*/ 750548 h 951399"/>
                  <a:gd name="connsiteX2" fmla="*/ 348846 w 1923940"/>
                  <a:gd name="connsiteY2" fmla="*/ 930257 h 951399"/>
                  <a:gd name="connsiteX3" fmla="*/ 443986 w 1923940"/>
                  <a:gd name="connsiteY3" fmla="*/ 665979 h 951399"/>
                  <a:gd name="connsiteX4" fmla="*/ 544412 w 1923940"/>
                  <a:gd name="connsiteY4" fmla="*/ 771691 h 951399"/>
                  <a:gd name="connsiteX5" fmla="*/ 602553 w 1923940"/>
                  <a:gd name="connsiteY5" fmla="*/ 581411 h 951399"/>
                  <a:gd name="connsiteX6" fmla="*/ 681836 w 1923940"/>
                  <a:gd name="connsiteY6" fmla="*/ 745262 h 951399"/>
                  <a:gd name="connsiteX7" fmla="*/ 877401 w 1923940"/>
                  <a:gd name="connsiteY7" fmla="*/ 745262 h 951399"/>
                  <a:gd name="connsiteX8" fmla="*/ 935542 w 1923940"/>
                  <a:gd name="connsiteY8" fmla="*/ 449272 h 951399"/>
                  <a:gd name="connsiteX9" fmla="*/ 1004254 w 1923940"/>
                  <a:gd name="connsiteY9" fmla="*/ 755833 h 951399"/>
                  <a:gd name="connsiteX10" fmla="*/ 1088823 w 1923940"/>
                  <a:gd name="connsiteY10" fmla="*/ 755833 h 951399"/>
                  <a:gd name="connsiteX11" fmla="*/ 1141679 w 1923940"/>
                  <a:gd name="connsiteY11" fmla="*/ 951399 h 951399"/>
                  <a:gd name="connsiteX12" fmla="*/ 1215677 w 1923940"/>
                  <a:gd name="connsiteY12" fmla="*/ 734691 h 951399"/>
                  <a:gd name="connsiteX13" fmla="*/ 1263246 w 1923940"/>
                  <a:gd name="connsiteY13" fmla="*/ 739977 h 951399"/>
                  <a:gd name="connsiteX14" fmla="*/ 1316102 w 1923940"/>
                  <a:gd name="connsiteY14" fmla="*/ 0 h 951399"/>
                  <a:gd name="connsiteX15" fmla="*/ 1490525 w 1923940"/>
                  <a:gd name="connsiteY15" fmla="*/ 750548 h 951399"/>
                  <a:gd name="connsiteX16" fmla="*/ 1559237 w 1923940"/>
                  <a:gd name="connsiteY16" fmla="*/ 412273 h 951399"/>
                  <a:gd name="connsiteX17" fmla="*/ 1617378 w 1923940"/>
                  <a:gd name="connsiteY17" fmla="*/ 734691 h 951399"/>
                  <a:gd name="connsiteX18" fmla="*/ 1659663 w 1923940"/>
                  <a:gd name="connsiteY18" fmla="*/ 602553 h 951399"/>
                  <a:gd name="connsiteX19" fmla="*/ 1728375 w 1923940"/>
                  <a:gd name="connsiteY19" fmla="*/ 745262 h 951399"/>
                  <a:gd name="connsiteX20" fmla="*/ 1923940 w 1923940"/>
                  <a:gd name="connsiteY20" fmla="*/ 745262 h 951399"/>
                  <a:gd name="connsiteX0" fmla="*/ 0 w 1923940"/>
                  <a:gd name="connsiteY0" fmla="*/ 750548 h 961970"/>
                  <a:gd name="connsiteX1" fmla="*/ 280134 w 1923940"/>
                  <a:gd name="connsiteY1" fmla="*/ 761119 h 961970"/>
                  <a:gd name="connsiteX2" fmla="*/ 348846 w 1923940"/>
                  <a:gd name="connsiteY2" fmla="*/ 940828 h 961970"/>
                  <a:gd name="connsiteX3" fmla="*/ 443986 w 1923940"/>
                  <a:gd name="connsiteY3" fmla="*/ 676550 h 961970"/>
                  <a:gd name="connsiteX4" fmla="*/ 544412 w 1923940"/>
                  <a:gd name="connsiteY4" fmla="*/ 782262 h 961970"/>
                  <a:gd name="connsiteX5" fmla="*/ 602553 w 1923940"/>
                  <a:gd name="connsiteY5" fmla="*/ 591982 h 961970"/>
                  <a:gd name="connsiteX6" fmla="*/ 681836 w 1923940"/>
                  <a:gd name="connsiteY6" fmla="*/ 755833 h 961970"/>
                  <a:gd name="connsiteX7" fmla="*/ 877401 w 1923940"/>
                  <a:gd name="connsiteY7" fmla="*/ 755833 h 961970"/>
                  <a:gd name="connsiteX8" fmla="*/ 935542 w 1923940"/>
                  <a:gd name="connsiteY8" fmla="*/ 459843 h 961970"/>
                  <a:gd name="connsiteX9" fmla="*/ 1004254 w 1923940"/>
                  <a:gd name="connsiteY9" fmla="*/ 766404 h 961970"/>
                  <a:gd name="connsiteX10" fmla="*/ 1088823 w 1923940"/>
                  <a:gd name="connsiteY10" fmla="*/ 766404 h 961970"/>
                  <a:gd name="connsiteX11" fmla="*/ 1141679 w 1923940"/>
                  <a:gd name="connsiteY11" fmla="*/ 961970 h 961970"/>
                  <a:gd name="connsiteX12" fmla="*/ 1215677 w 1923940"/>
                  <a:gd name="connsiteY12" fmla="*/ 745262 h 961970"/>
                  <a:gd name="connsiteX13" fmla="*/ 1263246 w 1923940"/>
                  <a:gd name="connsiteY13" fmla="*/ 750548 h 961970"/>
                  <a:gd name="connsiteX14" fmla="*/ 1358387 w 1923940"/>
                  <a:gd name="connsiteY14" fmla="*/ 0 h 961970"/>
                  <a:gd name="connsiteX15" fmla="*/ 1490525 w 1923940"/>
                  <a:gd name="connsiteY15" fmla="*/ 761119 h 961970"/>
                  <a:gd name="connsiteX16" fmla="*/ 1559237 w 1923940"/>
                  <a:gd name="connsiteY16" fmla="*/ 422844 h 961970"/>
                  <a:gd name="connsiteX17" fmla="*/ 1617378 w 1923940"/>
                  <a:gd name="connsiteY17" fmla="*/ 745262 h 961970"/>
                  <a:gd name="connsiteX18" fmla="*/ 1659663 w 1923940"/>
                  <a:gd name="connsiteY18" fmla="*/ 613124 h 961970"/>
                  <a:gd name="connsiteX19" fmla="*/ 1728375 w 1923940"/>
                  <a:gd name="connsiteY19" fmla="*/ 755833 h 961970"/>
                  <a:gd name="connsiteX20" fmla="*/ 1923940 w 1923940"/>
                  <a:gd name="connsiteY20" fmla="*/ 755833 h 961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923940" h="961970">
                    <a:moveTo>
                      <a:pt x="0" y="750548"/>
                    </a:moveTo>
                    <a:lnTo>
                      <a:pt x="280134" y="761119"/>
                    </a:lnTo>
                    <a:lnTo>
                      <a:pt x="348846" y="940828"/>
                    </a:lnTo>
                    <a:lnTo>
                      <a:pt x="443986" y="676550"/>
                    </a:lnTo>
                    <a:lnTo>
                      <a:pt x="544412" y="782262"/>
                    </a:lnTo>
                    <a:lnTo>
                      <a:pt x="602553" y="591982"/>
                    </a:lnTo>
                    <a:lnTo>
                      <a:pt x="681836" y="755833"/>
                    </a:lnTo>
                    <a:lnTo>
                      <a:pt x="877401" y="755833"/>
                    </a:lnTo>
                    <a:lnTo>
                      <a:pt x="935542" y="459843"/>
                    </a:lnTo>
                    <a:lnTo>
                      <a:pt x="1004254" y="766404"/>
                    </a:lnTo>
                    <a:lnTo>
                      <a:pt x="1088823" y="766404"/>
                    </a:lnTo>
                    <a:lnTo>
                      <a:pt x="1141679" y="961970"/>
                    </a:lnTo>
                    <a:lnTo>
                      <a:pt x="1215677" y="745262"/>
                    </a:lnTo>
                    <a:lnTo>
                      <a:pt x="1263246" y="750548"/>
                    </a:lnTo>
                    <a:lnTo>
                      <a:pt x="1358387" y="0"/>
                    </a:lnTo>
                    <a:lnTo>
                      <a:pt x="1490525" y="761119"/>
                    </a:lnTo>
                    <a:lnTo>
                      <a:pt x="1559237" y="422844"/>
                    </a:lnTo>
                    <a:lnTo>
                      <a:pt x="1617378" y="745262"/>
                    </a:lnTo>
                    <a:lnTo>
                      <a:pt x="1659663" y="613124"/>
                    </a:lnTo>
                    <a:lnTo>
                      <a:pt x="1728375" y="755833"/>
                    </a:lnTo>
                    <a:lnTo>
                      <a:pt x="1923940" y="755833"/>
                    </a:lnTo>
                  </a:path>
                </a:pathLst>
              </a:custGeom>
              <a:ln w="2127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  <p:sp>
            <p:nvSpPr>
              <p:cNvPr id="76" name="Freeform 11">
                <a:extLst>
                  <a:ext uri="{FF2B5EF4-FFF2-40B4-BE49-F238E27FC236}">
                    <a16:creationId xmlns="" xmlns:a16="http://schemas.microsoft.com/office/drawing/2014/main" id="{A189E313-E40C-4EBA-AC4E-26C499162F18}"/>
                  </a:ext>
                </a:extLst>
              </p:cNvPr>
              <p:cNvSpPr/>
              <p:nvPr/>
            </p:nvSpPr>
            <p:spPr>
              <a:xfrm>
                <a:off x="4932040" y="3938836"/>
                <a:ext cx="2546146" cy="1273073"/>
              </a:xfrm>
              <a:custGeom>
                <a:avLst/>
                <a:gdLst>
                  <a:gd name="connsiteX0" fmla="*/ 0 w 1923940"/>
                  <a:gd name="connsiteY0" fmla="*/ 739977 h 951399"/>
                  <a:gd name="connsiteX1" fmla="*/ 280134 w 1923940"/>
                  <a:gd name="connsiteY1" fmla="*/ 750548 h 951399"/>
                  <a:gd name="connsiteX2" fmla="*/ 348846 w 1923940"/>
                  <a:gd name="connsiteY2" fmla="*/ 930257 h 951399"/>
                  <a:gd name="connsiteX3" fmla="*/ 406987 w 1923940"/>
                  <a:gd name="connsiteY3" fmla="*/ 671265 h 951399"/>
                  <a:gd name="connsiteX4" fmla="*/ 443986 w 1923940"/>
                  <a:gd name="connsiteY4" fmla="*/ 745262 h 951399"/>
                  <a:gd name="connsiteX5" fmla="*/ 507413 w 1923940"/>
                  <a:gd name="connsiteY5" fmla="*/ 602553 h 951399"/>
                  <a:gd name="connsiteX6" fmla="*/ 613124 w 1923940"/>
                  <a:gd name="connsiteY6" fmla="*/ 745262 h 951399"/>
                  <a:gd name="connsiteX7" fmla="*/ 877401 w 1923940"/>
                  <a:gd name="connsiteY7" fmla="*/ 745262 h 951399"/>
                  <a:gd name="connsiteX8" fmla="*/ 935542 w 1923940"/>
                  <a:gd name="connsiteY8" fmla="*/ 449272 h 951399"/>
                  <a:gd name="connsiteX9" fmla="*/ 1030682 w 1923940"/>
                  <a:gd name="connsiteY9" fmla="*/ 750548 h 951399"/>
                  <a:gd name="connsiteX10" fmla="*/ 1088823 w 1923940"/>
                  <a:gd name="connsiteY10" fmla="*/ 755833 h 951399"/>
                  <a:gd name="connsiteX11" fmla="*/ 1141679 w 1923940"/>
                  <a:gd name="connsiteY11" fmla="*/ 951399 h 951399"/>
                  <a:gd name="connsiteX12" fmla="*/ 1215677 w 1923940"/>
                  <a:gd name="connsiteY12" fmla="*/ 734691 h 951399"/>
                  <a:gd name="connsiteX13" fmla="*/ 1263246 w 1923940"/>
                  <a:gd name="connsiteY13" fmla="*/ 739977 h 951399"/>
                  <a:gd name="connsiteX14" fmla="*/ 1316102 w 1923940"/>
                  <a:gd name="connsiteY14" fmla="*/ 0 h 951399"/>
                  <a:gd name="connsiteX15" fmla="*/ 1490525 w 1923940"/>
                  <a:gd name="connsiteY15" fmla="*/ 750548 h 951399"/>
                  <a:gd name="connsiteX16" fmla="*/ 1559237 w 1923940"/>
                  <a:gd name="connsiteY16" fmla="*/ 412273 h 951399"/>
                  <a:gd name="connsiteX17" fmla="*/ 1617378 w 1923940"/>
                  <a:gd name="connsiteY17" fmla="*/ 734691 h 951399"/>
                  <a:gd name="connsiteX18" fmla="*/ 1659663 w 1923940"/>
                  <a:gd name="connsiteY18" fmla="*/ 602553 h 951399"/>
                  <a:gd name="connsiteX19" fmla="*/ 1728375 w 1923940"/>
                  <a:gd name="connsiteY19" fmla="*/ 745262 h 951399"/>
                  <a:gd name="connsiteX20" fmla="*/ 1923940 w 1923940"/>
                  <a:gd name="connsiteY20" fmla="*/ 745262 h 951399"/>
                  <a:gd name="connsiteX0" fmla="*/ 0 w 1923940"/>
                  <a:gd name="connsiteY0" fmla="*/ 739977 h 951399"/>
                  <a:gd name="connsiteX1" fmla="*/ 280134 w 1923940"/>
                  <a:gd name="connsiteY1" fmla="*/ 750548 h 951399"/>
                  <a:gd name="connsiteX2" fmla="*/ 348846 w 1923940"/>
                  <a:gd name="connsiteY2" fmla="*/ 930257 h 951399"/>
                  <a:gd name="connsiteX3" fmla="*/ 443986 w 1923940"/>
                  <a:gd name="connsiteY3" fmla="*/ 665979 h 951399"/>
                  <a:gd name="connsiteX4" fmla="*/ 443986 w 1923940"/>
                  <a:gd name="connsiteY4" fmla="*/ 745262 h 951399"/>
                  <a:gd name="connsiteX5" fmla="*/ 507413 w 1923940"/>
                  <a:gd name="connsiteY5" fmla="*/ 602553 h 951399"/>
                  <a:gd name="connsiteX6" fmla="*/ 613124 w 1923940"/>
                  <a:gd name="connsiteY6" fmla="*/ 745262 h 951399"/>
                  <a:gd name="connsiteX7" fmla="*/ 877401 w 1923940"/>
                  <a:gd name="connsiteY7" fmla="*/ 745262 h 951399"/>
                  <a:gd name="connsiteX8" fmla="*/ 935542 w 1923940"/>
                  <a:gd name="connsiteY8" fmla="*/ 449272 h 951399"/>
                  <a:gd name="connsiteX9" fmla="*/ 1030682 w 1923940"/>
                  <a:gd name="connsiteY9" fmla="*/ 750548 h 951399"/>
                  <a:gd name="connsiteX10" fmla="*/ 1088823 w 1923940"/>
                  <a:gd name="connsiteY10" fmla="*/ 755833 h 951399"/>
                  <a:gd name="connsiteX11" fmla="*/ 1141679 w 1923940"/>
                  <a:gd name="connsiteY11" fmla="*/ 951399 h 951399"/>
                  <a:gd name="connsiteX12" fmla="*/ 1215677 w 1923940"/>
                  <a:gd name="connsiteY12" fmla="*/ 734691 h 951399"/>
                  <a:gd name="connsiteX13" fmla="*/ 1263246 w 1923940"/>
                  <a:gd name="connsiteY13" fmla="*/ 739977 h 951399"/>
                  <a:gd name="connsiteX14" fmla="*/ 1316102 w 1923940"/>
                  <a:gd name="connsiteY14" fmla="*/ 0 h 951399"/>
                  <a:gd name="connsiteX15" fmla="*/ 1490525 w 1923940"/>
                  <a:gd name="connsiteY15" fmla="*/ 750548 h 951399"/>
                  <a:gd name="connsiteX16" fmla="*/ 1559237 w 1923940"/>
                  <a:gd name="connsiteY16" fmla="*/ 412273 h 951399"/>
                  <a:gd name="connsiteX17" fmla="*/ 1617378 w 1923940"/>
                  <a:gd name="connsiteY17" fmla="*/ 734691 h 951399"/>
                  <a:gd name="connsiteX18" fmla="*/ 1659663 w 1923940"/>
                  <a:gd name="connsiteY18" fmla="*/ 602553 h 951399"/>
                  <a:gd name="connsiteX19" fmla="*/ 1728375 w 1923940"/>
                  <a:gd name="connsiteY19" fmla="*/ 745262 h 951399"/>
                  <a:gd name="connsiteX20" fmla="*/ 1923940 w 1923940"/>
                  <a:gd name="connsiteY20" fmla="*/ 745262 h 951399"/>
                  <a:gd name="connsiteX0" fmla="*/ 0 w 1923940"/>
                  <a:gd name="connsiteY0" fmla="*/ 739977 h 951399"/>
                  <a:gd name="connsiteX1" fmla="*/ 280134 w 1923940"/>
                  <a:gd name="connsiteY1" fmla="*/ 750548 h 951399"/>
                  <a:gd name="connsiteX2" fmla="*/ 348846 w 1923940"/>
                  <a:gd name="connsiteY2" fmla="*/ 930257 h 951399"/>
                  <a:gd name="connsiteX3" fmla="*/ 443986 w 1923940"/>
                  <a:gd name="connsiteY3" fmla="*/ 665979 h 951399"/>
                  <a:gd name="connsiteX4" fmla="*/ 507413 w 1923940"/>
                  <a:gd name="connsiteY4" fmla="*/ 766405 h 951399"/>
                  <a:gd name="connsiteX5" fmla="*/ 507413 w 1923940"/>
                  <a:gd name="connsiteY5" fmla="*/ 602553 h 951399"/>
                  <a:gd name="connsiteX6" fmla="*/ 613124 w 1923940"/>
                  <a:gd name="connsiteY6" fmla="*/ 745262 h 951399"/>
                  <a:gd name="connsiteX7" fmla="*/ 877401 w 1923940"/>
                  <a:gd name="connsiteY7" fmla="*/ 745262 h 951399"/>
                  <a:gd name="connsiteX8" fmla="*/ 935542 w 1923940"/>
                  <a:gd name="connsiteY8" fmla="*/ 449272 h 951399"/>
                  <a:gd name="connsiteX9" fmla="*/ 1030682 w 1923940"/>
                  <a:gd name="connsiteY9" fmla="*/ 750548 h 951399"/>
                  <a:gd name="connsiteX10" fmla="*/ 1088823 w 1923940"/>
                  <a:gd name="connsiteY10" fmla="*/ 755833 h 951399"/>
                  <a:gd name="connsiteX11" fmla="*/ 1141679 w 1923940"/>
                  <a:gd name="connsiteY11" fmla="*/ 951399 h 951399"/>
                  <a:gd name="connsiteX12" fmla="*/ 1215677 w 1923940"/>
                  <a:gd name="connsiteY12" fmla="*/ 734691 h 951399"/>
                  <a:gd name="connsiteX13" fmla="*/ 1263246 w 1923940"/>
                  <a:gd name="connsiteY13" fmla="*/ 739977 h 951399"/>
                  <a:gd name="connsiteX14" fmla="*/ 1316102 w 1923940"/>
                  <a:gd name="connsiteY14" fmla="*/ 0 h 951399"/>
                  <a:gd name="connsiteX15" fmla="*/ 1490525 w 1923940"/>
                  <a:gd name="connsiteY15" fmla="*/ 750548 h 951399"/>
                  <a:gd name="connsiteX16" fmla="*/ 1559237 w 1923940"/>
                  <a:gd name="connsiteY16" fmla="*/ 412273 h 951399"/>
                  <a:gd name="connsiteX17" fmla="*/ 1617378 w 1923940"/>
                  <a:gd name="connsiteY17" fmla="*/ 734691 h 951399"/>
                  <a:gd name="connsiteX18" fmla="*/ 1659663 w 1923940"/>
                  <a:gd name="connsiteY18" fmla="*/ 602553 h 951399"/>
                  <a:gd name="connsiteX19" fmla="*/ 1728375 w 1923940"/>
                  <a:gd name="connsiteY19" fmla="*/ 745262 h 951399"/>
                  <a:gd name="connsiteX20" fmla="*/ 1923940 w 1923940"/>
                  <a:gd name="connsiteY20" fmla="*/ 745262 h 951399"/>
                  <a:gd name="connsiteX0" fmla="*/ 0 w 1923940"/>
                  <a:gd name="connsiteY0" fmla="*/ 739977 h 951399"/>
                  <a:gd name="connsiteX1" fmla="*/ 280134 w 1923940"/>
                  <a:gd name="connsiteY1" fmla="*/ 750548 h 951399"/>
                  <a:gd name="connsiteX2" fmla="*/ 348846 w 1923940"/>
                  <a:gd name="connsiteY2" fmla="*/ 930257 h 951399"/>
                  <a:gd name="connsiteX3" fmla="*/ 443986 w 1923940"/>
                  <a:gd name="connsiteY3" fmla="*/ 665979 h 951399"/>
                  <a:gd name="connsiteX4" fmla="*/ 507413 w 1923940"/>
                  <a:gd name="connsiteY4" fmla="*/ 766405 h 951399"/>
                  <a:gd name="connsiteX5" fmla="*/ 602553 w 1923940"/>
                  <a:gd name="connsiteY5" fmla="*/ 581411 h 951399"/>
                  <a:gd name="connsiteX6" fmla="*/ 613124 w 1923940"/>
                  <a:gd name="connsiteY6" fmla="*/ 745262 h 951399"/>
                  <a:gd name="connsiteX7" fmla="*/ 877401 w 1923940"/>
                  <a:gd name="connsiteY7" fmla="*/ 745262 h 951399"/>
                  <a:gd name="connsiteX8" fmla="*/ 935542 w 1923940"/>
                  <a:gd name="connsiteY8" fmla="*/ 449272 h 951399"/>
                  <a:gd name="connsiteX9" fmla="*/ 1030682 w 1923940"/>
                  <a:gd name="connsiteY9" fmla="*/ 750548 h 951399"/>
                  <a:gd name="connsiteX10" fmla="*/ 1088823 w 1923940"/>
                  <a:gd name="connsiteY10" fmla="*/ 755833 h 951399"/>
                  <a:gd name="connsiteX11" fmla="*/ 1141679 w 1923940"/>
                  <a:gd name="connsiteY11" fmla="*/ 951399 h 951399"/>
                  <a:gd name="connsiteX12" fmla="*/ 1215677 w 1923940"/>
                  <a:gd name="connsiteY12" fmla="*/ 734691 h 951399"/>
                  <a:gd name="connsiteX13" fmla="*/ 1263246 w 1923940"/>
                  <a:gd name="connsiteY13" fmla="*/ 739977 h 951399"/>
                  <a:gd name="connsiteX14" fmla="*/ 1316102 w 1923940"/>
                  <a:gd name="connsiteY14" fmla="*/ 0 h 951399"/>
                  <a:gd name="connsiteX15" fmla="*/ 1490525 w 1923940"/>
                  <a:gd name="connsiteY15" fmla="*/ 750548 h 951399"/>
                  <a:gd name="connsiteX16" fmla="*/ 1559237 w 1923940"/>
                  <a:gd name="connsiteY16" fmla="*/ 412273 h 951399"/>
                  <a:gd name="connsiteX17" fmla="*/ 1617378 w 1923940"/>
                  <a:gd name="connsiteY17" fmla="*/ 734691 h 951399"/>
                  <a:gd name="connsiteX18" fmla="*/ 1659663 w 1923940"/>
                  <a:gd name="connsiteY18" fmla="*/ 602553 h 951399"/>
                  <a:gd name="connsiteX19" fmla="*/ 1728375 w 1923940"/>
                  <a:gd name="connsiteY19" fmla="*/ 745262 h 951399"/>
                  <a:gd name="connsiteX20" fmla="*/ 1923940 w 1923940"/>
                  <a:gd name="connsiteY20" fmla="*/ 745262 h 951399"/>
                  <a:gd name="connsiteX0" fmla="*/ 0 w 1923940"/>
                  <a:gd name="connsiteY0" fmla="*/ 739977 h 951399"/>
                  <a:gd name="connsiteX1" fmla="*/ 280134 w 1923940"/>
                  <a:gd name="connsiteY1" fmla="*/ 750548 h 951399"/>
                  <a:gd name="connsiteX2" fmla="*/ 348846 w 1923940"/>
                  <a:gd name="connsiteY2" fmla="*/ 930257 h 951399"/>
                  <a:gd name="connsiteX3" fmla="*/ 443986 w 1923940"/>
                  <a:gd name="connsiteY3" fmla="*/ 665979 h 951399"/>
                  <a:gd name="connsiteX4" fmla="*/ 544412 w 1923940"/>
                  <a:gd name="connsiteY4" fmla="*/ 771691 h 951399"/>
                  <a:gd name="connsiteX5" fmla="*/ 602553 w 1923940"/>
                  <a:gd name="connsiteY5" fmla="*/ 581411 h 951399"/>
                  <a:gd name="connsiteX6" fmla="*/ 613124 w 1923940"/>
                  <a:gd name="connsiteY6" fmla="*/ 745262 h 951399"/>
                  <a:gd name="connsiteX7" fmla="*/ 877401 w 1923940"/>
                  <a:gd name="connsiteY7" fmla="*/ 745262 h 951399"/>
                  <a:gd name="connsiteX8" fmla="*/ 935542 w 1923940"/>
                  <a:gd name="connsiteY8" fmla="*/ 449272 h 951399"/>
                  <a:gd name="connsiteX9" fmla="*/ 1030682 w 1923940"/>
                  <a:gd name="connsiteY9" fmla="*/ 750548 h 951399"/>
                  <a:gd name="connsiteX10" fmla="*/ 1088823 w 1923940"/>
                  <a:gd name="connsiteY10" fmla="*/ 755833 h 951399"/>
                  <a:gd name="connsiteX11" fmla="*/ 1141679 w 1923940"/>
                  <a:gd name="connsiteY11" fmla="*/ 951399 h 951399"/>
                  <a:gd name="connsiteX12" fmla="*/ 1215677 w 1923940"/>
                  <a:gd name="connsiteY12" fmla="*/ 734691 h 951399"/>
                  <a:gd name="connsiteX13" fmla="*/ 1263246 w 1923940"/>
                  <a:gd name="connsiteY13" fmla="*/ 739977 h 951399"/>
                  <a:gd name="connsiteX14" fmla="*/ 1316102 w 1923940"/>
                  <a:gd name="connsiteY14" fmla="*/ 0 h 951399"/>
                  <a:gd name="connsiteX15" fmla="*/ 1490525 w 1923940"/>
                  <a:gd name="connsiteY15" fmla="*/ 750548 h 951399"/>
                  <a:gd name="connsiteX16" fmla="*/ 1559237 w 1923940"/>
                  <a:gd name="connsiteY16" fmla="*/ 412273 h 951399"/>
                  <a:gd name="connsiteX17" fmla="*/ 1617378 w 1923940"/>
                  <a:gd name="connsiteY17" fmla="*/ 734691 h 951399"/>
                  <a:gd name="connsiteX18" fmla="*/ 1659663 w 1923940"/>
                  <a:gd name="connsiteY18" fmla="*/ 602553 h 951399"/>
                  <a:gd name="connsiteX19" fmla="*/ 1728375 w 1923940"/>
                  <a:gd name="connsiteY19" fmla="*/ 745262 h 951399"/>
                  <a:gd name="connsiteX20" fmla="*/ 1923940 w 1923940"/>
                  <a:gd name="connsiteY20" fmla="*/ 745262 h 951399"/>
                  <a:gd name="connsiteX0" fmla="*/ 0 w 1923940"/>
                  <a:gd name="connsiteY0" fmla="*/ 739977 h 951399"/>
                  <a:gd name="connsiteX1" fmla="*/ 280134 w 1923940"/>
                  <a:gd name="connsiteY1" fmla="*/ 750548 h 951399"/>
                  <a:gd name="connsiteX2" fmla="*/ 348846 w 1923940"/>
                  <a:gd name="connsiteY2" fmla="*/ 930257 h 951399"/>
                  <a:gd name="connsiteX3" fmla="*/ 443986 w 1923940"/>
                  <a:gd name="connsiteY3" fmla="*/ 665979 h 951399"/>
                  <a:gd name="connsiteX4" fmla="*/ 544412 w 1923940"/>
                  <a:gd name="connsiteY4" fmla="*/ 771691 h 951399"/>
                  <a:gd name="connsiteX5" fmla="*/ 602553 w 1923940"/>
                  <a:gd name="connsiteY5" fmla="*/ 581411 h 951399"/>
                  <a:gd name="connsiteX6" fmla="*/ 681836 w 1923940"/>
                  <a:gd name="connsiteY6" fmla="*/ 745262 h 951399"/>
                  <a:gd name="connsiteX7" fmla="*/ 877401 w 1923940"/>
                  <a:gd name="connsiteY7" fmla="*/ 745262 h 951399"/>
                  <a:gd name="connsiteX8" fmla="*/ 935542 w 1923940"/>
                  <a:gd name="connsiteY8" fmla="*/ 449272 h 951399"/>
                  <a:gd name="connsiteX9" fmla="*/ 1030682 w 1923940"/>
                  <a:gd name="connsiteY9" fmla="*/ 750548 h 951399"/>
                  <a:gd name="connsiteX10" fmla="*/ 1088823 w 1923940"/>
                  <a:gd name="connsiteY10" fmla="*/ 755833 h 951399"/>
                  <a:gd name="connsiteX11" fmla="*/ 1141679 w 1923940"/>
                  <a:gd name="connsiteY11" fmla="*/ 951399 h 951399"/>
                  <a:gd name="connsiteX12" fmla="*/ 1215677 w 1923940"/>
                  <a:gd name="connsiteY12" fmla="*/ 734691 h 951399"/>
                  <a:gd name="connsiteX13" fmla="*/ 1263246 w 1923940"/>
                  <a:gd name="connsiteY13" fmla="*/ 739977 h 951399"/>
                  <a:gd name="connsiteX14" fmla="*/ 1316102 w 1923940"/>
                  <a:gd name="connsiteY14" fmla="*/ 0 h 951399"/>
                  <a:gd name="connsiteX15" fmla="*/ 1490525 w 1923940"/>
                  <a:gd name="connsiteY15" fmla="*/ 750548 h 951399"/>
                  <a:gd name="connsiteX16" fmla="*/ 1559237 w 1923940"/>
                  <a:gd name="connsiteY16" fmla="*/ 412273 h 951399"/>
                  <a:gd name="connsiteX17" fmla="*/ 1617378 w 1923940"/>
                  <a:gd name="connsiteY17" fmla="*/ 734691 h 951399"/>
                  <a:gd name="connsiteX18" fmla="*/ 1659663 w 1923940"/>
                  <a:gd name="connsiteY18" fmla="*/ 602553 h 951399"/>
                  <a:gd name="connsiteX19" fmla="*/ 1728375 w 1923940"/>
                  <a:gd name="connsiteY19" fmla="*/ 745262 h 951399"/>
                  <a:gd name="connsiteX20" fmla="*/ 1923940 w 1923940"/>
                  <a:gd name="connsiteY20" fmla="*/ 745262 h 951399"/>
                  <a:gd name="connsiteX0" fmla="*/ 0 w 1923940"/>
                  <a:gd name="connsiteY0" fmla="*/ 739977 h 951399"/>
                  <a:gd name="connsiteX1" fmla="*/ 280134 w 1923940"/>
                  <a:gd name="connsiteY1" fmla="*/ 750548 h 951399"/>
                  <a:gd name="connsiteX2" fmla="*/ 348846 w 1923940"/>
                  <a:gd name="connsiteY2" fmla="*/ 930257 h 951399"/>
                  <a:gd name="connsiteX3" fmla="*/ 443986 w 1923940"/>
                  <a:gd name="connsiteY3" fmla="*/ 665979 h 951399"/>
                  <a:gd name="connsiteX4" fmla="*/ 544412 w 1923940"/>
                  <a:gd name="connsiteY4" fmla="*/ 771691 h 951399"/>
                  <a:gd name="connsiteX5" fmla="*/ 602553 w 1923940"/>
                  <a:gd name="connsiteY5" fmla="*/ 581411 h 951399"/>
                  <a:gd name="connsiteX6" fmla="*/ 681836 w 1923940"/>
                  <a:gd name="connsiteY6" fmla="*/ 745262 h 951399"/>
                  <a:gd name="connsiteX7" fmla="*/ 877401 w 1923940"/>
                  <a:gd name="connsiteY7" fmla="*/ 745262 h 951399"/>
                  <a:gd name="connsiteX8" fmla="*/ 935542 w 1923940"/>
                  <a:gd name="connsiteY8" fmla="*/ 449272 h 951399"/>
                  <a:gd name="connsiteX9" fmla="*/ 1004254 w 1923940"/>
                  <a:gd name="connsiteY9" fmla="*/ 755833 h 951399"/>
                  <a:gd name="connsiteX10" fmla="*/ 1088823 w 1923940"/>
                  <a:gd name="connsiteY10" fmla="*/ 755833 h 951399"/>
                  <a:gd name="connsiteX11" fmla="*/ 1141679 w 1923940"/>
                  <a:gd name="connsiteY11" fmla="*/ 951399 h 951399"/>
                  <a:gd name="connsiteX12" fmla="*/ 1215677 w 1923940"/>
                  <a:gd name="connsiteY12" fmla="*/ 734691 h 951399"/>
                  <a:gd name="connsiteX13" fmla="*/ 1263246 w 1923940"/>
                  <a:gd name="connsiteY13" fmla="*/ 739977 h 951399"/>
                  <a:gd name="connsiteX14" fmla="*/ 1316102 w 1923940"/>
                  <a:gd name="connsiteY14" fmla="*/ 0 h 951399"/>
                  <a:gd name="connsiteX15" fmla="*/ 1490525 w 1923940"/>
                  <a:gd name="connsiteY15" fmla="*/ 750548 h 951399"/>
                  <a:gd name="connsiteX16" fmla="*/ 1559237 w 1923940"/>
                  <a:gd name="connsiteY16" fmla="*/ 412273 h 951399"/>
                  <a:gd name="connsiteX17" fmla="*/ 1617378 w 1923940"/>
                  <a:gd name="connsiteY17" fmla="*/ 734691 h 951399"/>
                  <a:gd name="connsiteX18" fmla="*/ 1659663 w 1923940"/>
                  <a:gd name="connsiteY18" fmla="*/ 602553 h 951399"/>
                  <a:gd name="connsiteX19" fmla="*/ 1728375 w 1923940"/>
                  <a:gd name="connsiteY19" fmla="*/ 745262 h 951399"/>
                  <a:gd name="connsiteX20" fmla="*/ 1923940 w 1923940"/>
                  <a:gd name="connsiteY20" fmla="*/ 745262 h 951399"/>
                  <a:gd name="connsiteX0" fmla="*/ 0 w 1923940"/>
                  <a:gd name="connsiteY0" fmla="*/ 750548 h 961970"/>
                  <a:gd name="connsiteX1" fmla="*/ 280134 w 1923940"/>
                  <a:gd name="connsiteY1" fmla="*/ 761119 h 961970"/>
                  <a:gd name="connsiteX2" fmla="*/ 348846 w 1923940"/>
                  <a:gd name="connsiteY2" fmla="*/ 940828 h 961970"/>
                  <a:gd name="connsiteX3" fmla="*/ 443986 w 1923940"/>
                  <a:gd name="connsiteY3" fmla="*/ 676550 h 961970"/>
                  <a:gd name="connsiteX4" fmla="*/ 544412 w 1923940"/>
                  <a:gd name="connsiteY4" fmla="*/ 782262 h 961970"/>
                  <a:gd name="connsiteX5" fmla="*/ 602553 w 1923940"/>
                  <a:gd name="connsiteY5" fmla="*/ 591982 h 961970"/>
                  <a:gd name="connsiteX6" fmla="*/ 681836 w 1923940"/>
                  <a:gd name="connsiteY6" fmla="*/ 755833 h 961970"/>
                  <a:gd name="connsiteX7" fmla="*/ 877401 w 1923940"/>
                  <a:gd name="connsiteY7" fmla="*/ 755833 h 961970"/>
                  <a:gd name="connsiteX8" fmla="*/ 935542 w 1923940"/>
                  <a:gd name="connsiteY8" fmla="*/ 459843 h 961970"/>
                  <a:gd name="connsiteX9" fmla="*/ 1004254 w 1923940"/>
                  <a:gd name="connsiteY9" fmla="*/ 766404 h 961970"/>
                  <a:gd name="connsiteX10" fmla="*/ 1088823 w 1923940"/>
                  <a:gd name="connsiteY10" fmla="*/ 766404 h 961970"/>
                  <a:gd name="connsiteX11" fmla="*/ 1141679 w 1923940"/>
                  <a:gd name="connsiteY11" fmla="*/ 961970 h 961970"/>
                  <a:gd name="connsiteX12" fmla="*/ 1215677 w 1923940"/>
                  <a:gd name="connsiteY12" fmla="*/ 745262 h 961970"/>
                  <a:gd name="connsiteX13" fmla="*/ 1263246 w 1923940"/>
                  <a:gd name="connsiteY13" fmla="*/ 750548 h 961970"/>
                  <a:gd name="connsiteX14" fmla="*/ 1358387 w 1923940"/>
                  <a:gd name="connsiteY14" fmla="*/ 0 h 961970"/>
                  <a:gd name="connsiteX15" fmla="*/ 1490525 w 1923940"/>
                  <a:gd name="connsiteY15" fmla="*/ 761119 h 961970"/>
                  <a:gd name="connsiteX16" fmla="*/ 1559237 w 1923940"/>
                  <a:gd name="connsiteY16" fmla="*/ 422844 h 961970"/>
                  <a:gd name="connsiteX17" fmla="*/ 1617378 w 1923940"/>
                  <a:gd name="connsiteY17" fmla="*/ 745262 h 961970"/>
                  <a:gd name="connsiteX18" fmla="*/ 1659663 w 1923940"/>
                  <a:gd name="connsiteY18" fmla="*/ 613124 h 961970"/>
                  <a:gd name="connsiteX19" fmla="*/ 1728375 w 1923940"/>
                  <a:gd name="connsiteY19" fmla="*/ 755833 h 961970"/>
                  <a:gd name="connsiteX20" fmla="*/ 1923940 w 1923940"/>
                  <a:gd name="connsiteY20" fmla="*/ 755833 h 961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923940" h="961970">
                    <a:moveTo>
                      <a:pt x="0" y="750548"/>
                    </a:moveTo>
                    <a:lnTo>
                      <a:pt x="280134" y="761119"/>
                    </a:lnTo>
                    <a:lnTo>
                      <a:pt x="348846" y="940828"/>
                    </a:lnTo>
                    <a:lnTo>
                      <a:pt x="443986" y="676550"/>
                    </a:lnTo>
                    <a:lnTo>
                      <a:pt x="544412" y="782262"/>
                    </a:lnTo>
                    <a:lnTo>
                      <a:pt x="602553" y="591982"/>
                    </a:lnTo>
                    <a:lnTo>
                      <a:pt x="681836" y="755833"/>
                    </a:lnTo>
                    <a:lnTo>
                      <a:pt x="877401" y="755833"/>
                    </a:lnTo>
                    <a:lnTo>
                      <a:pt x="935542" y="459843"/>
                    </a:lnTo>
                    <a:lnTo>
                      <a:pt x="1004254" y="766404"/>
                    </a:lnTo>
                    <a:lnTo>
                      <a:pt x="1088823" y="766404"/>
                    </a:lnTo>
                    <a:lnTo>
                      <a:pt x="1141679" y="961970"/>
                    </a:lnTo>
                    <a:lnTo>
                      <a:pt x="1215677" y="745262"/>
                    </a:lnTo>
                    <a:lnTo>
                      <a:pt x="1263246" y="750548"/>
                    </a:lnTo>
                    <a:lnTo>
                      <a:pt x="1358387" y="0"/>
                    </a:lnTo>
                    <a:lnTo>
                      <a:pt x="1490525" y="761119"/>
                    </a:lnTo>
                    <a:lnTo>
                      <a:pt x="1559237" y="422844"/>
                    </a:lnTo>
                    <a:lnTo>
                      <a:pt x="1617378" y="745262"/>
                    </a:lnTo>
                    <a:lnTo>
                      <a:pt x="1659663" y="613124"/>
                    </a:lnTo>
                    <a:lnTo>
                      <a:pt x="1728375" y="755833"/>
                    </a:lnTo>
                    <a:lnTo>
                      <a:pt x="1923940" y="755833"/>
                    </a:lnTo>
                  </a:path>
                </a:pathLst>
              </a:custGeom>
              <a:ln w="1016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</p:grpSp>
      </p:grp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FF81DFDC-51D6-4D28-A8E1-63BB52F4033C}"/>
              </a:ext>
            </a:extLst>
          </p:cNvPr>
          <p:cNvSpPr txBox="1"/>
          <p:nvPr/>
        </p:nvSpPr>
        <p:spPr>
          <a:xfrm>
            <a:off x="6904159" y="2686453"/>
            <a:ext cx="1719979" cy="145424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/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You can simply impress your audience and add a unique zing and appeal to your Presentations. Easy to change colors, photos and Text. </a:t>
            </a:r>
            <a:endParaRPr lang="ko-KR" altLang="en-US" sz="9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83" name="Group 82">
            <a:extLst>
              <a:ext uri="{FF2B5EF4-FFF2-40B4-BE49-F238E27FC236}">
                <a16:creationId xmlns="" xmlns:a16="http://schemas.microsoft.com/office/drawing/2014/main" id="{9B2E38C2-660E-4C73-B73F-5D50B6654E4E}"/>
              </a:ext>
            </a:extLst>
          </p:cNvPr>
          <p:cNvGrpSpPr/>
          <p:nvPr/>
        </p:nvGrpSpPr>
        <p:grpSpPr>
          <a:xfrm>
            <a:off x="619107" y="2973436"/>
            <a:ext cx="2311228" cy="1131080"/>
            <a:chOff x="2551704" y="4283314"/>
            <a:chExt cx="935720" cy="1508106"/>
          </a:xfrm>
        </p:grpSpPr>
        <p:sp>
          <p:nvSpPr>
            <p:cNvPr id="84" name="TextBox 83">
              <a:extLst>
                <a:ext uri="{FF2B5EF4-FFF2-40B4-BE49-F238E27FC236}">
                  <a16:creationId xmlns="" xmlns:a16="http://schemas.microsoft.com/office/drawing/2014/main" id="{6545043F-917C-44CF-B898-A721982BE5ED}"/>
                </a:ext>
              </a:extLst>
            </p:cNvPr>
            <p:cNvSpPr txBox="1"/>
            <p:nvPr/>
          </p:nvSpPr>
          <p:spPr>
            <a:xfrm>
              <a:off x="2551706" y="4560313"/>
              <a:ext cx="935718" cy="1231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</a:t>
              </a:r>
              <a:r>
                <a:rPr lang="ko-KR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ko-KR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="" xmlns:a16="http://schemas.microsoft.com/office/drawing/2014/main" id="{A360E9F1-9429-4ECB-AFD8-FE2F73709802}"/>
                </a:ext>
              </a:extLst>
            </p:cNvPr>
            <p:cNvSpPr txBox="1"/>
            <p:nvPr/>
          </p:nvSpPr>
          <p:spPr>
            <a:xfrm>
              <a:off x="2551704" y="4283314"/>
              <a:ext cx="927764" cy="307776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9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9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="" xmlns:a16="http://schemas.microsoft.com/office/drawing/2014/main" id="{AA845D0A-0333-400B-852B-73FED700682A}"/>
              </a:ext>
            </a:extLst>
          </p:cNvPr>
          <p:cNvGrpSpPr/>
          <p:nvPr/>
        </p:nvGrpSpPr>
        <p:grpSpPr>
          <a:xfrm>
            <a:off x="618214" y="1440670"/>
            <a:ext cx="2311222" cy="1131080"/>
            <a:chOff x="2551705" y="4283314"/>
            <a:chExt cx="935718" cy="1508106"/>
          </a:xfrm>
        </p:grpSpPr>
        <p:sp>
          <p:nvSpPr>
            <p:cNvPr id="87" name="TextBox 86">
              <a:extLst>
                <a:ext uri="{FF2B5EF4-FFF2-40B4-BE49-F238E27FC236}">
                  <a16:creationId xmlns="" xmlns:a16="http://schemas.microsoft.com/office/drawing/2014/main" id="{D97A1295-26A7-4202-821E-EA98CAB52B45}"/>
                </a:ext>
              </a:extLst>
            </p:cNvPr>
            <p:cNvSpPr txBox="1"/>
            <p:nvPr/>
          </p:nvSpPr>
          <p:spPr>
            <a:xfrm>
              <a:off x="2551706" y="4560313"/>
              <a:ext cx="935717" cy="1231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</a:t>
              </a:r>
              <a:r>
                <a:rPr lang="ko-KR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ko-KR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="" xmlns:a16="http://schemas.microsoft.com/office/drawing/2014/main" id="{A209FA8F-5D3F-4B73-BAAC-F258055DE5FF}"/>
                </a:ext>
              </a:extLst>
            </p:cNvPr>
            <p:cNvSpPr txBox="1"/>
            <p:nvPr/>
          </p:nvSpPr>
          <p:spPr>
            <a:xfrm>
              <a:off x="2551705" y="4283314"/>
              <a:ext cx="927763" cy="307776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9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9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06" name="Freeform 16">
            <a:extLst>
              <a:ext uri="{FF2B5EF4-FFF2-40B4-BE49-F238E27FC236}">
                <a16:creationId xmlns="" xmlns:a16="http://schemas.microsoft.com/office/drawing/2014/main" id="{1FF384BB-70E3-4B13-81D9-799AB29F226F}"/>
              </a:ext>
            </a:extLst>
          </p:cNvPr>
          <p:cNvSpPr/>
          <p:nvPr/>
        </p:nvSpPr>
        <p:spPr>
          <a:xfrm>
            <a:off x="4282571" y="3881226"/>
            <a:ext cx="4366565" cy="1265723"/>
          </a:xfrm>
          <a:custGeom>
            <a:avLst/>
            <a:gdLst>
              <a:gd name="connsiteX0" fmla="*/ 2035402 w 5468347"/>
              <a:gd name="connsiteY0" fmla="*/ 849 h 1582918"/>
              <a:gd name="connsiteX1" fmla="*/ 2596704 w 5468347"/>
              <a:gd name="connsiteY1" fmla="*/ 141538 h 1582918"/>
              <a:gd name="connsiteX2" fmla="*/ 3488648 w 5468347"/>
              <a:gd name="connsiteY2" fmla="*/ 570305 h 1582918"/>
              <a:gd name="connsiteX3" fmla="*/ 5468347 w 5468347"/>
              <a:gd name="connsiteY3" fmla="*/ 1582918 h 1582918"/>
              <a:gd name="connsiteX4" fmla="*/ 3631596 w 5468347"/>
              <a:gd name="connsiteY4" fmla="*/ 1574966 h 1582918"/>
              <a:gd name="connsiteX5" fmla="*/ 3269121 w 5468347"/>
              <a:gd name="connsiteY5" fmla="*/ 1173092 h 1582918"/>
              <a:gd name="connsiteX6" fmla="*/ 3214235 w 5468347"/>
              <a:gd name="connsiteY6" fmla="*/ 1161143 h 1582918"/>
              <a:gd name="connsiteX7" fmla="*/ 2448153 w 5468347"/>
              <a:gd name="connsiteY7" fmla="*/ 854408 h 1582918"/>
              <a:gd name="connsiteX8" fmla="*/ 1572398 w 5468347"/>
              <a:gd name="connsiteY8" fmla="*/ 937852 h 1582918"/>
              <a:gd name="connsiteX9" fmla="*/ 1281447 w 5468347"/>
              <a:gd name="connsiteY9" fmla="*/ 827716 h 1582918"/>
              <a:gd name="connsiteX10" fmla="*/ 158263 w 5468347"/>
              <a:gd name="connsiteY10" fmla="*/ 615914 h 1582918"/>
              <a:gd name="connsiteX11" fmla="*/ 231087 w 5468347"/>
              <a:gd name="connsiteY11" fmla="*/ 457382 h 1582918"/>
              <a:gd name="connsiteX12" fmla="*/ 1414 w 5468347"/>
              <a:gd name="connsiteY12" fmla="*/ 410090 h 1582918"/>
              <a:gd name="connsiteX13" fmla="*/ 417937 w 5468347"/>
              <a:gd name="connsiteY13" fmla="*/ 270533 h 1582918"/>
              <a:gd name="connsiteX14" fmla="*/ 1051890 w 5468347"/>
              <a:gd name="connsiteY14" fmla="*/ 437363 h 1582918"/>
              <a:gd name="connsiteX15" fmla="*/ 1549535 w 5468347"/>
              <a:gd name="connsiteY15" fmla="*/ 367846 h 1582918"/>
              <a:gd name="connsiteX16" fmla="*/ 1138815 w 5468347"/>
              <a:gd name="connsiteY16" fmla="*/ 345621 h 1582918"/>
              <a:gd name="connsiteX17" fmla="*/ 991889 w 5468347"/>
              <a:gd name="connsiteY17" fmla="*/ 115890 h 1582918"/>
              <a:gd name="connsiteX18" fmla="*/ 1647486 w 5468347"/>
              <a:gd name="connsiteY18" fmla="*/ 92040 h 1582918"/>
              <a:gd name="connsiteX19" fmla="*/ 2035402 w 5468347"/>
              <a:gd name="connsiteY19" fmla="*/ 849 h 1582918"/>
              <a:gd name="connsiteX0" fmla="*/ 2035402 w 5468347"/>
              <a:gd name="connsiteY0" fmla="*/ 849 h 1582918"/>
              <a:gd name="connsiteX1" fmla="*/ 2596704 w 5468347"/>
              <a:gd name="connsiteY1" fmla="*/ 141538 h 1582918"/>
              <a:gd name="connsiteX2" fmla="*/ 3488648 w 5468347"/>
              <a:gd name="connsiteY2" fmla="*/ 570305 h 1582918"/>
              <a:gd name="connsiteX3" fmla="*/ 5468347 w 5468347"/>
              <a:gd name="connsiteY3" fmla="*/ 1582918 h 1582918"/>
              <a:gd name="connsiteX4" fmla="*/ 3631596 w 5468347"/>
              <a:gd name="connsiteY4" fmla="*/ 1574966 h 1582918"/>
              <a:gd name="connsiteX5" fmla="*/ 3214235 w 5468347"/>
              <a:gd name="connsiteY5" fmla="*/ 1161143 h 1582918"/>
              <a:gd name="connsiteX6" fmla="*/ 2448153 w 5468347"/>
              <a:gd name="connsiteY6" fmla="*/ 854408 h 1582918"/>
              <a:gd name="connsiteX7" fmla="*/ 1572398 w 5468347"/>
              <a:gd name="connsiteY7" fmla="*/ 937852 h 1582918"/>
              <a:gd name="connsiteX8" fmla="*/ 1281447 w 5468347"/>
              <a:gd name="connsiteY8" fmla="*/ 827716 h 1582918"/>
              <a:gd name="connsiteX9" fmla="*/ 158263 w 5468347"/>
              <a:gd name="connsiteY9" fmla="*/ 615914 h 1582918"/>
              <a:gd name="connsiteX10" fmla="*/ 231087 w 5468347"/>
              <a:gd name="connsiteY10" fmla="*/ 457382 h 1582918"/>
              <a:gd name="connsiteX11" fmla="*/ 1414 w 5468347"/>
              <a:gd name="connsiteY11" fmla="*/ 410090 h 1582918"/>
              <a:gd name="connsiteX12" fmla="*/ 417937 w 5468347"/>
              <a:gd name="connsiteY12" fmla="*/ 270533 h 1582918"/>
              <a:gd name="connsiteX13" fmla="*/ 1051890 w 5468347"/>
              <a:gd name="connsiteY13" fmla="*/ 437363 h 1582918"/>
              <a:gd name="connsiteX14" fmla="*/ 1549535 w 5468347"/>
              <a:gd name="connsiteY14" fmla="*/ 367846 h 1582918"/>
              <a:gd name="connsiteX15" fmla="*/ 1138815 w 5468347"/>
              <a:gd name="connsiteY15" fmla="*/ 345621 h 1582918"/>
              <a:gd name="connsiteX16" fmla="*/ 991889 w 5468347"/>
              <a:gd name="connsiteY16" fmla="*/ 115890 h 1582918"/>
              <a:gd name="connsiteX17" fmla="*/ 1647486 w 5468347"/>
              <a:gd name="connsiteY17" fmla="*/ 92040 h 1582918"/>
              <a:gd name="connsiteX18" fmla="*/ 2035402 w 5468347"/>
              <a:gd name="connsiteY18" fmla="*/ 849 h 1582918"/>
              <a:gd name="connsiteX0" fmla="*/ 2035402 w 5468347"/>
              <a:gd name="connsiteY0" fmla="*/ 849 h 1582918"/>
              <a:gd name="connsiteX1" fmla="*/ 2596704 w 5468347"/>
              <a:gd name="connsiteY1" fmla="*/ 141538 h 1582918"/>
              <a:gd name="connsiteX2" fmla="*/ 3488648 w 5468347"/>
              <a:gd name="connsiteY2" fmla="*/ 570305 h 1582918"/>
              <a:gd name="connsiteX3" fmla="*/ 5468347 w 5468347"/>
              <a:gd name="connsiteY3" fmla="*/ 1582918 h 1582918"/>
              <a:gd name="connsiteX4" fmla="*/ 4021210 w 5468347"/>
              <a:gd name="connsiteY4" fmla="*/ 1574966 h 1582918"/>
              <a:gd name="connsiteX5" fmla="*/ 3214235 w 5468347"/>
              <a:gd name="connsiteY5" fmla="*/ 1161143 h 1582918"/>
              <a:gd name="connsiteX6" fmla="*/ 2448153 w 5468347"/>
              <a:gd name="connsiteY6" fmla="*/ 854408 h 1582918"/>
              <a:gd name="connsiteX7" fmla="*/ 1572398 w 5468347"/>
              <a:gd name="connsiteY7" fmla="*/ 937852 h 1582918"/>
              <a:gd name="connsiteX8" fmla="*/ 1281447 w 5468347"/>
              <a:gd name="connsiteY8" fmla="*/ 827716 h 1582918"/>
              <a:gd name="connsiteX9" fmla="*/ 158263 w 5468347"/>
              <a:gd name="connsiteY9" fmla="*/ 615914 h 1582918"/>
              <a:gd name="connsiteX10" fmla="*/ 231087 w 5468347"/>
              <a:gd name="connsiteY10" fmla="*/ 457382 h 1582918"/>
              <a:gd name="connsiteX11" fmla="*/ 1414 w 5468347"/>
              <a:gd name="connsiteY11" fmla="*/ 410090 h 1582918"/>
              <a:gd name="connsiteX12" fmla="*/ 417937 w 5468347"/>
              <a:gd name="connsiteY12" fmla="*/ 270533 h 1582918"/>
              <a:gd name="connsiteX13" fmla="*/ 1051890 w 5468347"/>
              <a:gd name="connsiteY13" fmla="*/ 437363 h 1582918"/>
              <a:gd name="connsiteX14" fmla="*/ 1549535 w 5468347"/>
              <a:gd name="connsiteY14" fmla="*/ 367846 h 1582918"/>
              <a:gd name="connsiteX15" fmla="*/ 1138815 w 5468347"/>
              <a:gd name="connsiteY15" fmla="*/ 345621 h 1582918"/>
              <a:gd name="connsiteX16" fmla="*/ 991889 w 5468347"/>
              <a:gd name="connsiteY16" fmla="*/ 115890 h 1582918"/>
              <a:gd name="connsiteX17" fmla="*/ 1647486 w 5468347"/>
              <a:gd name="connsiteY17" fmla="*/ 92040 h 1582918"/>
              <a:gd name="connsiteX18" fmla="*/ 2035402 w 5468347"/>
              <a:gd name="connsiteY18" fmla="*/ 849 h 1582918"/>
              <a:gd name="connsiteX0" fmla="*/ 2035402 w 5468347"/>
              <a:gd name="connsiteY0" fmla="*/ 849 h 1590869"/>
              <a:gd name="connsiteX1" fmla="*/ 2596704 w 5468347"/>
              <a:gd name="connsiteY1" fmla="*/ 141538 h 1590869"/>
              <a:gd name="connsiteX2" fmla="*/ 3488648 w 5468347"/>
              <a:gd name="connsiteY2" fmla="*/ 570305 h 1590869"/>
              <a:gd name="connsiteX3" fmla="*/ 5468347 w 5468347"/>
              <a:gd name="connsiteY3" fmla="*/ 1582918 h 1590869"/>
              <a:gd name="connsiteX4" fmla="*/ 3862184 w 5468347"/>
              <a:gd name="connsiteY4" fmla="*/ 1590869 h 1590869"/>
              <a:gd name="connsiteX5" fmla="*/ 3214235 w 5468347"/>
              <a:gd name="connsiteY5" fmla="*/ 1161143 h 1590869"/>
              <a:gd name="connsiteX6" fmla="*/ 2448153 w 5468347"/>
              <a:gd name="connsiteY6" fmla="*/ 854408 h 1590869"/>
              <a:gd name="connsiteX7" fmla="*/ 1572398 w 5468347"/>
              <a:gd name="connsiteY7" fmla="*/ 937852 h 1590869"/>
              <a:gd name="connsiteX8" fmla="*/ 1281447 w 5468347"/>
              <a:gd name="connsiteY8" fmla="*/ 827716 h 1590869"/>
              <a:gd name="connsiteX9" fmla="*/ 158263 w 5468347"/>
              <a:gd name="connsiteY9" fmla="*/ 615914 h 1590869"/>
              <a:gd name="connsiteX10" fmla="*/ 231087 w 5468347"/>
              <a:gd name="connsiteY10" fmla="*/ 457382 h 1590869"/>
              <a:gd name="connsiteX11" fmla="*/ 1414 w 5468347"/>
              <a:gd name="connsiteY11" fmla="*/ 410090 h 1590869"/>
              <a:gd name="connsiteX12" fmla="*/ 417937 w 5468347"/>
              <a:gd name="connsiteY12" fmla="*/ 270533 h 1590869"/>
              <a:gd name="connsiteX13" fmla="*/ 1051890 w 5468347"/>
              <a:gd name="connsiteY13" fmla="*/ 437363 h 1590869"/>
              <a:gd name="connsiteX14" fmla="*/ 1549535 w 5468347"/>
              <a:gd name="connsiteY14" fmla="*/ 367846 h 1590869"/>
              <a:gd name="connsiteX15" fmla="*/ 1138815 w 5468347"/>
              <a:gd name="connsiteY15" fmla="*/ 345621 h 1590869"/>
              <a:gd name="connsiteX16" fmla="*/ 991889 w 5468347"/>
              <a:gd name="connsiteY16" fmla="*/ 115890 h 1590869"/>
              <a:gd name="connsiteX17" fmla="*/ 1647486 w 5468347"/>
              <a:gd name="connsiteY17" fmla="*/ 92040 h 1590869"/>
              <a:gd name="connsiteX18" fmla="*/ 2035402 w 5468347"/>
              <a:gd name="connsiteY18" fmla="*/ 849 h 1590869"/>
              <a:gd name="connsiteX0" fmla="*/ 2035402 w 5468347"/>
              <a:gd name="connsiteY0" fmla="*/ 849 h 1590869"/>
              <a:gd name="connsiteX1" fmla="*/ 2596704 w 5468347"/>
              <a:gd name="connsiteY1" fmla="*/ 141538 h 1590869"/>
              <a:gd name="connsiteX2" fmla="*/ 3488648 w 5468347"/>
              <a:gd name="connsiteY2" fmla="*/ 570305 h 1590869"/>
              <a:gd name="connsiteX3" fmla="*/ 5468347 w 5468347"/>
              <a:gd name="connsiteY3" fmla="*/ 1582918 h 1590869"/>
              <a:gd name="connsiteX4" fmla="*/ 3862184 w 5468347"/>
              <a:gd name="connsiteY4" fmla="*/ 1590869 h 1590869"/>
              <a:gd name="connsiteX5" fmla="*/ 3214235 w 5468347"/>
              <a:gd name="connsiteY5" fmla="*/ 1161143 h 1590869"/>
              <a:gd name="connsiteX6" fmla="*/ 2448153 w 5468347"/>
              <a:gd name="connsiteY6" fmla="*/ 854408 h 1590869"/>
              <a:gd name="connsiteX7" fmla="*/ 1572398 w 5468347"/>
              <a:gd name="connsiteY7" fmla="*/ 937852 h 1590869"/>
              <a:gd name="connsiteX8" fmla="*/ 1281447 w 5468347"/>
              <a:gd name="connsiteY8" fmla="*/ 827716 h 1590869"/>
              <a:gd name="connsiteX9" fmla="*/ 158263 w 5468347"/>
              <a:gd name="connsiteY9" fmla="*/ 615914 h 1590869"/>
              <a:gd name="connsiteX10" fmla="*/ 231087 w 5468347"/>
              <a:gd name="connsiteY10" fmla="*/ 457382 h 1590869"/>
              <a:gd name="connsiteX11" fmla="*/ 1414 w 5468347"/>
              <a:gd name="connsiteY11" fmla="*/ 410090 h 1590869"/>
              <a:gd name="connsiteX12" fmla="*/ 417937 w 5468347"/>
              <a:gd name="connsiteY12" fmla="*/ 270533 h 1590869"/>
              <a:gd name="connsiteX13" fmla="*/ 1051890 w 5468347"/>
              <a:gd name="connsiteY13" fmla="*/ 437363 h 1590869"/>
              <a:gd name="connsiteX14" fmla="*/ 1549535 w 5468347"/>
              <a:gd name="connsiteY14" fmla="*/ 367846 h 1590869"/>
              <a:gd name="connsiteX15" fmla="*/ 1138815 w 5468347"/>
              <a:gd name="connsiteY15" fmla="*/ 345621 h 1590869"/>
              <a:gd name="connsiteX16" fmla="*/ 991889 w 5468347"/>
              <a:gd name="connsiteY16" fmla="*/ 115890 h 1590869"/>
              <a:gd name="connsiteX17" fmla="*/ 1647486 w 5468347"/>
              <a:gd name="connsiteY17" fmla="*/ 92040 h 1590869"/>
              <a:gd name="connsiteX18" fmla="*/ 2035402 w 5468347"/>
              <a:gd name="connsiteY18" fmla="*/ 849 h 1590869"/>
              <a:gd name="connsiteX0" fmla="*/ 2035402 w 5493347"/>
              <a:gd name="connsiteY0" fmla="*/ 849 h 1590869"/>
              <a:gd name="connsiteX1" fmla="*/ 2596704 w 5493347"/>
              <a:gd name="connsiteY1" fmla="*/ 141538 h 1590869"/>
              <a:gd name="connsiteX2" fmla="*/ 3488648 w 5493347"/>
              <a:gd name="connsiteY2" fmla="*/ 570305 h 1590869"/>
              <a:gd name="connsiteX3" fmla="*/ 5493347 w 5493347"/>
              <a:gd name="connsiteY3" fmla="*/ 1582918 h 1590869"/>
              <a:gd name="connsiteX4" fmla="*/ 3862184 w 5493347"/>
              <a:gd name="connsiteY4" fmla="*/ 1590869 h 1590869"/>
              <a:gd name="connsiteX5" fmla="*/ 3214235 w 5493347"/>
              <a:gd name="connsiteY5" fmla="*/ 1161143 h 1590869"/>
              <a:gd name="connsiteX6" fmla="*/ 2448153 w 5493347"/>
              <a:gd name="connsiteY6" fmla="*/ 854408 h 1590869"/>
              <a:gd name="connsiteX7" fmla="*/ 1572398 w 5493347"/>
              <a:gd name="connsiteY7" fmla="*/ 937852 h 1590869"/>
              <a:gd name="connsiteX8" fmla="*/ 1281447 w 5493347"/>
              <a:gd name="connsiteY8" fmla="*/ 827716 h 1590869"/>
              <a:gd name="connsiteX9" fmla="*/ 158263 w 5493347"/>
              <a:gd name="connsiteY9" fmla="*/ 615914 h 1590869"/>
              <a:gd name="connsiteX10" fmla="*/ 231087 w 5493347"/>
              <a:gd name="connsiteY10" fmla="*/ 457382 h 1590869"/>
              <a:gd name="connsiteX11" fmla="*/ 1414 w 5493347"/>
              <a:gd name="connsiteY11" fmla="*/ 410090 h 1590869"/>
              <a:gd name="connsiteX12" fmla="*/ 417937 w 5493347"/>
              <a:gd name="connsiteY12" fmla="*/ 270533 h 1590869"/>
              <a:gd name="connsiteX13" fmla="*/ 1051890 w 5493347"/>
              <a:gd name="connsiteY13" fmla="*/ 437363 h 1590869"/>
              <a:gd name="connsiteX14" fmla="*/ 1549535 w 5493347"/>
              <a:gd name="connsiteY14" fmla="*/ 367846 h 1590869"/>
              <a:gd name="connsiteX15" fmla="*/ 1138815 w 5493347"/>
              <a:gd name="connsiteY15" fmla="*/ 345621 h 1590869"/>
              <a:gd name="connsiteX16" fmla="*/ 991889 w 5493347"/>
              <a:gd name="connsiteY16" fmla="*/ 115890 h 1590869"/>
              <a:gd name="connsiteX17" fmla="*/ 1647486 w 5493347"/>
              <a:gd name="connsiteY17" fmla="*/ 92040 h 1590869"/>
              <a:gd name="connsiteX18" fmla="*/ 2035402 w 5493347"/>
              <a:gd name="connsiteY18" fmla="*/ 849 h 1590869"/>
              <a:gd name="connsiteX0" fmla="*/ 2035402 w 5518348"/>
              <a:gd name="connsiteY0" fmla="*/ 849 h 1599585"/>
              <a:gd name="connsiteX1" fmla="*/ 2596704 w 5518348"/>
              <a:gd name="connsiteY1" fmla="*/ 141538 h 1599585"/>
              <a:gd name="connsiteX2" fmla="*/ 3488648 w 5518348"/>
              <a:gd name="connsiteY2" fmla="*/ 570305 h 1599585"/>
              <a:gd name="connsiteX3" fmla="*/ 5518348 w 5518348"/>
              <a:gd name="connsiteY3" fmla="*/ 1599585 h 1599585"/>
              <a:gd name="connsiteX4" fmla="*/ 3862184 w 5518348"/>
              <a:gd name="connsiteY4" fmla="*/ 1590869 h 1599585"/>
              <a:gd name="connsiteX5" fmla="*/ 3214235 w 5518348"/>
              <a:gd name="connsiteY5" fmla="*/ 1161143 h 1599585"/>
              <a:gd name="connsiteX6" fmla="*/ 2448153 w 5518348"/>
              <a:gd name="connsiteY6" fmla="*/ 854408 h 1599585"/>
              <a:gd name="connsiteX7" fmla="*/ 1572398 w 5518348"/>
              <a:gd name="connsiteY7" fmla="*/ 937852 h 1599585"/>
              <a:gd name="connsiteX8" fmla="*/ 1281447 w 5518348"/>
              <a:gd name="connsiteY8" fmla="*/ 827716 h 1599585"/>
              <a:gd name="connsiteX9" fmla="*/ 158263 w 5518348"/>
              <a:gd name="connsiteY9" fmla="*/ 615914 h 1599585"/>
              <a:gd name="connsiteX10" fmla="*/ 231087 w 5518348"/>
              <a:gd name="connsiteY10" fmla="*/ 457382 h 1599585"/>
              <a:gd name="connsiteX11" fmla="*/ 1414 w 5518348"/>
              <a:gd name="connsiteY11" fmla="*/ 410090 h 1599585"/>
              <a:gd name="connsiteX12" fmla="*/ 417937 w 5518348"/>
              <a:gd name="connsiteY12" fmla="*/ 270533 h 1599585"/>
              <a:gd name="connsiteX13" fmla="*/ 1051890 w 5518348"/>
              <a:gd name="connsiteY13" fmla="*/ 437363 h 1599585"/>
              <a:gd name="connsiteX14" fmla="*/ 1549535 w 5518348"/>
              <a:gd name="connsiteY14" fmla="*/ 367846 h 1599585"/>
              <a:gd name="connsiteX15" fmla="*/ 1138815 w 5518348"/>
              <a:gd name="connsiteY15" fmla="*/ 345621 h 1599585"/>
              <a:gd name="connsiteX16" fmla="*/ 991889 w 5518348"/>
              <a:gd name="connsiteY16" fmla="*/ 115890 h 1599585"/>
              <a:gd name="connsiteX17" fmla="*/ 1647486 w 5518348"/>
              <a:gd name="connsiteY17" fmla="*/ 92040 h 1599585"/>
              <a:gd name="connsiteX18" fmla="*/ 2035402 w 5518348"/>
              <a:gd name="connsiteY18" fmla="*/ 849 h 1599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518348" h="1599585">
                <a:moveTo>
                  <a:pt x="2035402" y="849"/>
                </a:moveTo>
                <a:cubicBezTo>
                  <a:pt x="2197434" y="-5873"/>
                  <a:pt x="2388365" y="26053"/>
                  <a:pt x="2596704" y="141538"/>
                </a:cubicBezTo>
                <a:cubicBezTo>
                  <a:pt x="2882877" y="296530"/>
                  <a:pt x="3113344" y="409742"/>
                  <a:pt x="3488648" y="570305"/>
                </a:cubicBezTo>
                <a:lnTo>
                  <a:pt x="5518348" y="1599585"/>
                </a:lnTo>
                <a:lnTo>
                  <a:pt x="3862184" y="1590869"/>
                </a:lnTo>
                <a:cubicBezTo>
                  <a:pt x="3609095" y="1421123"/>
                  <a:pt x="3449907" y="1283886"/>
                  <a:pt x="3214235" y="1161143"/>
                </a:cubicBezTo>
                <a:cubicBezTo>
                  <a:pt x="2978563" y="1038400"/>
                  <a:pt x="2766821" y="883267"/>
                  <a:pt x="2448153" y="854408"/>
                </a:cubicBezTo>
                <a:cubicBezTo>
                  <a:pt x="2143410" y="808837"/>
                  <a:pt x="1776133" y="951121"/>
                  <a:pt x="1572398" y="937852"/>
                </a:cubicBezTo>
                <a:cubicBezTo>
                  <a:pt x="1505125" y="926208"/>
                  <a:pt x="1357077" y="858858"/>
                  <a:pt x="1281447" y="827716"/>
                </a:cubicBezTo>
                <a:cubicBezTo>
                  <a:pt x="885698" y="751545"/>
                  <a:pt x="570724" y="664232"/>
                  <a:pt x="158263" y="615914"/>
                </a:cubicBezTo>
                <a:cubicBezTo>
                  <a:pt x="86907" y="604850"/>
                  <a:pt x="149248" y="490730"/>
                  <a:pt x="231087" y="457382"/>
                </a:cubicBezTo>
                <a:lnTo>
                  <a:pt x="1414" y="410090"/>
                </a:lnTo>
                <a:cubicBezTo>
                  <a:pt x="-19437" y="255872"/>
                  <a:pt x="193679" y="238135"/>
                  <a:pt x="417937" y="270533"/>
                </a:cubicBezTo>
                <a:cubicBezTo>
                  <a:pt x="654322" y="317787"/>
                  <a:pt x="815504" y="362256"/>
                  <a:pt x="1051890" y="437363"/>
                </a:cubicBezTo>
                <a:cubicBezTo>
                  <a:pt x="1217771" y="414191"/>
                  <a:pt x="1436574" y="452295"/>
                  <a:pt x="1549535" y="367846"/>
                </a:cubicBezTo>
                <a:cubicBezTo>
                  <a:pt x="1412629" y="360438"/>
                  <a:pt x="1256225" y="378097"/>
                  <a:pt x="1138815" y="345621"/>
                </a:cubicBezTo>
                <a:cubicBezTo>
                  <a:pt x="1000710" y="335892"/>
                  <a:pt x="896026" y="181325"/>
                  <a:pt x="991889" y="115890"/>
                </a:cubicBezTo>
                <a:cubicBezTo>
                  <a:pt x="1199280" y="54090"/>
                  <a:pt x="1518085" y="131556"/>
                  <a:pt x="1647486" y="92040"/>
                </a:cubicBezTo>
                <a:cubicBezTo>
                  <a:pt x="1740234" y="52939"/>
                  <a:pt x="1873369" y="7571"/>
                  <a:pt x="2035402" y="84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107" name="Freeform 16">
            <a:extLst>
              <a:ext uri="{FF2B5EF4-FFF2-40B4-BE49-F238E27FC236}">
                <a16:creationId xmlns="" xmlns:a16="http://schemas.microsoft.com/office/drawing/2014/main" id="{ACB93476-CB99-45CB-A7D2-9B36155E0A29}"/>
              </a:ext>
            </a:extLst>
          </p:cNvPr>
          <p:cNvSpPr/>
          <p:nvPr/>
        </p:nvSpPr>
        <p:spPr>
          <a:xfrm rot="10800000">
            <a:off x="473384" y="-3449"/>
            <a:ext cx="4366565" cy="1265723"/>
          </a:xfrm>
          <a:custGeom>
            <a:avLst/>
            <a:gdLst>
              <a:gd name="connsiteX0" fmla="*/ 2035402 w 5468347"/>
              <a:gd name="connsiteY0" fmla="*/ 849 h 1582918"/>
              <a:gd name="connsiteX1" fmla="*/ 2596704 w 5468347"/>
              <a:gd name="connsiteY1" fmla="*/ 141538 h 1582918"/>
              <a:gd name="connsiteX2" fmla="*/ 3488648 w 5468347"/>
              <a:gd name="connsiteY2" fmla="*/ 570305 h 1582918"/>
              <a:gd name="connsiteX3" fmla="*/ 5468347 w 5468347"/>
              <a:gd name="connsiteY3" fmla="*/ 1582918 h 1582918"/>
              <a:gd name="connsiteX4" fmla="*/ 3631596 w 5468347"/>
              <a:gd name="connsiteY4" fmla="*/ 1574966 h 1582918"/>
              <a:gd name="connsiteX5" fmla="*/ 3269121 w 5468347"/>
              <a:gd name="connsiteY5" fmla="*/ 1173092 h 1582918"/>
              <a:gd name="connsiteX6" fmla="*/ 3214235 w 5468347"/>
              <a:gd name="connsiteY6" fmla="*/ 1161143 h 1582918"/>
              <a:gd name="connsiteX7" fmla="*/ 2448153 w 5468347"/>
              <a:gd name="connsiteY7" fmla="*/ 854408 h 1582918"/>
              <a:gd name="connsiteX8" fmla="*/ 1572398 w 5468347"/>
              <a:gd name="connsiteY8" fmla="*/ 937852 h 1582918"/>
              <a:gd name="connsiteX9" fmla="*/ 1281447 w 5468347"/>
              <a:gd name="connsiteY9" fmla="*/ 827716 h 1582918"/>
              <a:gd name="connsiteX10" fmla="*/ 158263 w 5468347"/>
              <a:gd name="connsiteY10" fmla="*/ 615914 h 1582918"/>
              <a:gd name="connsiteX11" fmla="*/ 231087 w 5468347"/>
              <a:gd name="connsiteY11" fmla="*/ 457382 h 1582918"/>
              <a:gd name="connsiteX12" fmla="*/ 1414 w 5468347"/>
              <a:gd name="connsiteY12" fmla="*/ 410090 h 1582918"/>
              <a:gd name="connsiteX13" fmla="*/ 417937 w 5468347"/>
              <a:gd name="connsiteY13" fmla="*/ 270533 h 1582918"/>
              <a:gd name="connsiteX14" fmla="*/ 1051890 w 5468347"/>
              <a:gd name="connsiteY14" fmla="*/ 437363 h 1582918"/>
              <a:gd name="connsiteX15" fmla="*/ 1549535 w 5468347"/>
              <a:gd name="connsiteY15" fmla="*/ 367846 h 1582918"/>
              <a:gd name="connsiteX16" fmla="*/ 1138815 w 5468347"/>
              <a:gd name="connsiteY16" fmla="*/ 345621 h 1582918"/>
              <a:gd name="connsiteX17" fmla="*/ 991889 w 5468347"/>
              <a:gd name="connsiteY17" fmla="*/ 115890 h 1582918"/>
              <a:gd name="connsiteX18" fmla="*/ 1647486 w 5468347"/>
              <a:gd name="connsiteY18" fmla="*/ 92040 h 1582918"/>
              <a:gd name="connsiteX19" fmla="*/ 2035402 w 5468347"/>
              <a:gd name="connsiteY19" fmla="*/ 849 h 1582918"/>
              <a:gd name="connsiteX0" fmla="*/ 2035402 w 5468347"/>
              <a:gd name="connsiteY0" fmla="*/ 849 h 1582918"/>
              <a:gd name="connsiteX1" fmla="*/ 2596704 w 5468347"/>
              <a:gd name="connsiteY1" fmla="*/ 141538 h 1582918"/>
              <a:gd name="connsiteX2" fmla="*/ 3488648 w 5468347"/>
              <a:gd name="connsiteY2" fmla="*/ 570305 h 1582918"/>
              <a:gd name="connsiteX3" fmla="*/ 5468347 w 5468347"/>
              <a:gd name="connsiteY3" fmla="*/ 1582918 h 1582918"/>
              <a:gd name="connsiteX4" fmla="*/ 3631596 w 5468347"/>
              <a:gd name="connsiteY4" fmla="*/ 1574966 h 1582918"/>
              <a:gd name="connsiteX5" fmla="*/ 3214235 w 5468347"/>
              <a:gd name="connsiteY5" fmla="*/ 1161143 h 1582918"/>
              <a:gd name="connsiteX6" fmla="*/ 2448153 w 5468347"/>
              <a:gd name="connsiteY6" fmla="*/ 854408 h 1582918"/>
              <a:gd name="connsiteX7" fmla="*/ 1572398 w 5468347"/>
              <a:gd name="connsiteY7" fmla="*/ 937852 h 1582918"/>
              <a:gd name="connsiteX8" fmla="*/ 1281447 w 5468347"/>
              <a:gd name="connsiteY8" fmla="*/ 827716 h 1582918"/>
              <a:gd name="connsiteX9" fmla="*/ 158263 w 5468347"/>
              <a:gd name="connsiteY9" fmla="*/ 615914 h 1582918"/>
              <a:gd name="connsiteX10" fmla="*/ 231087 w 5468347"/>
              <a:gd name="connsiteY10" fmla="*/ 457382 h 1582918"/>
              <a:gd name="connsiteX11" fmla="*/ 1414 w 5468347"/>
              <a:gd name="connsiteY11" fmla="*/ 410090 h 1582918"/>
              <a:gd name="connsiteX12" fmla="*/ 417937 w 5468347"/>
              <a:gd name="connsiteY12" fmla="*/ 270533 h 1582918"/>
              <a:gd name="connsiteX13" fmla="*/ 1051890 w 5468347"/>
              <a:gd name="connsiteY13" fmla="*/ 437363 h 1582918"/>
              <a:gd name="connsiteX14" fmla="*/ 1549535 w 5468347"/>
              <a:gd name="connsiteY14" fmla="*/ 367846 h 1582918"/>
              <a:gd name="connsiteX15" fmla="*/ 1138815 w 5468347"/>
              <a:gd name="connsiteY15" fmla="*/ 345621 h 1582918"/>
              <a:gd name="connsiteX16" fmla="*/ 991889 w 5468347"/>
              <a:gd name="connsiteY16" fmla="*/ 115890 h 1582918"/>
              <a:gd name="connsiteX17" fmla="*/ 1647486 w 5468347"/>
              <a:gd name="connsiteY17" fmla="*/ 92040 h 1582918"/>
              <a:gd name="connsiteX18" fmla="*/ 2035402 w 5468347"/>
              <a:gd name="connsiteY18" fmla="*/ 849 h 1582918"/>
              <a:gd name="connsiteX0" fmla="*/ 2035402 w 5468347"/>
              <a:gd name="connsiteY0" fmla="*/ 849 h 1582918"/>
              <a:gd name="connsiteX1" fmla="*/ 2596704 w 5468347"/>
              <a:gd name="connsiteY1" fmla="*/ 141538 h 1582918"/>
              <a:gd name="connsiteX2" fmla="*/ 3488648 w 5468347"/>
              <a:gd name="connsiteY2" fmla="*/ 570305 h 1582918"/>
              <a:gd name="connsiteX3" fmla="*/ 5468347 w 5468347"/>
              <a:gd name="connsiteY3" fmla="*/ 1582918 h 1582918"/>
              <a:gd name="connsiteX4" fmla="*/ 4021210 w 5468347"/>
              <a:gd name="connsiteY4" fmla="*/ 1574966 h 1582918"/>
              <a:gd name="connsiteX5" fmla="*/ 3214235 w 5468347"/>
              <a:gd name="connsiteY5" fmla="*/ 1161143 h 1582918"/>
              <a:gd name="connsiteX6" fmla="*/ 2448153 w 5468347"/>
              <a:gd name="connsiteY6" fmla="*/ 854408 h 1582918"/>
              <a:gd name="connsiteX7" fmla="*/ 1572398 w 5468347"/>
              <a:gd name="connsiteY7" fmla="*/ 937852 h 1582918"/>
              <a:gd name="connsiteX8" fmla="*/ 1281447 w 5468347"/>
              <a:gd name="connsiteY8" fmla="*/ 827716 h 1582918"/>
              <a:gd name="connsiteX9" fmla="*/ 158263 w 5468347"/>
              <a:gd name="connsiteY9" fmla="*/ 615914 h 1582918"/>
              <a:gd name="connsiteX10" fmla="*/ 231087 w 5468347"/>
              <a:gd name="connsiteY10" fmla="*/ 457382 h 1582918"/>
              <a:gd name="connsiteX11" fmla="*/ 1414 w 5468347"/>
              <a:gd name="connsiteY11" fmla="*/ 410090 h 1582918"/>
              <a:gd name="connsiteX12" fmla="*/ 417937 w 5468347"/>
              <a:gd name="connsiteY12" fmla="*/ 270533 h 1582918"/>
              <a:gd name="connsiteX13" fmla="*/ 1051890 w 5468347"/>
              <a:gd name="connsiteY13" fmla="*/ 437363 h 1582918"/>
              <a:gd name="connsiteX14" fmla="*/ 1549535 w 5468347"/>
              <a:gd name="connsiteY14" fmla="*/ 367846 h 1582918"/>
              <a:gd name="connsiteX15" fmla="*/ 1138815 w 5468347"/>
              <a:gd name="connsiteY15" fmla="*/ 345621 h 1582918"/>
              <a:gd name="connsiteX16" fmla="*/ 991889 w 5468347"/>
              <a:gd name="connsiteY16" fmla="*/ 115890 h 1582918"/>
              <a:gd name="connsiteX17" fmla="*/ 1647486 w 5468347"/>
              <a:gd name="connsiteY17" fmla="*/ 92040 h 1582918"/>
              <a:gd name="connsiteX18" fmla="*/ 2035402 w 5468347"/>
              <a:gd name="connsiteY18" fmla="*/ 849 h 1582918"/>
              <a:gd name="connsiteX0" fmla="*/ 2035402 w 5468347"/>
              <a:gd name="connsiteY0" fmla="*/ 849 h 1590869"/>
              <a:gd name="connsiteX1" fmla="*/ 2596704 w 5468347"/>
              <a:gd name="connsiteY1" fmla="*/ 141538 h 1590869"/>
              <a:gd name="connsiteX2" fmla="*/ 3488648 w 5468347"/>
              <a:gd name="connsiteY2" fmla="*/ 570305 h 1590869"/>
              <a:gd name="connsiteX3" fmla="*/ 5468347 w 5468347"/>
              <a:gd name="connsiteY3" fmla="*/ 1582918 h 1590869"/>
              <a:gd name="connsiteX4" fmla="*/ 3862184 w 5468347"/>
              <a:gd name="connsiteY4" fmla="*/ 1590869 h 1590869"/>
              <a:gd name="connsiteX5" fmla="*/ 3214235 w 5468347"/>
              <a:gd name="connsiteY5" fmla="*/ 1161143 h 1590869"/>
              <a:gd name="connsiteX6" fmla="*/ 2448153 w 5468347"/>
              <a:gd name="connsiteY6" fmla="*/ 854408 h 1590869"/>
              <a:gd name="connsiteX7" fmla="*/ 1572398 w 5468347"/>
              <a:gd name="connsiteY7" fmla="*/ 937852 h 1590869"/>
              <a:gd name="connsiteX8" fmla="*/ 1281447 w 5468347"/>
              <a:gd name="connsiteY8" fmla="*/ 827716 h 1590869"/>
              <a:gd name="connsiteX9" fmla="*/ 158263 w 5468347"/>
              <a:gd name="connsiteY9" fmla="*/ 615914 h 1590869"/>
              <a:gd name="connsiteX10" fmla="*/ 231087 w 5468347"/>
              <a:gd name="connsiteY10" fmla="*/ 457382 h 1590869"/>
              <a:gd name="connsiteX11" fmla="*/ 1414 w 5468347"/>
              <a:gd name="connsiteY11" fmla="*/ 410090 h 1590869"/>
              <a:gd name="connsiteX12" fmla="*/ 417937 w 5468347"/>
              <a:gd name="connsiteY12" fmla="*/ 270533 h 1590869"/>
              <a:gd name="connsiteX13" fmla="*/ 1051890 w 5468347"/>
              <a:gd name="connsiteY13" fmla="*/ 437363 h 1590869"/>
              <a:gd name="connsiteX14" fmla="*/ 1549535 w 5468347"/>
              <a:gd name="connsiteY14" fmla="*/ 367846 h 1590869"/>
              <a:gd name="connsiteX15" fmla="*/ 1138815 w 5468347"/>
              <a:gd name="connsiteY15" fmla="*/ 345621 h 1590869"/>
              <a:gd name="connsiteX16" fmla="*/ 991889 w 5468347"/>
              <a:gd name="connsiteY16" fmla="*/ 115890 h 1590869"/>
              <a:gd name="connsiteX17" fmla="*/ 1647486 w 5468347"/>
              <a:gd name="connsiteY17" fmla="*/ 92040 h 1590869"/>
              <a:gd name="connsiteX18" fmla="*/ 2035402 w 5468347"/>
              <a:gd name="connsiteY18" fmla="*/ 849 h 1590869"/>
              <a:gd name="connsiteX0" fmla="*/ 2035402 w 5468347"/>
              <a:gd name="connsiteY0" fmla="*/ 849 h 1590869"/>
              <a:gd name="connsiteX1" fmla="*/ 2596704 w 5468347"/>
              <a:gd name="connsiteY1" fmla="*/ 141538 h 1590869"/>
              <a:gd name="connsiteX2" fmla="*/ 3488648 w 5468347"/>
              <a:gd name="connsiteY2" fmla="*/ 570305 h 1590869"/>
              <a:gd name="connsiteX3" fmla="*/ 5468347 w 5468347"/>
              <a:gd name="connsiteY3" fmla="*/ 1582918 h 1590869"/>
              <a:gd name="connsiteX4" fmla="*/ 3862184 w 5468347"/>
              <a:gd name="connsiteY4" fmla="*/ 1590869 h 1590869"/>
              <a:gd name="connsiteX5" fmla="*/ 3214235 w 5468347"/>
              <a:gd name="connsiteY5" fmla="*/ 1161143 h 1590869"/>
              <a:gd name="connsiteX6" fmla="*/ 2448153 w 5468347"/>
              <a:gd name="connsiteY6" fmla="*/ 854408 h 1590869"/>
              <a:gd name="connsiteX7" fmla="*/ 1572398 w 5468347"/>
              <a:gd name="connsiteY7" fmla="*/ 937852 h 1590869"/>
              <a:gd name="connsiteX8" fmla="*/ 1281447 w 5468347"/>
              <a:gd name="connsiteY8" fmla="*/ 827716 h 1590869"/>
              <a:gd name="connsiteX9" fmla="*/ 158263 w 5468347"/>
              <a:gd name="connsiteY9" fmla="*/ 615914 h 1590869"/>
              <a:gd name="connsiteX10" fmla="*/ 231087 w 5468347"/>
              <a:gd name="connsiteY10" fmla="*/ 457382 h 1590869"/>
              <a:gd name="connsiteX11" fmla="*/ 1414 w 5468347"/>
              <a:gd name="connsiteY11" fmla="*/ 410090 h 1590869"/>
              <a:gd name="connsiteX12" fmla="*/ 417937 w 5468347"/>
              <a:gd name="connsiteY12" fmla="*/ 270533 h 1590869"/>
              <a:gd name="connsiteX13" fmla="*/ 1051890 w 5468347"/>
              <a:gd name="connsiteY13" fmla="*/ 437363 h 1590869"/>
              <a:gd name="connsiteX14" fmla="*/ 1549535 w 5468347"/>
              <a:gd name="connsiteY14" fmla="*/ 367846 h 1590869"/>
              <a:gd name="connsiteX15" fmla="*/ 1138815 w 5468347"/>
              <a:gd name="connsiteY15" fmla="*/ 345621 h 1590869"/>
              <a:gd name="connsiteX16" fmla="*/ 991889 w 5468347"/>
              <a:gd name="connsiteY16" fmla="*/ 115890 h 1590869"/>
              <a:gd name="connsiteX17" fmla="*/ 1647486 w 5468347"/>
              <a:gd name="connsiteY17" fmla="*/ 92040 h 1590869"/>
              <a:gd name="connsiteX18" fmla="*/ 2035402 w 5468347"/>
              <a:gd name="connsiteY18" fmla="*/ 849 h 1590869"/>
              <a:gd name="connsiteX0" fmla="*/ 2035402 w 5493347"/>
              <a:gd name="connsiteY0" fmla="*/ 849 h 1590869"/>
              <a:gd name="connsiteX1" fmla="*/ 2596704 w 5493347"/>
              <a:gd name="connsiteY1" fmla="*/ 141538 h 1590869"/>
              <a:gd name="connsiteX2" fmla="*/ 3488648 w 5493347"/>
              <a:gd name="connsiteY2" fmla="*/ 570305 h 1590869"/>
              <a:gd name="connsiteX3" fmla="*/ 5493347 w 5493347"/>
              <a:gd name="connsiteY3" fmla="*/ 1582918 h 1590869"/>
              <a:gd name="connsiteX4" fmla="*/ 3862184 w 5493347"/>
              <a:gd name="connsiteY4" fmla="*/ 1590869 h 1590869"/>
              <a:gd name="connsiteX5" fmla="*/ 3214235 w 5493347"/>
              <a:gd name="connsiteY5" fmla="*/ 1161143 h 1590869"/>
              <a:gd name="connsiteX6" fmla="*/ 2448153 w 5493347"/>
              <a:gd name="connsiteY6" fmla="*/ 854408 h 1590869"/>
              <a:gd name="connsiteX7" fmla="*/ 1572398 w 5493347"/>
              <a:gd name="connsiteY7" fmla="*/ 937852 h 1590869"/>
              <a:gd name="connsiteX8" fmla="*/ 1281447 w 5493347"/>
              <a:gd name="connsiteY8" fmla="*/ 827716 h 1590869"/>
              <a:gd name="connsiteX9" fmla="*/ 158263 w 5493347"/>
              <a:gd name="connsiteY9" fmla="*/ 615914 h 1590869"/>
              <a:gd name="connsiteX10" fmla="*/ 231087 w 5493347"/>
              <a:gd name="connsiteY10" fmla="*/ 457382 h 1590869"/>
              <a:gd name="connsiteX11" fmla="*/ 1414 w 5493347"/>
              <a:gd name="connsiteY11" fmla="*/ 410090 h 1590869"/>
              <a:gd name="connsiteX12" fmla="*/ 417937 w 5493347"/>
              <a:gd name="connsiteY12" fmla="*/ 270533 h 1590869"/>
              <a:gd name="connsiteX13" fmla="*/ 1051890 w 5493347"/>
              <a:gd name="connsiteY13" fmla="*/ 437363 h 1590869"/>
              <a:gd name="connsiteX14" fmla="*/ 1549535 w 5493347"/>
              <a:gd name="connsiteY14" fmla="*/ 367846 h 1590869"/>
              <a:gd name="connsiteX15" fmla="*/ 1138815 w 5493347"/>
              <a:gd name="connsiteY15" fmla="*/ 345621 h 1590869"/>
              <a:gd name="connsiteX16" fmla="*/ 991889 w 5493347"/>
              <a:gd name="connsiteY16" fmla="*/ 115890 h 1590869"/>
              <a:gd name="connsiteX17" fmla="*/ 1647486 w 5493347"/>
              <a:gd name="connsiteY17" fmla="*/ 92040 h 1590869"/>
              <a:gd name="connsiteX18" fmla="*/ 2035402 w 5493347"/>
              <a:gd name="connsiteY18" fmla="*/ 849 h 1590869"/>
              <a:gd name="connsiteX0" fmla="*/ 2035402 w 5518348"/>
              <a:gd name="connsiteY0" fmla="*/ 849 h 1599585"/>
              <a:gd name="connsiteX1" fmla="*/ 2596704 w 5518348"/>
              <a:gd name="connsiteY1" fmla="*/ 141538 h 1599585"/>
              <a:gd name="connsiteX2" fmla="*/ 3488648 w 5518348"/>
              <a:gd name="connsiteY2" fmla="*/ 570305 h 1599585"/>
              <a:gd name="connsiteX3" fmla="*/ 5518348 w 5518348"/>
              <a:gd name="connsiteY3" fmla="*/ 1599585 h 1599585"/>
              <a:gd name="connsiteX4" fmla="*/ 3862184 w 5518348"/>
              <a:gd name="connsiteY4" fmla="*/ 1590869 h 1599585"/>
              <a:gd name="connsiteX5" fmla="*/ 3214235 w 5518348"/>
              <a:gd name="connsiteY5" fmla="*/ 1161143 h 1599585"/>
              <a:gd name="connsiteX6" fmla="*/ 2448153 w 5518348"/>
              <a:gd name="connsiteY6" fmla="*/ 854408 h 1599585"/>
              <a:gd name="connsiteX7" fmla="*/ 1572398 w 5518348"/>
              <a:gd name="connsiteY7" fmla="*/ 937852 h 1599585"/>
              <a:gd name="connsiteX8" fmla="*/ 1281447 w 5518348"/>
              <a:gd name="connsiteY8" fmla="*/ 827716 h 1599585"/>
              <a:gd name="connsiteX9" fmla="*/ 158263 w 5518348"/>
              <a:gd name="connsiteY9" fmla="*/ 615914 h 1599585"/>
              <a:gd name="connsiteX10" fmla="*/ 231087 w 5518348"/>
              <a:gd name="connsiteY10" fmla="*/ 457382 h 1599585"/>
              <a:gd name="connsiteX11" fmla="*/ 1414 w 5518348"/>
              <a:gd name="connsiteY11" fmla="*/ 410090 h 1599585"/>
              <a:gd name="connsiteX12" fmla="*/ 417937 w 5518348"/>
              <a:gd name="connsiteY12" fmla="*/ 270533 h 1599585"/>
              <a:gd name="connsiteX13" fmla="*/ 1051890 w 5518348"/>
              <a:gd name="connsiteY13" fmla="*/ 437363 h 1599585"/>
              <a:gd name="connsiteX14" fmla="*/ 1549535 w 5518348"/>
              <a:gd name="connsiteY14" fmla="*/ 367846 h 1599585"/>
              <a:gd name="connsiteX15" fmla="*/ 1138815 w 5518348"/>
              <a:gd name="connsiteY15" fmla="*/ 345621 h 1599585"/>
              <a:gd name="connsiteX16" fmla="*/ 991889 w 5518348"/>
              <a:gd name="connsiteY16" fmla="*/ 115890 h 1599585"/>
              <a:gd name="connsiteX17" fmla="*/ 1647486 w 5518348"/>
              <a:gd name="connsiteY17" fmla="*/ 92040 h 1599585"/>
              <a:gd name="connsiteX18" fmla="*/ 2035402 w 5518348"/>
              <a:gd name="connsiteY18" fmla="*/ 849 h 1599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518348" h="1599585">
                <a:moveTo>
                  <a:pt x="2035402" y="849"/>
                </a:moveTo>
                <a:cubicBezTo>
                  <a:pt x="2197434" y="-5873"/>
                  <a:pt x="2388365" y="26053"/>
                  <a:pt x="2596704" y="141538"/>
                </a:cubicBezTo>
                <a:cubicBezTo>
                  <a:pt x="2882877" y="296530"/>
                  <a:pt x="3113344" y="409742"/>
                  <a:pt x="3488648" y="570305"/>
                </a:cubicBezTo>
                <a:lnTo>
                  <a:pt x="5518348" y="1599585"/>
                </a:lnTo>
                <a:lnTo>
                  <a:pt x="3862184" y="1590869"/>
                </a:lnTo>
                <a:cubicBezTo>
                  <a:pt x="3609095" y="1421123"/>
                  <a:pt x="3449907" y="1283886"/>
                  <a:pt x="3214235" y="1161143"/>
                </a:cubicBezTo>
                <a:cubicBezTo>
                  <a:pt x="2978563" y="1038400"/>
                  <a:pt x="2766821" y="883267"/>
                  <a:pt x="2448153" y="854408"/>
                </a:cubicBezTo>
                <a:cubicBezTo>
                  <a:pt x="2143410" y="808837"/>
                  <a:pt x="1776133" y="951121"/>
                  <a:pt x="1572398" y="937852"/>
                </a:cubicBezTo>
                <a:cubicBezTo>
                  <a:pt x="1505125" y="926208"/>
                  <a:pt x="1357077" y="858858"/>
                  <a:pt x="1281447" y="827716"/>
                </a:cubicBezTo>
                <a:cubicBezTo>
                  <a:pt x="885698" y="751545"/>
                  <a:pt x="570724" y="664232"/>
                  <a:pt x="158263" y="615914"/>
                </a:cubicBezTo>
                <a:cubicBezTo>
                  <a:pt x="86907" y="604850"/>
                  <a:pt x="149248" y="490730"/>
                  <a:pt x="231087" y="457382"/>
                </a:cubicBezTo>
                <a:lnTo>
                  <a:pt x="1414" y="410090"/>
                </a:lnTo>
                <a:cubicBezTo>
                  <a:pt x="-19437" y="255872"/>
                  <a:pt x="193679" y="238135"/>
                  <a:pt x="417937" y="270533"/>
                </a:cubicBezTo>
                <a:cubicBezTo>
                  <a:pt x="654322" y="317787"/>
                  <a:pt x="815504" y="362256"/>
                  <a:pt x="1051890" y="437363"/>
                </a:cubicBezTo>
                <a:cubicBezTo>
                  <a:pt x="1217771" y="414191"/>
                  <a:pt x="1436574" y="452295"/>
                  <a:pt x="1549535" y="367846"/>
                </a:cubicBezTo>
                <a:cubicBezTo>
                  <a:pt x="1412629" y="360438"/>
                  <a:pt x="1256225" y="378097"/>
                  <a:pt x="1138815" y="345621"/>
                </a:cubicBezTo>
                <a:cubicBezTo>
                  <a:pt x="1000710" y="335892"/>
                  <a:pt x="896026" y="181325"/>
                  <a:pt x="991889" y="115890"/>
                </a:cubicBezTo>
                <a:cubicBezTo>
                  <a:pt x="1199280" y="54090"/>
                  <a:pt x="1518085" y="131556"/>
                  <a:pt x="1647486" y="92040"/>
                </a:cubicBezTo>
                <a:cubicBezTo>
                  <a:pt x="1740234" y="52939"/>
                  <a:pt x="1873369" y="7571"/>
                  <a:pt x="2035402" y="84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110" name="TextBox 109">
            <a:extLst>
              <a:ext uri="{FF2B5EF4-FFF2-40B4-BE49-F238E27FC236}">
                <a16:creationId xmlns="" xmlns:a16="http://schemas.microsoft.com/office/drawing/2014/main" id="{6D3FA261-819C-4F46-BF2F-FAACAE9CEFC8}"/>
              </a:ext>
            </a:extLst>
          </p:cNvPr>
          <p:cNvSpPr txBox="1"/>
          <p:nvPr/>
        </p:nvSpPr>
        <p:spPr>
          <a:xfrm>
            <a:off x="5947808" y="557606"/>
            <a:ext cx="2676330" cy="1177245"/>
          </a:xfrm>
          <a:prstGeom prst="rect">
            <a:avLst/>
          </a:prstGeom>
          <a:noFill/>
        </p:spPr>
        <p:txBody>
          <a:bodyPr wrap="square" lIns="68580" tIns="34290" rIns="68580" bIns="34290" rtlCol="0" anchor="ctr">
            <a:spAutoFit/>
          </a:bodyPr>
          <a:lstStyle/>
          <a:p>
            <a:pPr algn="r"/>
            <a:r>
              <a:rPr lang="en-US" altLang="ko-KR" sz="3600" b="1" dirty="0"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3600" b="1" dirty="0">
                <a:cs typeface="Arial" pitchFamily="34" charset="0"/>
              </a:rPr>
              <a:t>S</a:t>
            </a:r>
            <a:r>
              <a:rPr lang="en-US" altLang="ko-KR" sz="3600" b="1" dirty="0">
                <a:cs typeface="Arial" pitchFamily="34" charset="0"/>
              </a:rPr>
              <a:t>LIDE</a:t>
            </a:r>
            <a:endParaRPr lang="ko-KR" altLang="en-US" sz="3600" b="1" dirty="0">
              <a:cs typeface="Arial" pitchFamily="34" charset="0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="" xmlns:a16="http://schemas.microsoft.com/office/drawing/2014/main" id="{1AD49634-0071-41D8-82DE-2E38E59FB623}"/>
              </a:ext>
            </a:extLst>
          </p:cNvPr>
          <p:cNvSpPr txBox="1"/>
          <p:nvPr/>
        </p:nvSpPr>
        <p:spPr>
          <a:xfrm>
            <a:off x="6367929" y="2216984"/>
            <a:ext cx="2256209" cy="500137"/>
          </a:xfrm>
          <a:prstGeom prst="rect">
            <a:avLst/>
          </a:prstGeom>
          <a:noFill/>
        </p:spPr>
        <p:txBody>
          <a:bodyPr wrap="square" lIns="68580" tIns="34290" rIns="68580" bIns="34290" rtlCol="0" anchor="ctr">
            <a:spAutoFit/>
          </a:bodyPr>
          <a:lstStyle/>
          <a:p>
            <a:pPr algn="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="" xmlns:a16="http://schemas.microsoft.com/office/drawing/2014/main" id="{9D28FA06-CDD4-473E-9830-94A746317974}"/>
              </a:ext>
            </a:extLst>
          </p:cNvPr>
          <p:cNvSpPr txBox="1"/>
          <p:nvPr/>
        </p:nvSpPr>
        <p:spPr>
          <a:xfrm>
            <a:off x="6367929" y="1873351"/>
            <a:ext cx="2256209" cy="346249"/>
          </a:xfrm>
          <a:prstGeom prst="rect">
            <a:avLst/>
          </a:prstGeom>
          <a:noFill/>
        </p:spPr>
        <p:txBody>
          <a:bodyPr wrap="square" lIns="68580" tIns="34290" rIns="68580" bIns="34290" rtlCol="0" anchor="ctr">
            <a:spAutoFit/>
          </a:bodyPr>
          <a:lstStyle/>
          <a:p>
            <a:pPr algn="r"/>
            <a:r>
              <a:rPr lang="en-US" altLang="ko-KR" sz="1800" dirty="0" smtClean="0">
                <a:cs typeface="Arial" pitchFamily="34" charset="0"/>
              </a:rPr>
              <a:t>Your Text Here</a:t>
            </a:r>
            <a:endParaRPr lang="ko-KR" altLang="en-US" sz="18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63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7EB02D49-8C0B-40D9-818D-EACE6BC422B7}"/>
              </a:ext>
            </a:extLst>
          </p:cNvPr>
          <p:cNvSpPr/>
          <p:nvPr/>
        </p:nvSpPr>
        <p:spPr>
          <a:xfrm>
            <a:off x="8828169" y="0"/>
            <a:ext cx="315831" cy="5143500"/>
          </a:xfrm>
          <a:prstGeom prst="rect">
            <a:avLst/>
          </a:prstGeom>
          <a:solidFill>
            <a:schemeClr val="accent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79376" y="253096"/>
            <a:ext cx="4519308" cy="700192"/>
          </a:xfrm>
          <a:prstGeom prst="rect">
            <a:avLst/>
          </a:prstGeom>
          <a:noFill/>
        </p:spPr>
        <p:txBody>
          <a:bodyPr wrap="square" lIns="68580" tIns="34290" rIns="68580" bIns="34290" rtlCol="0" anchor="ctr">
            <a:spAutoFit/>
          </a:bodyPr>
          <a:lstStyle/>
          <a:p>
            <a:r>
              <a:rPr lang="en-US" altLang="ko-KR" sz="4100" dirty="0">
                <a:solidFill>
                  <a:schemeClr val="bg1"/>
                </a:solidFill>
                <a:cs typeface="Arial" pitchFamily="34" charset="0"/>
              </a:rPr>
              <a:t>Agenda Style</a:t>
            </a:r>
            <a:endParaRPr lang="ko-KR" altLang="en-US" sz="41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817E2ECC-1D52-421D-9F23-B73B230847E7}"/>
              </a:ext>
            </a:extLst>
          </p:cNvPr>
          <p:cNvGrpSpPr/>
          <p:nvPr/>
        </p:nvGrpSpPr>
        <p:grpSpPr>
          <a:xfrm>
            <a:off x="4209471" y="1296179"/>
            <a:ext cx="4013588" cy="770893"/>
            <a:chOff x="5616952" y="2519949"/>
            <a:chExt cx="5351450" cy="1027858"/>
          </a:xfrm>
        </p:grpSpPr>
        <p:grpSp>
          <p:nvGrpSpPr>
            <p:cNvPr id="3" name="Group 2">
              <a:extLst>
                <a:ext uri="{FF2B5EF4-FFF2-40B4-BE49-F238E27FC236}">
                  <a16:creationId xmlns="" xmlns:a16="http://schemas.microsoft.com/office/drawing/2014/main" id="{EF024045-B298-4962-9312-D0F2ECA5F537}"/>
                </a:ext>
              </a:extLst>
            </p:cNvPr>
            <p:cNvGrpSpPr/>
            <p:nvPr/>
          </p:nvGrpSpPr>
          <p:grpSpPr>
            <a:xfrm>
              <a:off x="6442238" y="2630866"/>
              <a:ext cx="4526164" cy="916941"/>
              <a:chOff x="6751979" y="1666120"/>
              <a:chExt cx="4526164" cy="916941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6770451" y="2090618"/>
                <a:ext cx="4507692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9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9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9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751979" y="1666120"/>
                <a:ext cx="4507692" cy="53348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0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0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5616952" y="2519949"/>
              <a:ext cx="958096" cy="677108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20EFF719-BE80-4294-AE80-D8BDD4A6F51E}"/>
              </a:ext>
            </a:extLst>
          </p:cNvPr>
          <p:cNvGrpSpPr/>
          <p:nvPr/>
        </p:nvGrpSpPr>
        <p:grpSpPr>
          <a:xfrm>
            <a:off x="4209471" y="2121462"/>
            <a:ext cx="4013588" cy="770893"/>
            <a:chOff x="5616952" y="2519949"/>
            <a:chExt cx="5351450" cy="1027858"/>
          </a:xfrm>
        </p:grpSpPr>
        <p:grpSp>
          <p:nvGrpSpPr>
            <p:cNvPr id="18" name="Group 17">
              <a:extLst>
                <a:ext uri="{FF2B5EF4-FFF2-40B4-BE49-F238E27FC236}">
                  <a16:creationId xmlns="" xmlns:a16="http://schemas.microsoft.com/office/drawing/2014/main" id="{A3F0793B-F456-4372-9968-14B1B4CC92FE}"/>
                </a:ext>
              </a:extLst>
            </p:cNvPr>
            <p:cNvGrpSpPr/>
            <p:nvPr/>
          </p:nvGrpSpPr>
          <p:grpSpPr>
            <a:xfrm>
              <a:off x="6442238" y="2630866"/>
              <a:ext cx="4526164" cy="916941"/>
              <a:chOff x="6751979" y="1666120"/>
              <a:chExt cx="4526164" cy="916941"/>
            </a:xfrm>
          </p:grpSpPr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id="{9113A8D8-E9F3-4462-B979-57705D4707CC}"/>
                  </a:ext>
                </a:extLst>
              </p:cNvPr>
              <p:cNvSpPr txBox="1"/>
              <p:nvPr/>
            </p:nvSpPr>
            <p:spPr>
              <a:xfrm>
                <a:off x="6770451" y="2090618"/>
                <a:ext cx="4507692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9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9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9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id="{B39C4717-4026-4D05-A2CF-7DD355C79381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3348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0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0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275D30CB-5C36-4D09-BC90-0B224EA2A980}"/>
                </a:ext>
              </a:extLst>
            </p:cNvPr>
            <p:cNvSpPr txBox="1"/>
            <p:nvPr/>
          </p:nvSpPr>
          <p:spPr>
            <a:xfrm>
              <a:off x="5616952" y="2519949"/>
              <a:ext cx="958096" cy="677108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A330DD4A-E38C-4DEB-842A-F3D9EB8A1A1F}"/>
              </a:ext>
            </a:extLst>
          </p:cNvPr>
          <p:cNvGrpSpPr/>
          <p:nvPr/>
        </p:nvGrpSpPr>
        <p:grpSpPr>
          <a:xfrm>
            <a:off x="4209471" y="2946744"/>
            <a:ext cx="4013588" cy="770893"/>
            <a:chOff x="5616952" y="2519949"/>
            <a:chExt cx="5351450" cy="1027858"/>
          </a:xfrm>
        </p:grpSpPr>
        <p:grpSp>
          <p:nvGrpSpPr>
            <p:cNvPr id="23" name="Group 22">
              <a:extLst>
                <a:ext uri="{FF2B5EF4-FFF2-40B4-BE49-F238E27FC236}">
                  <a16:creationId xmlns="" xmlns:a16="http://schemas.microsoft.com/office/drawing/2014/main" id="{0058F12E-BB30-4556-9775-4246738D6B65}"/>
                </a:ext>
              </a:extLst>
            </p:cNvPr>
            <p:cNvGrpSpPr/>
            <p:nvPr/>
          </p:nvGrpSpPr>
          <p:grpSpPr>
            <a:xfrm>
              <a:off x="6442238" y="2630866"/>
              <a:ext cx="4526164" cy="916941"/>
              <a:chOff x="6751979" y="1666120"/>
              <a:chExt cx="4526164" cy="916941"/>
            </a:xfrm>
          </p:grpSpPr>
          <p:sp>
            <p:nvSpPr>
              <p:cNvPr id="25" name="TextBox 24">
                <a:extLst>
                  <a:ext uri="{FF2B5EF4-FFF2-40B4-BE49-F238E27FC236}">
                    <a16:creationId xmlns="" xmlns:a16="http://schemas.microsoft.com/office/drawing/2014/main" id="{186DEDCC-7252-48C1-87A1-C3FBABB80FB9}"/>
                  </a:ext>
                </a:extLst>
              </p:cNvPr>
              <p:cNvSpPr txBox="1"/>
              <p:nvPr/>
            </p:nvSpPr>
            <p:spPr>
              <a:xfrm>
                <a:off x="6770451" y="2090618"/>
                <a:ext cx="4507692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9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9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9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="" xmlns:a16="http://schemas.microsoft.com/office/drawing/2014/main" id="{89BCC90C-5ED3-4576-A6C7-91E71BFA86A8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3348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0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0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5F09F70C-1B48-4DCA-932F-E9F78CD2448A}"/>
                </a:ext>
              </a:extLst>
            </p:cNvPr>
            <p:cNvSpPr txBox="1"/>
            <p:nvPr/>
          </p:nvSpPr>
          <p:spPr>
            <a:xfrm>
              <a:off x="5616952" y="2519949"/>
              <a:ext cx="958096" cy="677108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820DC91C-A2C3-4C23-9B43-3112BDE5B585}"/>
              </a:ext>
            </a:extLst>
          </p:cNvPr>
          <p:cNvGrpSpPr/>
          <p:nvPr/>
        </p:nvGrpSpPr>
        <p:grpSpPr>
          <a:xfrm>
            <a:off x="4209471" y="3772026"/>
            <a:ext cx="4013588" cy="770893"/>
            <a:chOff x="5616952" y="2519949"/>
            <a:chExt cx="5351450" cy="1027858"/>
          </a:xfrm>
        </p:grpSpPr>
        <p:grpSp>
          <p:nvGrpSpPr>
            <p:cNvPr id="28" name="Group 27">
              <a:extLst>
                <a:ext uri="{FF2B5EF4-FFF2-40B4-BE49-F238E27FC236}">
                  <a16:creationId xmlns="" xmlns:a16="http://schemas.microsoft.com/office/drawing/2014/main" id="{A4F2B37E-0FD4-4CEF-BBEB-E4FD237833A4}"/>
                </a:ext>
              </a:extLst>
            </p:cNvPr>
            <p:cNvGrpSpPr/>
            <p:nvPr/>
          </p:nvGrpSpPr>
          <p:grpSpPr>
            <a:xfrm>
              <a:off x="6442238" y="2630866"/>
              <a:ext cx="4526164" cy="916941"/>
              <a:chOff x="6751979" y="1666120"/>
              <a:chExt cx="4526164" cy="916941"/>
            </a:xfrm>
          </p:grpSpPr>
          <p:sp>
            <p:nvSpPr>
              <p:cNvPr id="30" name="TextBox 29">
                <a:extLst>
                  <a:ext uri="{FF2B5EF4-FFF2-40B4-BE49-F238E27FC236}">
                    <a16:creationId xmlns="" xmlns:a16="http://schemas.microsoft.com/office/drawing/2014/main" id="{55CD9D17-E8C2-40A4-B1CD-79257C622135}"/>
                  </a:ext>
                </a:extLst>
              </p:cNvPr>
              <p:cNvSpPr txBox="1"/>
              <p:nvPr/>
            </p:nvSpPr>
            <p:spPr>
              <a:xfrm>
                <a:off x="6770451" y="2090618"/>
                <a:ext cx="4507692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9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9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9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="" xmlns:a16="http://schemas.microsoft.com/office/drawing/2014/main" id="{CA179AD8-BBD9-4A61-B038-7F2AB58C6C5E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3348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0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0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ACF9A50D-B5FE-4187-87F7-EDD83395857D}"/>
                </a:ext>
              </a:extLst>
            </p:cNvPr>
            <p:cNvSpPr txBox="1"/>
            <p:nvPr/>
          </p:nvSpPr>
          <p:spPr>
            <a:xfrm>
              <a:off x="5616952" y="2519949"/>
              <a:ext cx="958096" cy="677108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088F0E76-DED9-47A2-9146-B3DD1A3BBB79}"/>
              </a:ext>
            </a:extLst>
          </p:cNvPr>
          <p:cNvSpPr/>
          <p:nvPr/>
        </p:nvSpPr>
        <p:spPr>
          <a:xfrm>
            <a:off x="8512338" y="0"/>
            <a:ext cx="315831" cy="5143500"/>
          </a:xfrm>
          <a:prstGeom prst="rect">
            <a:avLst/>
          </a:prstGeom>
          <a:solidFill>
            <a:schemeClr val="accent2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384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45410B6B-6011-421E-B292-D2F9EB28C1AF}"/>
              </a:ext>
            </a:extLst>
          </p:cNvPr>
          <p:cNvGrpSpPr/>
          <p:nvPr/>
        </p:nvGrpSpPr>
        <p:grpSpPr>
          <a:xfrm>
            <a:off x="-489389" y="2822128"/>
            <a:ext cx="9726899" cy="1998945"/>
            <a:chOff x="-491345" y="1077822"/>
            <a:chExt cx="10267188" cy="2109978"/>
          </a:xfrm>
        </p:grpSpPr>
        <p:grpSp>
          <p:nvGrpSpPr>
            <p:cNvPr id="6" name="Group 5">
              <a:extLst>
                <a:ext uri="{FF2B5EF4-FFF2-40B4-BE49-F238E27FC236}">
                  <a16:creationId xmlns="" xmlns:a16="http://schemas.microsoft.com/office/drawing/2014/main" id="{C394E979-B09C-4577-A5F2-9EB206B59E10}"/>
                </a:ext>
              </a:extLst>
            </p:cNvPr>
            <p:cNvGrpSpPr/>
            <p:nvPr/>
          </p:nvGrpSpPr>
          <p:grpSpPr>
            <a:xfrm>
              <a:off x="-491345" y="1077822"/>
              <a:ext cx="10267188" cy="2109978"/>
              <a:chOff x="-491345" y="1077822"/>
              <a:chExt cx="10267188" cy="2109978"/>
            </a:xfrm>
          </p:grpSpPr>
          <p:pic>
            <p:nvPicPr>
              <p:cNvPr id="7" name="Picture 6">
                <a:extLst>
                  <a:ext uri="{FF2B5EF4-FFF2-40B4-BE49-F238E27FC236}">
                    <a16:creationId xmlns="" xmlns:a16="http://schemas.microsoft.com/office/drawing/2014/main" id="{B474E62D-6D21-44E1-B7B1-8BBFB01061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099443" y="1808913"/>
                <a:ext cx="1676400" cy="495300"/>
              </a:xfrm>
              <a:custGeom>
                <a:avLst/>
                <a:gdLst>
                  <a:gd name="connsiteX0" fmla="*/ 0 w 1676400"/>
                  <a:gd name="connsiteY0" fmla="*/ 0 h 495300"/>
                  <a:gd name="connsiteX1" fmla="*/ 1684782 w 1676400"/>
                  <a:gd name="connsiteY1" fmla="*/ 0 h 495300"/>
                  <a:gd name="connsiteX2" fmla="*/ 1684782 w 1676400"/>
                  <a:gd name="connsiteY2" fmla="*/ 498348 h 495300"/>
                  <a:gd name="connsiteX3" fmla="*/ 0 w 1676400"/>
                  <a:gd name="connsiteY3" fmla="*/ 498348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76400" h="495300">
                    <a:moveTo>
                      <a:pt x="0" y="0"/>
                    </a:moveTo>
                    <a:lnTo>
                      <a:pt x="1684782" y="0"/>
                    </a:lnTo>
                    <a:lnTo>
                      <a:pt x="1684782" y="498348"/>
                    </a:lnTo>
                    <a:lnTo>
                      <a:pt x="0" y="498348"/>
                    </a:lnTo>
                    <a:close/>
                  </a:path>
                </a:pathLst>
              </a:custGeom>
              <a:ln/>
            </p:spPr>
          </p:pic>
          <p:sp>
            <p:nvSpPr>
              <p:cNvPr id="8" name="Freeform: Shape 7">
                <a:extLst>
                  <a:ext uri="{FF2B5EF4-FFF2-40B4-BE49-F238E27FC236}">
                    <a16:creationId xmlns="" xmlns:a16="http://schemas.microsoft.com/office/drawing/2014/main" id="{D928CE9C-1948-44F3-A7A6-B5C4C2E28A46}"/>
                  </a:ext>
                </a:extLst>
              </p:cNvPr>
              <p:cNvSpPr/>
              <p:nvPr/>
            </p:nvSpPr>
            <p:spPr>
              <a:xfrm>
                <a:off x="8125446" y="1833631"/>
                <a:ext cx="1600200" cy="409575"/>
              </a:xfrm>
              <a:custGeom>
                <a:avLst/>
                <a:gdLst>
                  <a:gd name="connsiteX0" fmla="*/ 1578769 w 1600200"/>
                  <a:gd name="connsiteY0" fmla="*/ 285274 h 409575"/>
                  <a:gd name="connsiteX1" fmla="*/ 1285398 w 1600200"/>
                  <a:gd name="connsiteY1" fmla="*/ 285274 h 409575"/>
                  <a:gd name="connsiteX2" fmla="*/ 1257776 w 1600200"/>
                  <a:gd name="connsiteY2" fmla="*/ 323374 h 409575"/>
                  <a:gd name="connsiteX3" fmla="*/ 1217771 w 1600200"/>
                  <a:gd name="connsiteY3" fmla="*/ 153829 h 409575"/>
                  <a:gd name="connsiteX4" fmla="*/ 1181576 w 1600200"/>
                  <a:gd name="connsiteY4" fmla="*/ 285274 h 409575"/>
                  <a:gd name="connsiteX5" fmla="*/ 1093946 w 1600200"/>
                  <a:gd name="connsiteY5" fmla="*/ 285274 h 409575"/>
                  <a:gd name="connsiteX6" fmla="*/ 1080611 w 1600200"/>
                  <a:gd name="connsiteY6" fmla="*/ 335756 h 409575"/>
                  <a:gd name="connsiteX7" fmla="*/ 1056798 w 1600200"/>
                  <a:gd name="connsiteY7" fmla="*/ 277654 h 409575"/>
                  <a:gd name="connsiteX8" fmla="*/ 1032986 w 1600200"/>
                  <a:gd name="connsiteY8" fmla="*/ 322421 h 409575"/>
                  <a:gd name="connsiteX9" fmla="*/ 988219 w 1600200"/>
                  <a:gd name="connsiteY9" fmla="*/ 21431 h 409575"/>
                  <a:gd name="connsiteX10" fmla="*/ 932973 w 1600200"/>
                  <a:gd name="connsiteY10" fmla="*/ 393859 h 409575"/>
                  <a:gd name="connsiteX11" fmla="*/ 912019 w 1600200"/>
                  <a:gd name="connsiteY11" fmla="*/ 285274 h 409575"/>
                  <a:gd name="connsiteX12" fmla="*/ 686276 w 1600200"/>
                  <a:gd name="connsiteY12" fmla="*/ 285274 h 409575"/>
                  <a:gd name="connsiteX13" fmla="*/ 656748 w 1600200"/>
                  <a:gd name="connsiteY13" fmla="*/ 344329 h 409575"/>
                  <a:gd name="connsiteX14" fmla="*/ 621506 w 1600200"/>
                  <a:gd name="connsiteY14" fmla="*/ 150971 h 409575"/>
                  <a:gd name="connsiteX15" fmla="*/ 578644 w 1600200"/>
                  <a:gd name="connsiteY15" fmla="*/ 285274 h 409575"/>
                  <a:gd name="connsiteX16" fmla="*/ 491966 w 1600200"/>
                  <a:gd name="connsiteY16" fmla="*/ 285274 h 409575"/>
                  <a:gd name="connsiteX17" fmla="*/ 467201 w 1600200"/>
                  <a:gd name="connsiteY17" fmla="*/ 322421 h 409575"/>
                  <a:gd name="connsiteX18" fmla="*/ 441484 w 1600200"/>
                  <a:gd name="connsiteY18" fmla="*/ 275749 h 409575"/>
                  <a:gd name="connsiteX19" fmla="*/ 408146 w 1600200"/>
                  <a:gd name="connsiteY19" fmla="*/ 336709 h 409575"/>
                  <a:gd name="connsiteX20" fmla="*/ 376714 w 1600200"/>
                  <a:gd name="connsiteY20" fmla="*/ 72866 h 409575"/>
                  <a:gd name="connsiteX21" fmla="*/ 335756 w 1600200"/>
                  <a:gd name="connsiteY21" fmla="*/ 377666 h 409575"/>
                  <a:gd name="connsiteX22" fmla="*/ 308134 w 1600200"/>
                  <a:gd name="connsiteY22" fmla="*/ 285274 h 409575"/>
                  <a:gd name="connsiteX23" fmla="*/ 238601 w 1600200"/>
                  <a:gd name="connsiteY23" fmla="*/ 285274 h 409575"/>
                  <a:gd name="connsiteX24" fmla="*/ 210026 w 1600200"/>
                  <a:gd name="connsiteY24" fmla="*/ 237649 h 409575"/>
                  <a:gd name="connsiteX25" fmla="*/ 177641 w 1600200"/>
                  <a:gd name="connsiteY25" fmla="*/ 285274 h 409575"/>
                  <a:gd name="connsiteX26" fmla="*/ 21431 w 1600200"/>
                  <a:gd name="connsiteY26" fmla="*/ 285274 h 409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600200" h="409575">
                    <a:moveTo>
                      <a:pt x="1578769" y="285274"/>
                    </a:moveTo>
                    <a:lnTo>
                      <a:pt x="1285398" y="285274"/>
                    </a:lnTo>
                    <a:lnTo>
                      <a:pt x="1257776" y="323374"/>
                    </a:lnTo>
                    <a:lnTo>
                      <a:pt x="1217771" y="153829"/>
                    </a:lnTo>
                    <a:lnTo>
                      <a:pt x="1181576" y="285274"/>
                    </a:lnTo>
                    <a:lnTo>
                      <a:pt x="1093946" y="285274"/>
                    </a:lnTo>
                    <a:lnTo>
                      <a:pt x="1080611" y="335756"/>
                    </a:lnTo>
                    <a:lnTo>
                      <a:pt x="1056798" y="277654"/>
                    </a:lnTo>
                    <a:lnTo>
                      <a:pt x="1032986" y="322421"/>
                    </a:lnTo>
                    <a:lnTo>
                      <a:pt x="988219" y="21431"/>
                    </a:lnTo>
                    <a:lnTo>
                      <a:pt x="932973" y="393859"/>
                    </a:lnTo>
                    <a:lnTo>
                      <a:pt x="912019" y="285274"/>
                    </a:lnTo>
                    <a:lnTo>
                      <a:pt x="686276" y="285274"/>
                    </a:lnTo>
                    <a:lnTo>
                      <a:pt x="656748" y="344329"/>
                    </a:lnTo>
                    <a:lnTo>
                      <a:pt x="621506" y="150971"/>
                    </a:lnTo>
                    <a:lnTo>
                      <a:pt x="578644" y="285274"/>
                    </a:lnTo>
                    <a:lnTo>
                      <a:pt x="491966" y="285274"/>
                    </a:lnTo>
                    <a:lnTo>
                      <a:pt x="467201" y="322421"/>
                    </a:lnTo>
                    <a:lnTo>
                      <a:pt x="441484" y="275749"/>
                    </a:lnTo>
                    <a:lnTo>
                      <a:pt x="408146" y="336709"/>
                    </a:lnTo>
                    <a:lnTo>
                      <a:pt x="376714" y="72866"/>
                    </a:lnTo>
                    <a:lnTo>
                      <a:pt x="335756" y="377666"/>
                    </a:lnTo>
                    <a:lnTo>
                      <a:pt x="308134" y="285274"/>
                    </a:lnTo>
                    <a:lnTo>
                      <a:pt x="238601" y="285274"/>
                    </a:lnTo>
                    <a:lnTo>
                      <a:pt x="210026" y="237649"/>
                    </a:lnTo>
                    <a:lnTo>
                      <a:pt x="177641" y="285274"/>
                    </a:lnTo>
                    <a:lnTo>
                      <a:pt x="21431" y="285274"/>
                    </a:lnTo>
                  </a:path>
                </a:pathLst>
              </a:custGeom>
              <a:noFill/>
              <a:ln w="28575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="" xmlns:a16="http://schemas.microsoft.com/office/drawing/2014/main" id="{444CE9DF-B4F5-4E54-B1DD-04A2FB9CA5E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-8934" r="1"/>
              <a:stretch/>
            </p:blipFill>
            <p:spPr>
              <a:xfrm>
                <a:off x="-491345" y="1797483"/>
                <a:ext cx="5676900" cy="495300"/>
              </a:xfrm>
              <a:custGeom>
                <a:avLst/>
                <a:gdLst>
                  <a:gd name="connsiteX0" fmla="*/ 0 w 5676900"/>
                  <a:gd name="connsiteY0" fmla="*/ 0 h 495300"/>
                  <a:gd name="connsiteX1" fmla="*/ 5685282 w 5676900"/>
                  <a:gd name="connsiteY1" fmla="*/ 0 h 495300"/>
                  <a:gd name="connsiteX2" fmla="*/ 5685282 w 5676900"/>
                  <a:gd name="connsiteY2" fmla="*/ 500634 h 495300"/>
                  <a:gd name="connsiteX3" fmla="*/ 0 w 5676900"/>
                  <a:gd name="connsiteY3" fmla="*/ 50063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76900" h="495300">
                    <a:moveTo>
                      <a:pt x="0" y="0"/>
                    </a:moveTo>
                    <a:lnTo>
                      <a:pt x="5685282" y="0"/>
                    </a:lnTo>
                    <a:lnTo>
                      <a:pt x="5685282" y="500634"/>
                    </a:lnTo>
                    <a:lnTo>
                      <a:pt x="0" y="500634"/>
                    </a:lnTo>
                    <a:close/>
                  </a:path>
                </a:pathLst>
              </a:custGeom>
              <a:ln/>
            </p:spPr>
          </p:pic>
          <p:sp>
            <p:nvSpPr>
              <p:cNvPr id="10" name="Freeform: Shape 9">
                <a:extLst>
                  <a:ext uri="{FF2B5EF4-FFF2-40B4-BE49-F238E27FC236}">
                    <a16:creationId xmlns="" xmlns:a16="http://schemas.microsoft.com/office/drawing/2014/main" id="{5DE13F53-8EF6-4B38-99FF-9CB84A6B2EBF}"/>
                  </a:ext>
                </a:extLst>
              </p:cNvPr>
              <p:cNvSpPr/>
              <p:nvPr/>
            </p:nvSpPr>
            <p:spPr>
              <a:xfrm>
                <a:off x="14351" y="1860842"/>
                <a:ext cx="5196891" cy="372428"/>
              </a:xfrm>
              <a:custGeom>
                <a:avLst/>
                <a:gdLst>
                  <a:gd name="connsiteX0" fmla="*/ 5579269 w 5600700"/>
                  <a:gd name="connsiteY0" fmla="*/ 285274 h 409575"/>
                  <a:gd name="connsiteX1" fmla="*/ 5285899 w 5600700"/>
                  <a:gd name="connsiteY1" fmla="*/ 285274 h 409575"/>
                  <a:gd name="connsiteX2" fmla="*/ 5258277 w 5600700"/>
                  <a:gd name="connsiteY2" fmla="*/ 323374 h 409575"/>
                  <a:gd name="connsiteX3" fmla="*/ 5218271 w 5600700"/>
                  <a:gd name="connsiteY3" fmla="*/ 153829 h 409575"/>
                  <a:gd name="connsiteX4" fmla="*/ 5182077 w 5600700"/>
                  <a:gd name="connsiteY4" fmla="*/ 285274 h 409575"/>
                  <a:gd name="connsiteX5" fmla="*/ 5094446 w 5600700"/>
                  <a:gd name="connsiteY5" fmla="*/ 285274 h 409575"/>
                  <a:gd name="connsiteX6" fmla="*/ 5081111 w 5600700"/>
                  <a:gd name="connsiteY6" fmla="*/ 335756 h 409575"/>
                  <a:gd name="connsiteX7" fmla="*/ 5057299 w 5600700"/>
                  <a:gd name="connsiteY7" fmla="*/ 277654 h 409575"/>
                  <a:gd name="connsiteX8" fmla="*/ 5033486 w 5600700"/>
                  <a:gd name="connsiteY8" fmla="*/ 322421 h 409575"/>
                  <a:gd name="connsiteX9" fmla="*/ 4988719 w 5600700"/>
                  <a:gd name="connsiteY9" fmla="*/ 21431 h 409575"/>
                  <a:gd name="connsiteX10" fmla="*/ 4933474 w 5600700"/>
                  <a:gd name="connsiteY10" fmla="*/ 393859 h 409575"/>
                  <a:gd name="connsiteX11" fmla="*/ 4912519 w 5600700"/>
                  <a:gd name="connsiteY11" fmla="*/ 285274 h 409575"/>
                  <a:gd name="connsiteX12" fmla="*/ 4686777 w 5600700"/>
                  <a:gd name="connsiteY12" fmla="*/ 285274 h 409575"/>
                  <a:gd name="connsiteX13" fmla="*/ 4657249 w 5600700"/>
                  <a:gd name="connsiteY13" fmla="*/ 344329 h 409575"/>
                  <a:gd name="connsiteX14" fmla="*/ 4622006 w 5600700"/>
                  <a:gd name="connsiteY14" fmla="*/ 150971 h 409575"/>
                  <a:gd name="connsiteX15" fmla="*/ 4579144 w 5600700"/>
                  <a:gd name="connsiteY15" fmla="*/ 285274 h 409575"/>
                  <a:gd name="connsiteX16" fmla="*/ 4492466 w 5600700"/>
                  <a:gd name="connsiteY16" fmla="*/ 285274 h 409575"/>
                  <a:gd name="connsiteX17" fmla="*/ 4467702 w 5600700"/>
                  <a:gd name="connsiteY17" fmla="*/ 322421 h 409575"/>
                  <a:gd name="connsiteX18" fmla="*/ 4441984 w 5600700"/>
                  <a:gd name="connsiteY18" fmla="*/ 275749 h 409575"/>
                  <a:gd name="connsiteX19" fmla="*/ 4408646 w 5600700"/>
                  <a:gd name="connsiteY19" fmla="*/ 336709 h 409575"/>
                  <a:gd name="connsiteX20" fmla="*/ 4377214 w 5600700"/>
                  <a:gd name="connsiteY20" fmla="*/ 72866 h 409575"/>
                  <a:gd name="connsiteX21" fmla="*/ 4336256 w 5600700"/>
                  <a:gd name="connsiteY21" fmla="*/ 377666 h 409575"/>
                  <a:gd name="connsiteX22" fmla="*/ 4308634 w 5600700"/>
                  <a:gd name="connsiteY22" fmla="*/ 285274 h 409575"/>
                  <a:gd name="connsiteX23" fmla="*/ 4239102 w 5600700"/>
                  <a:gd name="connsiteY23" fmla="*/ 285274 h 409575"/>
                  <a:gd name="connsiteX24" fmla="*/ 4210527 w 5600700"/>
                  <a:gd name="connsiteY24" fmla="*/ 237649 h 409575"/>
                  <a:gd name="connsiteX25" fmla="*/ 4178141 w 5600700"/>
                  <a:gd name="connsiteY25" fmla="*/ 285274 h 409575"/>
                  <a:gd name="connsiteX26" fmla="*/ 21431 w 5600700"/>
                  <a:gd name="connsiteY26" fmla="*/ 285274 h 409575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75874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196891" h="372428">
                    <a:moveTo>
                      <a:pt x="5196891" y="263843"/>
                    </a:moveTo>
                    <a:lnTo>
                      <a:pt x="4903521" y="263843"/>
                    </a:lnTo>
                    <a:lnTo>
                      <a:pt x="4875899" y="301943"/>
                    </a:lnTo>
                    <a:lnTo>
                      <a:pt x="4835893" y="132398"/>
                    </a:lnTo>
                    <a:lnTo>
                      <a:pt x="4799699" y="263843"/>
                    </a:lnTo>
                    <a:lnTo>
                      <a:pt x="4712068" y="263843"/>
                    </a:lnTo>
                    <a:lnTo>
                      <a:pt x="4698733" y="314325"/>
                    </a:lnTo>
                    <a:lnTo>
                      <a:pt x="4674921" y="256223"/>
                    </a:lnTo>
                    <a:lnTo>
                      <a:pt x="4651108" y="300990"/>
                    </a:lnTo>
                    <a:lnTo>
                      <a:pt x="4606341" y="0"/>
                    </a:lnTo>
                    <a:lnTo>
                      <a:pt x="4551096" y="372428"/>
                    </a:lnTo>
                    <a:lnTo>
                      <a:pt x="4530141" y="263843"/>
                    </a:lnTo>
                    <a:lnTo>
                      <a:pt x="4304399" y="263843"/>
                    </a:lnTo>
                    <a:lnTo>
                      <a:pt x="4274871" y="322898"/>
                    </a:lnTo>
                    <a:lnTo>
                      <a:pt x="4239628" y="129540"/>
                    </a:lnTo>
                    <a:lnTo>
                      <a:pt x="4196766" y="263843"/>
                    </a:lnTo>
                    <a:lnTo>
                      <a:pt x="4110088" y="263843"/>
                    </a:lnTo>
                    <a:lnTo>
                      <a:pt x="4085324" y="300990"/>
                    </a:lnTo>
                    <a:lnTo>
                      <a:pt x="4059606" y="254318"/>
                    </a:lnTo>
                    <a:lnTo>
                      <a:pt x="4026268" y="315278"/>
                    </a:lnTo>
                    <a:lnTo>
                      <a:pt x="3994836" y="51435"/>
                    </a:lnTo>
                    <a:lnTo>
                      <a:pt x="3953878" y="356235"/>
                    </a:lnTo>
                    <a:lnTo>
                      <a:pt x="3926256" y="263843"/>
                    </a:lnTo>
                    <a:lnTo>
                      <a:pt x="3856724" y="263843"/>
                    </a:lnTo>
                    <a:lnTo>
                      <a:pt x="3828149" y="216218"/>
                    </a:lnTo>
                    <a:lnTo>
                      <a:pt x="3795763" y="263843"/>
                    </a:lnTo>
                    <a:lnTo>
                      <a:pt x="0" y="263842"/>
                    </a:lnTo>
                  </a:path>
                </a:pathLst>
              </a:custGeom>
              <a:noFill/>
              <a:ln w="28575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11" name="Picture 10">
                <a:extLst>
                  <a:ext uri="{FF2B5EF4-FFF2-40B4-BE49-F238E27FC236}">
                    <a16:creationId xmlns="" xmlns:a16="http://schemas.microsoft.com/office/drawing/2014/main" id="{8404E05A-C550-48DC-AF23-091129FB9E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82352" y="1731618"/>
                <a:ext cx="904875" cy="800100"/>
              </a:xfrm>
              <a:custGeom>
                <a:avLst/>
                <a:gdLst>
                  <a:gd name="connsiteX0" fmla="*/ 0 w 904875"/>
                  <a:gd name="connsiteY0" fmla="*/ 0 h 800100"/>
                  <a:gd name="connsiteX1" fmla="*/ 907542 w 904875"/>
                  <a:gd name="connsiteY1" fmla="*/ 0 h 800100"/>
                  <a:gd name="connsiteX2" fmla="*/ 907542 w 904875"/>
                  <a:gd name="connsiteY2" fmla="*/ 804672 h 800100"/>
                  <a:gd name="connsiteX3" fmla="*/ 0 w 904875"/>
                  <a:gd name="connsiteY3" fmla="*/ 804672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4875" h="800100">
                    <a:moveTo>
                      <a:pt x="0" y="0"/>
                    </a:moveTo>
                    <a:lnTo>
                      <a:pt x="907542" y="0"/>
                    </a:lnTo>
                    <a:lnTo>
                      <a:pt x="907542" y="804672"/>
                    </a:lnTo>
                    <a:lnTo>
                      <a:pt x="0" y="804672"/>
                    </a:lnTo>
                    <a:close/>
                  </a:path>
                </a:pathLst>
              </a:custGeom>
              <a:ln/>
            </p:spPr>
          </p:pic>
          <p:sp>
            <p:nvSpPr>
              <p:cNvPr id="12" name="Freeform: Shape 11">
                <a:extLst>
                  <a:ext uri="{FF2B5EF4-FFF2-40B4-BE49-F238E27FC236}">
                    <a16:creationId xmlns="" xmlns:a16="http://schemas.microsoft.com/office/drawing/2014/main" id="{3266C0E3-1F97-4E8A-BE13-09E8C68B1D30}"/>
                  </a:ext>
                </a:extLst>
              </p:cNvPr>
              <p:cNvSpPr/>
              <p:nvPr/>
            </p:nvSpPr>
            <p:spPr>
              <a:xfrm>
                <a:off x="5117451" y="1766003"/>
                <a:ext cx="800100" cy="695325"/>
              </a:xfrm>
              <a:custGeom>
                <a:avLst/>
                <a:gdLst>
                  <a:gd name="connsiteX0" fmla="*/ 778669 w 800100"/>
                  <a:gd name="connsiteY0" fmla="*/ 349091 h 695325"/>
                  <a:gd name="connsiteX1" fmla="*/ 589122 w 800100"/>
                  <a:gd name="connsiteY1" fmla="*/ 676751 h 695325"/>
                  <a:gd name="connsiteX2" fmla="*/ 210027 w 800100"/>
                  <a:gd name="connsiteY2" fmla="*/ 676751 h 695325"/>
                  <a:gd name="connsiteX3" fmla="*/ 21431 w 800100"/>
                  <a:gd name="connsiteY3" fmla="*/ 349091 h 695325"/>
                  <a:gd name="connsiteX4" fmla="*/ 210027 w 800100"/>
                  <a:gd name="connsiteY4" fmla="*/ 21431 h 695325"/>
                  <a:gd name="connsiteX5" fmla="*/ 589122 w 800100"/>
                  <a:gd name="connsiteY5" fmla="*/ 21431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0100" h="695325">
                    <a:moveTo>
                      <a:pt x="778669" y="349091"/>
                    </a:moveTo>
                    <a:lnTo>
                      <a:pt x="589122" y="676751"/>
                    </a:lnTo>
                    <a:lnTo>
                      <a:pt x="210027" y="676751"/>
                    </a:lnTo>
                    <a:lnTo>
                      <a:pt x="21431" y="349091"/>
                    </a:lnTo>
                    <a:lnTo>
                      <a:pt x="210027" y="21431"/>
                    </a:lnTo>
                    <a:lnTo>
                      <a:pt x="589122" y="21431"/>
                    </a:lnTo>
                    <a:close/>
                  </a:path>
                </a:pathLst>
              </a:custGeom>
              <a:noFill/>
              <a:ln w="28575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="" xmlns:a16="http://schemas.microsoft.com/office/drawing/2014/main" id="{DD326577-A8A2-481E-B73B-DE69E27081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53852" y="2058516"/>
                <a:ext cx="904875" cy="800100"/>
              </a:xfrm>
              <a:custGeom>
                <a:avLst/>
                <a:gdLst>
                  <a:gd name="connsiteX0" fmla="*/ 0 w 904875"/>
                  <a:gd name="connsiteY0" fmla="*/ 0 h 800100"/>
                  <a:gd name="connsiteX1" fmla="*/ 907542 w 904875"/>
                  <a:gd name="connsiteY1" fmla="*/ 0 h 800100"/>
                  <a:gd name="connsiteX2" fmla="*/ 907542 w 904875"/>
                  <a:gd name="connsiteY2" fmla="*/ 804672 h 800100"/>
                  <a:gd name="connsiteX3" fmla="*/ 0 w 904875"/>
                  <a:gd name="connsiteY3" fmla="*/ 804672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4875" h="800100">
                    <a:moveTo>
                      <a:pt x="0" y="0"/>
                    </a:moveTo>
                    <a:lnTo>
                      <a:pt x="907542" y="0"/>
                    </a:lnTo>
                    <a:lnTo>
                      <a:pt x="907542" y="804672"/>
                    </a:lnTo>
                    <a:lnTo>
                      <a:pt x="0" y="804672"/>
                    </a:lnTo>
                    <a:close/>
                  </a:path>
                </a:pathLst>
              </a:custGeom>
              <a:ln/>
            </p:spPr>
          </p:pic>
          <p:sp>
            <p:nvSpPr>
              <p:cNvPr id="14" name="Freeform: Shape 13">
                <a:extLst>
                  <a:ext uri="{FF2B5EF4-FFF2-40B4-BE49-F238E27FC236}">
                    <a16:creationId xmlns="" xmlns:a16="http://schemas.microsoft.com/office/drawing/2014/main" id="{0EDF3D62-F28A-44E5-ABCD-94F0110C155A}"/>
                  </a:ext>
                </a:extLst>
              </p:cNvPr>
              <p:cNvSpPr/>
              <p:nvPr/>
            </p:nvSpPr>
            <p:spPr>
              <a:xfrm>
                <a:off x="5688951" y="2092711"/>
                <a:ext cx="800100" cy="695325"/>
              </a:xfrm>
              <a:custGeom>
                <a:avLst/>
                <a:gdLst>
                  <a:gd name="connsiteX0" fmla="*/ 778669 w 800100"/>
                  <a:gd name="connsiteY0" fmla="*/ 349091 h 695325"/>
                  <a:gd name="connsiteX1" fmla="*/ 589122 w 800100"/>
                  <a:gd name="connsiteY1" fmla="*/ 676751 h 695325"/>
                  <a:gd name="connsiteX2" fmla="*/ 210027 w 800100"/>
                  <a:gd name="connsiteY2" fmla="*/ 676751 h 695325"/>
                  <a:gd name="connsiteX3" fmla="*/ 21431 w 800100"/>
                  <a:gd name="connsiteY3" fmla="*/ 349091 h 695325"/>
                  <a:gd name="connsiteX4" fmla="*/ 210027 w 800100"/>
                  <a:gd name="connsiteY4" fmla="*/ 21431 h 695325"/>
                  <a:gd name="connsiteX5" fmla="*/ 589122 w 800100"/>
                  <a:gd name="connsiteY5" fmla="*/ 21431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0100" h="695325">
                    <a:moveTo>
                      <a:pt x="778669" y="349091"/>
                    </a:moveTo>
                    <a:lnTo>
                      <a:pt x="589122" y="676751"/>
                    </a:lnTo>
                    <a:lnTo>
                      <a:pt x="210027" y="676751"/>
                    </a:lnTo>
                    <a:lnTo>
                      <a:pt x="21431" y="349091"/>
                    </a:lnTo>
                    <a:lnTo>
                      <a:pt x="210027" y="21431"/>
                    </a:lnTo>
                    <a:lnTo>
                      <a:pt x="589122" y="21431"/>
                    </a:lnTo>
                    <a:close/>
                  </a:path>
                </a:pathLst>
              </a:custGeom>
              <a:noFill/>
              <a:ln w="28575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15" name="Picture 14">
                <a:extLst>
                  <a:ext uri="{FF2B5EF4-FFF2-40B4-BE49-F238E27FC236}">
                    <a16:creationId xmlns="" xmlns:a16="http://schemas.microsoft.com/office/drawing/2014/main" id="{CE380E09-C093-4D1D-A08A-845BC9523E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49280" y="1404720"/>
                <a:ext cx="904875" cy="800100"/>
              </a:xfrm>
              <a:custGeom>
                <a:avLst/>
                <a:gdLst>
                  <a:gd name="connsiteX0" fmla="*/ 0 w 904875"/>
                  <a:gd name="connsiteY0" fmla="*/ 0 h 800100"/>
                  <a:gd name="connsiteX1" fmla="*/ 909828 w 904875"/>
                  <a:gd name="connsiteY1" fmla="*/ 0 h 800100"/>
                  <a:gd name="connsiteX2" fmla="*/ 909828 w 904875"/>
                  <a:gd name="connsiteY2" fmla="*/ 802386 h 800100"/>
                  <a:gd name="connsiteX3" fmla="*/ 0 w 904875"/>
                  <a:gd name="connsiteY3" fmla="*/ 802386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4875" h="800100">
                    <a:moveTo>
                      <a:pt x="0" y="0"/>
                    </a:moveTo>
                    <a:lnTo>
                      <a:pt x="909828" y="0"/>
                    </a:lnTo>
                    <a:lnTo>
                      <a:pt x="909828" y="802386"/>
                    </a:lnTo>
                    <a:lnTo>
                      <a:pt x="0" y="802386"/>
                    </a:lnTo>
                    <a:close/>
                  </a:path>
                </a:pathLst>
              </a:custGeom>
              <a:ln/>
            </p:spPr>
          </p:pic>
          <p:sp>
            <p:nvSpPr>
              <p:cNvPr id="16" name="Freeform: Shape 15">
                <a:extLst>
                  <a:ext uri="{FF2B5EF4-FFF2-40B4-BE49-F238E27FC236}">
                    <a16:creationId xmlns="" xmlns:a16="http://schemas.microsoft.com/office/drawing/2014/main" id="{DCF3A511-9611-4093-B594-6AE2F05BE879}"/>
                  </a:ext>
                </a:extLst>
              </p:cNvPr>
              <p:cNvSpPr/>
              <p:nvPr/>
            </p:nvSpPr>
            <p:spPr>
              <a:xfrm>
                <a:off x="5685141" y="1437391"/>
                <a:ext cx="800100" cy="695325"/>
              </a:xfrm>
              <a:custGeom>
                <a:avLst/>
                <a:gdLst>
                  <a:gd name="connsiteX0" fmla="*/ 778669 w 800100"/>
                  <a:gd name="connsiteY0" fmla="*/ 350044 h 695325"/>
                  <a:gd name="connsiteX1" fmla="*/ 589121 w 800100"/>
                  <a:gd name="connsiteY1" fmla="*/ 677704 h 695325"/>
                  <a:gd name="connsiteX2" fmla="*/ 210978 w 800100"/>
                  <a:gd name="connsiteY2" fmla="*/ 677704 h 695325"/>
                  <a:gd name="connsiteX3" fmla="*/ 21431 w 800100"/>
                  <a:gd name="connsiteY3" fmla="*/ 350044 h 695325"/>
                  <a:gd name="connsiteX4" fmla="*/ 210978 w 800100"/>
                  <a:gd name="connsiteY4" fmla="*/ 21431 h 695325"/>
                  <a:gd name="connsiteX5" fmla="*/ 589121 w 800100"/>
                  <a:gd name="connsiteY5" fmla="*/ 21431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0100" h="695325">
                    <a:moveTo>
                      <a:pt x="778669" y="350044"/>
                    </a:moveTo>
                    <a:lnTo>
                      <a:pt x="589121" y="677704"/>
                    </a:lnTo>
                    <a:lnTo>
                      <a:pt x="210978" y="677704"/>
                    </a:lnTo>
                    <a:lnTo>
                      <a:pt x="21431" y="350044"/>
                    </a:lnTo>
                    <a:lnTo>
                      <a:pt x="210978" y="21431"/>
                    </a:lnTo>
                    <a:lnTo>
                      <a:pt x="589121" y="21431"/>
                    </a:lnTo>
                    <a:close/>
                  </a:path>
                </a:pathLst>
              </a:custGeom>
              <a:noFill/>
              <a:ln w="28575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17" name="Picture 16">
                <a:extLst>
                  <a:ext uri="{FF2B5EF4-FFF2-40B4-BE49-F238E27FC236}">
                    <a16:creationId xmlns="" xmlns:a16="http://schemas.microsoft.com/office/drawing/2014/main" id="{2F51158A-E743-48FC-8224-04B98F0CEC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354636" y="1731618"/>
                <a:ext cx="904875" cy="800100"/>
              </a:xfrm>
              <a:custGeom>
                <a:avLst/>
                <a:gdLst>
                  <a:gd name="connsiteX0" fmla="*/ 0 w 904875"/>
                  <a:gd name="connsiteY0" fmla="*/ 0 h 800100"/>
                  <a:gd name="connsiteX1" fmla="*/ 909828 w 904875"/>
                  <a:gd name="connsiteY1" fmla="*/ 0 h 800100"/>
                  <a:gd name="connsiteX2" fmla="*/ 909828 w 904875"/>
                  <a:gd name="connsiteY2" fmla="*/ 802386 h 800100"/>
                  <a:gd name="connsiteX3" fmla="*/ 0 w 904875"/>
                  <a:gd name="connsiteY3" fmla="*/ 802386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4875" h="800100">
                    <a:moveTo>
                      <a:pt x="0" y="0"/>
                    </a:moveTo>
                    <a:lnTo>
                      <a:pt x="909828" y="0"/>
                    </a:lnTo>
                    <a:lnTo>
                      <a:pt x="909828" y="802386"/>
                    </a:lnTo>
                    <a:lnTo>
                      <a:pt x="0" y="802386"/>
                    </a:lnTo>
                    <a:close/>
                  </a:path>
                </a:pathLst>
              </a:custGeom>
              <a:ln/>
            </p:spPr>
          </p:pic>
          <p:sp>
            <p:nvSpPr>
              <p:cNvPr id="18" name="Freeform: Shape 17">
                <a:extLst>
                  <a:ext uri="{FF2B5EF4-FFF2-40B4-BE49-F238E27FC236}">
                    <a16:creationId xmlns="" xmlns:a16="http://schemas.microsoft.com/office/drawing/2014/main" id="{1992C31C-769C-4343-961C-733B5FE310C1}"/>
                  </a:ext>
                </a:extLst>
              </p:cNvPr>
              <p:cNvSpPr/>
              <p:nvPr/>
            </p:nvSpPr>
            <p:spPr>
              <a:xfrm>
                <a:off x="7390116" y="1764098"/>
                <a:ext cx="800100" cy="695325"/>
              </a:xfrm>
              <a:custGeom>
                <a:avLst/>
                <a:gdLst>
                  <a:gd name="connsiteX0" fmla="*/ 778669 w 800100"/>
                  <a:gd name="connsiteY0" fmla="*/ 350044 h 695325"/>
                  <a:gd name="connsiteX1" fmla="*/ 589121 w 800100"/>
                  <a:gd name="connsiteY1" fmla="*/ 677704 h 695325"/>
                  <a:gd name="connsiteX2" fmla="*/ 210978 w 800100"/>
                  <a:gd name="connsiteY2" fmla="*/ 677704 h 695325"/>
                  <a:gd name="connsiteX3" fmla="*/ 21431 w 800100"/>
                  <a:gd name="connsiteY3" fmla="*/ 350044 h 695325"/>
                  <a:gd name="connsiteX4" fmla="*/ 210978 w 800100"/>
                  <a:gd name="connsiteY4" fmla="*/ 21431 h 695325"/>
                  <a:gd name="connsiteX5" fmla="*/ 589121 w 800100"/>
                  <a:gd name="connsiteY5" fmla="*/ 21431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0100" h="695325">
                    <a:moveTo>
                      <a:pt x="778669" y="350044"/>
                    </a:moveTo>
                    <a:lnTo>
                      <a:pt x="589121" y="677704"/>
                    </a:lnTo>
                    <a:lnTo>
                      <a:pt x="210978" y="677704"/>
                    </a:lnTo>
                    <a:lnTo>
                      <a:pt x="21431" y="350044"/>
                    </a:lnTo>
                    <a:lnTo>
                      <a:pt x="210978" y="21431"/>
                    </a:lnTo>
                    <a:lnTo>
                      <a:pt x="589121" y="21431"/>
                    </a:lnTo>
                    <a:close/>
                  </a:path>
                </a:pathLst>
              </a:custGeom>
              <a:noFill/>
              <a:ln w="28575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19" name="Picture 18">
                <a:extLst>
                  <a:ext uri="{FF2B5EF4-FFF2-40B4-BE49-F238E27FC236}">
                    <a16:creationId xmlns="" xmlns:a16="http://schemas.microsoft.com/office/drawing/2014/main" id="{69CFF72F-5045-4C23-9D3C-8504DD1701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218494" y="2387700"/>
                <a:ext cx="904875" cy="800100"/>
              </a:xfrm>
              <a:custGeom>
                <a:avLst/>
                <a:gdLst>
                  <a:gd name="connsiteX0" fmla="*/ 0 w 904875"/>
                  <a:gd name="connsiteY0" fmla="*/ 0 h 800100"/>
                  <a:gd name="connsiteX1" fmla="*/ 907542 w 904875"/>
                  <a:gd name="connsiteY1" fmla="*/ 0 h 800100"/>
                  <a:gd name="connsiteX2" fmla="*/ 907542 w 904875"/>
                  <a:gd name="connsiteY2" fmla="*/ 804672 h 800100"/>
                  <a:gd name="connsiteX3" fmla="*/ 0 w 904875"/>
                  <a:gd name="connsiteY3" fmla="*/ 804672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4875" h="800100">
                    <a:moveTo>
                      <a:pt x="0" y="0"/>
                    </a:moveTo>
                    <a:lnTo>
                      <a:pt x="907542" y="0"/>
                    </a:lnTo>
                    <a:lnTo>
                      <a:pt x="907542" y="804672"/>
                    </a:lnTo>
                    <a:lnTo>
                      <a:pt x="0" y="804672"/>
                    </a:lnTo>
                    <a:close/>
                  </a:path>
                </a:pathLst>
              </a:custGeom>
              <a:ln/>
            </p:spPr>
          </p:pic>
          <p:sp>
            <p:nvSpPr>
              <p:cNvPr id="20" name="Freeform: Shape 19">
                <a:extLst>
                  <a:ext uri="{FF2B5EF4-FFF2-40B4-BE49-F238E27FC236}">
                    <a16:creationId xmlns="" xmlns:a16="http://schemas.microsoft.com/office/drawing/2014/main" id="{F38C6726-09E0-496A-8529-AFDF0C58F1CF}"/>
                  </a:ext>
                </a:extLst>
              </p:cNvPr>
              <p:cNvSpPr/>
              <p:nvPr/>
            </p:nvSpPr>
            <p:spPr>
              <a:xfrm>
                <a:off x="6252831" y="2421323"/>
                <a:ext cx="800100" cy="695325"/>
              </a:xfrm>
              <a:custGeom>
                <a:avLst/>
                <a:gdLst>
                  <a:gd name="connsiteX0" fmla="*/ 778669 w 800100"/>
                  <a:gd name="connsiteY0" fmla="*/ 349091 h 695325"/>
                  <a:gd name="connsiteX1" fmla="*/ 589122 w 800100"/>
                  <a:gd name="connsiteY1" fmla="*/ 677704 h 695325"/>
                  <a:gd name="connsiteX2" fmla="*/ 210979 w 800100"/>
                  <a:gd name="connsiteY2" fmla="*/ 677704 h 695325"/>
                  <a:gd name="connsiteX3" fmla="*/ 21431 w 800100"/>
                  <a:gd name="connsiteY3" fmla="*/ 349091 h 695325"/>
                  <a:gd name="connsiteX4" fmla="*/ 210979 w 800100"/>
                  <a:gd name="connsiteY4" fmla="*/ 21431 h 695325"/>
                  <a:gd name="connsiteX5" fmla="*/ 589122 w 800100"/>
                  <a:gd name="connsiteY5" fmla="*/ 21431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0100" h="695325">
                    <a:moveTo>
                      <a:pt x="778669" y="349091"/>
                    </a:moveTo>
                    <a:lnTo>
                      <a:pt x="589122" y="677704"/>
                    </a:lnTo>
                    <a:lnTo>
                      <a:pt x="210979" y="677704"/>
                    </a:lnTo>
                    <a:lnTo>
                      <a:pt x="21431" y="349091"/>
                    </a:lnTo>
                    <a:lnTo>
                      <a:pt x="210979" y="21431"/>
                    </a:lnTo>
                    <a:lnTo>
                      <a:pt x="589122" y="21431"/>
                    </a:lnTo>
                    <a:close/>
                  </a:path>
                </a:pathLst>
              </a:custGeom>
              <a:noFill/>
              <a:ln w="28575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21" name="Picture 20">
                <a:extLst>
                  <a:ext uri="{FF2B5EF4-FFF2-40B4-BE49-F238E27FC236}">
                    <a16:creationId xmlns="" xmlns:a16="http://schemas.microsoft.com/office/drawing/2014/main" id="{22948EA9-DAD6-4BB2-A566-24B2D3CE32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218494" y="1731618"/>
                <a:ext cx="904875" cy="800100"/>
              </a:xfrm>
              <a:custGeom>
                <a:avLst/>
                <a:gdLst>
                  <a:gd name="connsiteX0" fmla="*/ 0 w 904875"/>
                  <a:gd name="connsiteY0" fmla="*/ 0 h 800100"/>
                  <a:gd name="connsiteX1" fmla="*/ 907542 w 904875"/>
                  <a:gd name="connsiteY1" fmla="*/ 0 h 800100"/>
                  <a:gd name="connsiteX2" fmla="*/ 907542 w 904875"/>
                  <a:gd name="connsiteY2" fmla="*/ 804672 h 800100"/>
                  <a:gd name="connsiteX3" fmla="*/ 0 w 904875"/>
                  <a:gd name="connsiteY3" fmla="*/ 804672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4875" h="800100">
                    <a:moveTo>
                      <a:pt x="0" y="0"/>
                    </a:moveTo>
                    <a:lnTo>
                      <a:pt x="907542" y="0"/>
                    </a:lnTo>
                    <a:lnTo>
                      <a:pt x="907542" y="804672"/>
                    </a:lnTo>
                    <a:lnTo>
                      <a:pt x="0" y="804672"/>
                    </a:lnTo>
                    <a:close/>
                  </a:path>
                </a:pathLst>
              </a:custGeom>
              <a:ln/>
            </p:spPr>
          </p:pic>
          <p:sp>
            <p:nvSpPr>
              <p:cNvPr id="22" name="Freeform: Shape 21">
                <a:extLst>
                  <a:ext uri="{FF2B5EF4-FFF2-40B4-BE49-F238E27FC236}">
                    <a16:creationId xmlns="" xmlns:a16="http://schemas.microsoft.com/office/drawing/2014/main" id="{25EBC715-8A01-447B-964A-23145C52B0CB}"/>
                  </a:ext>
                </a:extLst>
              </p:cNvPr>
              <p:cNvSpPr/>
              <p:nvPr/>
            </p:nvSpPr>
            <p:spPr>
              <a:xfrm>
                <a:off x="6252831" y="1766003"/>
                <a:ext cx="800100" cy="695325"/>
              </a:xfrm>
              <a:custGeom>
                <a:avLst/>
                <a:gdLst>
                  <a:gd name="connsiteX0" fmla="*/ 778669 w 800100"/>
                  <a:gd name="connsiteY0" fmla="*/ 349091 h 695325"/>
                  <a:gd name="connsiteX1" fmla="*/ 589122 w 800100"/>
                  <a:gd name="connsiteY1" fmla="*/ 676751 h 695325"/>
                  <a:gd name="connsiteX2" fmla="*/ 210979 w 800100"/>
                  <a:gd name="connsiteY2" fmla="*/ 676751 h 695325"/>
                  <a:gd name="connsiteX3" fmla="*/ 21431 w 800100"/>
                  <a:gd name="connsiteY3" fmla="*/ 349091 h 695325"/>
                  <a:gd name="connsiteX4" fmla="*/ 210979 w 800100"/>
                  <a:gd name="connsiteY4" fmla="*/ 21431 h 695325"/>
                  <a:gd name="connsiteX5" fmla="*/ 589122 w 800100"/>
                  <a:gd name="connsiteY5" fmla="*/ 21431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0100" h="695325">
                    <a:moveTo>
                      <a:pt x="778669" y="349091"/>
                    </a:moveTo>
                    <a:lnTo>
                      <a:pt x="589122" y="676751"/>
                    </a:lnTo>
                    <a:lnTo>
                      <a:pt x="210979" y="676751"/>
                    </a:lnTo>
                    <a:lnTo>
                      <a:pt x="21431" y="349091"/>
                    </a:lnTo>
                    <a:lnTo>
                      <a:pt x="210979" y="21431"/>
                    </a:lnTo>
                    <a:lnTo>
                      <a:pt x="589122" y="21431"/>
                    </a:lnTo>
                    <a:close/>
                  </a:path>
                </a:pathLst>
              </a:custGeom>
              <a:noFill/>
              <a:ln w="28575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23" name="Picture 22">
                <a:extLst>
                  <a:ext uri="{FF2B5EF4-FFF2-40B4-BE49-F238E27FC236}">
                    <a16:creationId xmlns="" xmlns:a16="http://schemas.microsoft.com/office/drawing/2014/main" id="{1D81EE9D-D152-4232-9D73-C3AB9943D9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218494" y="1077822"/>
                <a:ext cx="904875" cy="800100"/>
              </a:xfrm>
              <a:custGeom>
                <a:avLst/>
                <a:gdLst>
                  <a:gd name="connsiteX0" fmla="*/ 0 w 904875"/>
                  <a:gd name="connsiteY0" fmla="*/ 0 h 800100"/>
                  <a:gd name="connsiteX1" fmla="*/ 907542 w 904875"/>
                  <a:gd name="connsiteY1" fmla="*/ 0 h 800100"/>
                  <a:gd name="connsiteX2" fmla="*/ 907542 w 904875"/>
                  <a:gd name="connsiteY2" fmla="*/ 802386 h 800100"/>
                  <a:gd name="connsiteX3" fmla="*/ 0 w 904875"/>
                  <a:gd name="connsiteY3" fmla="*/ 802386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4875" h="800100">
                    <a:moveTo>
                      <a:pt x="0" y="0"/>
                    </a:moveTo>
                    <a:lnTo>
                      <a:pt x="907542" y="0"/>
                    </a:lnTo>
                    <a:lnTo>
                      <a:pt x="907542" y="802386"/>
                    </a:lnTo>
                    <a:lnTo>
                      <a:pt x="0" y="802386"/>
                    </a:lnTo>
                    <a:close/>
                  </a:path>
                </a:pathLst>
              </a:custGeom>
              <a:ln/>
            </p:spPr>
          </p:pic>
          <p:sp>
            <p:nvSpPr>
              <p:cNvPr id="24" name="Freeform: Shape 23">
                <a:extLst>
                  <a:ext uri="{FF2B5EF4-FFF2-40B4-BE49-F238E27FC236}">
                    <a16:creationId xmlns="" xmlns:a16="http://schemas.microsoft.com/office/drawing/2014/main" id="{C177518C-AC45-48B6-8670-ABF6FEDA4A9C}"/>
                  </a:ext>
                </a:extLst>
              </p:cNvPr>
              <p:cNvSpPr/>
              <p:nvPr/>
            </p:nvSpPr>
            <p:spPr>
              <a:xfrm>
                <a:off x="6252831" y="1109731"/>
                <a:ext cx="800100" cy="695325"/>
              </a:xfrm>
              <a:custGeom>
                <a:avLst/>
                <a:gdLst>
                  <a:gd name="connsiteX0" fmla="*/ 778669 w 800100"/>
                  <a:gd name="connsiteY0" fmla="*/ 349091 h 695325"/>
                  <a:gd name="connsiteX1" fmla="*/ 589122 w 800100"/>
                  <a:gd name="connsiteY1" fmla="*/ 677704 h 695325"/>
                  <a:gd name="connsiteX2" fmla="*/ 210979 w 800100"/>
                  <a:gd name="connsiteY2" fmla="*/ 677704 h 695325"/>
                  <a:gd name="connsiteX3" fmla="*/ 21431 w 800100"/>
                  <a:gd name="connsiteY3" fmla="*/ 349091 h 695325"/>
                  <a:gd name="connsiteX4" fmla="*/ 210979 w 800100"/>
                  <a:gd name="connsiteY4" fmla="*/ 21431 h 695325"/>
                  <a:gd name="connsiteX5" fmla="*/ 589122 w 800100"/>
                  <a:gd name="connsiteY5" fmla="*/ 21431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0100" h="695325">
                    <a:moveTo>
                      <a:pt x="778669" y="349091"/>
                    </a:moveTo>
                    <a:lnTo>
                      <a:pt x="589122" y="677704"/>
                    </a:lnTo>
                    <a:lnTo>
                      <a:pt x="210979" y="677704"/>
                    </a:lnTo>
                    <a:lnTo>
                      <a:pt x="21431" y="349091"/>
                    </a:lnTo>
                    <a:lnTo>
                      <a:pt x="210979" y="21431"/>
                    </a:lnTo>
                    <a:lnTo>
                      <a:pt x="589122" y="21431"/>
                    </a:lnTo>
                    <a:close/>
                  </a:path>
                </a:pathLst>
              </a:custGeom>
              <a:noFill/>
              <a:ln w="28575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25" name="Picture 24">
                <a:extLst>
                  <a:ext uri="{FF2B5EF4-FFF2-40B4-BE49-F238E27FC236}">
                    <a16:creationId xmlns="" xmlns:a16="http://schemas.microsoft.com/office/drawing/2014/main" id="{EC41258C-6DBC-474E-95C3-8577E3B9BE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785422" y="1409292"/>
                <a:ext cx="904875" cy="800100"/>
              </a:xfrm>
              <a:custGeom>
                <a:avLst/>
                <a:gdLst>
                  <a:gd name="connsiteX0" fmla="*/ 0 w 904875"/>
                  <a:gd name="connsiteY0" fmla="*/ 0 h 800100"/>
                  <a:gd name="connsiteX1" fmla="*/ 909828 w 904875"/>
                  <a:gd name="connsiteY1" fmla="*/ 0 h 800100"/>
                  <a:gd name="connsiteX2" fmla="*/ 909828 w 904875"/>
                  <a:gd name="connsiteY2" fmla="*/ 802386 h 800100"/>
                  <a:gd name="connsiteX3" fmla="*/ 0 w 904875"/>
                  <a:gd name="connsiteY3" fmla="*/ 802386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4875" h="800100">
                    <a:moveTo>
                      <a:pt x="0" y="0"/>
                    </a:moveTo>
                    <a:lnTo>
                      <a:pt x="909828" y="0"/>
                    </a:lnTo>
                    <a:lnTo>
                      <a:pt x="909828" y="802386"/>
                    </a:lnTo>
                    <a:lnTo>
                      <a:pt x="0" y="802386"/>
                    </a:lnTo>
                    <a:close/>
                  </a:path>
                </a:pathLst>
              </a:custGeom>
              <a:ln/>
            </p:spPr>
          </p:pic>
          <p:sp>
            <p:nvSpPr>
              <p:cNvPr id="26" name="Freeform: Shape 25">
                <a:extLst>
                  <a:ext uri="{FF2B5EF4-FFF2-40B4-BE49-F238E27FC236}">
                    <a16:creationId xmlns="" xmlns:a16="http://schemas.microsoft.com/office/drawing/2014/main" id="{F0AC16D1-7106-4E06-9F10-E08171AD3548}"/>
                  </a:ext>
                </a:extLst>
              </p:cNvPr>
              <p:cNvSpPr/>
              <p:nvPr/>
            </p:nvSpPr>
            <p:spPr>
              <a:xfrm>
                <a:off x="6820521" y="1442153"/>
                <a:ext cx="800100" cy="695325"/>
              </a:xfrm>
              <a:custGeom>
                <a:avLst/>
                <a:gdLst>
                  <a:gd name="connsiteX0" fmla="*/ 778669 w 800100"/>
                  <a:gd name="connsiteY0" fmla="*/ 349091 h 695325"/>
                  <a:gd name="connsiteX1" fmla="*/ 589121 w 800100"/>
                  <a:gd name="connsiteY1" fmla="*/ 676751 h 695325"/>
                  <a:gd name="connsiteX2" fmla="*/ 210978 w 800100"/>
                  <a:gd name="connsiteY2" fmla="*/ 676751 h 695325"/>
                  <a:gd name="connsiteX3" fmla="*/ 21431 w 800100"/>
                  <a:gd name="connsiteY3" fmla="*/ 349091 h 695325"/>
                  <a:gd name="connsiteX4" fmla="*/ 210978 w 800100"/>
                  <a:gd name="connsiteY4" fmla="*/ 21431 h 695325"/>
                  <a:gd name="connsiteX5" fmla="*/ 589121 w 800100"/>
                  <a:gd name="connsiteY5" fmla="*/ 21431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0100" h="695325">
                    <a:moveTo>
                      <a:pt x="778669" y="349091"/>
                    </a:moveTo>
                    <a:lnTo>
                      <a:pt x="589121" y="676751"/>
                    </a:lnTo>
                    <a:lnTo>
                      <a:pt x="210978" y="676751"/>
                    </a:lnTo>
                    <a:lnTo>
                      <a:pt x="21431" y="349091"/>
                    </a:lnTo>
                    <a:lnTo>
                      <a:pt x="210978" y="21431"/>
                    </a:lnTo>
                    <a:lnTo>
                      <a:pt x="589121" y="21431"/>
                    </a:lnTo>
                    <a:close/>
                  </a:path>
                </a:pathLst>
              </a:custGeom>
              <a:noFill/>
              <a:ln w="28575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27" name="Picture 26">
                <a:extLst>
                  <a:ext uri="{FF2B5EF4-FFF2-40B4-BE49-F238E27FC236}">
                    <a16:creationId xmlns="" xmlns:a16="http://schemas.microsoft.com/office/drawing/2014/main" id="{87B65909-BFEA-4557-A8F7-1368CD7775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783136" y="2056230"/>
                <a:ext cx="904875" cy="800100"/>
              </a:xfrm>
              <a:custGeom>
                <a:avLst/>
                <a:gdLst>
                  <a:gd name="connsiteX0" fmla="*/ 0 w 904875"/>
                  <a:gd name="connsiteY0" fmla="*/ 0 h 800100"/>
                  <a:gd name="connsiteX1" fmla="*/ 909828 w 904875"/>
                  <a:gd name="connsiteY1" fmla="*/ 0 h 800100"/>
                  <a:gd name="connsiteX2" fmla="*/ 909828 w 904875"/>
                  <a:gd name="connsiteY2" fmla="*/ 802386 h 800100"/>
                  <a:gd name="connsiteX3" fmla="*/ 0 w 904875"/>
                  <a:gd name="connsiteY3" fmla="*/ 802386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4875" h="800100">
                    <a:moveTo>
                      <a:pt x="0" y="0"/>
                    </a:moveTo>
                    <a:lnTo>
                      <a:pt x="909828" y="0"/>
                    </a:lnTo>
                    <a:lnTo>
                      <a:pt x="909828" y="802386"/>
                    </a:lnTo>
                    <a:lnTo>
                      <a:pt x="0" y="802386"/>
                    </a:lnTo>
                    <a:close/>
                  </a:path>
                </a:pathLst>
              </a:custGeom>
              <a:ln/>
            </p:spPr>
          </p:pic>
          <p:sp>
            <p:nvSpPr>
              <p:cNvPr id="28" name="Freeform: Shape 27">
                <a:extLst>
                  <a:ext uri="{FF2B5EF4-FFF2-40B4-BE49-F238E27FC236}">
                    <a16:creationId xmlns="" xmlns:a16="http://schemas.microsoft.com/office/drawing/2014/main" id="{71F27F21-3210-4737-9FFC-A902445BB4B7}"/>
                  </a:ext>
                </a:extLst>
              </p:cNvPr>
              <p:cNvSpPr/>
              <p:nvPr/>
            </p:nvSpPr>
            <p:spPr>
              <a:xfrm>
                <a:off x="6818616" y="2088901"/>
                <a:ext cx="800100" cy="695325"/>
              </a:xfrm>
              <a:custGeom>
                <a:avLst/>
                <a:gdLst>
                  <a:gd name="connsiteX0" fmla="*/ 778669 w 800100"/>
                  <a:gd name="connsiteY0" fmla="*/ 349091 h 695325"/>
                  <a:gd name="connsiteX1" fmla="*/ 589121 w 800100"/>
                  <a:gd name="connsiteY1" fmla="*/ 677704 h 695325"/>
                  <a:gd name="connsiteX2" fmla="*/ 210978 w 800100"/>
                  <a:gd name="connsiteY2" fmla="*/ 677704 h 695325"/>
                  <a:gd name="connsiteX3" fmla="*/ 21431 w 800100"/>
                  <a:gd name="connsiteY3" fmla="*/ 349091 h 695325"/>
                  <a:gd name="connsiteX4" fmla="*/ 210978 w 800100"/>
                  <a:gd name="connsiteY4" fmla="*/ 21431 h 695325"/>
                  <a:gd name="connsiteX5" fmla="*/ 589121 w 800100"/>
                  <a:gd name="connsiteY5" fmla="*/ 21431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0100" h="695325">
                    <a:moveTo>
                      <a:pt x="778669" y="349091"/>
                    </a:moveTo>
                    <a:lnTo>
                      <a:pt x="589121" y="677704"/>
                    </a:lnTo>
                    <a:lnTo>
                      <a:pt x="210978" y="677704"/>
                    </a:lnTo>
                    <a:lnTo>
                      <a:pt x="21431" y="349091"/>
                    </a:lnTo>
                    <a:lnTo>
                      <a:pt x="210978" y="21431"/>
                    </a:lnTo>
                    <a:lnTo>
                      <a:pt x="589121" y="21431"/>
                    </a:lnTo>
                    <a:close/>
                  </a:path>
                </a:pathLst>
              </a:custGeom>
              <a:noFill/>
              <a:ln w="28575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="" xmlns:a16="http://schemas.microsoft.com/office/drawing/2014/main" id="{9EDCAEA2-8FB6-4956-9BA3-45DD62347B87}"/>
                  </a:ext>
                </a:extLst>
              </p:cNvPr>
              <p:cNvSpPr/>
              <p:nvPr/>
            </p:nvSpPr>
            <p:spPr>
              <a:xfrm>
                <a:off x="5662281" y="2396558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7146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="" xmlns:a16="http://schemas.microsoft.com/office/drawing/2014/main" id="{17780A0A-DCB2-4EF2-A847-4F54A38FCEA6}"/>
                  </a:ext>
                </a:extLst>
              </p:cNvPr>
              <p:cNvSpPr/>
              <p:nvPr/>
            </p:nvSpPr>
            <p:spPr>
              <a:xfrm>
                <a:off x="6411899" y="2396558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1" y="7144"/>
                      <a:pt x="94774" y="27146"/>
                      <a:pt x="94774" y="50959"/>
                    </a:cubicBezTo>
                    <a:cubicBezTo>
                      <a:pt x="94774" y="74771"/>
                      <a:pt x="74771" y="94774"/>
                      <a:pt x="50959" y="94774"/>
                    </a:cubicBezTo>
                    <a:cubicBezTo>
                      <a:pt x="27146" y="94774"/>
                      <a:pt x="7144" y="74771"/>
                      <a:pt x="7144" y="50959"/>
                    </a:cubicBezTo>
                    <a:cubicBezTo>
                      <a:pt x="7144" y="27146"/>
                      <a:pt x="26194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="" xmlns:a16="http://schemas.microsoft.com/office/drawing/2014/main" id="{23622B21-3B6F-4407-8482-809005EA2ADD}"/>
                  </a:ext>
                </a:extLst>
              </p:cNvPr>
              <p:cNvSpPr/>
              <p:nvPr/>
            </p:nvSpPr>
            <p:spPr>
              <a:xfrm>
                <a:off x="5087924" y="2064136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1" y="7144"/>
                      <a:pt x="94774" y="27146"/>
                      <a:pt x="94774" y="50959"/>
                    </a:cubicBezTo>
                    <a:cubicBezTo>
                      <a:pt x="94774" y="74771"/>
                      <a:pt x="74771" y="94774"/>
                      <a:pt x="50959" y="94774"/>
                    </a:cubicBezTo>
                    <a:cubicBezTo>
                      <a:pt x="27146" y="94774"/>
                      <a:pt x="7144" y="74771"/>
                      <a:pt x="7144" y="50959"/>
                    </a:cubicBezTo>
                    <a:cubicBezTo>
                      <a:pt x="7144" y="26194"/>
                      <a:pt x="26194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="" xmlns:a16="http://schemas.microsoft.com/office/drawing/2014/main" id="{F61E8961-28AD-4CC1-83B6-6CC96EA62D9F}"/>
                  </a:ext>
                </a:extLst>
              </p:cNvPr>
              <p:cNvSpPr/>
              <p:nvPr/>
            </p:nvSpPr>
            <p:spPr>
              <a:xfrm>
                <a:off x="5836589" y="2064136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="" xmlns:a16="http://schemas.microsoft.com/office/drawing/2014/main" id="{D59281B8-AFE7-40CB-B94F-B556AFF30842}"/>
                  </a:ext>
                </a:extLst>
              </p:cNvPr>
              <p:cNvSpPr/>
              <p:nvPr/>
            </p:nvSpPr>
            <p:spPr>
              <a:xfrm>
                <a:off x="6223304" y="2719456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1" y="7144"/>
                      <a:pt x="94774" y="27146"/>
                      <a:pt x="94774" y="50959"/>
                    </a:cubicBezTo>
                    <a:cubicBezTo>
                      <a:pt x="94774" y="74771"/>
                      <a:pt x="74771" y="94774"/>
                      <a:pt x="50959" y="94774"/>
                    </a:cubicBezTo>
                    <a:cubicBezTo>
                      <a:pt x="27146" y="94774"/>
                      <a:pt x="7144" y="74771"/>
                      <a:pt x="7144" y="50959"/>
                    </a:cubicBezTo>
                    <a:cubicBezTo>
                      <a:pt x="7144" y="27146"/>
                      <a:pt x="27146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="" xmlns:a16="http://schemas.microsoft.com/office/drawing/2014/main" id="{FB7730AD-88C3-470D-95EE-6C592180BF8E}"/>
                  </a:ext>
                </a:extLst>
              </p:cNvPr>
              <p:cNvSpPr/>
              <p:nvPr/>
            </p:nvSpPr>
            <p:spPr>
              <a:xfrm>
                <a:off x="6971969" y="2719456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8097" y="27146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="" xmlns:a16="http://schemas.microsoft.com/office/drawing/2014/main" id="{312EC327-9CE2-4E3E-995D-9523741564B3}"/>
                  </a:ext>
                </a:extLst>
              </p:cNvPr>
              <p:cNvSpPr/>
              <p:nvPr/>
            </p:nvSpPr>
            <p:spPr>
              <a:xfrm>
                <a:off x="6793851" y="1743143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="" xmlns:a16="http://schemas.microsoft.com/office/drawing/2014/main" id="{664F6B07-D79E-40C5-9370-275725178352}"/>
                  </a:ext>
                </a:extLst>
              </p:cNvPr>
              <p:cNvSpPr/>
              <p:nvPr/>
            </p:nvSpPr>
            <p:spPr>
              <a:xfrm>
                <a:off x="7543469" y="1743143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="" xmlns:a16="http://schemas.microsoft.com/office/drawing/2014/main" id="{1142BC9D-D39A-498C-870F-CA011B16C9D5}"/>
                  </a:ext>
                </a:extLst>
              </p:cNvPr>
              <p:cNvSpPr/>
              <p:nvPr/>
            </p:nvSpPr>
            <p:spPr>
              <a:xfrm>
                <a:off x="6237591" y="2070803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1" y="7144"/>
                      <a:pt x="94774" y="27146"/>
                      <a:pt x="94774" y="50959"/>
                    </a:cubicBezTo>
                    <a:cubicBezTo>
                      <a:pt x="94774" y="74771"/>
                      <a:pt x="74771" y="94774"/>
                      <a:pt x="50959" y="94774"/>
                    </a:cubicBezTo>
                    <a:cubicBezTo>
                      <a:pt x="27146" y="94774"/>
                      <a:pt x="7144" y="74771"/>
                      <a:pt x="7144" y="50959"/>
                    </a:cubicBezTo>
                    <a:cubicBezTo>
                      <a:pt x="7144" y="27146"/>
                      <a:pt x="26194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="" xmlns:a16="http://schemas.microsoft.com/office/drawing/2014/main" id="{076D3A2E-7DF4-4EED-8D92-6C36414E8717}"/>
                  </a:ext>
                </a:extLst>
              </p:cNvPr>
              <p:cNvSpPr/>
              <p:nvPr/>
            </p:nvSpPr>
            <p:spPr>
              <a:xfrm>
                <a:off x="6986256" y="2070803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7146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="" xmlns:a16="http://schemas.microsoft.com/office/drawing/2014/main" id="{466690D1-41D4-4E17-9F36-4685D44FD95E}"/>
                  </a:ext>
                </a:extLst>
              </p:cNvPr>
              <p:cNvSpPr/>
              <p:nvPr/>
            </p:nvSpPr>
            <p:spPr>
              <a:xfrm>
                <a:off x="6405231" y="1080203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7146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="" xmlns:a16="http://schemas.microsoft.com/office/drawing/2014/main" id="{9BED3960-5180-4AAA-80BD-DB951F6087FF}"/>
                  </a:ext>
                </a:extLst>
              </p:cNvPr>
              <p:cNvSpPr/>
              <p:nvPr/>
            </p:nvSpPr>
            <p:spPr>
              <a:xfrm>
                <a:off x="5281281" y="1743143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="" xmlns:a16="http://schemas.microsoft.com/office/drawing/2014/main" id="{D32F97BE-7DF7-47A9-BBD0-3F612C6B8108}"/>
                  </a:ext>
                </a:extLst>
              </p:cNvPr>
              <p:cNvSpPr/>
              <p:nvPr/>
            </p:nvSpPr>
            <p:spPr>
              <a:xfrm>
                <a:off x="5281281" y="2390843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="" xmlns:a16="http://schemas.microsoft.com/office/drawing/2014/main" id="{4CBA1E20-2419-43C3-B456-E71DAB21F9CC}"/>
                  </a:ext>
                </a:extLst>
              </p:cNvPr>
              <p:cNvSpPr/>
              <p:nvPr/>
            </p:nvSpPr>
            <p:spPr>
              <a:xfrm>
                <a:off x="7928279" y="1732666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1" y="7144"/>
                      <a:pt x="94774" y="27146"/>
                      <a:pt x="94774" y="50959"/>
                    </a:cubicBezTo>
                    <a:cubicBezTo>
                      <a:pt x="94774" y="74771"/>
                      <a:pt x="74771" y="94774"/>
                      <a:pt x="50959" y="94774"/>
                    </a:cubicBezTo>
                    <a:cubicBezTo>
                      <a:pt x="27146" y="94774"/>
                      <a:pt x="7144" y="74771"/>
                      <a:pt x="7144" y="50959"/>
                    </a:cubicBezTo>
                    <a:cubicBezTo>
                      <a:pt x="7144" y="27146"/>
                      <a:pt x="26194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="" xmlns:a16="http://schemas.microsoft.com/office/drawing/2014/main" id="{287A11D9-84D4-462F-B4C5-66115E6124A9}"/>
                  </a:ext>
                </a:extLst>
              </p:cNvPr>
              <p:cNvSpPr/>
              <p:nvPr/>
            </p:nvSpPr>
            <p:spPr>
              <a:xfrm>
                <a:off x="7919706" y="2386081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="" xmlns:a16="http://schemas.microsoft.com/office/drawing/2014/main" id="{792FCEAB-A000-4946-943B-A214BDE3E562}"/>
                  </a:ext>
                </a:extLst>
              </p:cNvPr>
              <p:cNvSpPr/>
              <p:nvPr/>
            </p:nvSpPr>
            <p:spPr>
              <a:xfrm>
                <a:off x="5852781" y="2724218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="" xmlns:a16="http://schemas.microsoft.com/office/drawing/2014/main" id="{5521403E-7E4A-4D69-99E3-E970DE2EEEB7}"/>
                  </a:ext>
                </a:extLst>
              </p:cNvPr>
              <p:cNvSpPr/>
              <p:nvPr/>
            </p:nvSpPr>
            <p:spPr>
              <a:xfrm>
                <a:off x="5848019" y="1405006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="" xmlns:a16="http://schemas.microsoft.com/office/drawing/2014/main" id="{560DA077-A86D-4C5E-A109-0CD4D25C15AC}"/>
                  </a:ext>
                </a:extLst>
              </p:cNvPr>
              <p:cNvSpPr/>
              <p:nvPr/>
            </p:nvSpPr>
            <p:spPr>
              <a:xfrm>
                <a:off x="6795756" y="1090681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="" xmlns:a16="http://schemas.microsoft.com/office/drawing/2014/main" id="{1E5E8354-4811-4A2B-B804-87E9E34AA435}"/>
                  </a:ext>
                </a:extLst>
              </p:cNvPr>
              <p:cNvSpPr/>
              <p:nvPr/>
            </p:nvSpPr>
            <p:spPr>
              <a:xfrm>
                <a:off x="6414756" y="3051878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7146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="" xmlns:a16="http://schemas.microsoft.com/office/drawing/2014/main" id="{98091443-1C9A-4177-A133-4E59C7496804}"/>
                  </a:ext>
                </a:extLst>
              </p:cNvPr>
              <p:cNvSpPr/>
              <p:nvPr/>
            </p:nvSpPr>
            <p:spPr>
              <a:xfrm>
                <a:off x="6809091" y="3051878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1" y="7144"/>
                      <a:pt x="94774" y="27146"/>
                      <a:pt x="94774" y="50959"/>
                    </a:cubicBezTo>
                    <a:cubicBezTo>
                      <a:pt x="94774" y="74771"/>
                      <a:pt x="74771" y="94774"/>
                      <a:pt x="50959" y="94774"/>
                    </a:cubicBezTo>
                    <a:cubicBezTo>
                      <a:pt x="27146" y="94774"/>
                      <a:pt x="7144" y="74771"/>
                      <a:pt x="7144" y="50959"/>
                    </a:cubicBezTo>
                    <a:cubicBezTo>
                      <a:pt x="7144" y="27146"/>
                      <a:pt x="26194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="" xmlns:a16="http://schemas.microsoft.com/office/drawing/2014/main" id="{12A171E5-2C42-425D-A986-C20E6895EC2A}"/>
                  </a:ext>
                </a:extLst>
              </p:cNvPr>
              <p:cNvSpPr/>
              <p:nvPr/>
            </p:nvSpPr>
            <p:spPr>
              <a:xfrm>
                <a:off x="7357731" y="1418341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7146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="" xmlns:a16="http://schemas.microsoft.com/office/drawing/2014/main" id="{00862ADA-C0A9-4A15-9EA8-24FF9446A7E3}"/>
                  </a:ext>
                </a:extLst>
              </p:cNvPr>
              <p:cNvSpPr/>
              <p:nvPr/>
            </p:nvSpPr>
            <p:spPr>
              <a:xfrm>
                <a:off x="5656566" y="1727903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1" y="7144"/>
                      <a:pt x="94774" y="27146"/>
                      <a:pt x="94774" y="50959"/>
                    </a:cubicBezTo>
                    <a:cubicBezTo>
                      <a:pt x="94774" y="74771"/>
                      <a:pt x="74771" y="94774"/>
                      <a:pt x="50959" y="94774"/>
                    </a:cubicBezTo>
                    <a:cubicBezTo>
                      <a:pt x="27146" y="94774"/>
                      <a:pt x="7144" y="74771"/>
                      <a:pt x="7144" y="50959"/>
                    </a:cubicBezTo>
                    <a:cubicBezTo>
                      <a:pt x="7144" y="27146"/>
                      <a:pt x="26194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="" xmlns:a16="http://schemas.microsoft.com/office/drawing/2014/main" id="{AC72DF8A-B9C9-440C-8886-CF7F39063B84}"/>
                  </a:ext>
                </a:extLst>
              </p:cNvPr>
              <p:cNvSpPr/>
              <p:nvPr/>
            </p:nvSpPr>
            <p:spPr>
              <a:xfrm>
                <a:off x="6405231" y="1727903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7146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="" xmlns:a16="http://schemas.microsoft.com/office/drawing/2014/main" id="{2E23715B-EFB6-463F-814D-367600B33C79}"/>
                  </a:ext>
                </a:extLst>
              </p:cNvPr>
              <p:cNvSpPr/>
              <p:nvPr/>
            </p:nvSpPr>
            <p:spPr>
              <a:xfrm>
                <a:off x="6237591" y="1413578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1" y="7144"/>
                      <a:pt x="94774" y="27146"/>
                      <a:pt x="94774" y="50959"/>
                    </a:cubicBezTo>
                    <a:cubicBezTo>
                      <a:pt x="94774" y="74771"/>
                      <a:pt x="74771" y="94774"/>
                      <a:pt x="50959" y="94774"/>
                    </a:cubicBezTo>
                    <a:cubicBezTo>
                      <a:pt x="27146" y="94774"/>
                      <a:pt x="7144" y="74771"/>
                      <a:pt x="7144" y="50959"/>
                    </a:cubicBezTo>
                    <a:cubicBezTo>
                      <a:pt x="7144" y="27146"/>
                      <a:pt x="26194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="" xmlns:a16="http://schemas.microsoft.com/office/drawing/2014/main" id="{EC78FEBB-A3EA-4CC6-A652-1DCF74D5C81A}"/>
                  </a:ext>
                </a:extLst>
              </p:cNvPr>
              <p:cNvSpPr/>
              <p:nvPr/>
            </p:nvSpPr>
            <p:spPr>
              <a:xfrm>
                <a:off x="6986256" y="1413578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7146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="" xmlns:a16="http://schemas.microsoft.com/office/drawing/2014/main" id="{FBEFF9F5-6376-41F2-8939-F8097772054D}"/>
                  </a:ext>
                </a:extLst>
              </p:cNvPr>
              <p:cNvSpPr/>
              <p:nvPr/>
            </p:nvSpPr>
            <p:spPr>
              <a:xfrm>
                <a:off x="7355826" y="2066993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="" xmlns:a16="http://schemas.microsoft.com/office/drawing/2014/main" id="{69F6A752-08BD-46E4-B973-A81A6F32AC2E}"/>
                  </a:ext>
                </a:extLst>
              </p:cNvPr>
              <p:cNvSpPr/>
              <p:nvPr/>
            </p:nvSpPr>
            <p:spPr>
              <a:xfrm>
                <a:off x="8105444" y="2066993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="" xmlns:a16="http://schemas.microsoft.com/office/drawing/2014/main" id="{D6984086-B98C-4320-B1F9-30B281E4899B}"/>
                  </a:ext>
                </a:extLst>
              </p:cNvPr>
              <p:cNvSpPr/>
              <p:nvPr/>
            </p:nvSpPr>
            <p:spPr>
              <a:xfrm>
                <a:off x="6794804" y="2397511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1" y="7144"/>
                      <a:pt x="94774" y="27146"/>
                      <a:pt x="94774" y="50959"/>
                    </a:cubicBezTo>
                    <a:cubicBezTo>
                      <a:pt x="94774" y="74771"/>
                      <a:pt x="74771" y="94774"/>
                      <a:pt x="50959" y="94774"/>
                    </a:cubicBezTo>
                    <a:cubicBezTo>
                      <a:pt x="27146" y="94774"/>
                      <a:pt x="7144" y="74771"/>
                      <a:pt x="7144" y="50959"/>
                    </a:cubicBezTo>
                    <a:cubicBezTo>
                      <a:pt x="7144" y="27146"/>
                      <a:pt x="26194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="" xmlns:a16="http://schemas.microsoft.com/office/drawing/2014/main" id="{EFA6350A-81D4-4A1B-9D09-88766B50BAB0}"/>
                  </a:ext>
                </a:extLst>
              </p:cNvPr>
              <p:cNvSpPr/>
              <p:nvPr/>
            </p:nvSpPr>
            <p:spPr>
              <a:xfrm>
                <a:off x="7543469" y="2397511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7146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8" name="Oval 50">
              <a:extLst>
                <a:ext uri="{FF2B5EF4-FFF2-40B4-BE49-F238E27FC236}">
                  <a16:creationId xmlns="" xmlns:a16="http://schemas.microsoft.com/office/drawing/2014/main" id="{0E6456BA-AC71-4096-83DA-EA702E023A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25711" y="1969510"/>
              <a:ext cx="304016" cy="343366"/>
            </a:xfrm>
            <a:custGeom>
              <a:avLst/>
              <a:gdLst/>
              <a:ahLst/>
              <a:cxnLst/>
              <a:rect l="l" t="t" r="r" b="b"/>
              <a:pathLst>
                <a:path w="2868687" h="3240000">
                  <a:moveTo>
                    <a:pt x="1433799" y="2290728"/>
                  </a:moveTo>
                  <a:cubicBezTo>
                    <a:pt x="1317650" y="2346839"/>
                    <a:pt x="1203301" y="2394700"/>
                    <a:pt x="1093028" y="2434329"/>
                  </a:cubicBezTo>
                  <a:cubicBezTo>
                    <a:pt x="1167481" y="2812207"/>
                    <a:pt x="1292592" y="3060000"/>
                    <a:pt x="1434343" y="3060000"/>
                  </a:cubicBezTo>
                  <a:cubicBezTo>
                    <a:pt x="1576138" y="3060000"/>
                    <a:pt x="1701284" y="2812053"/>
                    <a:pt x="1774025" y="2433735"/>
                  </a:cubicBezTo>
                  <a:cubicBezTo>
                    <a:pt x="1663854" y="2394452"/>
                    <a:pt x="1549823" y="2346469"/>
                    <a:pt x="1433799" y="2290728"/>
                  </a:cubicBezTo>
                  <a:close/>
                  <a:moveTo>
                    <a:pt x="1824954" y="2078037"/>
                  </a:moveTo>
                  <a:cubicBezTo>
                    <a:pt x="1794480" y="2097450"/>
                    <a:pt x="1763147" y="2116057"/>
                    <a:pt x="1731343" y="2134419"/>
                  </a:cubicBezTo>
                  <a:lnTo>
                    <a:pt x="1635415" y="2187161"/>
                  </a:lnTo>
                  <a:cubicBezTo>
                    <a:pt x="1691788" y="2215044"/>
                    <a:pt x="1747931" y="2239109"/>
                    <a:pt x="1803378" y="2259350"/>
                  </a:cubicBezTo>
                  <a:cubicBezTo>
                    <a:pt x="1812120" y="2201101"/>
                    <a:pt x="1819148" y="2140526"/>
                    <a:pt x="1824954" y="2078037"/>
                  </a:cubicBezTo>
                  <a:close/>
                  <a:moveTo>
                    <a:pt x="1042306" y="2077178"/>
                  </a:moveTo>
                  <a:cubicBezTo>
                    <a:pt x="1047949" y="2140175"/>
                    <a:pt x="1055328" y="2201182"/>
                    <a:pt x="1063873" y="2259905"/>
                  </a:cubicBezTo>
                  <a:cubicBezTo>
                    <a:pt x="1119365" y="2238275"/>
                    <a:pt x="1176217" y="2214355"/>
                    <a:pt x="1233887" y="2187801"/>
                  </a:cubicBezTo>
                  <a:cubicBezTo>
                    <a:pt x="1201538" y="2170955"/>
                    <a:pt x="1169452" y="2152957"/>
                    <a:pt x="1137343" y="2134419"/>
                  </a:cubicBezTo>
                  <a:close/>
                  <a:moveTo>
                    <a:pt x="559768" y="1732679"/>
                  </a:moveTo>
                  <a:cubicBezTo>
                    <a:pt x="268524" y="1984850"/>
                    <a:pt x="116369" y="2217202"/>
                    <a:pt x="187266" y="2340000"/>
                  </a:cubicBezTo>
                  <a:cubicBezTo>
                    <a:pt x="258144" y="2462764"/>
                    <a:pt x="535307" y="2447213"/>
                    <a:pt x="899736" y="2322555"/>
                  </a:cubicBezTo>
                  <a:cubicBezTo>
                    <a:pt x="878937" y="2207297"/>
                    <a:pt x="863223" y="2084405"/>
                    <a:pt x="853746" y="1955834"/>
                  </a:cubicBezTo>
                  <a:cubicBezTo>
                    <a:pt x="747454" y="1883220"/>
                    <a:pt x="648878" y="1808453"/>
                    <a:pt x="559768" y="1732679"/>
                  </a:cubicBezTo>
                  <a:close/>
                  <a:moveTo>
                    <a:pt x="2309048" y="1730507"/>
                  </a:moveTo>
                  <a:cubicBezTo>
                    <a:pt x="2220666" y="1807660"/>
                    <a:pt x="2121792" y="1882664"/>
                    <a:pt x="2015235" y="1955625"/>
                  </a:cubicBezTo>
                  <a:cubicBezTo>
                    <a:pt x="2005364" y="2084180"/>
                    <a:pt x="1989894" y="2207119"/>
                    <a:pt x="1967330" y="2322070"/>
                  </a:cubicBezTo>
                  <a:lnTo>
                    <a:pt x="2081685" y="2358048"/>
                  </a:lnTo>
                  <a:cubicBezTo>
                    <a:pt x="2116015" y="2320492"/>
                    <a:pt x="2165526" y="2297468"/>
                    <a:pt x="2220415" y="2297468"/>
                  </a:cubicBezTo>
                  <a:cubicBezTo>
                    <a:pt x="2302230" y="2297468"/>
                    <a:pt x="2372097" y="2348622"/>
                    <a:pt x="2399287" y="2420880"/>
                  </a:cubicBezTo>
                  <a:cubicBezTo>
                    <a:pt x="2542053" y="2432945"/>
                    <a:pt x="2642630" y="2407186"/>
                    <a:pt x="2681420" y="2340000"/>
                  </a:cubicBezTo>
                  <a:cubicBezTo>
                    <a:pt x="2752393" y="2217071"/>
                    <a:pt x="2599836" y="1984353"/>
                    <a:pt x="2309048" y="1730507"/>
                  </a:cubicBezTo>
                  <a:close/>
                  <a:moveTo>
                    <a:pt x="2026056" y="1510554"/>
                  </a:moveTo>
                  <a:cubicBezTo>
                    <a:pt x="2027893" y="1546708"/>
                    <a:pt x="2028343" y="1583211"/>
                    <a:pt x="2028343" y="1620000"/>
                  </a:cubicBezTo>
                  <a:lnTo>
                    <a:pt x="2024251" y="1730716"/>
                  </a:lnTo>
                  <a:lnTo>
                    <a:pt x="2173722" y="1619092"/>
                  </a:lnTo>
                  <a:cubicBezTo>
                    <a:pt x="2127526" y="1582190"/>
                    <a:pt x="2078507" y="1545517"/>
                    <a:pt x="2026056" y="1510554"/>
                  </a:cubicBezTo>
                  <a:close/>
                  <a:moveTo>
                    <a:pt x="844436" y="1509285"/>
                  </a:moveTo>
                  <a:lnTo>
                    <a:pt x="694964" y="1620908"/>
                  </a:lnTo>
                  <a:cubicBezTo>
                    <a:pt x="741160" y="1657811"/>
                    <a:pt x="790179" y="1694484"/>
                    <a:pt x="842630" y="1729447"/>
                  </a:cubicBezTo>
                  <a:cubicBezTo>
                    <a:pt x="840793" y="1693293"/>
                    <a:pt x="840343" y="1656790"/>
                    <a:pt x="840343" y="1620000"/>
                  </a:cubicBezTo>
                  <a:close/>
                  <a:moveTo>
                    <a:pt x="1434343" y="1361184"/>
                  </a:moveTo>
                  <a:cubicBezTo>
                    <a:pt x="1573534" y="1361184"/>
                    <a:pt x="1686371" y="1474021"/>
                    <a:pt x="1686371" y="1613212"/>
                  </a:cubicBezTo>
                  <a:cubicBezTo>
                    <a:pt x="1686371" y="1752403"/>
                    <a:pt x="1573534" y="1865240"/>
                    <a:pt x="1434343" y="1865240"/>
                  </a:cubicBezTo>
                  <a:cubicBezTo>
                    <a:pt x="1295152" y="1865240"/>
                    <a:pt x="1182315" y="1752403"/>
                    <a:pt x="1182315" y="1613212"/>
                  </a:cubicBezTo>
                  <a:cubicBezTo>
                    <a:pt x="1182315" y="1474021"/>
                    <a:pt x="1295152" y="1361184"/>
                    <a:pt x="1434343" y="1361184"/>
                  </a:cubicBezTo>
                  <a:close/>
                  <a:moveTo>
                    <a:pt x="1433770" y="1149513"/>
                  </a:moveTo>
                  <a:cubicBezTo>
                    <a:pt x="1365445" y="1183896"/>
                    <a:pt x="1296585" y="1221489"/>
                    <a:pt x="1227343" y="1261466"/>
                  </a:cubicBezTo>
                  <a:lnTo>
                    <a:pt x="1027157" y="1384911"/>
                  </a:lnTo>
                  <a:cubicBezTo>
                    <a:pt x="1022222" y="1461370"/>
                    <a:pt x="1020343" y="1539922"/>
                    <a:pt x="1020343" y="1620000"/>
                  </a:cubicBezTo>
                  <a:lnTo>
                    <a:pt x="1028287" y="1855786"/>
                  </a:lnTo>
                  <a:cubicBezTo>
                    <a:pt x="1091680" y="1898065"/>
                    <a:pt x="1158394" y="1938727"/>
                    <a:pt x="1227343" y="1978535"/>
                  </a:cubicBezTo>
                  <a:lnTo>
                    <a:pt x="1434916" y="2090488"/>
                  </a:lnTo>
                  <a:cubicBezTo>
                    <a:pt x="1503241" y="2056105"/>
                    <a:pt x="1572101" y="2018511"/>
                    <a:pt x="1641343" y="1978535"/>
                  </a:cubicBezTo>
                  <a:lnTo>
                    <a:pt x="1841530" y="1855090"/>
                  </a:lnTo>
                  <a:cubicBezTo>
                    <a:pt x="1846464" y="1778631"/>
                    <a:pt x="1848343" y="1700079"/>
                    <a:pt x="1848343" y="1620000"/>
                  </a:cubicBezTo>
                  <a:lnTo>
                    <a:pt x="1840399" y="1384214"/>
                  </a:lnTo>
                  <a:cubicBezTo>
                    <a:pt x="1777006" y="1341936"/>
                    <a:pt x="1710293" y="1301274"/>
                    <a:pt x="1641343" y="1261466"/>
                  </a:cubicBezTo>
                  <a:close/>
                  <a:moveTo>
                    <a:pt x="1065308" y="980650"/>
                  </a:moveTo>
                  <a:cubicBezTo>
                    <a:pt x="1056566" y="1038899"/>
                    <a:pt x="1049538" y="1099475"/>
                    <a:pt x="1043732" y="1161964"/>
                  </a:cubicBezTo>
                  <a:cubicBezTo>
                    <a:pt x="1074206" y="1142551"/>
                    <a:pt x="1105539" y="1123943"/>
                    <a:pt x="1137343" y="1105581"/>
                  </a:cubicBezTo>
                  <a:lnTo>
                    <a:pt x="1233271" y="1052839"/>
                  </a:lnTo>
                  <a:cubicBezTo>
                    <a:pt x="1176898" y="1024957"/>
                    <a:pt x="1120756" y="1000892"/>
                    <a:pt x="1065308" y="980650"/>
                  </a:cubicBezTo>
                  <a:close/>
                  <a:moveTo>
                    <a:pt x="1804814" y="980095"/>
                  </a:moveTo>
                  <a:cubicBezTo>
                    <a:pt x="1749321" y="1001726"/>
                    <a:pt x="1692469" y="1025646"/>
                    <a:pt x="1634800" y="1052200"/>
                  </a:cubicBezTo>
                  <a:cubicBezTo>
                    <a:pt x="1667149" y="1069046"/>
                    <a:pt x="1699234" y="1087043"/>
                    <a:pt x="1731343" y="1105581"/>
                  </a:cubicBezTo>
                  <a:lnTo>
                    <a:pt x="1826380" y="1162822"/>
                  </a:lnTo>
                  <a:cubicBezTo>
                    <a:pt x="1820738" y="1099825"/>
                    <a:pt x="1813359" y="1038819"/>
                    <a:pt x="1804814" y="980095"/>
                  </a:cubicBezTo>
                  <a:close/>
                  <a:moveTo>
                    <a:pt x="2432236" y="816002"/>
                  </a:moveTo>
                  <a:cubicBezTo>
                    <a:pt x="2308930" y="820546"/>
                    <a:pt x="2149627" y="855445"/>
                    <a:pt x="1968950" y="917446"/>
                  </a:cubicBezTo>
                  <a:cubicBezTo>
                    <a:pt x="1989749" y="1032703"/>
                    <a:pt x="2005463" y="1155596"/>
                    <a:pt x="2014941" y="1284167"/>
                  </a:cubicBezTo>
                  <a:cubicBezTo>
                    <a:pt x="2121232" y="1356780"/>
                    <a:pt x="2219808" y="1431548"/>
                    <a:pt x="2308918" y="1507322"/>
                  </a:cubicBezTo>
                  <a:cubicBezTo>
                    <a:pt x="2600162" y="1255150"/>
                    <a:pt x="2752317" y="1022798"/>
                    <a:pt x="2681420" y="900000"/>
                  </a:cubicBezTo>
                  <a:cubicBezTo>
                    <a:pt x="2645694" y="838121"/>
                    <a:pt x="2557557" y="811383"/>
                    <a:pt x="2432236" y="816002"/>
                  </a:cubicBezTo>
                  <a:close/>
                  <a:moveTo>
                    <a:pt x="436450" y="816001"/>
                  </a:moveTo>
                  <a:cubicBezTo>
                    <a:pt x="311129" y="811383"/>
                    <a:pt x="222992" y="838121"/>
                    <a:pt x="187266" y="900000"/>
                  </a:cubicBezTo>
                  <a:cubicBezTo>
                    <a:pt x="158404" y="949991"/>
                    <a:pt x="166508" y="1018139"/>
                    <a:pt x="206887" y="1097970"/>
                  </a:cubicBezTo>
                  <a:cubicBezTo>
                    <a:pt x="213842" y="1096217"/>
                    <a:pt x="221021" y="1095812"/>
                    <a:pt x="228294" y="1095812"/>
                  </a:cubicBezTo>
                  <a:cubicBezTo>
                    <a:pt x="334372" y="1095812"/>
                    <a:pt x="420366" y="1181806"/>
                    <a:pt x="420366" y="1287884"/>
                  </a:cubicBezTo>
                  <a:cubicBezTo>
                    <a:pt x="420366" y="1314219"/>
                    <a:pt x="415066" y="1339317"/>
                    <a:pt x="405427" y="1362148"/>
                  </a:cubicBezTo>
                  <a:cubicBezTo>
                    <a:pt x="450585" y="1410442"/>
                    <a:pt x="502437" y="1459559"/>
                    <a:pt x="559639" y="1509493"/>
                  </a:cubicBezTo>
                  <a:cubicBezTo>
                    <a:pt x="648020" y="1432341"/>
                    <a:pt x="746894" y="1357336"/>
                    <a:pt x="853451" y="1284376"/>
                  </a:cubicBezTo>
                  <a:cubicBezTo>
                    <a:pt x="863322" y="1155820"/>
                    <a:pt x="878792" y="1032881"/>
                    <a:pt x="901357" y="917930"/>
                  </a:cubicBezTo>
                  <a:cubicBezTo>
                    <a:pt x="719999" y="855651"/>
                    <a:pt x="560119" y="820559"/>
                    <a:pt x="436450" y="816001"/>
                  </a:cubicBezTo>
                  <a:close/>
                  <a:moveTo>
                    <a:pt x="1434343" y="180000"/>
                  </a:moveTo>
                  <a:cubicBezTo>
                    <a:pt x="1292548" y="180000"/>
                    <a:pt x="1167402" y="427948"/>
                    <a:pt x="1094661" y="806265"/>
                  </a:cubicBezTo>
                  <a:cubicBezTo>
                    <a:pt x="1204832" y="845548"/>
                    <a:pt x="1318864" y="893532"/>
                    <a:pt x="1434887" y="949272"/>
                  </a:cubicBezTo>
                  <a:cubicBezTo>
                    <a:pt x="1551037" y="893162"/>
                    <a:pt x="1665385" y="845301"/>
                    <a:pt x="1775658" y="805671"/>
                  </a:cubicBezTo>
                  <a:cubicBezTo>
                    <a:pt x="1751860" y="684885"/>
                    <a:pt x="1722886" y="577390"/>
                    <a:pt x="1688823" y="487405"/>
                  </a:cubicBezTo>
                  <a:cubicBezTo>
                    <a:pt x="1688009" y="487647"/>
                    <a:pt x="1687191" y="487652"/>
                    <a:pt x="1686371" y="487652"/>
                  </a:cubicBezTo>
                  <a:cubicBezTo>
                    <a:pt x="1580293" y="487652"/>
                    <a:pt x="1494299" y="401658"/>
                    <a:pt x="1494299" y="295580"/>
                  </a:cubicBezTo>
                  <a:cubicBezTo>
                    <a:pt x="1494299" y="264819"/>
                    <a:pt x="1501530" y="235747"/>
                    <a:pt x="1516122" y="210837"/>
                  </a:cubicBezTo>
                  <a:cubicBezTo>
                    <a:pt x="1490583" y="189985"/>
                    <a:pt x="1462798" y="180000"/>
                    <a:pt x="1434343" y="180000"/>
                  </a:cubicBezTo>
                  <a:close/>
                  <a:moveTo>
                    <a:pt x="1434343" y="0"/>
                  </a:moveTo>
                  <a:cubicBezTo>
                    <a:pt x="1509303" y="0"/>
                    <a:pt x="1581019" y="37868"/>
                    <a:pt x="1646062" y="107907"/>
                  </a:cubicBezTo>
                  <a:cubicBezTo>
                    <a:pt x="1659037" y="104972"/>
                    <a:pt x="1672533" y="103508"/>
                    <a:pt x="1686371" y="103508"/>
                  </a:cubicBezTo>
                  <a:cubicBezTo>
                    <a:pt x="1792449" y="103508"/>
                    <a:pt x="1878443" y="189502"/>
                    <a:pt x="1878443" y="295580"/>
                  </a:cubicBezTo>
                  <a:cubicBezTo>
                    <a:pt x="1878443" y="342831"/>
                    <a:pt x="1861381" y="386097"/>
                    <a:pt x="1831228" y="417985"/>
                  </a:cubicBezTo>
                  <a:cubicBezTo>
                    <a:pt x="1871860" y="515668"/>
                    <a:pt x="1906636" y="628220"/>
                    <a:pt x="1935357" y="752219"/>
                  </a:cubicBezTo>
                  <a:cubicBezTo>
                    <a:pt x="2379384" y="616814"/>
                    <a:pt x="2731816" y="627289"/>
                    <a:pt x="2837304" y="810000"/>
                  </a:cubicBezTo>
                  <a:cubicBezTo>
                    <a:pt x="2942793" y="992711"/>
                    <a:pt x="2775650" y="1303161"/>
                    <a:pt x="2436521" y="1620139"/>
                  </a:cubicBezTo>
                  <a:cubicBezTo>
                    <a:pt x="2775698" y="1936928"/>
                    <a:pt x="2942777" y="2247316"/>
                    <a:pt x="2837304" y="2430000"/>
                  </a:cubicBezTo>
                  <a:cubicBezTo>
                    <a:pt x="2771439" y="2544083"/>
                    <a:pt x="2609300" y="2591017"/>
                    <a:pt x="2388706" y="2577188"/>
                  </a:cubicBezTo>
                  <a:cubicBezTo>
                    <a:pt x="2358753" y="2639691"/>
                    <a:pt x="2294480" y="2681612"/>
                    <a:pt x="2220415" y="2681612"/>
                  </a:cubicBezTo>
                  <a:cubicBezTo>
                    <a:pt x="2122541" y="2681612"/>
                    <a:pt x="2041764" y="2608405"/>
                    <a:pt x="2030773" y="2513644"/>
                  </a:cubicBezTo>
                  <a:cubicBezTo>
                    <a:pt x="1999304" y="2506661"/>
                    <a:pt x="1967635" y="2497623"/>
                    <a:pt x="1935485" y="2487821"/>
                  </a:cubicBezTo>
                  <a:cubicBezTo>
                    <a:pt x="1830610" y="2940018"/>
                    <a:pt x="1645322" y="3240000"/>
                    <a:pt x="1434343" y="3240000"/>
                  </a:cubicBezTo>
                  <a:cubicBezTo>
                    <a:pt x="1223366" y="3240000"/>
                    <a:pt x="1038079" y="2940023"/>
                    <a:pt x="933330" y="2487781"/>
                  </a:cubicBezTo>
                  <a:cubicBezTo>
                    <a:pt x="489302" y="2623186"/>
                    <a:pt x="136870" y="2612712"/>
                    <a:pt x="31382" y="2430000"/>
                  </a:cubicBezTo>
                  <a:cubicBezTo>
                    <a:pt x="-74106" y="2247290"/>
                    <a:pt x="93037" y="1936840"/>
                    <a:pt x="432165" y="1619862"/>
                  </a:cubicBezTo>
                  <a:cubicBezTo>
                    <a:pt x="378689" y="1569916"/>
                    <a:pt x="329491" y="1520128"/>
                    <a:pt x="285801" y="1470219"/>
                  </a:cubicBezTo>
                  <a:cubicBezTo>
                    <a:pt x="267844" y="1476857"/>
                    <a:pt x="248431" y="1479956"/>
                    <a:pt x="228294" y="1479956"/>
                  </a:cubicBezTo>
                  <a:cubicBezTo>
                    <a:pt x="122216" y="1479956"/>
                    <a:pt x="36222" y="1393962"/>
                    <a:pt x="36222" y="1287884"/>
                  </a:cubicBezTo>
                  <a:cubicBezTo>
                    <a:pt x="36222" y="1246866"/>
                    <a:pt x="49080" y="1208850"/>
                    <a:pt x="73868" y="1179672"/>
                  </a:cubicBezTo>
                  <a:cubicBezTo>
                    <a:pt x="-4733" y="1033688"/>
                    <a:pt x="-23287" y="904690"/>
                    <a:pt x="31382" y="810000"/>
                  </a:cubicBezTo>
                  <a:cubicBezTo>
                    <a:pt x="136860" y="627306"/>
                    <a:pt x="489234" y="616816"/>
                    <a:pt x="933201" y="752179"/>
                  </a:cubicBezTo>
                  <a:cubicBezTo>
                    <a:pt x="1038076" y="299982"/>
                    <a:pt x="1223365" y="0"/>
                    <a:pt x="14343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59" name="Heart 17">
              <a:extLst>
                <a:ext uri="{FF2B5EF4-FFF2-40B4-BE49-F238E27FC236}">
                  <a16:creationId xmlns="" xmlns:a16="http://schemas.microsoft.com/office/drawing/2014/main" id="{6073EECC-4242-4E2B-B1F1-DE00F9AF9DC8}"/>
                </a:ext>
              </a:extLst>
            </p:cNvPr>
            <p:cNvSpPr/>
            <p:nvPr/>
          </p:nvSpPr>
          <p:spPr>
            <a:xfrm>
              <a:off x="7080464" y="1663425"/>
              <a:ext cx="324888" cy="318540"/>
            </a:xfrm>
            <a:custGeom>
              <a:avLst/>
              <a:gdLst/>
              <a:ahLst/>
              <a:cxnLst/>
              <a:rect l="l" t="t" r="r" b="b"/>
              <a:pathLst>
                <a:path w="3263621" h="3199863">
                  <a:moveTo>
                    <a:pt x="1896188" y="786599"/>
                  </a:moveTo>
                  <a:cubicBezTo>
                    <a:pt x="1878938" y="786251"/>
                    <a:pt x="1861335" y="789280"/>
                    <a:pt x="1844305" y="796082"/>
                  </a:cubicBezTo>
                  <a:cubicBezTo>
                    <a:pt x="1792333" y="816839"/>
                    <a:pt x="1760707" y="866742"/>
                    <a:pt x="1761231" y="919486"/>
                  </a:cubicBezTo>
                  <a:lnTo>
                    <a:pt x="1573886" y="1618665"/>
                  </a:lnTo>
                  <a:lnTo>
                    <a:pt x="1438574" y="1113672"/>
                  </a:lnTo>
                  <a:cubicBezTo>
                    <a:pt x="1424335" y="1060531"/>
                    <a:pt x="1379808" y="1023594"/>
                    <a:pt x="1328543" y="1016456"/>
                  </a:cubicBezTo>
                  <a:cubicBezTo>
                    <a:pt x="1320071" y="1015276"/>
                    <a:pt x="1311415" y="1014911"/>
                    <a:pt x="1302836" y="1018067"/>
                  </a:cubicBezTo>
                  <a:lnTo>
                    <a:pt x="1300556" y="1017667"/>
                  </a:lnTo>
                  <a:cubicBezTo>
                    <a:pt x="1298914" y="1017711"/>
                    <a:pt x="1297275" y="1017786"/>
                    <a:pt x="1295680" y="1018515"/>
                  </a:cubicBezTo>
                  <a:lnTo>
                    <a:pt x="1275904" y="1019755"/>
                  </a:lnTo>
                  <a:cubicBezTo>
                    <a:pt x="1273459" y="1020410"/>
                    <a:pt x="1271049" y="1021129"/>
                    <a:pt x="1269080" y="1023145"/>
                  </a:cubicBezTo>
                  <a:cubicBezTo>
                    <a:pt x="1229892" y="1033156"/>
                    <a:pt x="1196286" y="1061513"/>
                    <a:pt x="1180414" y="1102068"/>
                  </a:cubicBezTo>
                  <a:lnTo>
                    <a:pt x="902406" y="1812437"/>
                  </a:lnTo>
                  <a:lnTo>
                    <a:pt x="612897" y="1812437"/>
                  </a:lnTo>
                  <a:cubicBezTo>
                    <a:pt x="539543" y="1812437"/>
                    <a:pt x="480078" y="1871902"/>
                    <a:pt x="480078" y="1945256"/>
                  </a:cubicBezTo>
                  <a:cubicBezTo>
                    <a:pt x="480078" y="2018610"/>
                    <a:pt x="539543" y="2078075"/>
                    <a:pt x="612897" y="2078075"/>
                  </a:cubicBezTo>
                  <a:lnTo>
                    <a:pt x="966673" y="2078075"/>
                  </a:lnTo>
                  <a:cubicBezTo>
                    <a:pt x="1008666" y="2088839"/>
                    <a:pt x="1051924" y="2075535"/>
                    <a:pt x="1081835" y="2045978"/>
                  </a:cubicBezTo>
                  <a:cubicBezTo>
                    <a:pt x="1105846" y="2028294"/>
                    <a:pt x="1122213" y="2001701"/>
                    <a:pt x="1125659" y="1970866"/>
                  </a:cubicBezTo>
                  <a:lnTo>
                    <a:pt x="1284498" y="1565001"/>
                  </a:lnTo>
                  <a:lnTo>
                    <a:pt x="1443089" y="2156868"/>
                  </a:lnTo>
                  <a:cubicBezTo>
                    <a:pt x="1455914" y="2204733"/>
                    <a:pt x="1493311" y="2239452"/>
                    <a:pt x="1538593" y="2249086"/>
                  </a:cubicBezTo>
                  <a:lnTo>
                    <a:pt x="1542015" y="2250785"/>
                  </a:lnTo>
                  <a:cubicBezTo>
                    <a:pt x="1542604" y="2250943"/>
                    <a:pt x="1543193" y="2251097"/>
                    <a:pt x="1543870" y="2250902"/>
                  </a:cubicBezTo>
                  <a:cubicBezTo>
                    <a:pt x="1553422" y="2254514"/>
                    <a:pt x="1563610" y="2255524"/>
                    <a:pt x="1573886" y="2252783"/>
                  </a:cubicBezTo>
                  <a:cubicBezTo>
                    <a:pt x="1584162" y="2255524"/>
                    <a:pt x="1594351" y="2254515"/>
                    <a:pt x="1603903" y="2250901"/>
                  </a:cubicBezTo>
                  <a:lnTo>
                    <a:pt x="1605758" y="2250785"/>
                  </a:lnTo>
                  <a:cubicBezTo>
                    <a:pt x="1606974" y="2250459"/>
                    <a:pt x="1608181" y="2250118"/>
                    <a:pt x="1609178" y="2249086"/>
                  </a:cubicBezTo>
                  <a:cubicBezTo>
                    <a:pt x="1654461" y="2239453"/>
                    <a:pt x="1691859" y="2204734"/>
                    <a:pt x="1704684" y="2156868"/>
                  </a:cubicBezTo>
                  <a:lnTo>
                    <a:pt x="1921541" y="1347547"/>
                  </a:lnTo>
                  <a:lnTo>
                    <a:pt x="2181705" y="1998928"/>
                  </a:lnTo>
                  <a:cubicBezTo>
                    <a:pt x="2205326" y="2058070"/>
                    <a:pt x="2266689" y="2090865"/>
                    <a:pt x="2326593" y="2078075"/>
                  </a:cubicBezTo>
                  <a:lnTo>
                    <a:pt x="2671200" y="2078075"/>
                  </a:lnTo>
                  <a:cubicBezTo>
                    <a:pt x="2744554" y="2078075"/>
                    <a:pt x="2804019" y="2018610"/>
                    <a:pt x="2804019" y="1945256"/>
                  </a:cubicBezTo>
                  <a:cubicBezTo>
                    <a:pt x="2804019" y="1871902"/>
                    <a:pt x="2744554" y="1812437"/>
                    <a:pt x="2671200" y="1812437"/>
                  </a:cubicBezTo>
                  <a:lnTo>
                    <a:pt x="2393261" y="1812437"/>
                  </a:lnTo>
                  <a:lnTo>
                    <a:pt x="2016914" y="870162"/>
                  </a:lnTo>
                  <a:cubicBezTo>
                    <a:pt x="1996508" y="819071"/>
                    <a:pt x="1947937" y="787642"/>
                    <a:pt x="1896188" y="786599"/>
                  </a:cubicBezTo>
                  <a:close/>
                  <a:moveTo>
                    <a:pt x="773454" y="106"/>
                  </a:moveTo>
                  <a:cubicBezTo>
                    <a:pt x="1097282" y="5742"/>
                    <a:pt x="1441967" y="238301"/>
                    <a:pt x="1631811" y="769863"/>
                  </a:cubicBezTo>
                  <a:cubicBezTo>
                    <a:pt x="2306811" y="-1120137"/>
                    <a:pt x="4939311" y="769863"/>
                    <a:pt x="1631811" y="3199863"/>
                  </a:cubicBezTo>
                  <a:cubicBezTo>
                    <a:pt x="-745455" y="1453301"/>
                    <a:pt x="-54107" y="-14297"/>
                    <a:pt x="773454" y="10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60" name="Rounded Rectangle 25">
              <a:extLst>
                <a:ext uri="{FF2B5EF4-FFF2-40B4-BE49-F238E27FC236}">
                  <a16:creationId xmlns="" xmlns:a16="http://schemas.microsoft.com/office/drawing/2014/main" id="{11F58AA1-3539-4E8B-B0FB-7802210163F6}"/>
                </a:ext>
              </a:extLst>
            </p:cNvPr>
            <p:cNvSpPr/>
            <p:nvPr/>
          </p:nvSpPr>
          <p:spPr>
            <a:xfrm>
              <a:off x="5940450" y="1659330"/>
              <a:ext cx="322534" cy="271830"/>
            </a:xfrm>
            <a:custGeom>
              <a:avLst/>
              <a:gdLst/>
              <a:ahLst/>
              <a:cxnLst/>
              <a:rect l="l" t="t" r="r" b="b"/>
              <a:pathLst>
                <a:path w="3240000" h="2730652">
                  <a:moveTo>
                    <a:pt x="1452811" y="1541940"/>
                  </a:moveTo>
                  <a:lnTo>
                    <a:pt x="1452811" y="1831951"/>
                  </a:lnTo>
                  <a:lnTo>
                    <a:pt x="1162800" y="1831951"/>
                  </a:lnTo>
                  <a:lnTo>
                    <a:pt x="1162800" y="2166329"/>
                  </a:lnTo>
                  <a:lnTo>
                    <a:pt x="1452811" y="2166329"/>
                  </a:lnTo>
                  <a:lnTo>
                    <a:pt x="1452811" y="2456340"/>
                  </a:lnTo>
                  <a:lnTo>
                    <a:pt x="1787189" y="2456340"/>
                  </a:lnTo>
                  <a:lnTo>
                    <a:pt x="1787189" y="2166329"/>
                  </a:lnTo>
                  <a:lnTo>
                    <a:pt x="2077200" y="2166329"/>
                  </a:lnTo>
                  <a:lnTo>
                    <a:pt x="2077200" y="1831951"/>
                  </a:lnTo>
                  <a:lnTo>
                    <a:pt x="1787189" y="1831951"/>
                  </a:lnTo>
                  <a:lnTo>
                    <a:pt x="1787189" y="1541940"/>
                  </a:lnTo>
                  <a:close/>
                  <a:moveTo>
                    <a:pt x="0" y="1278453"/>
                  </a:moveTo>
                  <a:lnTo>
                    <a:pt x="3240000" y="1278453"/>
                  </a:lnTo>
                  <a:lnTo>
                    <a:pt x="3240000" y="2376509"/>
                  </a:lnTo>
                  <a:cubicBezTo>
                    <a:pt x="3240000" y="2572097"/>
                    <a:pt x="3081445" y="2730652"/>
                    <a:pt x="2885857" y="2730652"/>
                  </a:cubicBezTo>
                  <a:lnTo>
                    <a:pt x="354143" y="2730652"/>
                  </a:lnTo>
                  <a:cubicBezTo>
                    <a:pt x="158555" y="2730652"/>
                    <a:pt x="0" y="2572097"/>
                    <a:pt x="0" y="2376509"/>
                  </a:cubicBezTo>
                  <a:close/>
                  <a:moveTo>
                    <a:pt x="1001150" y="200505"/>
                  </a:moveTo>
                  <a:cubicBezTo>
                    <a:pt x="933045" y="200505"/>
                    <a:pt x="877834" y="255715"/>
                    <a:pt x="877834" y="323821"/>
                  </a:cubicBezTo>
                  <a:lnTo>
                    <a:pt x="877834" y="605836"/>
                  </a:lnTo>
                  <a:lnTo>
                    <a:pt x="2362163" y="605836"/>
                  </a:lnTo>
                  <a:lnTo>
                    <a:pt x="2362163" y="323821"/>
                  </a:lnTo>
                  <a:cubicBezTo>
                    <a:pt x="2362163" y="255715"/>
                    <a:pt x="2306952" y="200505"/>
                    <a:pt x="2238846" y="200505"/>
                  </a:cubicBezTo>
                  <a:close/>
                  <a:moveTo>
                    <a:pt x="843301" y="0"/>
                  </a:moveTo>
                  <a:lnTo>
                    <a:pt x="2396696" y="0"/>
                  </a:lnTo>
                  <a:cubicBezTo>
                    <a:pt x="2488075" y="0"/>
                    <a:pt x="2562152" y="74077"/>
                    <a:pt x="2562152" y="165456"/>
                  </a:cubicBezTo>
                  <a:lnTo>
                    <a:pt x="2562152" y="605836"/>
                  </a:lnTo>
                  <a:lnTo>
                    <a:pt x="2885857" y="605836"/>
                  </a:lnTo>
                  <a:cubicBezTo>
                    <a:pt x="3081445" y="605836"/>
                    <a:pt x="3240000" y="764391"/>
                    <a:pt x="3240000" y="959979"/>
                  </a:cubicBezTo>
                  <a:lnTo>
                    <a:pt x="3240000" y="1134437"/>
                  </a:lnTo>
                  <a:lnTo>
                    <a:pt x="0" y="1134437"/>
                  </a:lnTo>
                  <a:lnTo>
                    <a:pt x="0" y="959979"/>
                  </a:lnTo>
                  <a:cubicBezTo>
                    <a:pt x="0" y="764391"/>
                    <a:pt x="158555" y="605836"/>
                    <a:pt x="354143" y="605836"/>
                  </a:cubicBezTo>
                  <a:lnTo>
                    <a:pt x="677845" y="605836"/>
                  </a:lnTo>
                  <a:lnTo>
                    <a:pt x="677845" y="165456"/>
                  </a:lnTo>
                  <a:cubicBezTo>
                    <a:pt x="677845" y="74077"/>
                    <a:pt x="751923" y="0"/>
                    <a:pt x="84330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61" name="Chord 32">
              <a:extLst>
                <a:ext uri="{FF2B5EF4-FFF2-40B4-BE49-F238E27FC236}">
                  <a16:creationId xmlns="" xmlns:a16="http://schemas.microsoft.com/office/drawing/2014/main" id="{21A0C472-AAC4-49A9-948D-97723C0A5ADF}"/>
                </a:ext>
              </a:extLst>
            </p:cNvPr>
            <p:cNvSpPr/>
            <p:nvPr/>
          </p:nvSpPr>
          <p:spPr>
            <a:xfrm>
              <a:off x="6509664" y="2627883"/>
              <a:ext cx="322534" cy="319706"/>
            </a:xfrm>
            <a:custGeom>
              <a:avLst/>
              <a:gdLst/>
              <a:ahLst/>
              <a:cxnLst/>
              <a:rect l="l" t="t" r="r" b="b"/>
              <a:pathLst>
                <a:path w="3240000" h="3211580">
                  <a:moveTo>
                    <a:pt x="991906" y="2959580"/>
                  </a:moveTo>
                  <a:lnTo>
                    <a:pt x="2193254" y="2959580"/>
                  </a:lnTo>
                  <a:cubicBezTo>
                    <a:pt x="2215674" y="2959580"/>
                    <a:pt x="2233849" y="2977755"/>
                    <a:pt x="2233849" y="3000175"/>
                  </a:cubicBezTo>
                  <a:lnTo>
                    <a:pt x="2233849" y="3170985"/>
                  </a:lnTo>
                  <a:cubicBezTo>
                    <a:pt x="2233849" y="3193405"/>
                    <a:pt x="2215674" y="3211580"/>
                    <a:pt x="2193254" y="3211580"/>
                  </a:cubicBezTo>
                  <a:lnTo>
                    <a:pt x="991906" y="3211580"/>
                  </a:lnTo>
                  <a:cubicBezTo>
                    <a:pt x="969486" y="3211580"/>
                    <a:pt x="951311" y="3193405"/>
                    <a:pt x="951311" y="3170985"/>
                  </a:cubicBezTo>
                  <a:lnTo>
                    <a:pt x="951311" y="3000175"/>
                  </a:lnTo>
                  <a:cubicBezTo>
                    <a:pt x="951311" y="2977755"/>
                    <a:pt x="969486" y="2959580"/>
                    <a:pt x="991906" y="2959580"/>
                  </a:cubicBezTo>
                  <a:close/>
                  <a:moveTo>
                    <a:pt x="1439043" y="1763796"/>
                  </a:moveTo>
                  <a:lnTo>
                    <a:pt x="1439043" y="2067459"/>
                  </a:lnTo>
                  <a:lnTo>
                    <a:pt x="1135380" y="2067459"/>
                  </a:lnTo>
                  <a:lnTo>
                    <a:pt x="1135380" y="2374533"/>
                  </a:lnTo>
                  <a:lnTo>
                    <a:pt x="1439043" y="2374533"/>
                  </a:lnTo>
                  <a:lnTo>
                    <a:pt x="1439043" y="2678196"/>
                  </a:lnTo>
                  <a:lnTo>
                    <a:pt x="1746117" y="2678196"/>
                  </a:lnTo>
                  <a:lnTo>
                    <a:pt x="1746117" y="2374533"/>
                  </a:lnTo>
                  <a:lnTo>
                    <a:pt x="2049780" y="2374533"/>
                  </a:lnTo>
                  <a:lnTo>
                    <a:pt x="2049780" y="2067459"/>
                  </a:lnTo>
                  <a:lnTo>
                    <a:pt x="1746117" y="2067459"/>
                  </a:lnTo>
                  <a:lnTo>
                    <a:pt x="1746117" y="1763796"/>
                  </a:lnTo>
                  <a:close/>
                  <a:moveTo>
                    <a:pt x="128358" y="1541040"/>
                  </a:moveTo>
                  <a:lnTo>
                    <a:pt x="3056915" y="1550917"/>
                  </a:lnTo>
                  <a:cubicBezTo>
                    <a:pt x="3061111" y="2078028"/>
                    <a:pt x="2781683" y="2566719"/>
                    <a:pt x="2325284" y="2830467"/>
                  </a:cubicBezTo>
                  <a:lnTo>
                    <a:pt x="2182018" y="2900953"/>
                  </a:lnTo>
                  <a:lnTo>
                    <a:pt x="1002135" y="2900953"/>
                  </a:lnTo>
                  <a:cubicBezTo>
                    <a:pt x="950374" y="2879821"/>
                    <a:pt x="900231" y="2854191"/>
                    <a:pt x="851341" y="2825496"/>
                  </a:cubicBezTo>
                  <a:cubicBezTo>
                    <a:pt x="396732" y="2558675"/>
                    <a:pt x="120607" y="2068110"/>
                    <a:pt x="128358" y="1541040"/>
                  </a:cubicBezTo>
                  <a:close/>
                  <a:moveTo>
                    <a:pt x="61067" y="1230414"/>
                  </a:moveTo>
                  <a:lnTo>
                    <a:pt x="3178933" y="1230414"/>
                  </a:lnTo>
                  <a:cubicBezTo>
                    <a:pt x="3212659" y="1230414"/>
                    <a:pt x="3240000" y="1257755"/>
                    <a:pt x="3240000" y="1291481"/>
                  </a:cubicBezTo>
                  <a:lnTo>
                    <a:pt x="3240000" y="1421347"/>
                  </a:lnTo>
                  <a:cubicBezTo>
                    <a:pt x="3240000" y="1455073"/>
                    <a:pt x="3212659" y="1482414"/>
                    <a:pt x="3178933" y="1482414"/>
                  </a:cubicBezTo>
                  <a:lnTo>
                    <a:pt x="61067" y="1482414"/>
                  </a:lnTo>
                  <a:cubicBezTo>
                    <a:pt x="27341" y="1482414"/>
                    <a:pt x="0" y="1455073"/>
                    <a:pt x="0" y="1421347"/>
                  </a:cubicBezTo>
                  <a:lnTo>
                    <a:pt x="0" y="1291481"/>
                  </a:lnTo>
                  <a:cubicBezTo>
                    <a:pt x="0" y="1257755"/>
                    <a:pt x="27341" y="1230414"/>
                    <a:pt x="61067" y="1230414"/>
                  </a:cubicBezTo>
                  <a:close/>
                  <a:moveTo>
                    <a:pt x="2481726" y="315922"/>
                  </a:moveTo>
                  <a:lnTo>
                    <a:pt x="2862412" y="696608"/>
                  </a:lnTo>
                  <a:lnTo>
                    <a:pt x="2420437" y="1138584"/>
                  </a:lnTo>
                  <a:lnTo>
                    <a:pt x="1659064" y="1138584"/>
                  </a:lnTo>
                  <a:close/>
                  <a:moveTo>
                    <a:pt x="2730827" y="0"/>
                  </a:moveTo>
                  <a:cubicBezTo>
                    <a:pt x="2765703" y="0"/>
                    <a:pt x="2800581" y="13305"/>
                    <a:pt x="2827191" y="39915"/>
                  </a:cubicBezTo>
                  <a:lnTo>
                    <a:pt x="3143636" y="356360"/>
                  </a:lnTo>
                  <a:cubicBezTo>
                    <a:pt x="3196857" y="409581"/>
                    <a:pt x="3196857" y="495868"/>
                    <a:pt x="3143636" y="549088"/>
                  </a:cubicBezTo>
                  <a:lnTo>
                    <a:pt x="3082882" y="609843"/>
                  </a:lnTo>
                  <a:cubicBezTo>
                    <a:pt x="3029661" y="663063"/>
                    <a:pt x="2943375" y="663064"/>
                    <a:pt x="2890155" y="609843"/>
                  </a:cubicBezTo>
                  <a:lnTo>
                    <a:pt x="2573708" y="293397"/>
                  </a:lnTo>
                  <a:cubicBezTo>
                    <a:pt x="2520488" y="240176"/>
                    <a:pt x="2520488" y="153889"/>
                    <a:pt x="2573708" y="100669"/>
                  </a:cubicBezTo>
                  <a:lnTo>
                    <a:pt x="2634463" y="39914"/>
                  </a:lnTo>
                  <a:cubicBezTo>
                    <a:pt x="2661073" y="13305"/>
                    <a:pt x="2695950" y="0"/>
                    <a:pt x="273082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62" name="Rounded Rectangle 40">
              <a:extLst>
                <a:ext uri="{FF2B5EF4-FFF2-40B4-BE49-F238E27FC236}">
                  <a16:creationId xmlns="" xmlns:a16="http://schemas.microsoft.com/office/drawing/2014/main" id="{5820F5DC-6F22-43B6-9A5C-8EC86264E369}"/>
                </a:ext>
              </a:extLst>
            </p:cNvPr>
            <p:cNvSpPr/>
            <p:nvPr/>
          </p:nvSpPr>
          <p:spPr>
            <a:xfrm rot="2942052">
              <a:off x="6522986" y="1320229"/>
              <a:ext cx="299808" cy="318950"/>
            </a:xfrm>
            <a:custGeom>
              <a:avLst/>
              <a:gdLst/>
              <a:ahLst/>
              <a:cxnLst/>
              <a:rect l="l" t="t" r="r" b="b"/>
              <a:pathLst>
                <a:path w="3011706" h="3204001">
                  <a:moveTo>
                    <a:pt x="2432249" y="1011942"/>
                  </a:moveTo>
                  <a:cubicBezTo>
                    <a:pt x="2423608" y="1019482"/>
                    <a:pt x="2416303" y="1028841"/>
                    <a:pt x="2410966" y="1039800"/>
                  </a:cubicBezTo>
                  <a:lnTo>
                    <a:pt x="1969837" y="1945620"/>
                  </a:lnTo>
                  <a:cubicBezTo>
                    <a:pt x="1948488" y="1989457"/>
                    <a:pt x="1966719" y="2042300"/>
                    <a:pt x="2010556" y="2063648"/>
                  </a:cubicBezTo>
                  <a:cubicBezTo>
                    <a:pt x="2054392" y="2084996"/>
                    <a:pt x="2107235" y="2066766"/>
                    <a:pt x="2128583" y="2022929"/>
                  </a:cubicBezTo>
                  <a:lnTo>
                    <a:pt x="2569712" y="1117109"/>
                  </a:lnTo>
                  <a:cubicBezTo>
                    <a:pt x="2591061" y="1073271"/>
                    <a:pt x="2572830" y="1020430"/>
                    <a:pt x="2528993" y="999081"/>
                  </a:cubicBezTo>
                  <a:cubicBezTo>
                    <a:pt x="2496115" y="983070"/>
                    <a:pt x="2458172" y="989322"/>
                    <a:pt x="2432249" y="1011942"/>
                  </a:cubicBezTo>
                  <a:close/>
                  <a:moveTo>
                    <a:pt x="1709549" y="1044955"/>
                  </a:moveTo>
                  <a:cubicBezTo>
                    <a:pt x="1978186" y="735551"/>
                    <a:pt x="2446780" y="702502"/>
                    <a:pt x="2756184" y="971139"/>
                  </a:cubicBezTo>
                  <a:cubicBezTo>
                    <a:pt x="3065588" y="1239776"/>
                    <a:pt x="3098636" y="1708370"/>
                    <a:pt x="2830000" y="2017774"/>
                  </a:cubicBezTo>
                  <a:cubicBezTo>
                    <a:pt x="2561363" y="2327178"/>
                    <a:pt x="2092769" y="2360227"/>
                    <a:pt x="1783365" y="2091590"/>
                  </a:cubicBezTo>
                  <a:cubicBezTo>
                    <a:pt x="1473960" y="1822953"/>
                    <a:pt x="1440912" y="1354359"/>
                    <a:pt x="1709549" y="1044955"/>
                  </a:cubicBezTo>
                  <a:close/>
                  <a:moveTo>
                    <a:pt x="208197" y="1872243"/>
                  </a:moveTo>
                  <a:cubicBezTo>
                    <a:pt x="195168" y="1885273"/>
                    <a:pt x="187109" y="1903273"/>
                    <a:pt x="187109" y="1923155"/>
                  </a:cubicBezTo>
                  <a:lnTo>
                    <a:pt x="187109" y="2715155"/>
                  </a:lnTo>
                  <a:cubicBezTo>
                    <a:pt x="187109" y="2754920"/>
                    <a:pt x="219344" y="2787155"/>
                    <a:pt x="259109" y="2787155"/>
                  </a:cubicBezTo>
                  <a:cubicBezTo>
                    <a:pt x="298874" y="2787155"/>
                    <a:pt x="331109" y="2754920"/>
                    <a:pt x="331109" y="2715155"/>
                  </a:cubicBezTo>
                  <a:lnTo>
                    <a:pt x="331109" y="1923155"/>
                  </a:lnTo>
                  <a:cubicBezTo>
                    <a:pt x="331109" y="1883390"/>
                    <a:pt x="298874" y="1851155"/>
                    <a:pt x="259109" y="1851155"/>
                  </a:cubicBezTo>
                  <a:cubicBezTo>
                    <a:pt x="239226" y="1851156"/>
                    <a:pt x="221226" y="1859214"/>
                    <a:pt x="208197" y="1872243"/>
                  </a:cubicBezTo>
                  <a:close/>
                  <a:moveTo>
                    <a:pt x="0" y="1625202"/>
                  </a:moveTo>
                  <a:cubicBezTo>
                    <a:pt x="418057" y="1737228"/>
                    <a:pt x="858998" y="1737384"/>
                    <a:pt x="1277606" y="1625336"/>
                  </a:cubicBezTo>
                  <a:cubicBezTo>
                    <a:pt x="1277605" y="1938624"/>
                    <a:pt x="1277605" y="2251911"/>
                    <a:pt x="1277605" y="2565198"/>
                  </a:cubicBezTo>
                  <a:cubicBezTo>
                    <a:pt x="1277605" y="2917999"/>
                    <a:pt x="991603" y="3204001"/>
                    <a:pt x="638802" y="3204001"/>
                  </a:cubicBezTo>
                  <a:lnTo>
                    <a:pt x="638803" y="3204000"/>
                  </a:lnTo>
                  <a:cubicBezTo>
                    <a:pt x="286002" y="3204000"/>
                    <a:pt x="0" y="2917999"/>
                    <a:pt x="0" y="2565197"/>
                  </a:cubicBezTo>
                  <a:close/>
                  <a:moveTo>
                    <a:pt x="208197" y="459897"/>
                  </a:moveTo>
                  <a:cubicBezTo>
                    <a:pt x="195167" y="472926"/>
                    <a:pt x="187109" y="490926"/>
                    <a:pt x="187109" y="510808"/>
                  </a:cubicBezTo>
                  <a:lnTo>
                    <a:pt x="187109" y="1302808"/>
                  </a:lnTo>
                  <a:cubicBezTo>
                    <a:pt x="187109" y="1342573"/>
                    <a:pt x="219344" y="1374808"/>
                    <a:pt x="259109" y="1374808"/>
                  </a:cubicBezTo>
                  <a:cubicBezTo>
                    <a:pt x="298874" y="1374808"/>
                    <a:pt x="331109" y="1342573"/>
                    <a:pt x="331109" y="1302808"/>
                  </a:cubicBezTo>
                  <a:lnTo>
                    <a:pt x="331109" y="510808"/>
                  </a:lnTo>
                  <a:cubicBezTo>
                    <a:pt x="331109" y="471043"/>
                    <a:pt x="298874" y="438808"/>
                    <a:pt x="259109" y="438808"/>
                  </a:cubicBezTo>
                  <a:cubicBezTo>
                    <a:pt x="239226" y="438808"/>
                    <a:pt x="221226" y="446867"/>
                    <a:pt x="208197" y="459897"/>
                  </a:cubicBezTo>
                  <a:close/>
                  <a:moveTo>
                    <a:pt x="187101" y="187101"/>
                  </a:moveTo>
                  <a:cubicBezTo>
                    <a:pt x="302701" y="71501"/>
                    <a:pt x="462402" y="0"/>
                    <a:pt x="638803" y="0"/>
                  </a:cubicBezTo>
                  <a:cubicBezTo>
                    <a:pt x="991604" y="0"/>
                    <a:pt x="1277606" y="286002"/>
                    <a:pt x="1277606" y="638803"/>
                  </a:cubicBezTo>
                  <a:lnTo>
                    <a:pt x="1277606" y="1497764"/>
                  </a:lnTo>
                  <a:cubicBezTo>
                    <a:pt x="859958" y="1616355"/>
                    <a:pt x="417375" y="1616210"/>
                    <a:pt x="0" y="1498771"/>
                  </a:cubicBezTo>
                  <a:lnTo>
                    <a:pt x="0" y="638803"/>
                  </a:lnTo>
                  <a:cubicBezTo>
                    <a:pt x="0" y="462403"/>
                    <a:pt x="71500" y="302702"/>
                    <a:pt x="187101" y="1871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63" name="Rounded Rectangle 17">
              <a:extLst>
                <a:ext uri="{FF2B5EF4-FFF2-40B4-BE49-F238E27FC236}">
                  <a16:creationId xmlns="" xmlns:a16="http://schemas.microsoft.com/office/drawing/2014/main" id="{5C3A7F7C-87B3-47C9-AC4C-2A684ED633D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17850" y="2281894"/>
              <a:ext cx="215808" cy="343366"/>
            </a:xfrm>
            <a:custGeom>
              <a:avLst/>
              <a:gdLst/>
              <a:ahLst/>
              <a:cxnLst/>
              <a:rect l="l" t="t" r="r" b="b"/>
              <a:pathLst>
                <a:path w="2016224" h="3207971">
                  <a:moveTo>
                    <a:pt x="854575" y="1382799"/>
                  </a:moveTo>
                  <a:lnTo>
                    <a:pt x="854575" y="1686462"/>
                  </a:lnTo>
                  <a:lnTo>
                    <a:pt x="550912" y="1686462"/>
                  </a:lnTo>
                  <a:lnTo>
                    <a:pt x="550912" y="1993536"/>
                  </a:lnTo>
                  <a:lnTo>
                    <a:pt x="854575" y="1993536"/>
                  </a:lnTo>
                  <a:lnTo>
                    <a:pt x="854575" y="2297199"/>
                  </a:lnTo>
                  <a:lnTo>
                    <a:pt x="1161649" y="2297199"/>
                  </a:lnTo>
                  <a:lnTo>
                    <a:pt x="1161649" y="1993536"/>
                  </a:lnTo>
                  <a:lnTo>
                    <a:pt x="1465312" y="1993536"/>
                  </a:lnTo>
                  <a:lnTo>
                    <a:pt x="1465312" y="1686462"/>
                  </a:lnTo>
                  <a:lnTo>
                    <a:pt x="1161649" y="1686462"/>
                  </a:lnTo>
                  <a:lnTo>
                    <a:pt x="1161649" y="1382799"/>
                  </a:lnTo>
                  <a:close/>
                  <a:moveTo>
                    <a:pt x="397285" y="941591"/>
                  </a:moveTo>
                  <a:lnTo>
                    <a:pt x="1618940" y="941591"/>
                  </a:lnTo>
                  <a:lnTo>
                    <a:pt x="1618940" y="2738407"/>
                  </a:lnTo>
                  <a:lnTo>
                    <a:pt x="397285" y="2738407"/>
                  </a:lnTo>
                  <a:close/>
                  <a:moveTo>
                    <a:pt x="305673" y="849979"/>
                  </a:moveTo>
                  <a:lnTo>
                    <a:pt x="305673" y="2830019"/>
                  </a:lnTo>
                  <a:lnTo>
                    <a:pt x="1710552" y="2830019"/>
                  </a:lnTo>
                  <a:lnTo>
                    <a:pt x="1710552" y="849979"/>
                  </a:lnTo>
                  <a:close/>
                  <a:moveTo>
                    <a:pt x="240515" y="472027"/>
                  </a:moveTo>
                  <a:lnTo>
                    <a:pt x="1775709" y="472027"/>
                  </a:lnTo>
                  <a:cubicBezTo>
                    <a:pt x="1908542" y="472027"/>
                    <a:pt x="2016224" y="579709"/>
                    <a:pt x="2016224" y="712542"/>
                  </a:cubicBezTo>
                  <a:lnTo>
                    <a:pt x="2016224" y="2967456"/>
                  </a:lnTo>
                  <a:cubicBezTo>
                    <a:pt x="2016224" y="3100289"/>
                    <a:pt x="1908542" y="3207971"/>
                    <a:pt x="1775709" y="3207971"/>
                  </a:cubicBezTo>
                  <a:lnTo>
                    <a:pt x="240515" y="3207971"/>
                  </a:lnTo>
                  <a:cubicBezTo>
                    <a:pt x="107682" y="3207971"/>
                    <a:pt x="0" y="3100289"/>
                    <a:pt x="0" y="2967456"/>
                  </a:cubicBezTo>
                  <a:lnTo>
                    <a:pt x="0" y="712542"/>
                  </a:lnTo>
                  <a:cubicBezTo>
                    <a:pt x="0" y="579709"/>
                    <a:pt x="107682" y="472027"/>
                    <a:pt x="240515" y="472027"/>
                  </a:cubicBezTo>
                  <a:close/>
                  <a:moveTo>
                    <a:pt x="515787" y="0"/>
                  </a:moveTo>
                  <a:lnTo>
                    <a:pt x="1500437" y="0"/>
                  </a:lnTo>
                  <a:cubicBezTo>
                    <a:pt x="1541893" y="0"/>
                    <a:pt x="1575500" y="33607"/>
                    <a:pt x="1575500" y="75063"/>
                  </a:cubicBezTo>
                  <a:lnTo>
                    <a:pt x="1575500" y="367990"/>
                  </a:lnTo>
                  <a:lnTo>
                    <a:pt x="440724" y="367990"/>
                  </a:lnTo>
                  <a:lnTo>
                    <a:pt x="440724" y="75063"/>
                  </a:lnTo>
                  <a:cubicBezTo>
                    <a:pt x="440724" y="33607"/>
                    <a:pt x="474331" y="0"/>
                    <a:pt x="51578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64" name="Oval 25">
              <a:extLst>
                <a:ext uri="{FF2B5EF4-FFF2-40B4-BE49-F238E27FC236}">
                  <a16:creationId xmlns="" xmlns:a16="http://schemas.microsoft.com/office/drawing/2014/main" id="{8A8A0221-2C80-4C4D-8D2D-E1EBBC66D5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51283" y="1958406"/>
              <a:ext cx="342900" cy="343366"/>
            </a:xfrm>
            <a:custGeom>
              <a:avLst/>
              <a:gdLst/>
              <a:ahLst/>
              <a:cxnLst/>
              <a:rect l="l" t="t" r="r" b="b"/>
              <a:pathLst>
                <a:path w="3225370" h="3229762">
                  <a:moveTo>
                    <a:pt x="1355872" y="0"/>
                  </a:moveTo>
                  <a:cubicBezTo>
                    <a:pt x="1564636" y="0"/>
                    <a:pt x="1733872" y="169236"/>
                    <a:pt x="1733872" y="378000"/>
                  </a:cubicBezTo>
                  <a:cubicBezTo>
                    <a:pt x="1733872" y="530834"/>
                    <a:pt x="1643169" y="662483"/>
                    <a:pt x="1512292" y="721255"/>
                  </a:cubicBezTo>
                  <a:lnTo>
                    <a:pt x="1607042" y="1169019"/>
                  </a:lnTo>
                  <a:cubicBezTo>
                    <a:pt x="1611319" y="1167786"/>
                    <a:pt x="1615651" y="1167712"/>
                    <a:pt x="1620000" y="1167712"/>
                  </a:cubicBezTo>
                  <a:cubicBezTo>
                    <a:pt x="1828764" y="1167712"/>
                    <a:pt x="1998000" y="1336948"/>
                    <a:pt x="1998000" y="1545712"/>
                  </a:cubicBezTo>
                  <a:lnTo>
                    <a:pt x="1996362" y="1567711"/>
                  </a:lnTo>
                  <a:lnTo>
                    <a:pt x="2525816" y="1711728"/>
                  </a:lnTo>
                  <a:cubicBezTo>
                    <a:pt x="2591164" y="1602543"/>
                    <a:pt x="2710810" y="1530128"/>
                    <a:pt x="2847370" y="1530128"/>
                  </a:cubicBezTo>
                  <a:cubicBezTo>
                    <a:pt x="3056134" y="1530128"/>
                    <a:pt x="3225370" y="1699364"/>
                    <a:pt x="3225370" y="1908128"/>
                  </a:cubicBezTo>
                  <a:cubicBezTo>
                    <a:pt x="3225370" y="2116892"/>
                    <a:pt x="3056134" y="2286128"/>
                    <a:pt x="2847370" y="2286128"/>
                  </a:cubicBezTo>
                  <a:cubicBezTo>
                    <a:pt x="2638606" y="2286128"/>
                    <a:pt x="2469370" y="2116892"/>
                    <a:pt x="2469370" y="1908128"/>
                  </a:cubicBezTo>
                  <a:lnTo>
                    <a:pt x="2475505" y="1847275"/>
                  </a:lnTo>
                  <a:lnTo>
                    <a:pt x="1957861" y="1706471"/>
                  </a:lnTo>
                  <a:cubicBezTo>
                    <a:pt x="1922674" y="1789256"/>
                    <a:pt x="1855841" y="1854310"/>
                    <a:pt x="1773397" y="1890608"/>
                  </a:cubicBezTo>
                  <a:lnTo>
                    <a:pt x="1908290" y="2478637"/>
                  </a:lnTo>
                  <a:cubicBezTo>
                    <a:pt x="2094333" y="2500701"/>
                    <a:pt x="2237929" y="2659462"/>
                    <a:pt x="2237929" y="2851762"/>
                  </a:cubicBezTo>
                  <a:cubicBezTo>
                    <a:pt x="2237929" y="3060526"/>
                    <a:pt x="2068693" y="3229762"/>
                    <a:pt x="1859929" y="3229762"/>
                  </a:cubicBezTo>
                  <a:cubicBezTo>
                    <a:pt x="1651165" y="3229762"/>
                    <a:pt x="1481929" y="3060526"/>
                    <a:pt x="1481929" y="2851762"/>
                  </a:cubicBezTo>
                  <a:cubicBezTo>
                    <a:pt x="1481929" y="2676759"/>
                    <a:pt x="1600854" y="2529533"/>
                    <a:pt x="1762693" y="2487978"/>
                  </a:cubicBezTo>
                  <a:lnTo>
                    <a:pt x="1632951" y="1922407"/>
                  </a:lnTo>
                  <a:cubicBezTo>
                    <a:pt x="1628677" y="1923639"/>
                    <a:pt x="1624347" y="1923712"/>
                    <a:pt x="1620000" y="1923712"/>
                  </a:cubicBezTo>
                  <a:cubicBezTo>
                    <a:pt x="1474614" y="1923712"/>
                    <a:pt x="1348399" y="1841634"/>
                    <a:pt x="1286703" y="1720478"/>
                  </a:cubicBezTo>
                  <a:lnTo>
                    <a:pt x="726463" y="1950491"/>
                  </a:lnTo>
                  <a:cubicBezTo>
                    <a:pt x="745503" y="1995553"/>
                    <a:pt x="756000" y="2045092"/>
                    <a:pt x="756000" y="2097083"/>
                  </a:cubicBezTo>
                  <a:cubicBezTo>
                    <a:pt x="756000" y="2305847"/>
                    <a:pt x="586764" y="2475083"/>
                    <a:pt x="378000" y="2475083"/>
                  </a:cubicBezTo>
                  <a:cubicBezTo>
                    <a:pt x="169236" y="2475083"/>
                    <a:pt x="0" y="2305847"/>
                    <a:pt x="0" y="2097083"/>
                  </a:cubicBezTo>
                  <a:cubicBezTo>
                    <a:pt x="0" y="1888319"/>
                    <a:pt x="169236" y="1719083"/>
                    <a:pt x="378000" y="1719083"/>
                  </a:cubicBezTo>
                  <a:cubicBezTo>
                    <a:pt x="481765" y="1719083"/>
                    <a:pt x="575764" y="1760894"/>
                    <a:pt x="643957" y="1828700"/>
                  </a:cubicBezTo>
                  <a:lnTo>
                    <a:pt x="1245626" y="1581679"/>
                  </a:lnTo>
                  <a:cubicBezTo>
                    <a:pt x="1242578" y="1569964"/>
                    <a:pt x="1242000" y="1557905"/>
                    <a:pt x="1242000" y="1545712"/>
                  </a:cubicBezTo>
                  <a:cubicBezTo>
                    <a:pt x="1242000" y="1391666"/>
                    <a:pt x="1334148" y="1259142"/>
                    <a:pt x="1466584" y="1200827"/>
                  </a:cubicBezTo>
                  <a:lnTo>
                    <a:pt x="1372109" y="754363"/>
                  </a:lnTo>
                  <a:cubicBezTo>
                    <a:pt x="1366762" y="755885"/>
                    <a:pt x="1361331" y="756000"/>
                    <a:pt x="1355872" y="756000"/>
                  </a:cubicBezTo>
                  <a:cubicBezTo>
                    <a:pt x="1147108" y="756000"/>
                    <a:pt x="977872" y="586764"/>
                    <a:pt x="977872" y="378000"/>
                  </a:cubicBezTo>
                  <a:cubicBezTo>
                    <a:pt x="977872" y="169236"/>
                    <a:pt x="1147108" y="0"/>
                    <a:pt x="135587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65" name="Block Arc 20">
              <a:extLst>
                <a:ext uri="{FF2B5EF4-FFF2-40B4-BE49-F238E27FC236}">
                  <a16:creationId xmlns="" xmlns:a16="http://schemas.microsoft.com/office/drawing/2014/main" id="{D2A491B2-B970-4632-8510-227152B05F51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913625" y="2280181"/>
              <a:ext cx="355562" cy="385538"/>
            </a:xfrm>
            <a:custGeom>
              <a:avLst/>
              <a:gdLst/>
              <a:ahLst/>
              <a:cxnLst/>
              <a:rect l="l" t="t" r="r" b="b"/>
              <a:pathLst>
                <a:path w="2958558" h="3207983">
                  <a:moveTo>
                    <a:pt x="376920" y="2960896"/>
                  </a:moveTo>
                  <a:cubicBezTo>
                    <a:pt x="266613" y="2960896"/>
                    <a:pt x="177192" y="2871475"/>
                    <a:pt x="177192" y="2761168"/>
                  </a:cubicBezTo>
                  <a:cubicBezTo>
                    <a:pt x="177192" y="2650861"/>
                    <a:pt x="266613" y="2561440"/>
                    <a:pt x="376920" y="2561440"/>
                  </a:cubicBezTo>
                  <a:cubicBezTo>
                    <a:pt x="487227" y="2561440"/>
                    <a:pt x="576648" y="2650861"/>
                    <a:pt x="576648" y="2761168"/>
                  </a:cubicBezTo>
                  <a:cubicBezTo>
                    <a:pt x="576648" y="2871475"/>
                    <a:pt x="487227" y="2960896"/>
                    <a:pt x="376920" y="2960896"/>
                  </a:cubicBezTo>
                  <a:close/>
                  <a:moveTo>
                    <a:pt x="376921" y="3072323"/>
                  </a:moveTo>
                  <a:cubicBezTo>
                    <a:pt x="539434" y="3072323"/>
                    <a:pt x="671176" y="2940581"/>
                    <a:pt x="671176" y="2778068"/>
                  </a:cubicBezTo>
                  <a:cubicBezTo>
                    <a:pt x="671176" y="2615555"/>
                    <a:pt x="539434" y="2483813"/>
                    <a:pt x="376921" y="2483813"/>
                  </a:cubicBezTo>
                  <a:cubicBezTo>
                    <a:pt x="214408" y="2483813"/>
                    <a:pt x="82666" y="2615555"/>
                    <a:pt x="82666" y="2778068"/>
                  </a:cubicBezTo>
                  <a:cubicBezTo>
                    <a:pt x="82666" y="2940581"/>
                    <a:pt x="214408" y="3072323"/>
                    <a:pt x="376921" y="3072323"/>
                  </a:cubicBezTo>
                  <a:close/>
                  <a:moveTo>
                    <a:pt x="2379939" y="3207575"/>
                  </a:moveTo>
                  <a:cubicBezTo>
                    <a:pt x="2342159" y="3210380"/>
                    <a:pt x="2303308" y="3198772"/>
                    <a:pt x="2272342" y="3172087"/>
                  </a:cubicBezTo>
                  <a:cubicBezTo>
                    <a:pt x="2210411" y="3118717"/>
                    <a:pt x="2203469" y="3025247"/>
                    <a:pt x="2256839" y="2963315"/>
                  </a:cubicBezTo>
                  <a:cubicBezTo>
                    <a:pt x="2292137" y="2922355"/>
                    <a:pt x="2344975" y="2905450"/>
                    <a:pt x="2394194" y="2916618"/>
                  </a:cubicBezTo>
                  <a:lnTo>
                    <a:pt x="2482323" y="2842744"/>
                  </a:lnTo>
                  <a:lnTo>
                    <a:pt x="2486558" y="2847797"/>
                  </a:lnTo>
                  <a:cubicBezTo>
                    <a:pt x="2638916" y="2767056"/>
                    <a:pt x="2628462" y="2744879"/>
                    <a:pt x="2689889" y="2690172"/>
                  </a:cubicBezTo>
                  <a:cubicBezTo>
                    <a:pt x="2722819" y="2655246"/>
                    <a:pt x="2732363" y="2657367"/>
                    <a:pt x="2726376" y="2568558"/>
                  </a:cubicBezTo>
                  <a:lnTo>
                    <a:pt x="2730335" y="2568172"/>
                  </a:lnTo>
                  <a:lnTo>
                    <a:pt x="2726098" y="2568172"/>
                  </a:lnTo>
                  <a:lnTo>
                    <a:pt x="2726098" y="2140027"/>
                  </a:lnTo>
                  <a:lnTo>
                    <a:pt x="2686068" y="2140105"/>
                  </a:lnTo>
                  <a:cubicBezTo>
                    <a:pt x="2685662" y="1932305"/>
                    <a:pt x="2574529" y="1740506"/>
                    <a:pt x="2394530" y="1636956"/>
                  </a:cubicBezTo>
                  <a:cubicBezTo>
                    <a:pt x="2214320" y="1533284"/>
                    <a:pt x="1992511" y="1533845"/>
                    <a:pt x="1812826" y="1638426"/>
                  </a:cubicBezTo>
                  <a:cubicBezTo>
                    <a:pt x="1633353" y="1742884"/>
                    <a:pt x="1523189" y="1935240"/>
                    <a:pt x="1523830" y="2143038"/>
                  </a:cubicBezTo>
                  <a:lnTo>
                    <a:pt x="1483625" y="2143162"/>
                  </a:lnTo>
                  <a:lnTo>
                    <a:pt x="1483625" y="2568172"/>
                  </a:lnTo>
                  <a:lnTo>
                    <a:pt x="1479388" y="2568172"/>
                  </a:lnTo>
                  <a:lnTo>
                    <a:pt x="1483347" y="2568558"/>
                  </a:lnTo>
                  <a:cubicBezTo>
                    <a:pt x="1477359" y="2657367"/>
                    <a:pt x="1486903" y="2655246"/>
                    <a:pt x="1519833" y="2690172"/>
                  </a:cubicBezTo>
                  <a:cubicBezTo>
                    <a:pt x="1581261" y="2744879"/>
                    <a:pt x="1570806" y="2767057"/>
                    <a:pt x="1723166" y="2847797"/>
                  </a:cubicBezTo>
                  <a:lnTo>
                    <a:pt x="1727402" y="2842744"/>
                  </a:lnTo>
                  <a:lnTo>
                    <a:pt x="1815530" y="2916618"/>
                  </a:lnTo>
                  <a:cubicBezTo>
                    <a:pt x="1864749" y="2905450"/>
                    <a:pt x="1917587" y="2922356"/>
                    <a:pt x="1952884" y="2963315"/>
                  </a:cubicBezTo>
                  <a:cubicBezTo>
                    <a:pt x="2006254" y="3025247"/>
                    <a:pt x="1999313" y="3118717"/>
                    <a:pt x="1937381" y="3172087"/>
                  </a:cubicBezTo>
                  <a:cubicBezTo>
                    <a:pt x="1906416" y="3198772"/>
                    <a:pt x="1867565" y="3210380"/>
                    <a:pt x="1829785" y="3207575"/>
                  </a:cubicBezTo>
                  <a:cubicBezTo>
                    <a:pt x="1792004" y="3204769"/>
                    <a:pt x="1755294" y="3187551"/>
                    <a:pt x="1728609" y="3156586"/>
                  </a:cubicBezTo>
                  <a:cubicBezTo>
                    <a:pt x="1704170" y="3128225"/>
                    <a:pt x="1692377" y="3093251"/>
                    <a:pt x="1694258" y="3058558"/>
                  </a:cubicBezTo>
                  <a:lnTo>
                    <a:pt x="1607474" y="2985811"/>
                  </a:lnTo>
                  <a:lnTo>
                    <a:pt x="1609754" y="2983092"/>
                  </a:lnTo>
                  <a:cubicBezTo>
                    <a:pt x="1505378" y="2914609"/>
                    <a:pt x="1454899" y="2874388"/>
                    <a:pt x="1372959" y="2808609"/>
                  </a:cubicBezTo>
                  <a:cubicBezTo>
                    <a:pt x="1301402" y="2768123"/>
                    <a:pt x="1295976" y="2652344"/>
                    <a:pt x="1300245" y="2568172"/>
                  </a:cubicBezTo>
                  <a:lnTo>
                    <a:pt x="1296941" y="2568172"/>
                  </a:lnTo>
                  <a:lnTo>
                    <a:pt x="1296941" y="2143739"/>
                  </a:lnTo>
                  <a:lnTo>
                    <a:pt x="1251342" y="2143880"/>
                  </a:lnTo>
                  <a:cubicBezTo>
                    <a:pt x="1250400" y="1838694"/>
                    <a:pt x="1412261" y="1556194"/>
                    <a:pt x="1675942" y="1402813"/>
                  </a:cubicBezTo>
                  <a:cubicBezTo>
                    <a:pt x="1778114" y="1343381"/>
                    <a:pt x="1889554" y="1306836"/>
                    <a:pt x="2003205" y="1293823"/>
                  </a:cubicBezTo>
                  <a:lnTo>
                    <a:pt x="2003205" y="878785"/>
                  </a:lnTo>
                  <a:lnTo>
                    <a:pt x="1998176" y="878621"/>
                  </a:lnTo>
                  <a:cubicBezTo>
                    <a:pt x="2009560" y="630102"/>
                    <a:pt x="1847671" y="398939"/>
                    <a:pt x="1584243" y="287563"/>
                  </a:cubicBezTo>
                  <a:cubicBezTo>
                    <a:pt x="1373323" y="198386"/>
                    <a:pt x="1125012" y="198092"/>
                    <a:pt x="913796" y="286769"/>
                  </a:cubicBezTo>
                  <a:cubicBezTo>
                    <a:pt x="650203" y="397436"/>
                    <a:pt x="487575" y="627955"/>
                    <a:pt x="497878" y="876315"/>
                  </a:cubicBezTo>
                  <a:lnTo>
                    <a:pt x="492947" y="876461"/>
                  </a:lnTo>
                  <a:lnTo>
                    <a:pt x="492947" y="2424958"/>
                  </a:lnTo>
                  <a:cubicBezTo>
                    <a:pt x="646520" y="2471832"/>
                    <a:pt x="757382" y="2615059"/>
                    <a:pt x="757382" y="2784179"/>
                  </a:cubicBezTo>
                  <a:cubicBezTo>
                    <a:pt x="757382" y="2993324"/>
                    <a:pt x="587836" y="3162870"/>
                    <a:pt x="378691" y="3162870"/>
                  </a:cubicBezTo>
                  <a:cubicBezTo>
                    <a:pt x="169546" y="3162870"/>
                    <a:pt x="0" y="2993324"/>
                    <a:pt x="0" y="2784179"/>
                  </a:cubicBezTo>
                  <a:cubicBezTo>
                    <a:pt x="0" y="2610447"/>
                    <a:pt x="116991" y="2464039"/>
                    <a:pt x="276947" y="2421074"/>
                  </a:cubicBezTo>
                  <a:lnTo>
                    <a:pt x="276947" y="783746"/>
                  </a:lnTo>
                  <a:lnTo>
                    <a:pt x="281758" y="783746"/>
                  </a:lnTo>
                  <a:cubicBezTo>
                    <a:pt x="307533" y="493124"/>
                    <a:pt x="502412" y="231983"/>
                    <a:pt x="801266" y="95774"/>
                  </a:cubicBezTo>
                  <a:cubicBezTo>
                    <a:pt x="1082323" y="-32324"/>
                    <a:pt x="1416727" y="-31901"/>
                    <a:pt x="1697364" y="96907"/>
                  </a:cubicBezTo>
                  <a:cubicBezTo>
                    <a:pt x="1994951" y="233494"/>
                    <a:pt x="2188714" y="494056"/>
                    <a:pt x="2214549" y="783746"/>
                  </a:cubicBezTo>
                  <a:lnTo>
                    <a:pt x="2219205" y="783746"/>
                  </a:lnTo>
                  <a:lnTo>
                    <a:pt x="2219205" y="1295162"/>
                  </a:lnTo>
                  <a:cubicBezTo>
                    <a:pt x="2327099" y="1309357"/>
                    <a:pt x="2432799" y="1344641"/>
                    <a:pt x="2530224" y="1400656"/>
                  </a:cubicBezTo>
                  <a:cubicBezTo>
                    <a:pt x="2794677" y="1552703"/>
                    <a:pt x="2957961" y="1834385"/>
                    <a:pt x="2958558" y="2139573"/>
                  </a:cubicBezTo>
                  <a:lnTo>
                    <a:pt x="2912782" y="2139663"/>
                  </a:lnTo>
                  <a:lnTo>
                    <a:pt x="2912782" y="2568172"/>
                  </a:lnTo>
                  <a:lnTo>
                    <a:pt x="2909478" y="2568172"/>
                  </a:lnTo>
                  <a:cubicBezTo>
                    <a:pt x="2913747" y="2652344"/>
                    <a:pt x="2908320" y="2768123"/>
                    <a:pt x="2836763" y="2808609"/>
                  </a:cubicBezTo>
                  <a:cubicBezTo>
                    <a:pt x="2754824" y="2874388"/>
                    <a:pt x="2704345" y="2914609"/>
                    <a:pt x="2599970" y="2983091"/>
                  </a:cubicBezTo>
                  <a:lnTo>
                    <a:pt x="2602250" y="2985811"/>
                  </a:lnTo>
                  <a:lnTo>
                    <a:pt x="2515466" y="3058559"/>
                  </a:lnTo>
                  <a:cubicBezTo>
                    <a:pt x="2517346" y="3093252"/>
                    <a:pt x="2505554" y="3128225"/>
                    <a:pt x="2481114" y="3156586"/>
                  </a:cubicBezTo>
                  <a:cubicBezTo>
                    <a:pt x="2454429" y="3187551"/>
                    <a:pt x="2417719" y="3204769"/>
                    <a:pt x="2379939" y="32075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</a:endParaRPr>
            </a:p>
          </p:txBody>
        </p:sp>
        <p:sp>
          <p:nvSpPr>
            <p:cNvPr id="66" name="Trapezoid 28">
              <a:extLst>
                <a:ext uri="{FF2B5EF4-FFF2-40B4-BE49-F238E27FC236}">
                  <a16:creationId xmlns="" xmlns:a16="http://schemas.microsoft.com/office/drawing/2014/main" id="{9788695E-8B6F-48E1-A450-8299D4F5B26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91982" y="1942120"/>
              <a:ext cx="283330" cy="343366"/>
            </a:xfrm>
            <a:custGeom>
              <a:avLst/>
              <a:gdLst/>
              <a:ahLst/>
              <a:cxnLst/>
              <a:rect l="l" t="t" r="r" b="b"/>
              <a:pathLst>
                <a:path w="2664297" h="3228846">
                  <a:moveTo>
                    <a:pt x="2006233" y="1910002"/>
                  </a:moveTo>
                  <a:cubicBezTo>
                    <a:pt x="2195393" y="2270441"/>
                    <a:pt x="2396463" y="2592453"/>
                    <a:pt x="2218318" y="2693318"/>
                  </a:cubicBezTo>
                  <a:cubicBezTo>
                    <a:pt x="1760490" y="2959655"/>
                    <a:pt x="875097" y="3011972"/>
                    <a:pt x="413381" y="2693318"/>
                  </a:cubicBezTo>
                  <a:cubicBezTo>
                    <a:pt x="278026" y="2578660"/>
                    <a:pt x="448417" y="2270210"/>
                    <a:pt x="622358" y="1918652"/>
                  </a:cubicBezTo>
                  <a:close/>
                  <a:moveTo>
                    <a:pt x="998355" y="318176"/>
                  </a:moveTo>
                  <a:lnTo>
                    <a:pt x="1054483" y="938365"/>
                  </a:lnTo>
                  <a:cubicBezTo>
                    <a:pt x="1073419" y="1202005"/>
                    <a:pt x="-94533" y="2544942"/>
                    <a:pt x="263185" y="2803859"/>
                  </a:cubicBezTo>
                  <a:cubicBezTo>
                    <a:pt x="799752" y="3120272"/>
                    <a:pt x="1828684" y="3068324"/>
                    <a:pt x="2360732" y="2803859"/>
                  </a:cubicBezTo>
                  <a:cubicBezTo>
                    <a:pt x="2817826" y="2582721"/>
                    <a:pt x="1567592" y="1249230"/>
                    <a:pt x="1559424" y="938364"/>
                  </a:cubicBezTo>
                  <a:lnTo>
                    <a:pt x="1635785" y="320808"/>
                  </a:lnTo>
                  <a:lnTo>
                    <a:pt x="1616510" y="323841"/>
                  </a:lnTo>
                  <a:cubicBezTo>
                    <a:pt x="1541035" y="362546"/>
                    <a:pt x="1432716" y="386340"/>
                    <a:pt x="1312455" y="386340"/>
                  </a:cubicBezTo>
                  <a:cubicBezTo>
                    <a:pt x="1186664" y="386340"/>
                    <a:pt x="1073940" y="360308"/>
                    <a:pt x="998355" y="318176"/>
                  </a:cubicBezTo>
                  <a:close/>
                  <a:moveTo>
                    <a:pt x="1312455" y="60748"/>
                  </a:moveTo>
                  <a:cubicBezTo>
                    <a:pt x="1155275" y="60748"/>
                    <a:pt x="1027857" y="120035"/>
                    <a:pt x="1027857" y="193171"/>
                  </a:cubicBezTo>
                  <a:cubicBezTo>
                    <a:pt x="1027857" y="266307"/>
                    <a:pt x="1155275" y="325594"/>
                    <a:pt x="1312455" y="325594"/>
                  </a:cubicBezTo>
                  <a:cubicBezTo>
                    <a:pt x="1469634" y="325594"/>
                    <a:pt x="1597052" y="266307"/>
                    <a:pt x="1597052" y="193171"/>
                  </a:cubicBezTo>
                  <a:cubicBezTo>
                    <a:pt x="1597052" y="120035"/>
                    <a:pt x="1469634" y="60748"/>
                    <a:pt x="1312455" y="60748"/>
                  </a:cubicBezTo>
                  <a:close/>
                  <a:moveTo>
                    <a:pt x="1312455" y="0"/>
                  </a:moveTo>
                  <a:cubicBezTo>
                    <a:pt x="1537130" y="0"/>
                    <a:pt x="1720121" y="83046"/>
                    <a:pt x="1726235" y="186847"/>
                  </a:cubicBezTo>
                  <a:cubicBezTo>
                    <a:pt x="1726742" y="186524"/>
                    <a:pt x="1727174" y="186120"/>
                    <a:pt x="1727606" y="185717"/>
                  </a:cubicBezTo>
                  <a:lnTo>
                    <a:pt x="1727102" y="190850"/>
                  </a:lnTo>
                  <a:cubicBezTo>
                    <a:pt x="1727595" y="191614"/>
                    <a:pt x="1727605" y="192391"/>
                    <a:pt x="1727605" y="193170"/>
                  </a:cubicBezTo>
                  <a:lnTo>
                    <a:pt x="1726271" y="199326"/>
                  </a:lnTo>
                  <a:lnTo>
                    <a:pt x="1655630" y="919826"/>
                  </a:lnTo>
                  <a:cubicBezTo>
                    <a:pt x="1665213" y="1268678"/>
                    <a:pt x="3079202" y="2735754"/>
                    <a:pt x="2542920" y="2983914"/>
                  </a:cubicBezTo>
                  <a:cubicBezTo>
                    <a:pt x="1918698" y="3280693"/>
                    <a:pt x="711513" y="3338989"/>
                    <a:pt x="81991" y="2983914"/>
                  </a:cubicBezTo>
                  <a:cubicBezTo>
                    <a:pt x="-337699" y="2693358"/>
                    <a:pt x="991496" y="1215684"/>
                    <a:pt x="969280" y="919828"/>
                  </a:cubicBezTo>
                  <a:lnTo>
                    <a:pt x="898640" y="199335"/>
                  </a:lnTo>
                  <a:cubicBezTo>
                    <a:pt x="897375" y="197339"/>
                    <a:pt x="897304" y="195258"/>
                    <a:pt x="897304" y="193170"/>
                  </a:cubicBezTo>
                  <a:lnTo>
                    <a:pt x="897808" y="190847"/>
                  </a:lnTo>
                  <a:lnTo>
                    <a:pt x="897305" y="185717"/>
                  </a:lnTo>
                  <a:lnTo>
                    <a:pt x="898687" y="186789"/>
                  </a:lnTo>
                  <a:cubicBezTo>
                    <a:pt x="904857" y="83015"/>
                    <a:pt x="1087821" y="0"/>
                    <a:pt x="131245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00"/>
            </a:p>
          </p:txBody>
        </p:sp>
      </p:grpSp>
      <p:sp>
        <p:nvSpPr>
          <p:cNvPr id="68" name="Right Triangle 67">
            <a:extLst>
              <a:ext uri="{FF2B5EF4-FFF2-40B4-BE49-F238E27FC236}">
                <a16:creationId xmlns="" xmlns:a16="http://schemas.microsoft.com/office/drawing/2014/main" id="{61D906CB-6F00-4313-8BF4-8D6F73FCA564}"/>
              </a:ext>
            </a:extLst>
          </p:cNvPr>
          <p:cNvSpPr/>
          <p:nvPr/>
        </p:nvSpPr>
        <p:spPr>
          <a:xfrm>
            <a:off x="-10305" y="0"/>
            <a:ext cx="4890704" cy="51435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4CD23C1A-BE80-4BAB-9EFD-3E2A28811B74}"/>
              </a:ext>
            </a:extLst>
          </p:cNvPr>
          <p:cNvSpPr/>
          <p:nvPr/>
        </p:nvSpPr>
        <p:spPr>
          <a:xfrm>
            <a:off x="1944806" y="574414"/>
            <a:ext cx="7199083" cy="18015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F691C40-340A-44BC-A6B3-C3A20A9ED913}"/>
              </a:ext>
            </a:extLst>
          </p:cNvPr>
          <p:cNvSpPr txBox="1"/>
          <p:nvPr/>
        </p:nvSpPr>
        <p:spPr>
          <a:xfrm>
            <a:off x="3347113" y="946413"/>
            <a:ext cx="5796887" cy="761747"/>
          </a:xfrm>
          <a:prstGeom prst="rect">
            <a:avLst/>
          </a:prstGeom>
          <a:noFill/>
        </p:spPr>
        <p:txBody>
          <a:bodyPr wrap="square" lIns="68580" tIns="34290" rIns="68580" bIns="34290" rtlCol="0" anchor="ctr">
            <a:spAutoFit/>
          </a:bodyPr>
          <a:lstStyle/>
          <a:p>
            <a:r>
              <a:rPr lang="en-US" altLang="ko-KR" sz="45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45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B2F21A8-A2DC-448E-8003-AFE4C77CBA6F}"/>
              </a:ext>
            </a:extLst>
          </p:cNvPr>
          <p:cNvSpPr txBox="1"/>
          <p:nvPr/>
        </p:nvSpPr>
        <p:spPr>
          <a:xfrm>
            <a:off x="3347073" y="1592926"/>
            <a:ext cx="5796816" cy="300083"/>
          </a:xfrm>
          <a:prstGeom prst="rect">
            <a:avLst/>
          </a:prstGeom>
          <a:noFill/>
        </p:spPr>
        <p:txBody>
          <a:bodyPr wrap="square" lIns="68580" tIns="34290" rIns="68580" bIns="34290" rtlCol="0" anchor="ctr">
            <a:spAutoFit/>
          </a:bodyPr>
          <a:lstStyle/>
          <a:p>
            <a:r>
              <a:rPr lang="en-US" altLang="ko-KR" sz="1500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sz="15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0305" y="844893"/>
            <a:ext cx="4185616" cy="4315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2242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PNG IMAGES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97D57FD0-55F8-49A2-A9D2-4097B7B51427}"/>
              </a:ext>
            </a:extLst>
          </p:cNvPr>
          <p:cNvGrpSpPr/>
          <p:nvPr/>
        </p:nvGrpSpPr>
        <p:grpSpPr>
          <a:xfrm rot="5400000">
            <a:off x="-1179928" y="2642294"/>
            <a:ext cx="3726308" cy="576647"/>
            <a:chOff x="477110" y="4905446"/>
            <a:chExt cx="11078677" cy="1714429"/>
          </a:xfrm>
        </p:grpSpPr>
        <p:sp>
          <p:nvSpPr>
            <p:cNvPr id="4" name="Freeform: Shape 3">
              <a:extLst>
                <a:ext uri="{FF2B5EF4-FFF2-40B4-BE49-F238E27FC236}">
                  <a16:creationId xmlns="" xmlns:a16="http://schemas.microsoft.com/office/drawing/2014/main" id="{B5C33C5A-074C-4CFA-BB8B-B8FA799E3683}"/>
                </a:ext>
              </a:extLst>
            </p:cNvPr>
            <p:cNvSpPr/>
            <p:nvPr/>
          </p:nvSpPr>
          <p:spPr>
            <a:xfrm>
              <a:off x="6913640" y="4905446"/>
              <a:ext cx="4642147" cy="1714429"/>
            </a:xfrm>
            <a:custGeom>
              <a:avLst/>
              <a:gdLst>
                <a:gd name="connsiteX0" fmla="*/ 4794342 w 4797505"/>
                <a:gd name="connsiteY0" fmla="*/ 184721 h 1771805"/>
                <a:gd name="connsiteX1" fmla="*/ 4759588 w 4797505"/>
                <a:gd name="connsiteY1" fmla="*/ 70236 h 1771805"/>
                <a:gd name="connsiteX2" fmla="*/ 4668953 w 4797505"/>
                <a:gd name="connsiteY2" fmla="*/ 27303 h 1771805"/>
                <a:gd name="connsiteX3" fmla="*/ 4624657 w 4797505"/>
                <a:gd name="connsiteY3" fmla="*/ 6178 h 1771805"/>
                <a:gd name="connsiteX4" fmla="*/ 4564007 w 4797505"/>
                <a:gd name="connsiteY4" fmla="*/ 39570 h 1771805"/>
                <a:gd name="connsiteX5" fmla="*/ 4616480 w 4797505"/>
                <a:gd name="connsiteY5" fmla="*/ 84546 h 1771805"/>
                <a:gd name="connsiteX6" fmla="*/ 4665545 w 4797505"/>
                <a:gd name="connsiteY6" fmla="*/ 71598 h 1771805"/>
                <a:gd name="connsiteX7" fmla="*/ 4727559 w 4797505"/>
                <a:gd name="connsiteY7" fmla="*/ 101583 h 1771805"/>
                <a:gd name="connsiteX8" fmla="*/ 4750047 w 4797505"/>
                <a:gd name="connsiteY8" fmla="*/ 180633 h 1771805"/>
                <a:gd name="connsiteX9" fmla="*/ 4663501 w 4797505"/>
                <a:gd name="connsiteY9" fmla="*/ 456625 h 1771805"/>
                <a:gd name="connsiteX10" fmla="*/ 4638968 w 4797505"/>
                <a:gd name="connsiteY10" fmla="*/ 494787 h 1771805"/>
                <a:gd name="connsiteX11" fmla="*/ 4613073 w 4797505"/>
                <a:gd name="connsiteY11" fmla="*/ 507054 h 1771805"/>
                <a:gd name="connsiteX12" fmla="*/ 4430440 w 4797505"/>
                <a:gd name="connsiteY12" fmla="*/ 593600 h 1771805"/>
                <a:gd name="connsiteX13" fmla="*/ 4257349 w 4797505"/>
                <a:gd name="connsiteY13" fmla="*/ 504328 h 1771805"/>
                <a:gd name="connsiteX14" fmla="*/ 4231453 w 4797505"/>
                <a:gd name="connsiteY14" fmla="*/ 492062 h 1771805"/>
                <a:gd name="connsiteX15" fmla="*/ 4206920 w 4797505"/>
                <a:gd name="connsiteY15" fmla="*/ 453900 h 1771805"/>
                <a:gd name="connsiteX16" fmla="*/ 4119011 w 4797505"/>
                <a:gd name="connsiteY16" fmla="*/ 178588 h 1771805"/>
                <a:gd name="connsiteX17" fmla="*/ 4140818 w 4797505"/>
                <a:gd name="connsiteY17" fmla="*/ 99538 h 1771805"/>
                <a:gd name="connsiteX18" fmla="*/ 4203513 w 4797505"/>
                <a:gd name="connsiteY18" fmla="*/ 69554 h 1771805"/>
                <a:gd name="connsiteX19" fmla="*/ 4252578 w 4797505"/>
                <a:gd name="connsiteY19" fmla="*/ 82502 h 1771805"/>
                <a:gd name="connsiteX20" fmla="*/ 4305051 w 4797505"/>
                <a:gd name="connsiteY20" fmla="*/ 37525 h 1771805"/>
                <a:gd name="connsiteX21" fmla="*/ 4244401 w 4797505"/>
                <a:gd name="connsiteY21" fmla="*/ 4134 h 1771805"/>
                <a:gd name="connsiteX22" fmla="*/ 4199424 w 4797505"/>
                <a:gd name="connsiteY22" fmla="*/ 25259 h 1771805"/>
                <a:gd name="connsiteX23" fmla="*/ 4109471 w 4797505"/>
                <a:gd name="connsiteY23" fmla="*/ 68191 h 1771805"/>
                <a:gd name="connsiteX24" fmla="*/ 4075398 w 4797505"/>
                <a:gd name="connsiteY24" fmla="*/ 183359 h 1771805"/>
                <a:gd name="connsiteX25" fmla="*/ 4196698 w 4797505"/>
                <a:gd name="connsiteY25" fmla="*/ 520002 h 1771805"/>
                <a:gd name="connsiteX26" fmla="*/ 4204195 w 4797505"/>
                <a:gd name="connsiteY26" fmla="*/ 549986 h 1771805"/>
                <a:gd name="connsiteX27" fmla="*/ 4391597 w 4797505"/>
                <a:gd name="connsiteY27" fmla="*/ 660383 h 1771805"/>
                <a:gd name="connsiteX28" fmla="*/ 4391597 w 4797505"/>
                <a:gd name="connsiteY28" fmla="*/ 928880 h 1771805"/>
                <a:gd name="connsiteX29" fmla="*/ 4318680 w 4797505"/>
                <a:gd name="connsiteY29" fmla="*/ 1031099 h 1771805"/>
                <a:gd name="connsiteX30" fmla="*/ 3718992 w 4797505"/>
                <a:gd name="connsiteY30" fmla="*/ 1031099 h 1771805"/>
                <a:gd name="connsiteX31" fmla="*/ 3638579 w 4797505"/>
                <a:gd name="connsiteY31" fmla="*/ 673331 h 1771805"/>
                <a:gd name="connsiteX32" fmla="*/ 3626313 w 4797505"/>
                <a:gd name="connsiteY32" fmla="*/ 654250 h 1771805"/>
                <a:gd name="connsiteX33" fmla="*/ 3604506 w 4797505"/>
                <a:gd name="connsiteY33" fmla="*/ 646754 h 1771805"/>
                <a:gd name="connsiteX34" fmla="*/ 3603825 w 4797505"/>
                <a:gd name="connsiteY34" fmla="*/ 646754 h 1771805"/>
                <a:gd name="connsiteX35" fmla="*/ 3582018 w 4797505"/>
                <a:gd name="connsiteY35" fmla="*/ 654931 h 1771805"/>
                <a:gd name="connsiteX36" fmla="*/ 3570433 w 4797505"/>
                <a:gd name="connsiteY36" fmla="*/ 674694 h 1771805"/>
                <a:gd name="connsiteX37" fmla="*/ 3504331 w 4797505"/>
                <a:gd name="connsiteY37" fmla="*/ 1030418 h 1771805"/>
                <a:gd name="connsiteX38" fmla="*/ 3404837 w 4797505"/>
                <a:gd name="connsiteY38" fmla="*/ 1030418 h 1771805"/>
                <a:gd name="connsiteX39" fmla="*/ 3272633 w 4797505"/>
                <a:gd name="connsiteY39" fmla="*/ 319651 h 1771805"/>
                <a:gd name="connsiteX40" fmla="*/ 3261048 w 4797505"/>
                <a:gd name="connsiteY40" fmla="*/ 298526 h 1771805"/>
                <a:gd name="connsiteX41" fmla="*/ 3238560 w 4797505"/>
                <a:gd name="connsiteY41" fmla="*/ 290348 h 1771805"/>
                <a:gd name="connsiteX42" fmla="*/ 3216072 w 4797505"/>
                <a:gd name="connsiteY42" fmla="*/ 298526 h 1771805"/>
                <a:gd name="connsiteX43" fmla="*/ 3204487 w 4797505"/>
                <a:gd name="connsiteY43" fmla="*/ 319651 h 1771805"/>
                <a:gd name="connsiteX44" fmla="*/ 3060016 w 4797505"/>
                <a:gd name="connsiteY44" fmla="*/ 1199421 h 1771805"/>
                <a:gd name="connsiteX45" fmla="*/ 3046387 w 4797505"/>
                <a:gd name="connsiteY45" fmla="*/ 1041321 h 1771805"/>
                <a:gd name="connsiteX46" fmla="*/ 3035484 w 4797505"/>
                <a:gd name="connsiteY46" fmla="*/ 1018833 h 1771805"/>
                <a:gd name="connsiteX47" fmla="*/ 3012314 w 4797505"/>
                <a:gd name="connsiteY47" fmla="*/ 1009293 h 1771805"/>
                <a:gd name="connsiteX48" fmla="*/ 2970745 w 4797505"/>
                <a:gd name="connsiteY48" fmla="*/ 1009293 h 1771805"/>
                <a:gd name="connsiteX49" fmla="*/ 2970745 w 4797505"/>
                <a:gd name="connsiteY49" fmla="*/ 1008611 h 1771805"/>
                <a:gd name="connsiteX50" fmla="*/ 2938716 w 4797505"/>
                <a:gd name="connsiteY50" fmla="*/ 1008611 h 1771805"/>
                <a:gd name="connsiteX51" fmla="*/ 2909413 w 4797505"/>
                <a:gd name="connsiteY51" fmla="*/ 1008611 h 1771805"/>
                <a:gd name="connsiteX52" fmla="*/ 1420414 w 4797505"/>
                <a:gd name="connsiteY52" fmla="*/ 1008611 h 1771805"/>
                <a:gd name="connsiteX53" fmla="*/ 1399289 w 4797505"/>
                <a:gd name="connsiteY53" fmla="*/ 1008611 h 1771805"/>
                <a:gd name="connsiteX54" fmla="*/ 1380889 w 4797505"/>
                <a:gd name="connsiteY54" fmla="*/ 1008611 h 1771805"/>
                <a:gd name="connsiteX55" fmla="*/ 1358401 w 4797505"/>
                <a:gd name="connsiteY55" fmla="*/ 1016789 h 1771805"/>
                <a:gd name="connsiteX56" fmla="*/ 1346816 w 4797505"/>
                <a:gd name="connsiteY56" fmla="*/ 1037914 h 1771805"/>
                <a:gd name="connsiteX57" fmla="*/ 1250048 w 4797505"/>
                <a:gd name="connsiteY57" fmla="*/ 1495176 h 1771805"/>
                <a:gd name="connsiteX58" fmla="*/ 1083771 w 4797505"/>
                <a:gd name="connsiteY58" fmla="*/ 567023 h 1771805"/>
                <a:gd name="connsiteX59" fmla="*/ 1072186 w 4797505"/>
                <a:gd name="connsiteY59" fmla="*/ 545897 h 1771805"/>
                <a:gd name="connsiteX60" fmla="*/ 1049698 w 4797505"/>
                <a:gd name="connsiteY60" fmla="*/ 537720 h 1771805"/>
                <a:gd name="connsiteX61" fmla="*/ 1049016 w 4797505"/>
                <a:gd name="connsiteY61" fmla="*/ 537720 h 1771805"/>
                <a:gd name="connsiteX62" fmla="*/ 1048335 w 4797505"/>
                <a:gd name="connsiteY62" fmla="*/ 537720 h 1771805"/>
                <a:gd name="connsiteX63" fmla="*/ 1025847 w 4797505"/>
                <a:gd name="connsiteY63" fmla="*/ 547260 h 1771805"/>
                <a:gd name="connsiteX64" fmla="*/ 1014943 w 4797505"/>
                <a:gd name="connsiteY64" fmla="*/ 569748 h 1771805"/>
                <a:gd name="connsiteX65" fmla="*/ 978144 w 4797505"/>
                <a:gd name="connsiteY65" fmla="*/ 1009293 h 1771805"/>
                <a:gd name="connsiteX66" fmla="*/ 899094 w 4797505"/>
                <a:gd name="connsiteY66" fmla="*/ 1009293 h 1771805"/>
                <a:gd name="connsiteX67" fmla="*/ 876606 w 4797505"/>
                <a:gd name="connsiteY67" fmla="*/ 1017470 h 1771805"/>
                <a:gd name="connsiteX68" fmla="*/ 865021 w 4797505"/>
                <a:gd name="connsiteY68" fmla="*/ 1038595 h 1771805"/>
                <a:gd name="connsiteX69" fmla="*/ 805052 w 4797505"/>
                <a:gd name="connsiteY69" fmla="*/ 1289374 h 1771805"/>
                <a:gd name="connsiteX70" fmla="*/ 775068 w 4797505"/>
                <a:gd name="connsiteY70" fmla="*/ 1052906 h 1771805"/>
                <a:gd name="connsiteX71" fmla="*/ 762801 w 4797505"/>
                <a:gd name="connsiteY71" fmla="*/ 1033144 h 1771805"/>
                <a:gd name="connsiteX72" fmla="*/ 740995 w 4797505"/>
                <a:gd name="connsiteY72" fmla="*/ 1025648 h 1771805"/>
                <a:gd name="connsiteX73" fmla="*/ 3651 w 4797505"/>
                <a:gd name="connsiteY73" fmla="*/ 1025648 h 1771805"/>
                <a:gd name="connsiteX74" fmla="*/ 3651 w 4797505"/>
                <a:gd name="connsiteY74" fmla="*/ 1095157 h 1771805"/>
                <a:gd name="connsiteX75" fmla="*/ 713055 w 4797505"/>
                <a:gd name="connsiteY75" fmla="*/ 1095157 h 1771805"/>
                <a:gd name="connsiteX76" fmla="*/ 775749 w 4797505"/>
                <a:gd name="connsiteY76" fmla="*/ 1486999 h 1771805"/>
                <a:gd name="connsiteX77" fmla="*/ 788016 w 4797505"/>
                <a:gd name="connsiteY77" fmla="*/ 1506761 h 1771805"/>
                <a:gd name="connsiteX78" fmla="*/ 810504 w 4797505"/>
                <a:gd name="connsiteY78" fmla="*/ 1514257 h 1771805"/>
                <a:gd name="connsiteX79" fmla="*/ 810504 w 4797505"/>
                <a:gd name="connsiteY79" fmla="*/ 1514257 h 1771805"/>
                <a:gd name="connsiteX80" fmla="*/ 832311 w 4797505"/>
                <a:gd name="connsiteY80" fmla="*/ 1506080 h 1771805"/>
                <a:gd name="connsiteX81" fmla="*/ 843896 w 4797505"/>
                <a:gd name="connsiteY81" fmla="*/ 1485636 h 1771805"/>
                <a:gd name="connsiteX82" fmla="*/ 929079 w 4797505"/>
                <a:gd name="connsiteY82" fmla="*/ 1080165 h 1771805"/>
                <a:gd name="connsiteX83" fmla="*/ 1010173 w 4797505"/>
                <a:gd name="connsiteY83" fmla="*/ 1080165 h 1771805"/>
                <a:gd name="connsiteX84" fmla="*/ 1033343 w 4797505"/>
                <a:gd name="connsiteY84" fmla="*/ 1071306 h 1771805"/>
                <a:gd name="connsiteX85" fmla="*/ 1044246 w 4797505"/>
                <a:gd name="connsiteY85" fmla="*/ 1048817 h 1771805"/>
                <a:gd name="connsiteX86" fmla="*/ 1057875 w 4797505"/>
                <a:gd name="connsiteY86" fmla="*/ 890036 h 1771805"/>
                <a:gd name="connsiteX87" fmla="*/ 1216656 w 4797505"/>
                <a:gd name="connsiteY87" fmla="*/ 1740503 h 1771805"/>
                <a:gd name="connsiteX88" fmla="*/ 1228241 w 4797505"/>
                <a:gd name="connsiteY88" fmla="*/ 1761629 h 1771805"/>
                <a:gd name="connsiteX89" fmla="*/ 1250730 w 4797505"/>
                <a:gd name="connsiteY89" fmla="*/ 1769806 h 1771805"/>
                <a:gd name="connsiteX90" fmla="*/ 1273218 w 4797505"/>
                <a:gd name="connsiteY90" fmla="*/ 1760947 h 1771805"/>
                <a:gd name="connsiteX91" fmla="*/ 1284803 w 4797505"/>
                <a:gd name="connsiteY91" fmla="*/ 1739822 h 1771805"/>
                <a:gd name="connsiteX92" fmla="*/ 1410192 w 4797505"/>
                <a:gd name="connsiteY92" fmla="*/ 1078802 h 1771805"/>
                <a:gd name="connsiteX93" fmla="*/ 2907369 w 4797505"/>
                <a:gd name="connsiteY93" fmla="*/ 1078802 h 1771805"/>
                <a:gd name="connsiteX94" fmla="*/ 2936671 w 4797505"/>
                <a:gd name="connsiteY94" fmla="*/ 1078802 h 1771805"/>
                <a:gd name="connsiteX95" fmla="*/ 2968700 w 4797505"/>
                <a:gd name="connsiteY95" fmla="*/ 1078802 h 1771805"/>
                <a:gd name="connsiteX96" fmla="*/ 2968700 w 4797505"/>
                <a:gd name="connsiteY96" fmla="*/ 1078120 h 1771805"/>
                <a:gd name="connsiteX97" fmla="*/ 2978922 w 4797505"/>
                <a:gd name="connsiteY97" fmla="*/ 1078120 h 1771805"/>
                <a:gd name="connsiteX98" fmla="*/ 3015721 w 4797505"/>
                <a:gd name="connsiteY98" fmla="*/ 1497221 h 1771805"/>
                <a:gd name="connsiteX99" fmla="*/ 3026625 w 4797505"/>
                <a:gd name="connsiteY99" fmla="*/ 1519027 h 1771805"/>
                <a:gd name="connsiteX100" fmla="*/ 3049113 w 4797505"/>
                <a:gd name="connsiteY100" fmla="*/ 1528568 h 1771805"/>
                <a:gd name="connsiteX101" fmla="*/ 3049794 w 4797505"/>
                <a:gd name="connsiteY101" fmla="*/ 1528568 h 1771805"/>
                <a:gd name="connsiteX102" fmla="*/ 3050476 w 4797505"/>
                <a:gd name="connsiteY102" fmla="*/ 1528568 h 1771805"/>
                <a:gd name="connsiteX103" fmla="*/ 3072964 w 4797505"/>
                <a:gd name="connsiteY103" fmla="*/ 1520390 h 1771805"/>
                <a:gd name="connsiteX104" fmla="*/ 3084549 w 4797505"/>
                <a:gd name="connsiteY104" fmla="*/ 1499265 h 1771805"/>
                <a:gd name="connsiteX105" fmla="*/ 3237197 w 4797505"/>
                <a:gd name="connsiteY105" fmla="*/ 563615 h 1771805"/>
                <a:gd name="connsiteX106" fmla="*/ 3340098 w 4797505"/>
                <a:gd name="connsiteY106" fmla="*/ 1068580 h 1771805"/>
                <a:gd name="connsiteX107" fmla="*/ 3340098 w 4797505"/>
                <a:gd name="connsiteY107" fmla="*/ 1068580 h 1771805"/>
                <a:gd name="connsiteX108" fmla="*/ 3351683 w 4797505"/>
                <a:gd name="connsiteY108" fmla="*/ 1089705 h 1771805"/>
                <a:gd name="connsiteX109" fmla="*/ 3374171 w 4797505"/>
                <a:gd name="connsiteY109" fmla="*/ 1098564 h 1771805"/>
                <a:gd name="connsiteX110" fmla="*/ 3533634 w 4797505"/>
                <a:gd name="connsiteY110" fmla="*/ 1098564 h 1771805"/>
                <a:gd name="connsiteX111" fmla="*/ 3555441 w 4797505"/>
                <a:gd name="connsiteY111" fmla="*/ 1090387 h 1771805"/>
                <a:gd name="connsiteX112" fmla="*/ 3567026 w 4797505"/>
                <a:gd name="connsiteY112" fmla="*/ 1069943 h 1771805"/>
                <a:gd name="connsiteX113" fmla="*/ 3607232 w 4797505"/>
                <a:gd name="connsiteY113" fmla="*/ 842334 h 1771805"/>
                <a:gd name="connsiteX114" fmla="*/ 3656979 w 4797505"/>
                <a:gd name="connsiteY114" fmla="*/ 1071987 h 1771805"/>
                <a:gd name="connsiteX115" fmla="*/ 3669245 w 4797505"/>
                <a:gd name="connsiteY115" fmla="*/ 1091068 h 1771805"/>
                <a:gd name="connsiteX116" fmla="*/ 3690371 w 4797505"/>
                <a:gd name="connsiteY116" fmla="*/ 1098564 h 1771805"/>
                <a:gd name="connsiteX117" fmla="*/ 4326858 w 4797505"/>
                <a:gd name="connsiteY117" fmla="*/ 1098564 h 1771805"/>
                <a:gd name="connsiteX118" fmla="*/ 4368427 w 4797505"/>
                <a:gd name="connsiteY118" fmla="*/ 1098564 h 1771805"/>
                <a:gd name="connsiteX119" fmla="*/ 4459744 w 4797505"/>
                <a:gd name="connsiteY119" fmla="*/ 1015426 h 1771805"/>
                <a:gd name="connsiteX120" fmla="*/ 4459744 w 4797505"/>
                <a:gd name="connsiteY120" fmla="*/ 659020 h 1771805"/>
                <a:gd name="connsiteX121" fmla="*/ 4665545 w 4797505"/>
                <a:gd name="connsiteY121" fmla="*/ 552030 h 1771805"/>
                <a:gd name="connsiteX122" fmla="*/ 4673042 w 4797505"/>
                <a:gd name="connsiteY122" fmla="*/ 522046 h 1771805"/>
                <a:gd name="connsiteX123" fmla="*/ 4794342 w 4797505"/>
                <a:gd name="connsiteY123" fmla="*/ 184721 h 177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4797505" h="1771805">
                  <a:moveTo>
                    <a:pt x="4794342" y="184721"/>
                  </a:moveTo>
                  <a:cubicBezTo>
                    <a:pt x="4799112" y="137019"/>
                    <a:pt x="4787527" y="98176"/>
                    <a:pt x="4759588" y="70236"/>
                  </a:cubicBezTo>
                  <a:cubicBezTo>
                    <a:pt x="4733692" y="43658"/>
                    <a:pt x="4698256" y="32074"/>
                    <a:pt x="4668953" y="27303"/>
                  </a:cubicBezTo>
                  <a:cubicBezTo>
                    <a:pt x="4659412" y="16400"/>
                    <a:pt x="4643739" y="8222"/>
                    <a:pt x="4624657" y="6178"/>
                  </a:cubicBezTo>
                  <a:cubicBezTo>
                    <a:pt x="4593310" y="2771"/>
                    <a:pt x="4566052" y="18444"/>
                    <a:pt x="4564007" y="39570"/>
                  </a:cubicBezTo>
                  <a:cubicBezTo>
                    <a:pt x="4561963" y="61377"/>
                    <a:pt x="4585814" y="81820"/>
                    <a:pt x="4616480" y="84546"/>
                  </a:cubicBezTo>
                  <a:cubicBezTo>
                    <a:pt x="4636242" y="86591"/>
                    <a:pt x="4653961" y="81139"/>
                    <a:pt x="4665545" y="71598"/>
                  </a:cubicBezTo>
                  <a:cubicBezTo>
                    <a:pt x="4686671" y="75687"/>
                    <a:pt x="4711203" y="83865"/>
                    <a:pt x="4727559" y="101583"/>
                  </a:cubicBezTo>
                  <a:cubicBezTo>
                    <a:pt x="4745958" y="119982"/>
                    <a:pt x="4753454" y="145878"/>
                    <a:pt x="4750047" y="180633"/>
                  </a:cubicBezTo>
                  <a:cubicBezTo>
                    <a:pt x="4742551" y="254912"/>
                    <a:pt x="4715974" y="366672"/>
                    <a:pt x="4663501" y="456625"/>
                  </a:cubicBezTo>
                  <a:cubicBezTo>
                    <a:pt x="4655323" y="470255"/>
                    <a:pt x="4647146" y="483203"/>
                    <a:pt x="4638968" y="494787"/>
                  </a:cubicBezTo>
                  <a:cubicBezTo>
                    <a:pt x="4629428" y="494787"/>
                    <a:pt x="4619888" y="499558"/>
                    <a:pt x="4613073" y="507054"/>
                  </a:cubicBezTo>
                  <a:cubicBezTo>
                    <a:pt x="4561963" y="567023"/>
                    <a:pt x="4499268" y="593600"/>
                    <a:pt x="4430440" y="593600"/>
                  </a:cubicBezTo>
                  <a:cubicBezTo>
                    <a:pt x="4365020" y="591555"/>
                    <a:pt x="4306414" y="562252"/>
                    <a:pt x="4257349" y="504328"/>
                  </a:cubicBezTo>
                  <a:cubicBezTo>
                    <a:pt x="4250534" y="496150"/>
                    <a:pt x="4240993" y="492062"/>
                    <a:pt x="4231453" y="492062"/>
                  </a:cubicBezTo>
                  <a:cubicBezTo>
                    <a:pt x="4223275" y="480477"/>
                    <a:pt x="4214417" y="467529"/>
                    <a:pt x="4206920" y="453900"/>
                  </a:cubicBezTo>
                  <a:cubicBezTo>
                    <a:pt x="4153766" y="363946"/>
                    <a:pt x="4126507" y="252186"/>
                    <a:pt x="4119011" y="178588"/>
                  </a:cubicBezTo>
                  <a:cubicBezTo>
                    <a:pt x="4115604" y="143834"/>
                    <a:pt x="4122419" y="117938"/>
                    <a:pt x="4140818" y="99538"/>
                  </a:cubicBezTo>
                  <a:cubicBezTo>
                    <a:pt x="4157855" y="81820"/>
                    <a:pt x="4181706" y="73643"/>
                    <a:pt x="4203513" y="69554"/>
                  </a:cubicBezTo>
                  <a:cubicBezTo>
                    <a:pt x="4214417" y="79095"/>
                    <a:pt x="4232816" y="84546"/>
                    <a:pt x="4252578" y="82502"/>
                  </a:cubicBezTo>
                  <a:cubicBezTo>
                    <a:pt x="4283926" y="79095"/>
                    <a:pt x="4307777" y="59332"/>
                    <a:pt x="4305051" y="37525"/>
                  </a:cubicBezTo>
                  <a:cubicBezTo>
                    <a:pt x="4303007" y="15718"/>
                    <a:pt x="4275748" y="726"/>
                    <a:pt x="4244401" y="4134"/>
                  </a:cubicBezTo>
                  <a:cubicBezTo>
                    <a:pt x="4225320" y="6178"/>
                    <a:pt x="4208964" y="14356"/>
                    <a:pt x="4199424" y="25259"/>
                  </a:cubicBezTo>
                  <a:cubicBezTo>
                    <a:pt x="4170121" y="30029"/>
                    <a:pt x="4135366" y="42296"/>
                    <a:pt x="4109471" y="68191"/>
                  </a:cubicBezTo>
                  <a:cubicBezTo>
                    <a:pt x="4081531" y="96131"/>
                    <a:pt x="4069946" y="134975"/>
                    <a:pt x="4075398" y="183359"/>
                  </a:cubicBezTo>
                  <a:cubicBezTo>
                    <a:pt x="4083575" y="262408"/>
                    <a:pt x="4118330" y="413012"/>
                    <a:pt x="4196698" y="520002"/>
                  </a:cubicBezTo>
                  <a:cubicBezTo>
                    <a:pt x="4194654" y="530224"/>
                    <a:pt x="4197380" y="541127"/>
                    <a:pt x="4204195" y="549986"/>
                  </a:cubicBezTo>
                  <a:cubicBezTo>
                    <a:pt x="4258712" y="614044"/>
                    <a:pt x="4319362" y="647435"/>
                    <a:pt x="4391597" y="660383"/>
                  </a:cubicBezTo>
                  <a:lnTo>
                    <a:pt x="4391597" y="928880"/>
                  </a:lnTo>
                  <a:cubicBezTo>
                    <a:pt x="4392960" y="972494"/>
                    <a:pt x="4385464" y="1027011"/>
                    <a:pt x="4318680" y="1031099"/>
                  </a:cubicBezTo>
                  <a:lnTo>
                    <a:pt x="3718992" y="1031099"/>
                  </a:lnTo>
                  <a:lnTo>
                    <a:pt x="3638579" y="673331"/>
                  </a:lnTo>
                  <a:cubicBezTo>
                    <a:pt x="3636535" y="665153"/>
                    <a:pt x="3632446" y="659020"/>
                    <a:pt x="3626313" y="654250"/>
                  </a:cubicBezTo>
                  <a:cubicBezTo>
                    <a:pt x="3620861" y="649480"/>
                    <a:pt x="3613365" y="647435"/>
                    <a:pt x="3604506" y="646754"/>
                  </a:cubicBezTo>
                  <a:lnTo>
                    <a:pt x="3603825" y="646754"/>
                  </a:lnTo>
                  <a:cubicBezTo>
                    <a:pt x="3595647" y="646754"/>
                    <a:pt x="3588151" y="649480"/>
                    <a:pt x="3582018" y="654931"/>
                  </a:cubicBezTo>
                  <a:cubicBezTo>
                    <a:pt x="3576566" y="659702"/>
                    <a:pt x="3571796" y="666516"/>
                    <a:pt x="3570433" y="674694"/>
                  </a:cubicBezTo>
                  <a:lnTo>
                    <a:pt x="3504331" y="1030418"/>
                  </a:lnTo>
                  <a:lnTo>
                    <a:pt x="3404837" y="1030418"/>
                  </a:lnTo>
                  <a:lnTo>
                    <a:pt x="3272633" y="319651"/>
                  </a:lnTo>
                  <a:cubicBezTo>
                    <a:pt x="3271270" y="311474"/>
                    <a:pt x="3267182" y="303978"/>
                    <a:pt x="3261048" y="298526"/>
                  </a:cubicBezTo>
                  <a:cubicBezTo>
                    <a:pt x="3254915" y="293074"/>
                    <a:pt x="3246738" y="290348"/>
                    <a:pt x="3238560" y="290348"/>
                  </a:cubicBezTo>
                  <a:cubicBezTo>
                    <a:pt x="3230382" y="290348"/>
                    <a:pt x="3222205" y="293756"/>
                    <a:pt x="3216072" y="298526"/>
                  </a:cubicBezTo>
                  <a:cubicBezTo>
                    <a:pt x="3209938" y="303978"/>
                    <a:pt x="3205850" y="311474"/>
                    <a:pt x="3204487" y="319651"/>
                  </a:cubicBezTo>
                  <a:lnTo>
                    <a:pt x="3060016" y="1199421"/>
                  </a:lnTo>
                  <a:lnTo>
                    <a:pt x="3046387" y="1041321"/>
                  </a:lnTo>
                  <a:cubicBezTo>
                    <a:pt x="3045706" y="1032462"/>
                    <a:pt x="3041617" y="1024285"/>
                    <a:pt x="3035484" y="1018833"/>
                  </a:cubicBezTo>
                  <a:cubicBezTo>
                    <a:pt x="3029351" y="1013381"/>
                    <a:pt x="3021173" y="1009293"/>
                    <a:pt x="3012314" y="1009293"/>
                  </a:cubicBezTo>
                  <a:lnTo>
                    <a:pt x="2970745" y="1009293"/>
                  </a:lnTo>
                  <a:lnTo>
                    <a:pt x="2970745" y="1008611"/>
                  </a:lnTo>
                  <a:lnTo>
                    <a:pt x="2938716" y="1008611"/>
                  </a:lnTo>
                  <a:lnTo>
                    <a:pt x="2909413" y="1008611"/>
                  </a:lnTo>
                  <a:lnTo>
                    <a:pt x="1420414" y="1008611"/>
                  </a:lnTo>
                  <a:lnTo>
                    <a:pt x="1399289" y="1008611"/>
                  </a:lnTo>
                  <a:lnTo>
                    <a:pt x="1380889" y="1008611"/>
                  </a:lnTo>
                  <a:cubicBezTo>
                    <a:pt x="1372030" y="1008611"/>
                    <a:pt x="1363853" y="1012018"/>
                    <a:pt x="1358401" y="1016789"/>
                  </a:cubicBezTo>
                  <a:cubicBezTo>
                    <a:pt x="1352268" y="1022240"/>
                    <a:pt x="1347498" y="1029736"/>
                    <a:pt x="1346816" y="1037914"/>
                  </a:cubicBezTo>
                  <a:lnTo>
                    <a:pt x="1250048" y="1495176"/>
                  </a:lnTo>
                  <a:lnTo>
                    <a:pt x="1083771" y="567023"/>
                  </a:lnTo>
                  <a:cubicBezTo>
                    <a:pt x="1082408" y="558845"/>
                    <a:pt x="1078319" y="551349"/>
                    <a:pt x="1072186" y="545897"/>
                  </a:cubicBezTo>
                  <a:cubicBezTo>
                    <a:pt x="1066053" y="540446"/>
                    <a:pt x="1058557" y="537720"/>
                    <a:pt x="1049698" y="537720"/>
                  </a:cubicBezTo>
                  <a:lnTo>
                    <a:pt x="1049016" y="537720"/>
                  </a:lnTo>
                  <a:lnTo>
                    <a:pt x="1048335" y="537720"/>
                  </a:lnTo>
                  <a:cubicBezTo>
                    <a:pt x="1040157" y="537720"/>
                    <a:pt x="1031980" y="541808"/>
                    <a:pt x="1025847" y="547260"/>
                  </a:cubicBezTo>
                  <a:cubicBezTo>
                    <a:pt x="1019713" y="552712"/>
                    <a:pt x="1015625" y="560889"/>
                    <a:pt x="1014943" y="569748"/>
                  </a:cubicBezTo>
                  <a:lnTo>
                    <a:pt x="978144" y="1009293"/>
                  </a:lnTo>
                  <a:lnTo>
                    <a:pt x="899094" y="1009293"/>
                  </a:lnTo>
                  <a:cubicBezTo>
                    <a:pt x="890235" y="1009293"/>
                    <a:pt x="882739" y="1012700"/>
                    <a:pt x="876606" y="1017470"/>
                  </a:cubicBezTo>
                  <a:cubicBezTo>
                    <a:pt x="870473" y="1022922"/>
                    <a:pt x="866384" y="1029736"/>
                    <a:pt x="865021" y="1038595"/>
                  </a:cubicBezTo>
                  <a:lnTo>
                    <a:pt x="805052" y="1289374"/>
                  </a:lnTo>
                  <a:lnTo>
                    <a:pt x="775068" y="1052906"/>
                  </a:lnTo>
                  <a:cubicBezTo>
                    <a:pt x="773705" y="1044729"/>
                    <a:pt x="768935" y="1037914"/>
                    <a:pt x="762801" y="1033144"/>
                  </a:cubicBezTo>
                  <a:cubicBezTo>
                    <a:pt x="756668" y="1028374"/>
                    <a:pt x="749172" y="1025648"/>
                    <a:pt x="740995" y="1025648"/>
                  </a:cubicBezTo>
                  <a:lnTo>
                    <a:pt x="3651" y="1025648"/>
                  </a:lnTo>
                  <a:lnTo>
                    <a:pt x="3651" y="1095157"/>
                  </a:lnTo>
                  <a:lnTo>
                    <a:pt x="713055" y="1095157"/>
                  </a:lnTo>
                  <a:lnTo>
                    <a:pt x="775749" y="1486999"/>
                  </a:lnTo>
                  <a:cubicBezTo>
                    <a:pt x="777794" y="1495176"/>
                    <a:pt x="781882" y="1501991"/>
                    <a:pt x="788016" y="1506761"/>
                  </a:cubicBezTo>
                  <a:cubicBezTo>
                    <a:pt x="794149" y="1511531"/>
                    <a:pt x="802326" y="1514257"/>
                    <a:pt x="810504" y="1514257"/>
                  </a:cubicBezTo>
                  <a:lnTo>
                    <a:pt x="810504" y="1514257"/>
                  </a:lnTo>
                  <a:cubicBezTo>
                    <a:pt x="818682" y="1514257"/>
                    <a:pt x="826178" y="1510850"/>
                    <a:pt x="832311" y="1506080"/>
                  </a:cubicBezTo>
                  <a:cubicBezTo>
                    <a:pt x="838444" y="1500628"/>
                    <a:pt x="842533" y="1493813"/>
                    <a:pt x="843896" y="1485636"/>
                  </a:cubicBezTo>
                  <a:lnTo>
                    <a:pt x="929079" y="1080165"/>
                  </a:lnTo>
                  <a:lnTo>
                    <a:pt x="1010173" y="1080165"/>
                  </a:lnTo>
                  <a:cubicBezTo>
                    <a:pt x="1019032" y="1080165"/>
                    <a:pt x="1027209" y="1076758"/>
                    <a:pt x="1033343" y="1071306"/>
                  </a:cubicBezTo>
                  <a:cubicBezTo>
                    <a:pt x="1039476" y="1065854"/>
                    <a:pt x="1043565" y="1057677"/>
                    <a:pt x="1044246" y="1048817"/>
                  </a:cubicBezTo>
                  <a:lnTo>
                    <a:pt x="1057875" y="890036"/>
                  </a:lnTo>
                  <a:lnTo>
                    <a:pt x="1216656" y="1740503"/>
                  </a:lnTo>
                  <a:cubicBezTo>
                    <a:pt x="1218019" y="1748681"/>
                    <a:pt x="1222108" y="1756177"/>
                    <a:pt x="1228241" y="1761629"/>
                  </a:cubicBezTo>
                  <a:cubicBezTo>
                    <a:pt x="1234375" y="1767080"/>
                    <a:pt x="1241871" y="1769806"/>
                    <a:pt x="1250730" y="1769806"/>
                  </a:cubicBezTo>
                  <a:cubicBezTo>
                    <a:pt x="1259589" y="1769806"/>
                    <a:pt x="1267085" y="1766399"/>
                    <a:pt x="1273218" y="1760947"/>
                  </a:cubicBezTo>
                  <a:cubicBezTo>
                    <a:pt x="1279351" y="1755495"/>
                    <a:pt x="1283440" y="1747999"/>
                    <a:pt x="1284803" y="1739822"/>
                  </a:cubicBezTo>
                  <a:lnTo>
                    <a:pt x="1410192" y="1078802"/>
                  </a:lnTo>
                  <a:lnTo>
                    <a:pt x="2907369" y="1078802"/>
                  </a:lnTo>
                  <a:lnTo>
                    <a:pt x="2936671" y="1078802"/>
                  </a:lnTo>
                  <a:lnTo>
                    <a:pt x="2968700" y="1078802"/>
                  </a:lnTo>
                  <a:lnTo>
                    <a:pt x="2968700" y="1078120"/>
                  </a:lnTo>
                  <a:lnTo>
                    <a:pt x="2978922" y="1078120"/>
                  </a:lnTo>
                  <a:lnTo>
                    <a:pt x="3015721" y="1497221"/>
                  </a:lnTo>
                  <a:cubicBezTo>
                    <a:pt x="3016403" y="1505398"/>
                    <a:pt x="3020492" y="1513576"/>
                    <a:pt x="3026625" y="1519027"/>
                  </a:cubicBezTo>
                  <a:cubicBezTo>
                    <a:pt x="3032758" y="1524479"/>
                    <a:pt x="3040254" y="1528568"/>
                    <a:pt x="3049113" y="1528568"/>
                  </a:cubicBezTo>
                  <a:lnTo>
                    <a:pt x="3049794" y="1528568"/>
                  </a:lnTo>
                  <a:lnTo>
                    <a:pt x="3050476" y="1528568"/>
                  </a:lnTo>
                  <a:cubicBezTo>
                    <a:pt x="3059335" y="1528568"/>
                    <a:pt x="3066831" y="1525161"/>
                    <a:pt x="3072964" y="1520390"/>
                  </a:cubicBezTo>
                  <a:cubicBezTo>
                    <a:pt x="3079097" y="1514939"/>
                    <a:pt x="3083186" y="1507443"/>
                    <a:pt x="3084549" y="1499265"/>
                  </a:cubicBezTo>
                  <a:lnTo>
                    <a:pt x="3237197" y="563615"/>
                  </a:lnTo>
                  <a:lnTo>
                    <a:pt x="3340098" y="1068580"/>
                  </a:lnTo>
                  <a:lnTo>
                    <a:pt x="3340098" y="1068580"/>
                  </a:lnTo>
                  <a:cubicBezTo>
                    <a:pt x="3341461" y="1076758"/>
                    <a:pt x="3345550" y="1084254"/>
                    <a:pt x="3351683" y="1089705"/>
                  </a:cubicBezTo>
                  <a:cubicBezTo>
                    <a:pt x="3357816" y="1095157"/>
                    <a:pt x="3365994" y="1098564"/>
                    <a:pt x="3374171" y="1098564"/>
                  </a:cubicBezTo>
                  <a:lnTo>
                    <a:pt x="3533634" y="1098564"/>
                  </a:lnTo>
                  <a:cubicBezTo>
                    <a:pt x="3541811" y="1098564"/>
                    <a:pt x="3549307" y="1095157"/>
                    <a:pt x="3555441" y="1090387"/>
                  </a:cubicBezTo>
                  <a:cubicBezTo>
                    <a:pt x="3561574" y="1085616"/>
                    <a:pt x="3565663" y="1078802"/>
                    <a:pt x="3567026" y="1069943"/>
                  </a:cubicBezTo>
                  <a:lnTo>
                    <a:pt x="3607232" y="842334"/>
                  </a:lnTo>
                  <a:lnTo>
                    <a:pt x="3656979" y="1071987"/>
                  </a:lnTo>
                  <a:cubicBezTo>
                    <a:pt x="3659023" y="1079483"/>
                    <a:pt x="3663112" y="1086298"/>
                    <a:pt x="3669245" y="1091068"/>
                  </a:cubicBezTo>
                  <a:cubicBezTo>
                    <a:pt x="3675378" y="1095838"/>
                    <a:pt x="3682875" y="1098564"/>
                    <a:pt x="3690371" y="1098564"/>
                  </a:cubicBezTo>
                  <a:cubicBezTo>
                    <a:pt x="3854603" y="1098564"/>
                    <a:pt x="4162625" y="1098564"/>
                    <a:pt x="4326858" y="1098564"/>
                  </a:cubicBezTo>
                  <a:cubicBezTo>
                    <a:pt x="4340487" y="1098564"/>
                    <a:pt x="4354798" y="1098564"/>
                    <a:pt x="4368427" y="1098564"/>
                  </a:cubicBezTo>
                  <a:cubicBezTo>
                    <a:pt x="4405226" y="1098564"/>
                    <a:pt x="4459744" y="1066536"/>
                    <a:pt x="4459744" y="1015426"/>
                  </a:cubicBezTo>
                  <a:lnTo>
                    <a:pt x="4459744" y="659020"/>
                  </a:lnTo>
                  <a:cubicBezTo>
                    <a:pt x="4532660" y="646072"/>
                    <a:pt x="4611710" y="615407"/>
                    <a:pt x="4665545" y="552030"/>
                  </a:cubicBezTo>
                  <a:cubicBezTo>
                    <a:pt x="4672360" y="543171"/>
                    <a:pt x="4675086" y="532268"/>
                    <a:pt x="4673042" y="522046"/>
                  </a:cubicBezTo>
                  <a:cubicBezTo>
                    <a:pt x="4752091" y="414375"/>
                    <a:pt x="4786846" y="264453"/>
                    <a:pt x="4794342" y="184721"/>
                  </a:cubicBezTo>
                  <a:close/>
                </a:path>
              </a:pathLst>
            </a:custGeom>
            <a:solidFill>
              <a:schemeClr val="accent1"/>
            </a:solidFill>
            <a:ln w="68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1F34A6F5-5C19-41E1-9528-CD064979EDA0}"/>
                </a:ext>
              </a:extLst>
            </p:cNvPr>
            <p:cNvGrpSpPr/>
            <p:nvPr/>
          </p:nvGrpSpPr>
          <p:grpSpPr>
            <a:xfrm>
              <a:off x="477110" y="5658084"/>
              <a:ext cx="655351" cy="517912"/>
              <a:chOff x="6456816" y="5667609"/>
              <a:chExt cx="655351" cy="517912"/>
            </a:xfrm>
          </p:grpSpPr>
          <p:sp>
            <p:nvSpPr>
              <p:cNvPr id="7" name="Freeform: Shape 6">
                <a:extLst>
                  <a:ext uri="{FF2B5EF4-FFF2-40B4-BE49-F238E27FC236}">
                    <a16:creationId xmlns="" xmlns:a16="http://schemas.microsoft.com/office/drawing/2014/main" id="{1298730E-96A3-4CD0-94C6-0F076D4A7A66}"/>
                  </a:ext>
                </a:extLst>
              </p:cNvPr>
              <p:cNvSpPr/>
              <p:nvPr/>
            </p:nvSpPr>
            <p:spPr>
              <a:xfrm>
                <a:off x="6456816" y="5667609"/>
                <a:ext cx="517913" cy="517912"/>
              </a:xfrm>
              <a:custGeom>
                <a:avLst/>
                <a:gdLst>
                  <a:gd name="connsiteX0" fmla="*/ 460475 w 517912"/>
                  <a:gd name="connsiteY0" fmla="*/ 259443 h 517912"/>
                  <a:gd name="connsiteX1" fmla="*/ 259443 w 517912"/>
                  <a:gd name="connsiteY1" fmla="*/ 460475 h 517912"/>
                  <a:gd name="connsiteX2" fmla="*/ 58411 w 517912"/>
                  <a:gd name="connsiteY2" fmla="*/ 259443 h 517912"/>
                  <a:gd name="connsiteX3" fmla="*/ 259443 w 517912"/>
                  <a:gd name="connsiteY3" fmla="*/ 58411 h 517912"/>
                  <a:gd name="connsiteX4" fmla="*/ 460475 w 517912"/>
                  <a:gd name="connsiteY4" fmla="*/ 259443 h 517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7912" h="517912">
                    <a:moveTo>
                      <a:pt x="460475" y="259443"/>
                    </a:moveTo>
                    <a:cubicBezTo>
                      <a:pt x="460475" y="370470"/>
                      <a:pt x="370470" y="460475"/>
                      <a:pt x="259443" y="460475"/>
                    </a:cubicBezTo>
                    <a:cubicBezTo>
                      <a:pt x="148416" y="460475"/>
                      <a:pt x="58411" y="370470"/>
                      <a:pt x="58411" y="259443"/>
                    </a:cubicBezTo>
                    <a:cubicBezTo>
                      <a:pt x="58411" y="148416"/>
                      <a:pt x="148416" y="58411"/>
                      <a:pt x="259443" y="58411"/>
                    </a:cubicBezTo>
                    <a:cubicBezTo>
                      <a:pt x="370470" y="58411"/>
                      <a:pt x="460475" y="148416"/>
                      <a:pt x="460475" y="259443"/>
                    </a:cubicBezTo>
                    <a:close/>
                  </a:path>
                </a:pathLst>
              </a:custGeom>
              <a:noFill/>
              <a:ln w="108857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Rectangle: Rounded Corners 7">
                <a:extLst>
                  <a:ext uri="{FF2B5EF4-FFF2-40B4-BE49-F238E27FC236}">
                    <a16:creationId xmlns="" xmlns:a16="http://schemas.microsoft.com/office/drawing/2014/main" id="{23D79A04-DCA5-4708-BB09-9445A222C246}"/>
                  </a:ext>
                </a:extLst>
              </p:cNvPr>
              <p:cNvSpPr/>
              <p:nvPr/>
            </p:nvSpPr>
            <p:spPr>
              <a:xfrm>
                <a:off x="6913640" y="5874290"/>
                <a:ext cx="198527" cy="129467"/>
              </a:xfrm>
              <a:prstGeom prst="roundRect">
                <a:avLst>
                  <a:gd name="adj" fmla="val 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D0EA45E8-2F79-43F4-96F1-8A344F906BAA}"/>
                </a:ext>
              </a:extLst>
            </p:cNvPr>
            <p:cNvSpPr/>
            <p:nvPr/>
          </p:nvSpPr>
          <p:spPr>
            <a:xfrm>
              <a:off x="995023" y="5898145"/>
              <a:ext cx="6479203" cy="6533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0" name="Group 749">
            <a:extLst>
              <a:ext uri="{FF2B5EF4-FFF2-40B4-BE49-F238E27FC236}">
                <a16:creationId xmlns="" xmlns:a16="http://schemas.microsoft.com/office/drawing/2014/main" id="{00699AF6-DBEA-4C02-B90A-18A6D7559170}"/>
              </a:ext>
            </a:extLst>
          </p:cNvPr>
          <p:cNvGrpSpPr/>
          <p:nvPr/>
        </p:nvGrpSpPr>
        <p:grpSpPr>
          <a:xfrm>
            <a:off x="5061160" y="2020236"/>
            <a:ext cx="2039604" cy="1897830"/>
            <a:chOff x="3994931" y="1473174"/>
            <a:chExt cx="4692302" cy="4366138"/>
          </a:xfrm>
        </p:grpSpPr>
        <p:sp>
          <p:nvSpPr>
            <p:cNvPr id="728" name="Oval 727">
              <a:extLst>
                <a:ext uri="{FF2B5EF4-FFF2-40B4-BE49-F238E27FC236}">
                  <a16:creationId xmlns="" xmlns:a16="http://schemas.microsoft.com/office/drawing/2014/main" id="{1621ADF3-2E5C-4EDC-A05B-56056EBC2047}"/>
                </a:ext>
              </a:extLst>
            </p:cNvPr>
            <p:cNvSpPr/>
            <p:nvPr/>
          </p:nvSpPr>
          <p:spPr>
            <a:xfrm>
              <a:off x="5941685" y="5447399"/>
              <a:ext cx="295546" cy="29554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00">
                <a:cs typeface="Arial" pitchFamily="34" charset="0"/>
              </a:endParaRPr>
            </a:p>
          </p:txBody>
        </p:sp>
        <p:grpSp>
          <p:nvGrpSpPr>
            <p:cNvPr id="729" name="Group 728">
              <a:extLst>
                <a:ext uri="{FF2B5EF4-FFF2-40B4-BE49-F238E27FC236}">
                  <a16:creationId xmlns="" xmlns:a16="http://schemas.microsoft.com/office/drawing/2014/main" id="{4C571D27-A911-4A9B-A3DE-903CB0FDD978}"/>
                </a:ext>
              </a:extLst>
            </p:cNvPr>
            <p:cNvGrpSpPr/>
            <p:nvPr/>
          </p:nvGrpSpPr>
          <p:grpSpPr>
            <a:xfrm>
              <a:off x="5502649" y="1473174"/>
              <a:ext cx="1184588" cy="760304"/>
              <a:chOff x="5502649" y="1473174"/>
              <a:chExt cx="1184588" cy="760304"/>
            </a:xfrm>
          </p:grpSpPr>
          <p:sp>
            <p:nvSpPr>
              <p:cNvPr id="730" name="Freeform 15">
                <a:extLst>
                  <a:ext uri="{FF2B5EF4-FFF2-40B4-BE49-F238E27FC236}">
                    <a16:creationId xmlns="" xmlns:a16="http://schemas.microsoft.com/office/drawing/2014/main" id="{27195F6B-681D-49E3-B142-60AE598D99EC}"/>
                  </a:ext>
                </a:extLst>
              </p:cNvPr>
              <p:cNvSpPr/>
              <p:nvPr/>
            </p:nvSpPr>
            <p:spPr>
              <a:xfrm>
                <a:off x="5502649" y="1581207"/>
                <a:ext cx="278823" cy="652271"/>
              </a:xfrm>
              <a:custGeom>
                <a:avLst/>
                <a:gdLst>
                  <a:gd name="connsiteX0" fmla="*/ 0 w 304800"/>
                  <a:gd name="connsiteY0" fmla="*/ 0 h 923925"/>
                  <a:gd name="connsiteX1" fmla="*/ 161925 w 304800"/>
                  <a:gd name="connsiteY1" fmla="*/ 923925 h 923925"/>
                  <a:gd name="connsiteX2" fmla="*/ 304800 w 304800"/>
                  <a:gd name="connsiteY2" fmla="*/ 923925 h 923925"/>
                  <a:gd name="connsiteX3" fmla="*/ 142875 w 304800"/>
                  <a:gd name="connsiteY3" fmla="*/ 314325 h 923925"/>
                  <a:gd name="connsiteX4" fmla="*/ 0 w 304800"/>
                  <a:gd name="connsiteY4" fmla="*/ 0 h 923925"/>
                  <a:gd name="connsiteX0" fmla="*/ 0 w 291220"/>
                  <a:gd name="connsiteY0" fmla="*/ 0 h 901291"/>
                  <a:gd name="connsiteX1" fmla="*/ 148345 w 291220"/>
                  <a:gd name="connsiteY1" fmla="*/ 901291 h 901291"/>
                  <a:gd name="connsiteX2" fmla="*/ 291220 w 291220"/>
                  <a:gd name="connsiteY2" fmla="*/ 901291 h 901291"/>
                  <a:gd name="connsiteX3" fmla="*/ 129295 w 291220"/>
                  <a:gd name="connsiteY3" fmla="*/ 291691 h 901291"/>
                  <a:gd name="connsiteX4" fmla="*/ 0 w 291220"/>
                  <a:gd name="connsiteY4" fmla="*/ 0 h 901291"/>
                  <a:gd name="connsiteX0" fmla="*/ 106504 w 397724"/>
                  <a:gd name="connsiteY0" fmla="*/ 0 h 901291"/>
                  <a:gd name="connsiteX1" fmla="*/ 254849 w 397724"/>
                  <a:gd name="connsiteY1" fmla="*/ 901291 h 901291"/>
                  <a:gd name="connsiteX2" fmla="*/ 397724 w 397724"/>
                  <a:gd name="connsiteY2" fmla="*/ 901291 h 901291"/>
                  <a:gd name="connsiteX3" fmla="*/ 235799 w 397724"/>
                  <a:gd name="connsiteY3" fmla="*/ 291691 h 901291"/>
                  <a:gd name="connsiteX4" fmla="*/ 106504 w 397724"/>
                  <a:gd name="connsiteY4" fmla="*/ 0 h 901291"/>
                  <a:gd name="connsiteX0" fmla="*/ 125052 w 416272"/>
                  <a:gd name="connsiteY0" fmla="*/ 0 h 901291"/>
                  <a:gd name="connsiteX1" fmla="*/ 273397 w 416272"/>
                  <a:gd name="connsiteY1" fmla="*/ 901291 h 901291"/>
                  <a:gd name="connsiteX2" fmla="*/ 416272 w 416272"/>
                  <a:gd name="connsiteY2" fmla="*/ 901291 h 901291"/>
                  <a:gd name="connsiteX3" fmla="*/ 254347 w 416272"/>
                  <a:gd name="connsiteY3" fmla="*/ 291691 h 901291"/>
                  <a:gd name="connsiteX4" fmla="*/ 125052 w 416272"/>
                  <a:gd name="connsiteY4" fmla="*/ 0 h 901291"/>
                  <a:gd name="connsiteX0" fmla="*/ 122990 w 414210"/>
                  <a:gd name="connsiteY0" fmla="*/ 0 h 905817"/>
                  <a:gd name="connsiteX1" fmla="*/ 280388 w 414210"/>
                  <a:gd name="connsiteY1" fmla="*/ 905817 h 905817"/>
                  <a:gd name="connsiteX2" fmla="*/ 414210 w 414210"/>
                  <a:gd name="connsiteY2" fmla="*/ 901291 h 905817"/>
                  <a:gd name="connsiteX3" fmla="*/ 252285 w 414210"/>
                  <a:gd name="connsiteY3" fmla="*/ 291691 h 905817"/>
                  <a:gd name="connsiteX4" fmla="*/ 122990 w 414210"/>
                  <a:gd name="connsiteY4" fmla="*/ 0 h 905817"/>
                  <a:gd name="connsiteX0" fmla="*/ 110983 w 402203"/>
                  <a:gd name="connsiteY0" fmla="*/ 0 h 905817"/>
                  <a:gd name="connsiteX1" fmla="*/ 268381 w 402203"/>
                  <a:gd name="connsiteY1" fmla="*/ 905817 h 905817"/>
                  <a:gd name="connsiteX2" fmla="*/ 402203 w 402203"/>
                  <a:gd name="connsiteY2" fmla="*/ 901291 h 905817"/>
                  <a:gd name="connsiteX3" fmla="*/ 240278 w 402203"/>
                  <a:gd name="connsiteY3" fmla="*/ 291691 h 905817"/>
                  <a:gd name="connsiteX4" fmla="*/ 110983 w 402203"/>
                  <a:gd name="connsiteY4" fmla="*/ 0 h 905817"/>
                  <a:gd name="connsiteX0" fmla="*/ 90724 w 381944"/>
                  <a:gd name="connsiteY0" fmla="*/ 0 h 905817"/>
                  <a:gd name="connsiteX1" fmla="*/ 248122 w 381944"/>
                  <a:gd name="connsiteY1" fmla="*/ 905817 h 905817"/>
                  <a:gd name="connsiteX2" fmla="*/ 381944 w 381944"/>
                  <a:gd name="connsiteY2" fmla="*/ 901291 h 905817"/>
                  <a:gd name="connsiteX3" fmla="*/ 220019 w 381944"/>
                  <a:gd name="connsiteY3" fmla="*/ 291691 h 905817"/>
                  <a:gd name="connsiteX4" fmla="*/ 90724 w 381944"/>
                  <a:gd name="connsiteY4" fmla="*/ 0 h 905817"/>
                  <a:gd name="connsiteX0" fmla="*/ 104153 w 395373"/>
                  <a:gd name="connsiteY0" fmla="*/ 0 h 905817"/>
                  <a:gd name="connsiteX1" fmla="*/ 261551 w 395373"/>
                  <a:gd name="connsiteY1" fmla="*/ 905817 h 905817"/>
                  <a:gd name="connsiteX2" fmla="*/ 395373 w 395373"/>
                  <a:gd name="connsiteY2" fmla="*/ 901291 h 905817"/>
                  <a:gd name="connsiteX3" fmla="*/ 233448 w 395373"/>
                  <a:gd name="connsiteY3" fmla="*/ 291691 h 905817"/>
                  <a:gd name="connsiteX4" fmla="*/ 104153 w 395373"/>
                  <a:gd name="connsiteY4" fmla="*/ 0 h 905817"/>
                  <a:gd name="connsiteX0" fmla="*/ 104153 w 395373"/>
                  <a:gd name="connsiteY0" fmla="*/ 0 h 905817"/>
                  <a:gd name="connsiteX1" fmla="*/ 261551 w 395373"/>
                  <a:gd name="connsiteY1" fmla="*/ 905817 h 905817"/>
                  <a:gd name="connsiteX2" fmla="*/ 395373 w 395373"/>
                  <a:gd name="connsiteY2" fmla="*/ 901291 h 905817"/>
                  <a:gd name="connsiteX3" fmla="*/ 165547 w 395373"/>
                  <a:gd name="connsiteY3" fmla="*/ 101568 h 905817"/>
                  <a:gd name="connsiteX4" fmla="*/ 104153 w 395373"/>
                  <a:gd name="connsiteY4" fmla="*/ 0 h 905817"/>
                  <a:gd name="connsiteX0" fmla="*/ 104153 w 395373"/>
                  <a:gd name="connsiteY0" fmla="*/ 0 h 905817"/>
                  <a:gd name="connsiteX1" fmla="*/ 261551 w 395373"/>
                  <a:gd name="connsiteY1" fmla="*/ 905817 h 905817"/>
                  <a:gd name="connsiteX2" fmla="*/ 395373 w 395373"/>
                  <a:gd name="connsiteY2" fmla="*/ 901291 h 905817"/>
                  <a:gd name="connsiteX3" fmla="*/ 165547 w 395373"/>
                  <a:gd name="connsiteY3" fmla="*/ 101568 h 905817"/>
                  <a:gd name="connsiteX4" fmla="*/ 104153 w 395373"/>
                  <a:gd name="connsiteY4" fmla="*/ 0 h 905817"/>
                  <a:gd name="connsiteX0" fmla="*/ 104153 w 395373"/>
                  <a:gd name="connsiteY0" fmla="*/ 0 h 905817"/>
                  <a:gd name="connsiteX1" fmla="*/ 261551 w 395373"/>
                  <a:gd name="connsiteY1" fmla="*/ 905817 h 905817"/>
                  <a:gd name="connsiteX2" fmla="*/ 395373 w 395373"/>
                  <a:gd name="connsiteY2" fmla="*/ 901291 h 905817"/>
                  <a:gd name="connsiteX3" fmla="*/ 165547 w 395373"/>
                  <a:gd name="connsiteY3" fmla="*/ 101568 h 905817"/>
                  <a:gd name="connsiteX4" fmla="*/ 104153 w 395373"/>
                  <a:gd name="connsiteY4" fmla="*/ 0 h 905817"/>
                  <a:gd name="connsiteX0" fmla="*/ 104153 w 395373"/>
                  <a:gd name="connsiteY0" fmla="*/ 0 h 905817"/>
                  <a:gd name="connsiteX1" fmla="*/ 261551 w 395373"/>
                  <a:gd name="connsiteY1" fmla="*/ 905817 h 905817"/>
                  <a:gd name="connsiteX2" fmla="*/ 395373 w 395373"/>
                  <a:gd name="connsiteY2" fmla="*/ 901291 h 905817"/>
                  <a:gd name="connsiteX3" fmla="*/ 165547 w 395373"/>
                  <a:gd name="connsiteY3" fmla="*/ 101568 h 905817"/>
                  <a:gd name="connsiteX4" fmla="*/ 104153 w 395373"/>
                  <a:gd name="connsiteY4" fmla="*/ 0 h 905817"/>
                  <a:gd name="connsiteX0" fmla="*/ 101970 w 406770"/>
                  <a:gd name="connsiteY0" fmla="*/ 0 h 910344"/>
                  <a:gd name="connsiteX1" fmla="*/ 272948 w 406770"/>
                  <a:gd name="connsiteY1" fmla="*/ 910344 h 910344"/>
                  <a:gd name="connsiteX2" fmla="*/ 406770 w 406770"/>
                  <a:gd name="connsiteY2" fmla="*/ 905818 h 910344"/>
                  <a:gd name="connsiteX3" fmla="*/ 176944 w 406770"/>
                  <a:gd name="connsiteY3" fmla="*/ 106095 h 910344"/>
                  <a:gd name="connsiteX4" fmla="*/ 101970 w 406770"/>
                  <a:gd name="connsiteY4" fmla="*/ 0 h 910344"/>
                  <a:gd name="connsiteX0" fmla="*/ 106429 w 384069"/>
                  <a:gd name="connsiteY0" fmla="*/ 0 h 919398"/>
                  <a:gd name="connsiteX1" fmla="*/ 250247 w 384069"/>
                  <a:gd name="connsiteY1" fmla="*/ 919398 h 919398"/>
                  <a:gd name="connsiteX2" fmla="*/ 384069 w 384069"/>
                  <a:gd name="connsiteY2" fmla="*/ 914872 h 919398"/>
                  <a:gd name="connsiteX3" fmla="*/ 154243 w 384069"/>
                  <a:gd name="connsiteY3" fmla="*/ 115149 h 919398"/>
                  <a:gd name="connsiteX4" fmla="*/ 106429 w 384069"/>
                  <a:gd name="connsiteY4" fmla="*/ 0 h 919398"/>
                  <a:gd name="connsiteX0" fmla="*/ 129821 w 407461"/>
                  <a:gd name="connsiteY0" fmla="*/ 0 h 919398"/>
                  <a:gd name="connsiteX1" fmla="*/ 273639 w 407461"/>
                  <a:gd name="connsiteY1" fmla="*/ 919398 h 919398"/>
                  <a:gd name="connsiteX2" fmla="*/ 407461 w 407461"/>
                  <a:gd name="connsiteY2" fmla="*/ 914872 h 919398"/>
                  <a:gd name="connsiteX3" fmla="*/ 177635 w 407461"/>
                  <a:gd name="connsiteY3" fmla="*/ 115149 h 919398"/>
                  <a:gd name="connsiteX4" fmla="*/ 129821 w 407461"/>
                  <a:gd name="connsiteY4" fmla="*/ 0 h 919398"/>
                  <a:gd name="connsiteX0" fmla="*/ 129821 w 407461"/>
                  <a:gd name="connsiteY0" fmla="*/ 0 h 919398"/>
                  <a:gd name="connsiteX1" fmla="*/ 273639 w 407461"/>
                  <a:gd name="connsiteY1" fmla="*/ 919398 h 919398"/>
                  <a:gd name="connsiteX2" fmla="*/ 407461 w 407461"/>
                  <a:gd name="connsiteY2" fmla="*/ 914872 h 919398"/>
                  <a:gd name="connsiteX3" fmla="*/ 177635 w 407461"/>
                  <a:gd name="connsiteY3" fmla="*/ 115149 h 919398"/>
                  <a:gd name="connsiteX4" fmla="*/ 129821 w 407461"/>
                  <a:gd name="connsiteY4" fmla="*/ 0 h 919398"/>
                  <a:gd name="connsiteX0" fmla="*/ 129821 w 407461"/>
                  <a:gd name="connsiteY0" fmla="*/ 0 h 919398"/>
                  <a:gd name="connsiteX1" fmla="*/ 273639 w 407461"/>
                  <a:gd name="connsiteY1" fmla="*/ 919398 h 919398"/>
                  <a:gd name="connsiteX2" fmla="*/ 407461 w 407461"/>
                  <a:gd name="connsiteY2" fmla="*/ 914872 h 919398"/>
                  <a:gd name="connsiteX3" fmla="*/ 177635 w 407461"/>
                  <a:gd name="connsiteY3" fmla="*/ 115149 h 919398"/>
                  <a:gd name="connsiteX4" fmla="*/ 129821 w 407461"/>
                  <a:gd name="connsiteY4" fmla="*/ 0 h 919398"/>
                  <a:gd name="connsiteX0" fmla="*/ 129821 w 407461"/>
                  <a:gd name="connsiteY0" fmla="*/ 0 h 919398"/>
                  <a:gd name="connsiteX1" fmla="*/ 273639 w 407461"/>
                  <a:gd name="connsiteY1" fmla="*/ 919398 h 919398"/>
                  <a:gd name="connsiteX2" fmla="*/ 407461 w 407461"/>
                  <a:gd name="connsiteY2" fmla="*/ 914872 h 919398"/>
                  <a:gd name="connsiteX3" fmla="*/ 177635 w 407461"/>
                  <a:gd name="connsiteY3" fmla="*/ 115149 h 919398"/>
                  <a:gd name="connsiteX4" fmla="*/ 129821 w 407461"/>
                  <a:gd name="connsiteY4" fmla="*/ 0 h 919398"/>
                  <a:gd name="connsiteX0" fmla="*/ 129821 w 407461"/>
                  <a:gd name="connsiteY0" fmla="*/ 0 h 919398"/>
                  <a:gd name="connsiteX1" fmla="*/ 273639 w 407461"/>
                  <a:gd name="connsiteY1" fmla="*/ 919398 h 919398"/>
                  <a:gd name="connsiteX2" fmla="*/ 407461 w 407461"/>
                  <a:gd name="connsiteY2" fmla="*/ 914872 h 919398"/>
                  <a:gd name="connsiteX3" fmla="*/ 177635 w 407461"/>
                  <a:gd name="connsiteY3" fmla="*/ 115149 h 919398"/>
                  <a:gd name="connsiteX4" fmla="*/ 129821 w 407461"/>
                  <a:gd name="connsiteY4" fmla="*/ 0 h 919398"/>
                  <a:gd name="connsiteX0" fmla="*/ 129821 w 407461"/>
                  <a:gd name="connsiteY0" fmla="*/ 0 h 919398"/>
                  <a:gd name="connsiteX1" fmla="*/ 273639 w 407461"/>
                  <a:gd name="connsiteY1" fmla="*/ 919398 h 919398"/>
                  <a:gd name="connsiteX2" fmla="*/ 407461 w 407461"/>
                  <a:gd name="connsiteY2" fmla="*/ 914872 h 919398"/>
                  <a:gd name="connsiteX3" fmla="*/ 177635 w 407461"/>
                  <a:gd name="connsiteY3" fmla="*/ 115149 h 919398"/>
                  <a:gd name="connsiteX4" fmla="*/ 129821 w 407461"/>
                  <a:gd name="connsiteY4" fmla="*/ 0 h 919398"/>
                  <a:gd name="connsiteX0" fmla="*/ 129821 w 407461"/>
                  <a:gd name="connsiteY0" fmla="*/ 0 h 919398"/>
                  <a:gd name="connsiteX1" fmla="*/ 273639 w 407461"/>
                  <a:gd name="connsiteY1" fmla="*/ 919398 h 919398"/>
                  <a:gd name="connsiteX2" fmla="*/ 407461 w 407461"/>
                  <a:gd name="connsiteY2" fmla="*/ 914872 h 919398"/>
                  <a:gd name="connsiteX3" fmla="*/ 177635 w 407461"/>
                  <a:gd name="connsiteY3" fmla="*/ 115149 h 919398"/>
                  <a:gd name="connsiteX4" fmla="*/ 129821 w 407461"/>
                  <a:gd name="connsiteY4" fmla="*/ 0 h 919398"/>
                  <a:gd name="connsiteX0" fmla="*/ 129821 w 407461"/>
                  <a:gd name="connsiteY0" fmla="*/ 0 h 919398"/>
                  <a:gd name="connsiteX1" fmla="*/ 273639 w 407461"/>
                  <a:gd name="connsiteY1" fmla="*/ 919398 h 919398"/>
                  <a:gd name="connsiteX2" fmla="*/ 407461 w 407461"/>
                  <a:gd name="connsiteY2" fmla="*/ 914872 h 919398"/>
                  <a:gd name="connsiteX3" fmla="*/ 182161 w 407461"/>
                  <a:gd name="connsiteY3" fmla="*/ 142310 h 919398"/>
                  <a:gd name="connsiteX4" fmla="*/ 129821 w 407461"/>
                  <a:gd name="connsiteY4" fmla="*/ 0 h 919398"/>
                  <a:gd name="connsiteX0" fmla="*/ 129821 w 407461"/>
                  <a:gd name="connsiteY0" fmla="*/ 0 h 919398"/>
                  <a:gd name="connsiteX1" fmla="*/ 273639 w 407461"/>
                  <a:gd name="connsiteY1" fmla="*/ 919398 h 919398"/>
                  <a:gd name="connsiteX2" fmla="*/ 407461 w 407461"/>
                  <a:gd name="connsiteY2" fmla="*/ 914872 h 919398"/>
                  <a:gd name="connsiteX3" fmla="*/ 182161 w 407461"/>
                  <a:gd name="connsiteY3" fmla="*/ 142310 h 919398"/>
                  <a:gd name="connsiteX4" fmla="*/ 129821 w 407461"/>
                  <a:gd name="connsiteY4" fmla="*/ 0 h 919398"/>
                  <a:gd name="connsiteX0" fmla="*/ 129821 w 407461"/>
                  <a:gd name="connsiteY0" fmla="*/ 0 h 919398"/>
                  <a:gd name="connsiteX1" fmla="*/ 273639 w 407461"/>
                  <a:gd name="connsiteY1" fmla="*/ 919398 h 919398"/>
                  <a:gd name="connsiteX2" fmla="*/ 407461 w 407461"/>
                  <a:gd name="connsiteY2" fmla="*/ 914872 h 919398"/>
                  <a:gd name="connsiteX3" fmla="*/ 182161 w 407461"/>
                  <a:gd name="connsiteY3" fmla="*/ 142310 h 919398"/>
                  <a:gd name="connsiteX4" fmla="*/ 129821 w 407461"/>
                  <a:gd name="connsiteY4" fmla="*/ 0 h 919398"/>
                  <a:gd name="connsiteX0" fmla="*/ 129821 w 407461"/>
                  <a:gd name="connsiteY0" fmla="*/ 0 h 919398"/>
                  <a:gd name="connsiteX1" fmla="*/ 273639 w 407461"/>
                  <a:gd name="connsiteY1" fmla="*/ 919398 h 919398"/>
                  <a:gd name="connsiteX2" fmla="*/ 407461 w 407461"/>
                  <a:gd name="connsiteY2" fmla="*/ 914872 h 919398"/>
                  <a:gd name="connsiteX3" fmla="*/ 182161 w 407461"/>
                  <a:gd name="connsiteY3" fmla="*/ 142310 h 919398"/>
                  <a:gd name="connsiteX4" fmla="*/ 129821 w 407461"/>
                  <a:gd name="connsiteY4" fmla="*/ 0 h 919398"/>
                  <a:gd name="connsiteX0" fmla="*/ 129821 w 393881"/>
                  <a:gd name="connsiteY0" fmla="*/ 0 h 919398"/>
                  <a:gd name="connsiteX1" fmla="*/ 273639 w 393881"/>
                  <a:gd name="connsiteY1" fmla="*/ 919398 h 919398"/>
                  <a:gd name="connsiteX2" fmla="*/ 393881 w 393881"/>
                  <a:gd name="connsiteY2" fmla="*/ 914872 h 919398"/>
                  <a:gd name="connsiteX3" fmla="*/ 182161 w 393881"/>
                  <a:gd name="connsiteY3" fmla="*/ 142310 h 919398"/>
                  <a:gd name="connsiteX4" fmla="*/ 129821 w 393881"/>
                  <a:gd name="connsiteY4" fmla="*/ 0 h 919398"/>
                  <a:gd name="connsiteX0" fmla="*/ 129821 w 393881"/>
                  <a:gd name="connsiteY0" fmla="*/ 0 h 919398"/>
                  <a:gd name="connsiteX1" fmla="*/ 273639 w 393881"/>
                  <a:gd name="connsiteY1" fmla="*/ 919398 h 919398"/>
                  <a:gd name="connsiteX2" fmla="*/ 393881 w 393881"/>
                  <a:gd name="connsiteY2" fmla="*/ 914872 h 919398"/>
                  <a:gd name="connsiteX3" fmla="*/ 182161 w 393881"/>
                  <a:gd name="connsiteY3" fmla="*/ 142310 h 919398"/>
                  <a:gd name="connsiteX4" fmla="*/ 129821 w 393881"/>
                  <a:gd name="connsiteY4" fmla="*/ 0 h 919398"/>
                  <a:gd name="connsiteX0" fmla="*/ 129821 w 393881"/>
                  <a:gd name="connsiteY0" fmla="*/ 0 h 919398"/>
                  <a:gd name="connsiteX1" fmla="*/ 273639 w 393881"/>
                  <a:gd name="connsiteY1" fmla="*/ 919398 h 919398"/>
                  <a:gd name="connsiteX2" fmla="*/ 393881 w 393881"/>
                  <a:gd name="connsiteY2" fmla="*/ 914872 h 919398"/>
                  <a:gd name="connsiteX3" fmla="*/ 182161 w 393881"/>
                  <a:gd name="connsiteY3" fmla="*/ 142310 h 919398"/>
                  <a:gd name="connsiteX4" fmla="*/ 129821 w 393881"/>
                  <a:gd name="connsiteY4" fmla="*/ 0 h 919398"/>
                  <a:gd name="connsiteX0" fmla="*/ 135698 w 399758"/>
                  <a:gd name="connsiteY0" fmla="*/ 0 h 919398"/>
                  <a:gd name="connsiteX1" fmla="*/ 279516 w 399758"/>
                  <a:gd name="connsiteY1" fmla="*/ 919398 h 919398"/>
                  <a:gd name="connsiteX2" fmla="*/ 399758 w 399758"/>
                  <a:gd name="connsiteY2" fmla="*/ 914872 h 919398"/>
                  <a:gd name="connsiteX3" fmla="*/ 188038 w 399758"/>
                  <a:gd name="connsiteY3" fmla="*/ 142310 h 919398"/>
                  <a:gd name="connsiteX4" fmla="*/ 135698 w 399758"/>
                  <a:gd name="connsiteY4" fmla="*/ 0 h 919398"/>
                  <a:gd name="connsiteX0" fmla="*/ 135698 w 399758"/>
                  <a:gd name="connsiteY0" fmla="*/ 0 h 919398"/>
                  <a:gd name="connsiteX1" fmla="*/ 279516 w 399758"/>
                  <a:gd name="connsiteY1" fmla="*/ 919398 h 919398"/>
                  <a:gd name="connsiteX2" fmla="*/ 399758 w 399758"/>
                  <a:gd name="connsiteY2" fmla="*/ 914872 h 919398"/>
                  <a:gd name="connsiteX3" fmla="*/ 188038 w 399758"/>
                  <a:gd name="connsiteY3" fmla="*/ 142310 h 919398"/>
                  <a:gd name="connsiteX4" fmla="*/ 135698 w 399758"/>
                  <a:gd name="connsiteY4" fmla="*/ 0 h 919398"/>
                  <a:gd name="connsiteX0" fmla="*/ 135698 w 399758"/>
                  <a:gd name="connsiteY0" fmla="*/ 0 h 919398"/>
                  <a:gd name="connsiteX1" fmla="*/ 279516 w 399758"/>
                  <a:gd name="connsiteY1" fmla="*/ 919398 h 919398"/>
                  <a:gd name="connsiteX2" fmla="*/ 399758 w 399758"/>
                  <a:gd name="connsiteY2" fmla="*/ 914872 h 919398"/>
                  <a:gd name="connsiteX3" fmla="*/ 188038 w 399758"/>
                  <a:gd name="connsiteY3" fmla="*/ 142310 h 919398"/>
                  <a:gd name="connsiteX4" fmla="*/ 135698 w 399758"/>
                  <a:gd name="connsiteY4" fmla="*/ 0 h 919398"/>
                  <a:gd name="connsiteX0" fmla="*/ 135698 w 399758"/>
                  <a:gd name="connsiteY0" fmla="*/ 0 h 919398"/>
                  <a:gd name="connsiteX1" fmla="*/ 279516 w 399758"/>
                  <a:gd name="connsiteY1" fmla="*/ 919398 h 919398"/>
                  <a:gd name="connsiteX2" fmla="*/ 399758 w 399758"/>
                  <a:gd name="connsiteY2" fmla="*/ 914872 h 919398"/>
                  <a:gd name="connsiteX3" fmla="*/ 188038 w 399758"/>
                  <a:gd name="connsiteY3" fmla="*/ 142310 h 919398"/>
                  <a:gd name="connsiteX4" fmla="*/ 135698 w 399758"/>
                  <a:gd name="connsiteY4" fmla="*/ 0 h 919398"/>
                  <a:gd name="connsiteX0" fmla="*/ 135698 w 399758"/>
                  <a:gd name="connsiteY0" fmla="*/ 0 h 919398"/>
                  <a:gd name="connsiteX1" fmla="*/ 279516 w 399758"/>
                  <a:gd name="connsiteY1" fmla="*/ 919398 h 919398"/>
                  <a:gd name="connsiteX2" fmla="*/ 399758 w 399758"/>
                  <a:gd name="connsiteY2" fmla="*/ 914872 h 919398"/>
                  <a:gd name="connsiteX3" fmla="*/ 188038 w 399758"/>
                  <a:gd name="connsiteY3" fmla="*/ 142310 h 919398"/>
                  <a:gd name="connsiteX4" fmla="*/ 135698 w 399758"/>
                  <a:gd name="connsiteY4" fmla="*/ 0 h 919398"/>
                  <a:gd name="connsiteX0" fmla="*/ 135698 w 399758"/>
                  <a:gd name="connsiteY0" fmla="*/ 0 h 919398"/>
                  <a:gd name="connsiteX1" fmla="*/ 279516 w 399758"/>
                  <a:gd name="connsiteY1" fmla="*/ 919398 h 919398"/>
                  <a:gd name="connsiteX2" fmla="*/ 399758 w 399758"/>
                  <a:gd name="connsiteY2" fmla="*/ 914872 h 919398"/>
                  <a:gd name="connsiteX3" fmla="*/ 206749 w 399758"/>
                  <a:gd name="connsiteY3" fmla="*/ 98655 h 919398"/>
                  <a:gd name="connsiteX4" fmla="*/ 135698 w 399758"/>
                  <a:gd name="connsiteY4" fmla="*/ 0 h 919398"/>
                  <a:gd name="connsiteX0" fmla="*/ 135698 w 399758"/>
                  <a:gd name="connsiteY0" fmla="*/ 0 h 919398"/>
                  <a:gd name="connsiteX1" fmla="*/ 279516 w 399758"/>
                  <a:gd name="connsiteY1" fmla="*/ 919398 h 919398"/>
                  <a:gd name="connsiteX2" fmla="*/ 399758 w 399758"/>
                  <a:gd name="connsiteY2" fmla="*/ 914872 h 919398"/>
                  <a:gd name="connsiteX3" fmla="*/ 219222 w 399758"/>
                  <a:gd name="connsiteY3" fmla="*/ 98655 h 919398"/>
                  <a:gd name="connsiteX4" fmla="*/ 135698 w 399758"/>
                  <a:gd name="connsiteY4" fmla="*/ 0 h 919398"/>
                  <a:gd name="connsiteX0" fmla="*/ 135698 w 399758"/>
                  <a:gd name="connsiteY0" fmla="*/ 0 h 919398"/>
                  <a:gd name="connsiteX1" fmla="*/ 279516 w 399758"/>
                  <a:gd name="connsiteY1" fmla="*/ 919398 h 919398"/>
                  <a:gd name="connsiteX2" fmla="*/ 399758 w 399758"/>
                  <a:gd name="connsiteY2" fmla="*/ 914872 h 919398"/>
                  <a:gd name="connsiteX3" fmla="*/ 209868 w 399758"/>
                  <a:gd name="connsiteY3" fmla="*/ 83065 h 919398"/>
                  <a:gd name="connsiteX4" fmla="*/ 135698 w 399758"/>
                  <a:gd name="connsiteY4" fmla="*/ 0 h 919398"/>
                  <a:gd name="connsiteX0" fmla="*/ 135698 w 399758"/>
                  <a:gd name="connsiteY0" fmla="*/ 0 h 919398"/>
                  <a:gd name="connsiteX1" fmla="*/ 279516 w 399758"/>
                  <a:gd name="connsiteY1" fmla="*/ 919398 h 919398"/>
                  <a:gd name="connsiteX2" fmla="*/ 399758 w 399758"/>
                  <a:gd name="connsiteY2" fmla="*/ 914872 h 919398"/>
                  <a:gd name="connsiteX3" fmla="*/ 209868 w 399758"/>
                  <a:gd name="connsiteY3" fmla="*/ 83065 h 919398"/>
                  <a:gd name="connsiteX4" fmla="*/ 135698 w 399758"/>
                  <a:gd name="connsiteY4" fmla="*/ 0 h 919398"/>
                  <a:gd name="connsiteX0" fmla="*/ 135698 w 399758"/>
                  <a:gd name="connsiteY0" fmla="*/ 0 h 919398"/>
                  <a:gd name="connsiteX1" fmla="*/ 279516 w 399758"/>
                  <a:gd name="connsiteY1" fmla="*/ 919398 h 919398"/>
                  <a:gd name="connsiteX2" fmla="*/ 399758 w 399758"/>
                  <a:gd name="connsiteY2" fmla="*/ 914872 h 919398"/>
                  <a:gd name="connsiteX3" fmla="*/ 209868 w 399758"/>
                  <a:gd name="connsiteY3" fmla="*/ 83065 h 919398"/>
                  <a:gd name="connsiteX4" fmla="*/ 135698 w 399758"/>
                  <a:gd name="connsiteY4" fmla="*/ 0 h 919398"/>
                  <a:gd name="connsiteX0" fmla="*/ 128951 w 393011"/>
                  <a:gd name="connsiteY0" fmla="*/ 0 h 919398"/>
                  <a:gd name="connsiteX1" fmla="*/ 272769 w 393011"/>
                  <a:gd name="connsiteY1" fmla="*/ 919398 h 919398"/>
                  <a:gd name="connsiteX2" fmla="*/ 393011 w 393011"/>
                  <a:gd name="connsiteY2" fmla="*/ 914872 h 919398"/>
                  <a:gd name="connsiteX3" fmla="*/ 203121 w 393011"/>
                  <a:gd name="connsiteY3" fmla="*/ 83065 h 919398"/>
                  <a:gd name="connsiteX4" fmla="*/ 128951 w 393011"/>
                  <a:gd name="connsiteY4" fmla="*/ 0 h 919398"/>
                  <a:gd name="connsiteX0" fmla="*/ 128951 w 393011"/>
                  <a:gd name="connsiteY0" fmla="*/ 0 h 919398"/>
                  <a:gd name="connsiteX1" fmla="*/ 272769 w 393011"/>
                  <a:gd name="connsiteY1" fmla="*/ 919398 h 919398"/>
                  <a:gd name="connsiteX2" fmla="*/ 393011 w 393011"/>
                  <a:gd name="connsiteY2" fmla="*/ 914872 h 919398"/>
                  <a:gd name="connsiteX3" fmla="*/ 203121 w 393011"/>
                  <a:gd name="connsiteY3" fmla="*/ 83065 h 919398"/>
                  <a:gd name="connsiteX4" fmla="*/ 128951 w 393011"/>
                  <a:gd name="connsiteY4" fmla="*/ 0 h 919398"/>
                  <a:gd name="connsiteX0" fmla="*/ 128951 w 393011"/>
                  <a:gd name="connsiteY0" fmla="*/ 0 h 919398"/>
                  <a:gd name="connsiteX1" fmla="*/ 272769 w 393011"/>
                  <a:gd name="connsiteY1" fmla="*/ 919398 h 919398"/>
                  <a:gd name="connsiteX2" fmla="*/ 393011 w 393011"/>
                  <a:gd name="connsiteY2" fmla="*/ 914872 h 919398"/>
                  <a:gd name="connsiteX3" fmla="*/ 203121 w 393011"/>
                  <a:gd name="connsiteY3" fmla="*/ 83065 h 919398"/>
                  <a:gd name="connsiteX4" fmla="*/ 128951 w 393011"/>
                  <a:gd name="connsiteY4" fmla="*/ 0 h 919398"/>
                  <a:gd name="connsiteX0" fmla="*/ 128951 w 393011"/>
                  <a:gd name="connsiteY0" fmla="*/ 0 h 919398"/>
                  <a:gd name="connsiteX1" fmla="*/ 272769 w 393011"/>
                  <a:gd name="connsiteY1" fmla="*/ 919398 h 919398"/>
                  <a:gd name="connsiteX2" fmla="*/ 393011 w 393011"/>
                  <a:gd name="connsiteY2" fmla="*/ 914872 h 919398"/>
                  <a:gd name="connsiteX3" fmla="*/ 203121 w 393011"/>
                  <a:gd name="connsiteY3" fmla="*/ 83065 h 919398"/>
                  <a:gd name="connsiteX4" fmla="*/ 128951 w 393011"/>
                  <a:gd name="connsiteY4" fmla="*/ 0 h 919398"/>
                  <a:gd name="connsiteX0" fmla="*/ 128951 w 393011"/>
                  <a:gd name="connsiteY0" fmla="*/ 0 h 919398"/>
                  <a:gd name="connsiteX1" fmla="*/ 272769 w 393011"/>
                  <a:gd name="connsiteY1" fmla="*/ 919398 h 919398"/>
                  <a:gd name="connsiteX2" fmla="*/ 393011 w 393011"/>
                  <a:gd name="connsiteY2" fmla="*/ 914872 h 919398"/>
                  <a:gd name="connsiteX3" fmla="*/ 203121 w 393011"/>
                  <a:gd name="connsiteY3" fmla="*/ 83065 h 919398"/>
                  <a:gd name="connsiteX4" fmla="*/ 128951 w 393011"/>
                  <a:gd name="connsiteY4" fmla="*/ 0 h 919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3011" h="919398">
                    <a:moveTo>
                      <a:pt x="128951" y="0"/>
                    </a:moveTo>
                    <a:cubicBezTo>
                      <a:pt x="-217941" y="346902"/>
                      <a:pt x="241428" y="514854"/>
                      <a:pt x="272769" y="919398"/>
                    </a:cubicBezTo>
                    <a:lnTo>
                      <a:pt x="393011" y="914872"/>
                    </a:lnTo>
                    <a:cubicBezTo>
                      <a:pt x="368711" y="517829"/>
                      <a:pt x="-34219" y="380414"/>
                      <a:pt x="203121" y="83065"/>
                    </a:cubicBezTo>
                    <a:cubicBezTo>
                      <a:pt x="173301" y="44983"/>
                      <a:pt x="149416" y="33856"/>
                      <a:pt x="1289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  <p:sp>
            <p:nvSpPr>
              <p:cNvPr id="731" name="Freeform 16">
                <a:extLst>
                  <a:ext uri="{FF2B5EF4-FFF2-40B4-BE49-F238E27FC236}">
                    <a16:creationId xmlns="" xmlns:a16="http://schemas.microsoft.com/office/drawing/2014/main" id="{CDE8131A-5C4B-47C0-92BB-C8A2085363CA}"/>
                  </a:ext>
                </a:extLst>
              </p:cNvPr>
              <p:cNvSpPr/>
              <p:nvPr/>
            </p:nvSpPr>
            <p:spPr>
              <a:xfrm flipH="1">
                <a:off x="6408414" y="1581207"/>
                <a:ext cx="278823" cy="652271"/>
              </a:xfrm>
              <a:custGeom>
                <a:avLst/>
                <a:gdLst>
                  <a:gd name="connsiteX0" fmla="*/ 0 w 304800"/>
                  <a:gd name="connsiteY0" fmla="*/ 0 h 923925"/>
                  <a:gd name="connsiteX1" fmla="*/ 161925 w 304800"/>
                  <a:gd name="connsiteY1" fmla="*/ 923925 h 923925"/>
                  <a:gd name="connsiteX2" fmla="*/ 304800 w 304800"/>
                  <a:gd name="connsiteY2" fmla="*/ 923925 h 923925"/>
                  <a:gd name="connsiteX3" fmla="*/ 142875 w 304800"/>
                  <a:gd name="connsiteY3" fmla="*/ 314325 h 923925"/>
                  <a:gd name="connsiteX4" fmla="*/ 0 w 304800"/>
                  <a:gd name="connsiteY4" fmla="*/ 0 h 923925"/>
                  <a:gd name="connsiteX0" fmla="*/ 0 w 291220"/>
                  <a:gd name="connsiteY0" fmla="*/ 0 h 901291"/>
                  <a:gd name="connsiteX1" fmla="*/ 148345 w 291220"/>
                  <a:gd name="connsiteY1" fmla="*/ 901291 h 901291"/>
                  <a:gd name="connsiteX2" fmla="*/ 291220 w 291220"/>
                  <a:gd name="connsiteY2" fmla="*/ 901291 h 901291"/>
                  <a:gd name="connsiteX3" fmla="*/ 129295 w 291220"/>
                  <a:gd name="connsiteY3" fmla="*/ 291691 h 901291"/>
                  <a:gd name="connsiteX4" fmla="*/ 0 w 291220"/>
                  <a:gd name="connsiteY4" fmla="*/ 0 h 901291"/>
                  <a:gd name="connsiteX0" fmla="*/ 106504 w 397724"/>
                  <a:gd name="connsiteY0" fmla="*/ 0 h 901291"/>
                  <a:gd name="connsiteX1" fmla="*/ 254849 w 397724"/>
                  <a:gd name="connsiteY1" fmla="*/ 901291 h 901291"/>
                  <a:gd name="connsiteX2" fmla="*/ 397724 w 397724"/>
                  <a:gd name="connsiteY2" fmla="*/ 901291 h 901291"/>
                  <a:gd name="connsiteX3" fmla="*/ 235799 w 397724"/>
                  <a:gd name="connsiteY3" fmla="*/ 291691 h 901291"/>
                  <a:gd name="connsiteX4" fmla="*/ 106504 w 397724"/>
                  <a:gd name="connsiteY4" fmla="*/ 0 h 901291"/>
                  <a:gd name="connsiteX0" fmla="*/ 125052 w 416272"/>
                  <a:gd name="connsiteY0" fmla="*/ 0 h 901291"/>
                  <a:gd name="connsiteX1" fmla="*/ 273397 w 416272"/>
                  <a:gd name="connsiteY1" fmla="*/ 901291 h 901291"/>
                  <a:gd name="connsiteX2" fmla="*/ 416272 w 416272"/>
                  <a:gd name="connsiteY2" fmla="*/ 901291 h 901291"/>
                  <a:gd name="connsiteX3" fmla="*/ 254347 w 416272"/>
                  <a:gd name="connsiteY3" fmla="*/ 291691 h 901291"/>
                  <a:gd name="connsiteX4" fmla="*/ 125052 w 416272"/>
                  <a:gd name="connsiteY4" fmla="*/ 0 h 901291"/>
                  <a:gd name="connsiteX0" fmla="*/ 122990 w 414210"/>
                  <a:gd name="connsiteY0" fmla="*/ 0 h 905817"/>
                  <a:gd name="connsiteX1" fmla="*/ 280388 w 414210"/>
                  <a:gd name="connsiteY1" fmla="*/ 905817 h 905817"/>
                  <a:gd name="connsiteX2" fmla="*/ 414210 w 414210"/>
                  <a:gd name="connsiteY2" fmla="*/ 901291 h 905817"/>
                  <a:gd name="connsiteX3" fmla="*/ 252285 w 414210"/>
                  <a:gd name="connsiteY3" fmla="*/ 291691 h 905817"/>
                  <a:gd name="connsiteX4" fmla="*/ 122990 w 414210"/>
                  <a:gd name="connsiteY4" fmla="*/ 0 h 905817"/>
                  <a:gd name="connsiteX0" fmla="*/ 110983 w 402203"/>
                  <a:gd name="connsiteY0" fmla="*/ 0 h 905817"/>
                  <a:gd name="connsiteX1" fmla="*/ 268381 w 402203"/>
                  <a:gd name="connsiteY1" fmla="*/ 905817 h 905817"/>
                  <a:gd name="connsiteX2" fmla="*/ 402203 w 402203"/>
                  <a:gd name="connsiteY2" fmla="*/ 901291 h 905817"/>
                  <a:gd name="connsiteX3" fmla="*/ 240278 w 402203"/>
                  <a:gd name="connsiteY3" fmla="*/ 291691 h 905817"/>
                  <a:gd name="connsiteX4" fmla="*/ 110983 w 402203"/>
                  <a:gd name="connsiteY4" fmla="*/ 0 h 905817"/>
                  <a:gd name="connsiteX0" fmla="*/ 90724 w 381944"/>
                  <a:gd name="connsiteY0" fmla="*/ 0 h 905817"/>
                  <a:gd name="connsiteX1" fmla="*/ 248122 w 381944"/>
                  <a:gd name="connsiteY1" fmla="*/ 905817 h 905817"/>
                  <a:gd name="connsiteX2" fmla="*/ 381944 w 381944"/>
                  <a:gd name="connsiteY2" fmla="*/ 901291 h 905817"/>
                  <a:gd name="connsiteX3" fmla="*/ 220019 w 381944"/>
                  <a:gd name="connsiteY3" fmla="*/ 291691 h 905817"/>
                  <a:gd name="connsiteX4" fmla="*/ 90724 w 381944"/>
                  <a:gd name="connsiteY4" fmla="*/ 0 h 905817"/>
                  <a:gd name="connsiteX0" fmla="*/ 104153 w 395373"/>
                  <a:gd name="connsiteY0" fmla="*/ 0 h 905817"/>
                  <a:gd name="connsiteX1" fmla="*/ 261551 w 395373"/>
                  <a:gd name="connsiteY1" fmla="*/ 905817 h 905817"/>
                  <a:gd name="connsiteX2" fmla="*/ 395373 w 395373"/>
                  <a:gd name="connsiteY2" fmla="*/ 901291 h 905817"/>
                  <a:gd name="connsiteX3" fmla="*/ 233448 w 395373"/>
                  <a:gd name="connsiteY3" fmla="*/ 291691 h 905817"/>
                  <a:gd name="connsiteX4" fmla="*/ 104153 w 395373"/>
                  <a:gd name="connsiteY4" fmla="*/ 0 h 905817"/>
                  <a:gd name="connsiteX0" fmla="*/ 104153 w 395373"/>
                  <a:gd name="connsiteY0" fmla="*/ 0 h 905817"/>
                  <a:gd name="connsiteX1" fmla="*/ 261551 w 395373"/>
                  <a:gd name="connsiteY1" fmla="*/ 905817 h 905817"/>
                  <a:gd name="connsiteX2" fmla="*/ 395373 w 395373"/>
                  <a:gd name="connsiteY2" fmla="*/ 901291 h 905817"/>
                  <a:gd name="connsiteX3" fmla="*/ 165547 w 395373"/>
                  <a:gd name="connsiteY3" fmla="*/ 101568 h 905817"/>
                  <a:gd name="connsiteX4" fmla="*/ 104153 w 395373"/>
                  <a:gd name="connsiteY4" fmla="*/ 0 h 905817"/>
                  <a:gd name="connsiteX0" fmla="*/ 104153 w 395373"/>
                  <a:gd name="connsiteY0" fmla="*/ 0 h 905817"/>
                  <a:gd name="connsiteX1" fmla="*/ 261551 w 395373"/>
                  <a:gd name="connsiteY1" fmla="*/ 905817 h 905817"/>
                  <a:gd name="connsiteX2" fmla="*/ 395373 w 395373"/>
                  <a:gd name="connsiteY2" fmla="*/ 901291 h 905817"/>
                  <a:gd name="connsiteX3" fmla="*/ 165547 w 395373"/>
                  <a:gd name="connsiteY3" fmla="*/ 101568 h 905817"/>
                  <a:gd name="connsiteX4" fmla="*/ 104153 w 395373"/>
                  <a:gd name="connsiteY4" fmla="*/ 0 h 905817"/>
                  <a:gd name="connsiteX0" fmla="*/ 104153 w 395373"/>
                  <a:gd name="connsiteY0" fmla="*/ 0 h 905817"/>
                  <a:gd name="connsiteX1" fmla="*/ 261551 w 395373"/>
                  <a:gd name="connsiteY1" fmla="*/ 905817 h 905817"/>
                  <a:gd name="connsiteX2" fmla="*/ 395373 w 395373"/>
                  <a:gd name="connsiteY2" fmla="*/ 901291 h 905817"/>
                  <a:gd name="connsiteX3" fmla="*/ 165547 w 395373"/>
                  <a:gd name="connsiteY3" fmla="*/ 101568 h 905817"/>
                  <a:gd name="connsiteX4" fmla="*/ 104153 w 395373"/>
                  <a:gd name="connsiteY4" fmla="*/ 0 h 905817"/>
                  <a:gd name="connsiteX0" fmla="*/ 104153 w 395373"/>
                  <a:gd name="connsiteY0" fmla="*/ 0 h 905817"/>
                  <a:gd name="connsiteX1" fmla="*/ 261551 w 395373"/>
                  <a:gd name="connsiteY1" fmla="*/ 905817 h 905817"/>
                  <a:gd name="connsiteX2" fmla="*/ 395373 w 395373"/>
                  <a:gd name="connsiteY2" fmla="*/ 901291 h 905817"/>
                  <a:gd name="connsiteX3" fmla="*/ 165547 w 395373"/>
                  <a:gd name="connsiteY3" fmla="*/ 101568 h 905817"/>
                  <a:gd name="connsiteX4" fmla="*/ 104153 w 395373"/>
                  <a:gd name="connsiteY4" fmla="*/ 0 h 905817"/>
                  <a:gd name="connsiteX0" fmla="*/ 101970 w 406770"/>
                  <a:gd name="connsiteY0" fmla="*/ 0 h 910344"/>
                  <a:gd name="connsiteX1" fmla="*/ 272948 w 406770"/>
                  <a:gd name="connsiteY1" fmla="*/ 910344 h 910344"/>
                  <a:gd name="connsiteX2" fmla="*/ 406770 w 406770"/>
                  <a:gd name="connsiteY2" fmla="*/ 905818 h 910344"/>
                  <a:gd name="connsiteX3" fmla="*/ 176944 w 406770"/>
                  <a:gd name="connsiteY3" fmla="*/ 106095 h 910344"/>
                  <a:gd name="connsiteX4" fmla="*/ 101970 w 406770"/>
                  <a:gd name="connsiteY4" fmla="*/ 0 h 910344"/>
                  <a:gd name="connsiteX0" fmla="*/ 106429 w 384069"/>
                  <a:gd name="connsiteY0" fmla="*/ 0 h 919398"/>
                  <a:gd name="connsiteX1" fmla="*/ 250247 w 384069"/>
                  <a:gd name="connsiteY1" fmla="*/ 919398 h 919398"/>
                  <a:gd name="connsiteX2" fmla="*/ 384069 w 384069"/>
                  <a:gd name="connsiteY2" fmla="*/ 914872 h 919398"/>
                  <a:gd name="connsiteX3" fmla="*/ 154243 w 384069"/>
                  <a:gd name="connsiteY3" fmla="*/ 115149 h 919398"/>
                  <a:gd name="connsiteX4" fmla="*/ 106429 w 384069"/>
                  <a:gd name="connsiteY4" fmla="*/ 0 h 919398"/>
                  <a:gd name="connsiteX0" fmla="*/ 129821 w 407461"/>
                  <a:gd name="connsiteY0" fmla="*/ 0 h 919398"/>
                  <a:gd name="connsiteX1" fmla="*/ 273639 w 407461"/>
                  <a:gd name="connsiteY1" fmla="*/ 919398 h 919398"/>
                  <a:gd name="connsiteX2" fmla="*/ 407461 w 407461"/>
                  <a:gd name="connsiteY2" fmla="*/ 914872 h 919398"/>
                  <a:gd name="connsiteX3" fmla="*/ 177635 w 407461"/>
                  <a:gd name="connsiteY3" fmla="*/ 115149 h 919398"/>
                  <a:gd name="connsiteX4" fmla="*/ 129821 w 407461"/>
                  <a:gd name="connsiteY4" fmla="*/ 0 h 919398"/>
                  <a:gd name="connsiteX0" fmla="*/ 129821 w 407461"/>
                  <a:gd name="connsiteY0" fmla="*/ 0 h 919398"/>
                  <a:gd name="connsiteX1" fmla="*/ 273639 w 407461"/>
                  <a:gd name="connsiteY1" fmla="*/ 919398 h 919398"/>
                  <a:gd name="connsiteX2" fmla="*/ 407461 w 407461"/>
                  <a:gd name="connsiteY2" fmla="*/ 914872 h 919398"/>
                  <a:gd name="connsiteX3" fmla="*/ 177635 w 407461"/>
                  <a:gd name="connsiteY3" fmla="*/ 115149 h 919398"/>
                  <a:gd name="connsiteX4" fmla="*/ 129821 w 407461"/>
                  <a:gd name="connsiteY4" fmla="*/ 0 h 919398"/>
                  <a:gd name="connsiteX0" fmla="*/ 129821 w 407461"/>
                  <a:gd name="connsiteY0" fmla="*/ 0 h 919398"/>
                  <a:gd name="connsiteX1" fmla="*/ 273639 w 407461"/>
                  <a:gd name="connsiteY1" fmla="*/ 919398 h 919398"/>
                  <a:gd name="connsiteX2" fmla="*/ 407461 w 407461"/>
                  <a:gd name="connsiteY2" fmla="*/ 914872 h 919398"/>
                  <a:gd name="connsiteX3" fmla="*/ 177635 w 407461"/>
                  <a:gd name="connsiteY3" fmla="*/ 115149 h 919398"/>
                  <a:gd name="connsiteX4" fmla="*/ 129821 w 407461"/>
                  <a:gd name="connsiteY4" fmla="*/ 0 h 919398"/>
                  <a:gd name="connsiteX0" fmla="*/ 129821 w 407461"/>
                  <a:gd name="connsiteY0" fmla="*/ 0 h 919398"/>
                  <a:gd name="connsiteX1" fmla="*/ 273639 w 407461"/>
                  <a:gd name="connsiteY1" fmla="*/ 919398 h 919398"/>
                  <a:gd name="connsiteX2" fmla="*/ 407461 w 407461"/>
                  <a:gd name="connsiteY2" fmla="*/ 914872 h 919398"/>
                  <a:gd name="connsiteX3" fmla="*/ 177635 w 407461"/>
                  <a:gd name="connsiteY3" fmla="*/ 115149 h 919398"/>
                  <a:gd name="connsiteX4" fmla="*/ 129821 w 407461"/>
                  <a:gd name="connsiteY4" fmla="*/ 0 h 919398"/>
                  <a:gd name="connsiteX0" fmla="*/ 129821 w 407461"/>
                  <a:gd name="connsiteY0" fmla="*/ 0 h 919398"/>
                  <a:gd name="connsiteX1" fmla="*/ 273639 w 407461"/>
                  <a:gd name="connsiteY1" fmla="*/ 919398 h 919398"/>
                  <a:gd name="connsiteX2" fmla="*/ 407461 w 407461"/>
                  <a:gd name="connsiteY2" fmla="*/ 914872 h 919398"/>
                  <a:gd name="connsiteX3" fmla="*/ 177635 w 407461"/>
                  <a:gd name="connsiteY3" fmla="*/ 115149 h 919398"/>
                  <a:gd name="connsiteX4" fmla="*/ 129821 w 407461"/>
                  <a:gd name="connsiteY4" fmla="*/ 0 h 919398"/>
                  <a:gd name="connsiteX0" fmla="*/ 129821 w 407461"/>
                  <a:gd name="connsiteY0" fmla="*/ 0 h 919398"/>
                  <a:gd name="connsiteX1" fmla="*/ 273639 w 407461"/>
                  <a:gd name="connsiteY1" fmla="*/ 919398 h 919398"/>
                  <a:gd name="connsiteX2" fmla="*/ 407461 w 407461"/>
                  <a:gd name="connsiteY2" fmla="*/ 914872 h 919398"/>
                  <a:gd name="connsiteX3" fmla="*/ 177635 w 407461"/>
                  <a:gd name="connsiteY3" fmla="*/ 115149 h 919398"/>
                  <a:gd name="connsiteX4" fmla="*/ 129821 w 407461"/>
                  <a:gd name="connsiteY4" fmla="*/ 0 h 919398"/>
                  <a:gd name="connsiteX0" fmla="*/ 129821 w 407461"/>
                  <a:gd name="connsiteY0" fmla="*/ 0 h 919398"/>
                  <a:gd name="connsiteX1" fmla="*/ 273639 w 407461"/>
                  <a:gd name="connsiteY1" fmla="*/ 919398 h 919398"/>
                  <a:gd name="connsiteX2" fmla="*/ 407461 w 407461"/>
                  <a:gd name="connsiteY2" fmla="*/ 914872 h 919398"/>
                  <a:gd name="connsiteX3" fmla="*/ 177635 w 407461"/>
                  <a:gd name="connsiteY3" fmla="*/ 115149 h 919398"/>
                  <a:gd name="connsiteX4" fmla="*/ 129821 w 407461"/>
                  <a:gd name="connsiteY4" fmla="*/ 0 h 919398"/>
                  <a:gd name="connsiteX0" fmla="*/ 129821 w 407461"/>
                  <a:gd name="connsiteY0" fmla="*/ 0 h 919398"/>
                  <a:gd name="connsiteX1" fmla="*/ 273639 w 407461"/>
                  <a:gd name="connsiteY1" fmla="*/ 919398 h 919398"/>
                  <a:gd name="connsiteX2" fmla="*/ 407461 w 407461"/>
                  <a:gd name="connsiteY2" fmla="*/ 914872 h 919398"/>
                  <a:gd name="connsiteX3" fmla="*/ 182161 w 407461"/>
                  <a:gd name="connsiteY3" fmla="*/ 142310 h 919398"/>
                  <a:gd name="connsiteX4" fmla="*/ 129821 w 407461"/>
                  <a:gd name="connsiteY4" fmla="*/ 0 h 919398"/>
                  <a:gd name="connsiteX0" fmla="*/ 129821 w 407461"/>
                  <a:gd name="connsiteY0" fmla="*/ 0 h 919398"/>
                  <a:gd name="connsiteX1" fmla="*/ 273639 w 407461"/>
                  <a:gd name="connsiteY1" fmla="*/ 919398 h 919398"/>
                  <a:gd name="connsiteX2" fmla="*/ 407461 w 407461"/>
                  <a:gd name="connsiteY2" fmla="*/ 914872 h 919398"/>
                  <a:gd name="connsiteX3" fmla="*/ 182161 w 407461"/>
                  <a:gd name="connsiteY3" fmla="*/ 142310 h 919398"/>
                  <a:gd name="connsiteX4" fmla="*/ 129821 w 407461"/>
                  <a:gd name="connsiteY4" fmla="*/ 0 h 919398"/>
                  <a:gd name="connsiteX0" fmla="*/ 129821 w 407461"/>
                  <a:gd name="connsiteY0" fmla="*/ 0 h 919398"/>
                  <a:gd name="connsiteX1" fmla="*/ 273639 w 407461"/>
                  <a:gd name="connsiteY1" fmla="*/ 919398 h 919398"/>
                  <a:gd name="connsiteX2" fmla="*/ 407461 w 407461"/>
                  <a:gd name="connsiteY2" fmla="*/ 914872 h 919398"/>
                  <a:gd name="connsiteX3" fmla="*/ 182161 w 407461"/>
                  <a:gd name="connsiteY3" fmla="*/ 142310 h 919398"/>
                  <a:gd name="connsiteX4" fmla="*/ 129821 w 407461"/>
                  <a:gd name="connsiteY4" fmla="*/ 0 h 919398"/>
                  <a:gd name="connsiteX0" fmla="*/ 129821 w 407461"/>
                  <a:gd name="connsiteY0" fmla="*/ 0 h 919398"/>
                  <a:gd name="connsiteX1" fmla="*/ 273639 w 407461"/>
                  <a:gd name="connsiteY1" fmla="*/ 919398 h 919398"/>
                  <a:gd name="connsiteX2" fmla="*/ 407461 w 407461"/>
                  <a:gd name="connsiteY2" fmla="*/ 914872 h 919398"/>
                  <a:gd name="connsiteX3" fmla="*/ 182161 w 407461"/>
                  <a:gd name="connsiteY3" fmla="*/ 142310 h 919398"/>
                  <a:gd name="connsiteX4" fmla="*/ 129821 w 407461"/>
                  <a:gd name="connsiteY4" fmla="*/ 0 h 919398"/>
                  <a:gd name="connsiteX0" fmla="*/ 129821 w 393881"/>
                  <a:gd name="connsiteY0" fmla="*/ 0 h 919398"/>
                  <a:gd name="connsiteX1" fmla="*/ 273639 w 393881"/>
                  <a:gd name="connsiteY1" fmla="*/ 919398 h 919398"/>
                  <a:gd name="connsiteX2" fmla="*/ 393881 w 393881"/>
                  <a:gd name="connsiteY2" fmla="*/ 914872 h 919398"/>
                  <a:gd name="connsiteX3" fmla="*/ 182161 w 393881"/>
                  <a:gd name="connsiteY3" fmla="*/ 142310 h 919398"/>
                  <a:gd name="connsiteX4" fmla="*/ 129821 w 393881"/>
                  <a:gd name="connsiteY4" fmla="*/ 0 h 919398"/>
                  <a:gd name="connsiteX0" fmla="*/ 129821 w 393881"/>
                  <a:gd name="connsiteY0" fmla="*/ 0 h 919398"/>
                  <a:gd name="connsiteX1" fmla="*/ 273639 w 393881"/>
                  <a:gd name="connsiteY1" fmla="*/ 919398 h 919398"/>
                  <a:gd name="connsiteX2" fmla="*/ 393881 w 393881"/>
                  <a:gd name="connsiteY2" fmla="*/ 914872 h 919398"/>
                  <a:gd name="connsiteX3" fmla="*/ 182161 w 393881"/>
                  <a:gd name="connsiteY3" fmla="*/ 142310 h 919398"/>
                  <a:gd name="connsiteX4" fmla="*/ 129821 w 393881"/>
                  <a:gd name="connsiteY4" fmla="*/ 0 h 919398"/>
                  <a:gd name="connsiteX0" fmla="*/ 129821 w 393881"/>
                  <a:gd name="connsiteY0" fmla="*/ 0 h 919398"/>
                  <a:gd name="connsiteX1" fmla="*/ 273639 w 393881"/>
                  <a:gd name="connsiteY1" fmla="*/ 919398 h 919398"/>
                  <a:gd name="connsiteX2" fmla="*/ 393881 w 393881"/>
                  <a:gd name="connsiteY2" fmla="*/ 914872 h 919398"/>
                  <a:gd name="connsiteX3" fmla="*/ 182161 w 393881"/>
                  <a:gd name="connsiteY3" fmla="*/ 142310 h 919398"/>
                  <a:gd name="connsiteX4" fmla="*/ 129821 w 393881"/>
                  <a:gd name="connsiteY4" fmla="*/ 0 h 919398"/>
                  <a:gd name="connsiteX0" fmla="*/ 135698 w 399758"/>
                  <a:gd name="connsiteY0" fmla="*/ 0 h 919398"/>
                  <a:gd name="connsiteX1" fmla="*/ 279516 w 399758"/>
                  <a:gd name="connsiteY1" fmla="*/ 919398 h 919398"/>
                  <a:gd name="connsiteX2" fmla="*/ 399758 w 399758"/>
                  <a:gd name="connsiteY2" fmla="*/ 914872 h 919398"/>
                  <a:gd name="connsiteX3" fmla="*/ 188038 w 399758"/>
                  <a:gd name="connsiteY3" fmla="*/ 142310 h 919398"/>
                  <a:gd name="connsiteX4" fmla="*/ 135698 w 399758"/>
                  <a:gd name="connsiteY4" fmla="*/ 0 h 919398"/>
                  <a:gd name="connsiteX0" fmla="*/ 135698 w 399758"/>
                  <a:gd name="connsiteY0" fmla="*/ 0 h 919398"/>
                  <a:gd name="connsiteX1" fmla="*/ 279516 w 399758"/>
                  <a:gd name="connsiteY1" fmla="*/ 919398 h 919398"/>
                  <a:gd name="connsiteX2" fmla="*/ 399758 w 399758"/>
                  <a:gd name="connsiteY2" fmla="*/ 914872 h 919398"/>
                  <a:gd name="connsiteX3" fmla="*/ 188038 w 399758"/>
                  <a:gd name="connsiteY3" fmla="*/ 142310 h 919398"/>
                  <a:gd name="connsiteX4" fmla="*/ 135698 w 399758"/>
                  <a:gd name="connsiteY4" fmla="*/ 0 h 919398"/>
                  <a:gd name="connsiteX0" fmla="*/ 135698 w 399758"/>
                  <a:gd name="connsiteY0" fmla="*/ 0 h 919398"/>
                  <a:gd name="connsiteX1" fmla="*/ 279516 w 399758"/>
                  <a:gd name="connsiteY1" fmla="*/ 919398 h 919398"/>
                  <a:gd name="connsiteX2" fmla="*/ 399758 w 399758"/>
                  <a:gd name="connsiteY2" fmla="*/ 914872 h 919398"/>
                  <a:gd name="connsiteX3" fmla="*/ 188038 w 399758"/>
                  <a:gd name="connsiteY3" fmla="*/ 142310 h 919398"/>
                  <a:gd name="connsiteX4" fmla="*/ 135698 w 399758"/>
                  <a:gd name="connsiteY4" fmla="*/ 0 h 919398"/>
                  <a:gd name="connsiteX0" fmla="*/ 135698 w 399758"/>
                  <a:gd name="connsiteY0" fmla="*/ 0 h 919398"/>
                  <a:gd name="connsiteX1" fmla="*/ 279516 w 399758"/>
                  <a:gd name="connsiteY1" fmla="*/ 919398 h 919398"/>
                  <a:gd name="connsiteX2" fmla="*/ 399758 w 399758"/>
                  <a:gd name="connsiteY2" fmla="*/ 914872 h 919398"/>
                  <a:gd name="connsiteX3" fmla="*/ 188038 w 399758"/>
                  <a:gd name="connsiteY3" fmla="*/ 142310 h 919398"/>
                  <a:gd name="connsiteX4" fmla="*/ 135698 w 399758"/>
                  <a:gd name="connsiteY4" fmla="*/ 0 h 919398"/>
                  <a:gd name="connsiteX0" fmla="*/ 135698 w 399758"/>
                  <a:gd name="connsiteY0" fmla="*/ 0 h 919398"/>
                  <a:gd name="connsiteX1" fmla="*/ 279516 w 399758"/>
                  <a:gd name="connsiteY1" fmla="*/ 919398 h 919398"/>
                  <a:gd name="connsiteX2" fmla="*/ 399758 w 399758"/>
                  <a:gd name="connsiteY2" fmla="*/ 914872 h 919398"/>
                  <a:gd name="connsiteX3" fmla="*/ 188038 w 399758"/>
                  <a:gd name="connsiteY3" fmla="*/ 142310 h 919398"/>
                  <a:gd name="connsiteX4" fmla="*/ 135698 w 399758"/>
                  <a:gd name="connsiteY4" fmla="*/ 0 h 919398"/>
                  <a:gd name="connsiteX0" fmla="*/ 135698 w 399758"/>
                  <a:gd name="connsiteY0" fmla="*/ 0 h 919398"/>
                  <a:gd name="connsiteX1" fmla="*/ 279516 w 399758"/>
                  <a:gd name="connsiteY1" fmla="*/ 919398 h 919398"/>
                  <a:gd name="connsiteX2" fmla="*/ 399758 w 399758"/>
                  <a:gd name="connsiteY2" fmla="*/ 914872 h 919398"/>
                  <a:gd name="connsiteX3" fmla="*/ 206749 w 399758"/>
                  <a:gd name="connsiteY3" fmla="*/ 98655 h 919398"/>
                  <a:gd name="connsiteX4" fmla="*/ 135698 w 399758"/>
                  <a:gd name="connsiteY4" fmla="*/ 0 h 919398"/>
                  <a:gd name="connsiteX0" fmla="*/ 135698 w 399758"/>
                  <a:gd name="connsiteY0" fmla="*/ 0 h 919398"/>
                  <a:gd name="connsiteX1" fmla="*/ 279516 w 399758"/>
                  <a:gd name="connsiteY1" fmla="*/ 919398 h 919398"/>
                  <a:gd name="connsiteX2" fmla="*/ 399758 w 399758"/>
                  <a:gd name="connsiteY2" fmla="*/ 914872 h 919398"/>
                  <a:gd name="connsiteX3" fmla="*/ 219222 w 399758"/>
                  <a:gd name="connsiteY3" fmla="*/ 98655 h 919398"/>
                  <a:gd name="connsiteX4" fmla="*/ 135698 w 399758"/>
                  <a:gd name="connsiteY4" fmla="*/ 0 h 919398"/>
                  <a:gd name="connsiteX0" fmla="*/ 135698 w 399758"/>
                  <a:gd name="connsiteY0" fmla="*/ 0 h 919398"/>
                  <a:gd name="connsiteX1" fmla="*/ 279516 w 399758"/>
                  <a:gd name="connsiteY1" fmla="*/ 919398 h 919398"/>
                  <a:gd name="connsiteX2" fmla="*/ 399758 w 399758"/>
                  <a:gd name="connsiteY2" fmla="*/ 914872 h 919398"/>
                  <a:gd name="connsiteX3" fmla="*/ 209868 w 399758"/>
                  <a:gd name="connsiteY3" fmla="*/ 83065 h 919398"/>
                  <a:gd name="connsiteX4" fmla="*/ 135698 w 399758"/>
                  <a:gd name="connsiteY4" fmla="*/ 0 h 919398"/>
                  <a:gd name="connsiteX0" fmla="*/ 135698 w 399758"/>
                  <a:gd name="connsiteY0" fmla="*/ 0 h 919398"/>
                  <a:gd name="connsiteX1" fmla="*/ 279516 w 399758"/>
                  <a:gd name="connsiteY1" fmla="*/ 919398 h 919398"/>
                  <a:gd name="connsiteX2" fmla="*/ 399758 w 399758"/>
                  <a:gd name="connsiteY2" fmla="*/ 914872 h 919398"/>
                  <a:gd name="connsiteX3" fmla="*/ 209868 w 399758"/>
                  <a:gd name="connsiteY3" fmla="*/ 83065 h 919398"/>
                  <a:gd name="connsiteX4" fmla="*/ 135698 w 399758"/>
                  <a:gd name="connsiteY4" fmla="*/ 0 h 919398"/>
                  <a:gd name="connsiteX0" fmla="*/ 135698 w 399758"/>
                  <a:gd name="connsiteY0" fmla="*/ 0 h 919398"/>
                  <a:gd name="connsiteX1" fmla="*/ 279516 w 399758"/>
                  <a:gd name="connsiteY1" fmla="*/ 919398 h 919398"/>
                  <a:gd name="connsiteX2" fmla="*/ 399758 w 399758"/>
                  <a:gd name="connsiteY2" fmla="*/ 914872 h 919398"/>
                  <a:gd name="connsiteX3" fmla="*/ 209868 w 399758"/>
                  <a:gd name="connsiteY3" fmla="*/ 83065 h 919398"/>
                  <a:gd name="connsiteX4" fmla="*/ 135698 w 399758"/>
                  <a:gd name="connsiteY4" fmla="*/ 0 h 919398"/>
                  <a:gd name="connsiteX0" fmla="*/ 128951 w 393011"/>
                  <a:gd name="connsiteY0" fmla="*/ 0 h 919398"/>
                  <a:gd name="connsiteX1" fmla="*/ 272769 w 393011"/>
                  <a:gd name="connsiteY1" fmla="*/ 919398 h 919398"/>
                  <a:gd name="connsiteX2" fmla="*/ 393011 w 393011"/>
                  <a:gd name="connsiteY2" fmla="*/ 914872 h 919398"/>
                  <a:gd name="connsiteX3" fmla="*/ 203121 w 393011"/>
                  <a:gd name="connsiteY3" fmla="*/ 83065 h 919398"/>
                  <a:gd name="connsiteX4" fmla="*/ 128951 w 393011"/>
                  <a:gd name="connsiteY4" fmla="*/ 0 h 919398"/>
                  <a:gd name="connsiteX0" fmla="*/ 128951 w 393011"/>
                  <a:gd name="connsiteY0" fmla="*/ 0 h 919398"/>
                  <a:gd name="connsiteX1" fmla="*/ 272769 w 393011"/>
                  <a:gd name="connsiteY1" fmla="*/ 919398 h 919398"/>
                  <a:gd name="connsiteX2" fmla="*/ 393011 w 393011"/>
                  <a:gd name="connsiteY2" fmla="*/ 914872 h 919398"/>
                  <a:gd name="connsiteX3" fmla="*/ 203121 w 393011"/>
                  <a:gd name="connsiteY3" fmla="*/ 83065 h 919398"/>
                  <a:gd name="connsiteX4" fmla="*/ 128951 w 393011"/>
                  <a:gd name="connsiteY4" fmla="*/ 0 h 919398"/>
                  <a:gd name="connsiteX0" fmla="*/ 128951 w 393011"/>
                  <a:gd name="connsiteY0" fmla="*/ 0 h 919398"/>
                  <a:gd name="connsiteX1" fmla="*/ 272769 w 393011"/>
                  <a:gd name="connsiteY1" fmla="*/ 919398 h 919398"/>
                  <a:gd name="connsiteX2" fmla="*/ 393011 w 393011"/>
                  <a:gd name="connsiteY2" fmla="*/ 914872 h 919398"/>
                  <a:gd name="connsiteX3" fmla="*/ 203121 w 393011"/>
                  <a:gd name="connsiteY3" fmla="*/ 83065 h 919398"/>
                  <a:gd name="connsiteX4" fmla="*/ 128951 w 393011"/>
                  <a:gd name="connsiteY4" fmla="*/ 0 h 919398"/>
                  <a:gd name="connsiteX0" fmla="*/ 128951 w 393011"/>
                  <a:gd name="connsiteY0" fmla="*/ 0 h 919398"/>
                  <a:gd name="connsiteX1" fmla="*/ 272769 w 393011"/>
                  <a:gd name="connsiteY1" fmla="*/ 919398 h 919398"/>
                  <a:gd name="connsiteX2" fmla="*/ 393011 w 393011"/>
                  <a:gd name="connsiteY2" fmla="*/ 914872 h 919398"/>
                  <a:gd name="connsiteX3" fmla="*/ 203121 w 393011"/>
                  <a:gd name="connsiteY3" fmla="*/ 83065 h 919398"/>
                  <a:gd name="connsiteX4" fmla="*/ 128951 w 393011"/>
                  <a:gd name="connsiteY4" fmla="*/ 0 h 919398"/>
                  <a:gd name="connsiteX0" fmla="*/ 128951 w 393011"/>
                  <a:gd name="connsiteY0" fmla="*/ 0 h 919398"/>
                  <a:gd name="connsiteX1" fmla="*/ 272769 w 393011"/>
                  <a:gd name="connsiteY1" fmla="*/ 919398 h 919398"/>
                  <a:gd name="connsiteX2" fmla="*/ 393011 w 393011"/>
                  <a:gd name="connsiteY2" fmla="*/ 914872 h 919398"/>
                  <a:gd name="connsiteX3" fmla="*/ 203121 w 393011"/>
                  <a:gd name="connsiteY3" fmla="*/ 83065 h 919398"/>
                  <a:gd name="connsiteX4" fmla="*/ 128951 w 393011"/>
                  <a:gd name="connsiteY4" fmla="*/ 0 h 919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3011" h="919398">
                    <a:moveTo>
                      <a:pt x="128951" y="0"/>
                    </a:moveTo>
                    <a:cubicBezTo>
                      <a:pt x="-217941" y="346902"/>
                      <a:pt x="241428" y="514854"/>
                      <a:pt x="272769" y="919398"/>
                    </a:cubicBezTo>
                    <a:lnTo>
                      <a:pt x="393011" y="914872"/>
                    </a:lnTo>
                    <a:cubicBezTo>
                      <a:pt x="368711" y="517829"/>
                      <a:pt x="-34219" y="380414"/>
                      <a:pt x="203121" y="83065"/>
                    </a:cubicBezTo>
                    <a:cubicBezTo>
                      <a:pt x="173301" y="44983"/>
                      <a:pt x="149416" y="33856"/>
                      <a:pt x="1289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  <p:sp>
            <p:nvSpPr>
              <p:cNvPr id="732" name="Donut 17">
                <a:extLst>
                  <a:ext uri="{FF2B5EF4-FFF2-40B4-BE49-F238E27FC236}">
                    <a16:creationId xmlns="" xmlns:a16="http://schemas.microsoft.com/office/drawing/2014/main" id="{EA73256B-3842-4331-93EA-62ADD673BD8C}"/>
                  </a:ext>
                </a:extLst>
              </p:cNvPr>
              <p:cNvSpPr/>
              <p:nvPr/>
            </p:nvSpPr>
            <p:spPr>
              <a:xfrm>
                <a:off x="5580778" y="1473174"/>
                <a:ext cx="200694" cy="200694"/>
              </a:xfrm>
              <a:prstGeom prst="donu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>
                  <a:solidFill>
                    <a:schemeClr val="tx1"/>
                  </a:solidFill>
                </a:endParaRPr>
              </a:p>
            </p:txBody>
          </p:sp>
          <p:sp>
            <p:nvSpPr>
              <p:cNvPr id="733" name="Donut 18">
                <a:extLst>
                  <a:ext uri="{FF2B5EF4-FFF2-40B4-BE49-F238E27FC236}">
                    <a16:creationId xmlns="" xmlns:a16="http://schemas.microsoft.com/office/drawing/2014/main" id="{03A483AF-1C2B-4D41-8B17-1ACB7CE969FC}"/>
                  </a:ext>
                </a:extLst>
              </p:cNvPr>
              <p:cNvSpPr/>
              <p:nvPr/>
            </p:nvSpPr>
            <p:spPr>
              <a:xfrm>
                <a:off x="6414686" y="1480860"/>
                <a:ext cx="200694" cy="200694"/>
              </a:xfrm>
              <a:prstGeom prst="donu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34" name="Group 733">
              <a:extLst>
                <a:ext uri="{FF2B5EF4-FFF2-40B4-BE49-F238E27FC236}">
                  <a16:creationId xmlns="" xmlns:a16="http://schemas.microsoft.com/office/drawing/2014/main" id="{BBFA543F-9C1F-44F5-968B-AB8F4EC402D2}"/>
                </a:ext>
              </a:extLst>
            </p:cNvPr>
            <p:cNvGrpSpPr/>
            <p:nvPr/>
          </p:nvGrpSpPr>
          <p:grpSpPr>
            <a:xfrm>
              <a:off x="3994931" y="1808723"/>
              <a:ext cx="4692302" cy="4030589"/>
              <a:chOff x="3994931" y="1808723"/>
              <a:chExt cx="4692302" cy="4030589"/>
            </a:xfrm>
            <a:solidFill>
              <a:schemeClr val="bg1">
                <a:lumMod val="75000"/>
              </a:schemeClr>
            </a:solidFill>
          </p:grpSpPr>
          <p:sp>
            <p:nvSpPr>
              <p:cNvPr id="735" name="Block Arc 734">
                <a:extLst>
                  <a:ext uri="{FF2B5EF4-FFF2-40B4-BE49-F238E27FC236}">
                    <a16:creationId xmlns="" xmlns:a16="http://schemas.microsoft.com/office/drawing/2014/main" id="{5E1FFF91-6FA6-4420-BA16-7EFE9F02E78F}"/>
                  </a:ext>
                </a:extLst>
              </p:cNvPr>
              <p:cNvSpPr/>
              <p:nvPr/>
            </p:nvSpPr>
            <p:spPr>
              <a:xfrm rot="10800000">
                <a:off x="5666411" y="1808723"/>
                <a:ext cx="849508" cy="849509"/>
              </a:xfrm>
              <a:prstGeom prst="blockArc">
                <a:avLst>
                  <a:gd name="adj1" fmla="val 10728016"/>
                  <a:gd name="adj2" fmla="val 25462"/>
                  <a:gd name="adj3" fmla="val 14843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>
                  <a:solidFill>
                    <a:schemeClr val="tx1"/>
                  </a:solidFill>
                </a:endParaRPr>
              </a:p>
            </p:txBody>
          </p:sp>
          <p:sp>
            <p:nvSpPr>
              <p:cNvPr id="736" name="Rectangle 735">
                <a:extLst>
                  <a:ext uri="{FF2B5EF4-FFF2-40B4-BE49-F238E27FC236}">
                    <a16:creationId xmlns="" xmlns:a16="http://schemas.microsoft.com/office/drawing/2014/main" id="{B576CB59-56C3-4472-936C-C95705E78DD3}"/>
                  </a:ext>
                </a:extLst>
              </p:cNvPr>
              <p:cNvSpPr/>
              <p:nvPr/>
            </p:nvSpPr>
            <p:spPr>
              <a:xfrm>
                <a:off x="6012146" y="2610438"/>
                <a:ext cx="133781" cy="33448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  <p:sp>
            <p:nvSpPr>
              <p:cNvPr id="737" name="Rectangle 736">
                <a:extLst>
                  <a:ext uri="{FF2B5EF4-FFF2-40B4-BE49-F238E27FC236}">
                    <a16:creationId xmlns="" xmlns:a16="http://schemas.microsoft.com/office/drawing/2014/main" id="{43C1838F-2D97-4B07-AF19-6B3CEC503DF8}"/>
                  </a:ext>
                </a:extLst>
              </p:cNvPr>
              <p:cNvSpPr/>
              <p:nvPr/>
            </p:nvSpPr>
            <p:spPr>
              <a:xfrm>
                <a:off x="6012816" y="2926315"/>
                <a:ext cx="2219081" cy="1337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  <p:sp>
            <p:nvSpPr>
              <p:cNvPr id="738" name="Rectangle 737">
                <a:extLst>
                  <a:ext uri="{FF2B5EF4-FFF2-40B4-BE49-F238E27FC236}">
                    <a16:creationId xmlns="" xmlns:a16="http://schemas.microsoft.com/office/drawing/2014/main" id="{700E8DA0-6EA4-4AD5-A2DE-20C4F38B453A}"/>
                  </a:ext>
                </a:extLst>
              </p:cNvPr>
              <p:cNvSpPr/>
              <p:nvPr/>
            </p:nvSpPr>
            <p:spPr>
              <a:xfrm>
                <a:off x="4485617" y="3281120"/>
                <a:ext cx="3746280" cy="1337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  <p:sp>
            <p:nvSpPr>
              <p:cNvPr id="739" name="Rectangle 738">
                <a:extLst>
                  <a:ext uri="{FF2B5EF4-FFF2-40B4-BE49-F238E27FC236}">
                    <a16:creationId xmlns="" xmlns:a16="http://schemas.microsoft.com/office/drawing/2014/main" id="{48BDABDC-04A2-4EF4-83E0-DD1314D1550C}"/>
                  </a:ext>
                </a:extLst>
              </p:cNvPr>
              <p:cNvSpPr/>
              <p:nvPr/>
            </p:nvSpPr>
            <p:spPr>
              <a:xfrm>
                <a:off x="4485617" y="3635924"/>
                <a:ext cx="3077301" cy="1337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  <p:sp>
            <p:nvSpPr>
              <p:cNvPr id="740" name="Rectangle 739">
                <a:extLst>
                  <a:ext uri="{FF2B5EF4-FFF2-40B4-BE49-F238E27FC236}">
                    <a16:creationId xmlns="" xmlns:a16="http://schemas.microsoft.com/office/drawing/2014/main" id="{29CA77EE-DD36-44BD-B623-C67C8667A365}"/>
                  </a:ext>
                </a:extLst>
              </p:cNvPr>
              <p:cNvSpPr/>
              <p:nvPr/>
            </p:nvSpPr>
            <p:spPr>
              <a:xfrm>
                <a:off x="5154595" y="3990729"/>
                <a:ext cx="2408323" cy="1337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  <p:sp>
            <p:nvSpPr>
              <p:cNvPr id="741" name="Rectangle 740">
                <a:extLst>
                  <a:ext uri="{FF2B5EF4-FFF2-40B4-BE49-F238E27FC236}">
                    <a16:creationId xmlns="" xmlns:a16="http://schemas.microsoft.com/office/drawing/2014/main" id="{BD538594-337B-44C9-A0C6-063159D89119}"/>
                  </a:ext>
                </a:extLst>
              </p:cNvPr>
              <p:cNvSpPr/>
              <p:nvPr/>
            </p:nvSpPr>
            <p:spPr>
              <a:xfrm>
                <a:off x="5154595" y="4345533"/>
                <a:ext cx="1739344" cy="1337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  <p:sp>
            <p:nvSpPr>
              <p:cNvPr id="742" name="Rectangle 741">
                <a:extLst>
                  <a:ext uri="{FF2B5EF4-FFF2-40B4-BE49-F238E27FC236}">
                    <a16:creationId xmlns="" xmlns:a16="http://schemas.microsoft.com/office/drawing/2014/main" id="{E03D394D-B15D-4E9C-97F2-919B77ECDDC5}"/>
                  </a:ext>
                </a:extLst>
              </p:cNvPr>
              <p:cNvSpPr/>
              <p:nvPr/>
            </p:nvSpPr>
            <p:spPr>
              <a:xfrm>
                <a:off x="6088914" y="4700337"/>
                <a:ext cx="805025" cy="1337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  <p:sp>
            <p:nvSpPr>
              <p:cNvPr id="743" name="Rectangle 742">
                <a:extLst>
                  <a:ext uri="{FF2B5EF4-FFF2-40B4-BE49-F238E27FC236}">
                    <a16:creationId xmlns="" xmlns:a16="http://schemas.microsoft.com/office/drawing/2014/main" id="{CCF45E95-4C07-4AE8-86CC-E2977A64725E}"/>
                  </a:ext>
                </a:extLst>
              </p:cNvPr>
              <p:cNvSpPr/>
              <p:nvPr/>
            </p:nvSpPr>
            <p:spPr>
              <a:xfrm>
                <a:off x="6022024" y="4700337"/>
                <a:ext cx="133781" cy="6588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  <p:sp>
            <p:nvSpPr>
              <p:cNvPr id="744" name="Freeform 32">
                <a:extLst>
                  <a:ext uri="{FF2B5EF4-FFF2-40B4-BE49-F238E27FC236}">
                    <a16:creationId xmlns="" xmlns:a16="http://schemas.microsoft.com/office/drawing/2014/main" id="{9799872F-732F-4CE1-B3E4-F14918BD456D}"/>
                  </a:ext>
                </a:extLst>
              </p:cNvPr>
              <p:cNvSpPr/>
              <p:nvPr/>
            </p:nvSpPr>
            <p:spPr>
              <a:xfrm>
                <a:off x="8129649" y="2788110"/>
                <a:ext cx="557584" cy="761717"/>
              </a:xfrm>
              <a:custGeom>
                <a:avLst/>
                <a:gdLst>
                  <a:gd name="connsiteX0" fmla="*/ 0 w 557442"/>
                  <a:gd name="connsiteY0" fmla="*/ 114911 h 740811"/>
                  <a:gd name="connsiteX1" fmla="*/ 7335 w 557442"/>
                  <a:gd name="connsiteY1" fmla="*/ 0 h 740811"/>
                  <a:gd name="connsiteX2" fmla="*/ 557442 w 557442"/>
                  <a:gd name="connsiteY2" fmla="*/ 378963 h 740811"/>
                  <a:gd name="connsiteX3" fmla="*/ 7335 w 557442"/>
                  <a:gd name="connsiteY3" fmla="*/ 740811 h 740811"/>
                  <a:gd name="connsiteX4" fmla="*/ 7335 w 557442"/>
                  <a:gd name="connsiteY4" fmla="*/ 625900 h 740811"/>
                  <a:gd name="connsiteX5" fmla="*/ 398522 w 557442"/>
                  <a:gd name="connsiteY5" fmla="*/ 386297 h 740811"/>
                  <a:gd name="connsiteX6" fmla="*/ 0 w 557442"/>
                  <a:gd name="connsiteY6" fmla="*/ 114911 h 740811"/>
                  <a:gd name="connsiteX0" fmla="*/ 0 w 550107"/>
                  <a:gd name="connsiteY0" fmla="*/ 114911 h 740811"/>
                  <a:gd name="connsiteX1" fmla="*/ 7335 w 550107"/>
                  <a:gd name="connsiteY1" fmla="*/ 0 h 740811"/>
                  <a:gd name="connsiteX2" fmla="*/ 550107 w 550107"/>
                  <a:gd name="connsiteY2" fmla="*/ 369183 h 740811"/>
                  <a:gd name="connsiteX3" fmla="*/ 7335 w 550107"/>
                  <a:gd name="connsiteY3" fmla="*/ 740811 h 740811"/>
                  <a:gd name="connsiteX4" fmla="*/ 7335 w 550107"/>
                  <a:gd name="connsiteY4" fmla="*/ 625900 h 740811"/>
                  <a:gd name="connsiteX5" fmla="*/ 398522 w 550107"/>
                  <a:gd name="connsiteY5" fmla="*/ 386297 h 740811"/>
                  <a:gd name="connsiteX6" fmla="*/ 0 w 550107"/>
                  <a:gd name="connsiteY6" fmla="*/ 114911 h 740811"/>
                  <a:gd name="connsiteX0" fmla="*/ 0 w 535438"/>
                  <a:gd name="connsiteY0" fmla="*/ 114911 h 740811"/>
                  <a:gd name="connsiteX1" fmla="*/ 7335 w 535438"/>
                  <a:gd name="connsiteY1" fmla="*/ 0 h 740811"/>
                  <a:gd name="connsiteX2" fmla="*/ 535438 w 535438"/>
                  <a:gd name="connsiteY2" fmla="*/ 371628 h 740811"/>
                  <a:gd name="connsiteX3" fmla="*/ 7335 w 535438"/>
                  <a:gd name="connsiteY3" fmla="*/ 740811 h 740811"/>
                  <a:gd name="connsiteX4" fmla="*/ 7335 w 535438"/>
                  <a:gd name="connsiteY4" fmla="*/ 625900 h 740811"/>
                  <a:gd name="connsiteX5" fmla="*/ 398522 w 535438"/>
                  <a:gd name="connsiteY5" fmla="*/ 386297 h 740811"/>
                  <a:gd name="connsiteX6" fmla="*/ 0 w 535438"/>
                  <a:gd name="connsiteY6" fmla="*/ 114911 h 740811"/>
                  <a:gd name="connsiteX0" fmla="*/ 0 w 535438"/>
                  <a:gd name="connsiteY0" fmla="*/ 114911 h 740811"/>
                  <a:gd name="connsiteX1" fmla="*/ 7335 w 535438"/>
                  <a:gd name="connsiteY1" fmla="*/ 0 h 740811"/>
                  <a:gd name="connsiteX2" fmla="*/ 535438 w 535438"/>
                  <a:gd name="connsiteY2" fmla="*/ 361848 h 740811"/>
                  <a:gd name="connsiteX3" fmla="*/ 7335 w 535438"/>
                  <a:gd name="connsiteY3" fmla="*/ 740811 h 740811"/>
                  <a:gd name="connsiteX4" fmla="*/ 7335 w 535438"/>
                  <a:gd name="connsiteY4" fmla="*/ 625900 h 740811"/>
                  <a:gd name="connsiteX5" fmla="*/ 398522 w 535438"/>
                  <a:gd name="connsiteY5" fmla="*/ 386297 h 740811"/>
                  <a:gd name="connsiteX6" fmla="*/ 0 w 535438"/>
                  <a:gd name="connsiteY6" fmla="*/ 114911 h 740811"/>
                  <a:gd name="connsiteX0" fmla="*/ 0 w 547662"/>
                  <a:gd name="connsiteY0" fmla="*/ 114911 h 740811"/>
                  <a:gd name="connsiteX1" fmla="*/ 7335 w 547662"/>
                  <a:gd name="connsiteY1" fmla="*/ 0 h 740811"/>
                  <a:gd name="connsiteX2" fmla="*/ 547662 w 547662"/>
                  <a:gd name="connsiteY2" fmla="*/ 369183 h 740811"/>
                  <a:gd name="connsiteX3" fmla="*/ 7335 w 547662"/>
                  <a:gd name="connsiteY3" fmla="*/ 740811 h 740811"/>
                  <a:gd name="connsiteX4" fmla="*/ 7335 w 547662"/>
                  <a:gd name="connsiteY4" fmla="*/ 625900 h 740811"/>
                  <a:gd name="connsiteX5" fmla="*/ 398522 w 547662"/>
                  <a:gd name="connsiteY5" fmla="*/ 386297 h 740811"/>
                  <a:gd name="connsiteX6" fmla="*/ 0 w 547662"/>
                  <a:gd name="connsiteY6" fmla="*/ 114911 h 740811"/>
                  <a:gd name="connsiteX0" fmla="*/ 0 w 547662"/>
                  <a:gd name="connsiteY0" fmla="*/ 114911 h 740811"/>
                  <a:gd name="connsiteX1" fmla="*/ 7335 w 547662"/>
                  <a:gd name="connsiteY1" fmla="*/ 0 h 740811"/>
                  <a:gd name="connsiteX2" fmla="*/ 547662 w 547662"/>
                  <a:gd name="connsiteY2" fmla="*/ 369183 h 740811"/>
                  <a:gd name="connsiteX3" fmla="*/ 7335 w 547662"/>
                  <a:gd name="connsiteY3" fmla="*/ 740811 h 740811"/>
                  <a:gd name="connsiteX4" fmla="*/ 7335 w 547662"/>
                  <a:gd name="connsiteY4" fmla="*/ 625900 h 740811"/>
                  <a:gd name="connsiteX5" fmla="*/ 400967 w 547662"/>
                  <a:gd name="connsiteY5" fmla="*/ 364292 h 740811"/>
                  <a:gd name="connsiteX6" fmla="*/ 0 w 547662"/>
                  <a:gd name="connsiteY6" fmla="*/ 114911 h 740811"/>
                  <a:gd name="connsiteX0" fmla="*/ 2445 w 550107"/>
                  <a:gd name="connsiteY0" fmla="*/ 117356 h 743256"/>
                  <a:gd name="connsiteX1" fmla="*/ 0 w 550107"/>
                  <a:gd name="connsiteY1" fmla="*/ 0 h 743256"/>
                  <a:gd name="connsiteX2" fmla="*/ 550107 w 550107"/>
                  <a:gd name="connsiteY2" fmla="*/ 371628 h 743256"/>
                  <a:gd name="connsiteX3" fmla="*/ 9780 w 550107"/>
                  <a:gd name="connsiteY3" fmla="*/ 743256 h 743256"/>
                  <a:gd name="connsiteX4" fmla="*/ 9780 w 550107"/>
                  <a:gd name="connsiteY4" fmla="*/ 628345 h 743256"/>
                  <a:gd name="connsiteX5" fmla="*/ 403412 w 550107"/>
                  <a:gd name="connsiteY5" fmla="*/ 366737 h 743256"/>
                  <a:gd name="connsiteX6" fmla="*/ 2445 w 550107"/>
                  <a:gd name="connsiteY6" fmla="*/ 117356 h 743256"/>
                  <a:gd name="connsiteX0" fmla="*/ 2445 w 550107"/>
                  <a:gd name="connsiteY0" fmla="*/ 129580 h 743256"/>
                  <a:gd name="connsiteX1" fmla="*/ 0 w 550107"/>
                  <a:gd name="connsiteY1" fmla="*/ 0 h 743256"/>
                  <a:gd name="connsiteX2" fmla="*/ 550107 w 550107"/>
                  <a:gd name="connsiteY2" fmla="*/ 371628 h 743256"/>
                  <a:gd name="connsiteX3" fmla="*/ 9780 w 550107"/>
                  <a:gd name="connsiteY3" fmla="*/ 743256 h 743256"/>
                  <a:gd name="connsiteX4" fmla="*/ 9780 w 550107"/>
                  <a:gd name="connsiteY4" fmla="*/ 628345 h 743256"/>
                  <a:gd name="connsiteX5" fmla="*/ 403412 w 550107"/>
                  <a:gd name="connsiteY5" fmla="*/ 366737 h 743256"/>
                  <a:gd name="connsiteX6" fmla="*/ 2445 w 550107"/>
                  <a:gd name="connsiteY6" fmla="*/ 129580 h 743256"/>
                  <a:gd name="connsiteX0" fmla="*/ 4889 w 552551"/>
                  <a:gd name="connsiteY0" fmla="*/ 146694 h 760370"/>
                  <a:gd name="connsiteX1" fmla="*/ 0 w 552551"/>
                  <a:gd name="connsiteY1" fmla="*/ 0 h 760370"/>
                  <a:gd name="connsiteX2" fmla="*/ 552551 w 552551"/>
                  <a:gd name="connsiteY2" fmla="*/ 388742 h 760370"/>
                  <a:gd name="connsiteX3" fmla="*/ 12224 w 552551"/>
                  <a:gd name="connsiteY3" fmla="*/ 760370 h 760370"/>
                  <a:gd name="connsiteX4" fmla="*/ 12224 w 552551"/>
                  <a:gd name="connsiteY4" fmla="*/ 645459 h 760370"/>
                  <a:gd name="connsiteX5" fmla="*/ 405856 w 552551"/>
                  <a:gd name="connsiteY5" fmla="*/ 383851 h 760370"/>
                  <a:gd name="connsiteX6" fmla="*/ 4889 w 552551"/>
                  <a:gd name="connsiteY6" fmla="*/ 146694 h 760370"/>
                  <a:gd name="connsiteX0" fmla="*/ 4889 w 552551"/>
                  <a:gd name="connsiteY0" fmla="*/ 156219 h 769895"/>
                  <a:gd name="connsiteX1" fmla="*/ 0 w 552551"/>
                  <a:gd name="connsiteY1" fmla="*/ 0 h 769895"/>
                  <a:gd name="connsiteX2" fmla="*/ 552551 w 552551"/>
                  <a:gd name="connsiteY2" fmla="*/ 398267 h 769895"/>
                  <a:gd name="connsiteX3" fmla="*/ 12224 w 552551"/>
                  <a:gd name="connsiteY3" fmla="*/ 769895 h 769895"/>
                  <a:gd name="connsiteX4" fmla="*/ 12224 w 552551"/>
                  <a:gd name="connsiteY4" fmla="*/ 654984 h 769895"/>
                  <a:gd name="connsiteX5" fmla="*/ 405856 w 552551"/>
                  <a:gd name="connsiteY5" fmla="*/ 393376 h 769895"/>
                  <a:gd name="connsiteX6" fmla="*/ 4889 w 552551"/>
                  <a:gd name="connsiteY6" fmla="*/ 156219 h 769895"/>
                  <a:gd name="connsiteX0" fmla="*/ 4889 w 552551"/>
                  <a:gd name="connsiteY0" fmla="*/ 156219 h 769895"/>
                  <a:gd name="connsiteX1" fmla="*/ 0 w 552551"/>
                  <a:gd name="connsiteY1" fmla="*/ 0 h 769895"/>
                  <a:gd name="connsiteX2" fmla="*/ 552551 w 552551"/>
                  <a:gd name="connsiteY2" fmla="*/ 398267 h 769895"/>
                  <a:gd name="connsiteX3" fmla="*/ 12224 w 552551"/>
                  <a:gd name="connsiteY3" fmla="*/ 769895 h 769895"/>
                  <a:gd name="connsiteX4" fmla="*/ 12224 w 552551"/>
                  <a:gd name="connsiteY4" fmla="*/ 669272 h 769895"/>
                  <a:gd name="connsiteX5" fmla="*/ 405856 w 552551"/>
                  <a:gd name="connsiteY5" fmla="*/ 393376 h 769895"/>
                  <a:gd name="connsiteX6" fmla="*/ 4889 w 552551"/>
                  <a:gd name="connsiteY6" fmla="*/ 156219 h 769895"/>
                  <a:gd name="connsiteX0" fmla="*/ 4889 w 552551"/>
                  <a:gd name="connsiteY0" fmla="*/ 156219 h 819902"/>
                  <a:gd name="connsiteX1" fmla="*/ 0 w 552551"/>
                  <a:gd name="connsiteY1" fmla="*/ 0 h 819902"/>
                  <a:gd name="connsiteX2" fmla="*/ 552551 w 552551"/>
                  <a:gd name="connsiteY2" fmla="*/ 398267 h 819902"/>
                  <a:gd name="connsiteX3" fmla="*/ 9843 w 552551"/>
                  <a:gd name="connsiteY3" fmla="*/ 819902 h 819902"/>
                  <a:gd name="connsiteX4" fmla="*/ 12224 w 552551"/>
                  <a:gd name="connsiteY4" fmla="*/ 669272 h 819902"/>
                  <a:gd name="connsiteX5" fmla="*/ 405856 w 552551"/>
                  <a:gd name="connsiteY5" fmla="*/ 393376 h 819902"/>
                  <a:gd name="connsiteX6" fmla="*/ 4889 w 552551"/>
                  <a:gd name="connsiteY6" fmla="*/ 156219 h 819902"/>
                  <a:gd name="connsiteX0" fmla="*/ 4889 w 552551"/>
                  <a:gd name="connsiteY0" fmla="*/ 156219 h 819902"/>
                  <a:gd name="connsiteX1" fmla="*/ 0 w 552551"/>
                  <a:gd name="connsiteY1" fmla="*/ 0 h 819902"/>
                  <a:gd name="connsiteX2" fmla="*/ 552551 w 552551"/>
                  <a:gd name="connsiteY2" fmla="*/ 398267 h 819902"/>
                  <a:gd name="connsiteX3" fmla="*/ 9843 w 552551"/>
                  <a:gd name="connsiteY3" fmla="*/ 819902 h 819902"/>
                  <a:gd name="connsiteX4" fmla="*/ 9843 w 552551"/>
                  <a:gd name="connsiteY4" fmla="*/ 674035 h 819902"/>
                  <a:gd name="connsiteX5" fmla="*/ 405856 w 552551"/>
                  <a:gd name="connsiteY5" fmla="*/ 393376 h 819902"/>
                  <a:gd name="connsiteX6" fmla="*/ 4889 w 552551"/>
                  <a:gd name="connsiteY6" fmla="*/ 156219 h 819902"/>
                  <a:gd name="connsiteX0" fmla="*/ 4889 w 600176"/>
                  <a:gd name="connsiteY0" fmla="*/ 156219 h 819902"/>
                  <a:gd name="connsiteX1" fmla="*/ 0 w 600176"/>
                  <a:gd name="connsiteY1" fmla="*/ 0 h 819902"/>
                  <a:gd name="connsiteX2" fmla="*/ 600176 w 600176"/>
                  <a:gd name="connsiteY2" fmla="*/ 405411 h 819902"/>
                  <a:gd name="connsiteX3" fmla="*/ 9843 w 600176"/>
                  <a:gd name="connsiteY3" fmla="*/ 819902 h 819902"/>
                  <a:gd name="connsiteX4" fmla="*/ 9843 w 600176"/>
                  <a:gd name="connsiteY4" fmla="*/ 674035 h 819902"/>
                  <a:gd name="connsiteX5" fmla="*/ 405856 w 600176"/>
                  <a:gd name="connsiteY5" fmla="*/ 393376 h 819902"/>
                  <a:gd name="connsiteX6" fmla="*/ 4889 w 600176"/>
                  <a:gd name="connsiteY6" fmla="*/ 156219 h 819902"/>
                  <a:gd name="connsiteX0" fmla="*/ 4889 w 600176"/>
                  <a:gd name="connsiteY0" fmla="*/ 156219 h 819902"/>
                  <a:gd name="connsiteX1" fmla="*/ 0 w 600176"/>
                  <a:gd name="connsiteY1" fmla="*/ 0 h 819902"/>
                  <a:gd name="connsiteX2" fmla="*/ 600176 w 600176"/>
                  <a:gd name="connsiteY2" fmla="*/ 405411 h 819902"/>
                  <a:gd name="connsiteX3" fmla="*/ 9843 w 600176"/>
                  <a:gd name="connsiteY3" fmla="*/ 819902 h 819902"/>
                  <a:gd name="connsiteX4" fmla="*/ 9843 w 600176"/>
                  <a:gd name="connsiteY4" fmla="*/ 674035 h 819902"/>
                  <a:gd name="connsiteX5" fmla="*/ 391569 w 600176"/>
                  <a:gd name="connsiteY5" fmla="*/ 405282 h 819902"/>
                  <a:gd name="connsiteX6" fmla="*/ 4889 w 600176"/>
                  <a:gd name="connsiteY6" fmla="*/ 156219 h 819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00176" h="819902">
                    <a:moveTo>
                      <a:pt x="4889" y="156219"/>
                    </a:moveTo>
                    <a:lnTo>
                      <a:pt x="0" y="0"/>
                    </a:lnTo>
                    <a:lnTo>
                      <a:pt x="600176" y="405411"/>
                    </a:lnTo>
                    <a:lnTo>
                      <a:pt x="9843" y="819902"/>
                    </a:lnTo>
                    <a:cubicBezTo>
                      <a:pt x="10637" y="769692"/>
                      <a:pt x="9049" y="724245"/>
                      <a:pt x="9843" y="674035"/>
                    </a:cubicBezTo>
                    <a:lnTo>
                      <a:pt x="391569" y="405282"/>
                    </a:lnTo>
                    <a:lnTo>
                      <a:pt x="4889" y="15621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  <p:sp>
            <p:nvSpPr>
              <p:cNvPr id="745" name="Freeform 35">
                <a:extLst>
                  <a:ext uri="{FF2B5EF4-FFF2-40B4-BE49-F238E27FC236}">
                    <a16:creationId xmlns="" xmlns:a16="http://schemas.microsoft.com/office/drawing/2014/main" id="{EBE5BE3B-85E9-413D-A8BE-1BB5EBC87760}"/>
                  </a:ext>
                </a:extLst>
              </p:cNvPr>
              <p:cNvSpPr/>
              <p:nvPr/>
            </p:nvSpPr>
            <p:spPr>
              <a:xfrm rot="10800000">
                <a:off x="3994931" y="3158644"/>
                <a:ext cx="557584" cy="761717"/>
              </a:xfrm>
              <a:custGeom>
                <a:avLst/>
                <a:gdLst>
                  <a:gd name="connsiteX0" fmla="*/ 0 w 557442"/>
                  <a:gd name="connsiteY0" fmla="*/ 114911 h 740811"/>
                  <a:gd name="connsiteX1" fmla="*/ 7335 w 557442"/>
                  <a:gd name="connsiteY1" fmla="*/ 0 h 740811"/>
                  <a:gd name="connsiteX2" fmla="*/ 557442 w 557442"/>
                  <a:gd name="connsiteY2" fmla="*/ 378963 h 740811"/>
                  <a:gd name="connsiteX3" fmla="*/ 7335 w 557442"/>
                  <a:gd name="connsiteY3" fmla="*/ 740811 h 740811"/>
                  <a:gd name="connsiteX4" fmla="*/ 7335 w 557442"/>
                  <a:gd name="connsiteY4" fmla="*/ 625900 h 740811"/>
                  <a:gd name="connsiteX5" fmla="*/ 398522 w 557442"/>
                  <a:gd name="connsiteY5" fmla="*/ 386297 h 740811"/>
                  <a:gd name="connsiteX6" fmla="*/ 0 w 557442"/>
                  <a:gd name="connsiteY6" fmla="*/ 114911 h 740811"/>
                  <a:gd name="connsiteX0" fmla="*/ 0 w 550107"/>
                  <a:gd name="connsiteY0" fmla="*/ 114911 h 740811"/>
                  <a:gd name="connsiteX1" fmla="*/ 7335 w 550107"/>
                  <a:gd name="connsiteY1" fmla="*/ 0 h 740811"/>
                  <a:gd name="connsiteX2" fmla="*/ 550107 w 550107"/>
                  <a:gd name="connsiteY2" fmla="*/ 369183 h 740811"/>
                  <a:gd name="connsiteX3" fmla="*/ 7335 w 550107"/>
                  <a:gd name="connsiteY3" fmla="*/ 740811 h 740811"/>
                  <a:gd name="connsiteX4" fmla="*/ 7335 w 550107"/>
                  <a:gd name="connsiteY4" fmla="*/ 625900 h 740811"/>
                  <a:gd name="connsiteX5" fmla="*/ 398522 w 550107"/>
                  <a:gd name="connsiteY5" fmla="*/ 386297 h 740811"/>
                  <a:gd name="connsiteX6" fmla="*/ 0 w 550107"/>
                  <a:gd name="connsiteY6" fmla="*/ 114911 h 740811"/>
                  <a:gd name="connsiteX0" fmla="*/ 0 w 535438"/>
                  <a:gd name="connsiteY0" fmla="*/ 114911 h 740811"/>
                  <a:gd name="connsiteX1" fmla="*/ 7335 w 535438"/>
                  <a:gd name="connsiteY1" fmla="*/ 0 h 740811"/>
                  <a:gd name="connsiteX2" fmla="*/ 535438 w 535438"/>
                  <a:gd name="connsiteY2" fmla="*/ 371628 h 740811"/>
                  <a:gd name="connsiteX3" fmla="*/ 7335 w 535438"/>
                  <a:gd name="connsiteY3" fmla="*/ 740811 h 740811"/>
                  <a:gd name="connsiteX4" fmla="*/ 7335 w 535438"/>
                  <a:gd name="connsiteY4" fmla="*/ 625900 h 740811"/>
                  <a:gd name="connsiteX5" fmla="*/ 398522 w 535438"/>
                  <a:gd name="connsiteY5" fmla="*/ 386297 h 740811"/>
                  <a:gd name="connsiteX6" fmla="*/ 0 w 535438"/>
                  <a:gd name="connsiteY6" fmla="*/ 114911 h 740811"/>
                  <a:gd name="connsiteX0" fmla="*/ 0 w 535438"/>
                  <a:gd name="connsiteY0" fmla="*/ 114911 h 740811"/>
                  <a:gd name="connsiteX1" fmla="*/ 7335 w 535438"/>
                  <a:gd name="connsiteY1" fmla="*/ 0 h 740811"/>
                  <a:gd name="connsiteX2" fmla="*/ 535438 w 535438"/>
                  <a:gd name="connsiteY2" fmla="*/ 361848 h 740811"/>
                  <a:gd name="connsiteX3" fmla="*/ 7335 w 535438"/>
                  <a:gd name="connsiteY3" fmla="*/ 740811 h 740811"/>
                  <a:gd name="connsiteX4" fmla="*/ 7335 w 535438"/>
                  <a:gd name="connsiteY4" fmla="*/ 625900 h 740811"/>
                  <a:gd name="connsiteX5" fmla="*/ 398522 w 535438"/>
                  <a:gd name="connsiteY5" fmla="*/ 386297 h 740811"/>
                  <a:gd name="connsiteX6" fmla="*/ 0 w 535438"/>
                  <a:gd name="connsiteY6" fmla="*/ 114911 h 740811"/>
                  <a:gd name="connsiteX0" fmla="*/ 0 w 547662"/>
                  <a:gd name="connsiteY0" fmla="*/ 114911 h 740811"/>
                  <a:gd name="connsiteX1" fmla="*/ 7335 w 547662"/>
                  <a:gd name="connsiteY1" fmla="*/ 0 h 740811"/>
                  <a:gd name="connsiteX2" fmla="*/ 547662 w 547662"/>
                  <a:gd name="connsiteY2" fmla="*/ 369183 h 740811"/>
                  <a:gd name="connsiteX3" fmla="*/ 7335 w 547662"/>
                  <a:gd name="connsiteY3" fmla="*/ 740811 h 740811"/>
                  <a:gd name="connsiteX4" fmla="*/ 7335 w 547662"/>
                  <a:gd name="connsiteY4" fmla="*/ 625900 h 740811"/>
                  <a:gd name="connsiteX5" fmla="*/ 398522 w 547662"/>
                  <a:gd name="connsiteY5" fmla="*/ 386297 h 740811"/>
                  <a:gd name="connsiteX6" fmla="*/ 0 w 547662"/>
                  <a:gd name="connsiteY6" fmla="*/ 114911 h 740811"/>
                  <a:gd name="connsiteX0" fmla="*/ 0 w 547662"/>
                  <a:gd name="connsiteY0" fmla="*/ 114911 h 740811"/>
                  <a:gd name="connsiteX1" fmla="*/ 7335 w 547662"/>
                  <a:gd name="connsiteY1" fmla="*/ 0 h 740811"/>
                  <a:gd name="connsiteX2" fmla="*/ 547662 w 547662"/>
                  <a:gd name="connsiteY2" fmla="*/ 369183 h 740811"/>
                  <a:gd name="connsiteX3" fmla="*/ 7335 w 547662"/>
                  <a:gd name="connsiteY3" fmla="*/ 740811 h 740811"/>
                  <a:gd name="connsiteX4" fmla="*/ 7335 w 547662"/>
                  <a:gd name="connsiteY4" fmla="*/ 625900 h 740811"/>
                  <a:gd name="connsiteX5" fmla="*/ 400967 w 547662"/>
                  <a:gd name="connsiteY5" fmla="*/ 364292 h 740811"/>
                  <a:gd name="connsiteX6" fmla="*/ 0 w 547662"/>
                  <a:gd name="connsiteY6" fmla="*/ 114911 h 740811"/>
                  <a:gd name="connsiteX0" fmla="*/ 2445 w 550107"/>
                  <a:gd name="connsiteY0" fmla="*/ 117356 h 743256"/>
                  <a:gd name="connsiteX1" fmla="*/ 0 w 550107"/>
                  <a:gd name="connsiteY1" fmla="*/ 0 h 743256"/>
                  <a:gd name="connsiteX2" fmla="*/ 550107 w 550107"/>
                  <a:gd name="connsiteY2" fmla="*/ 371628 h 743256"/>
                  <a:gd name="connsiteX3" fmla="*/ 9780 w 550107"/>
                  <a:gd name="connsiteY3" fmla="*/ 743256 h 743256"/>
                  <a:gd name="connsiteX4" fmla="*/ 9780 w 550107"/>
                  <a:gd name="connsiteY4" fmla="*/ 628345 h 743256"/>
                  <a:gd name="connsiteX5" fmla="*/ 403412 w 550107"/>
                  <a:gd name="connsiteY5" fmla="*/ 366737 h 743256"/>
                  <a:gd name="connsiteX6" fmla="*/ 2445 w 550107"/>
                  <a:gd name="connsiteY6" fmla="*/ 117356 h 743256"/>
                  <a:gd name="connsiteX0" fmla="*/ 2445 w 550107"/>
                  <a:gd name="connsiteY0" fmla="*/ 129580 h 743256"/>
                  <a:gd name="connsiteX1" fmla="*/ 0 w 550107"/>
                  <a:gd name="connsiteY1" fmla="*/ 0 h 743256"/>
                  <a:gd name="connsiteX2" fmla="*/ 550107 w 550107"/>
                  <a:gd name="connsiteY2" fmla="*/ 371628 h 743256"/>
                  <a:gd name="connsiteX3" fmla="*/ 9780 w 550107"/>
                  <a:gd name="connsiteY3" fmla="*/ 743256 h 743256"/>
                  <a:gd name="connsiteX4" fmla="*/ 9780 w 550107"/>
                  <a:gd name="connsiteY4" fmla="*/ 628345 h 743256"/>
                  <a:gd name="connsiteX5" fmla="*/ 403412 w 550107"/>
                  <a:gd name="connsiteY5" fmla="*/ 366737 h 743256"/>
                  <a:gd name="connsiteX6" fmla="*/ 2445 w 550107"/>
                  <a:gd name="connsiteY6" fmla="*/ 129580 h 743256"/>
                  <a:gd name="connsiteX0" fmla="*/ 4889 w 552551"/>
                  <a:gd name="connsiteY0" fmla="*/ 146694 h 760370"/>
                  <a:gd name="connsiteX1" fmla="*/ 0 w 552551"/>
                  <a:gd name="connsiteY1" fmla="*/ 0 h 760370"/>
                  <a:gd name="connsiteX2" fmla="*/ 552551 w 552551"/>
                  <a:gd name="connsiteY2" fmla="*/ 388742 h 760370"/>
                  <a:gd name="connsiteX3" fmla="*/ 12224 w 552551"/>
                  <a:gd name="connsiteY3" fmla="*/ 760370 h 760370"/>
                  <a:gd name="connsiteX4" fmla="*/ 12224 w 552551"/>
                  <a:gd name="connsiteY4" fmla="*/ 645459 h 760370"/>
                  <a:gd name="connsiteX5" fmla="*/ 405856 w 552551"/>
                  <a:gd name="connsiteY5" fmla="*/ 383851 h 760370"/>
                  <a:gd name="connsiteX6" fmla="*/ 4889 w 552551"/>
                  <a:gd name="connsiteY6" fmla="*/ 146694 h 760370"/>
                  <a:gd name="connsiteX0" fmla="*/ 4889 w 552551"/>
                  <a:gd name="connsiteY0" fmla="*/ 156219 h 769895"/>
                  <a:gd name="connsiteX1" fmla="*/ 0 w 552551"/>
                  <a:gd name="connsiteY1" fmla="*/ 0 h 769895"/>
                  <a:gd name="connsiteX2" fmla="*/ 552551 w 552551"/>
                  <a:gd name="connsiteY2" fmla="*/ 398267 h 769895"/>
                  <a:gd name="connsiteX3" fmla="*/ 12224 w 552551"/>
                  <a:gd name="connsiteY3" fmla="*/ 769895 h 769895"/>
                  <a:gd name="connsiteX4" fmla="*/ 12224 w 552551"/>
                  <a:gd name="connsiteY4" fmla="*/ 654984 h 769895"/>
                  <a:gd name="connsiteX5" fmla="*/ 405856 w 552551"/>
                  <a:gd name="connsiteY5" fmla="*/ 393376 h 769895"/>
                  <a:gd name="connsiteX6" fmla="*/ 4889 w 552551"/>
                  <a:gd name="connsiteY6" fmla="*/ 156219 h 769895"/>
                  <a:gd name="connsiteX0" fmla="*/ 4889 w 552551"/>
                  <a:gd name="connsiteY0" fmla="*/ 156219 h 769895"/>
                  <a:gd name="connsiteX1" fmla="*/ 0 w 552551"/>
                  <a:gd name="connsiteY1" fmla="*/ 0 h 769895"/>
                  <a:gd name="connsiteX2" fmla="*/ 552551 w 552551"/>
                  <a:gd name="connsiteY2" fmla="*/ 398267 h 769895"/>
                  <a:gd name="connsiteX3" fmla="*/ 12224 w 552551"/>
                  <a:gd name="connsiteY3" fmla="*/ 769895 h 769895"/>
                  <a:gd name="connsiteX4" fmla="*/ 12224 w 552551"/>
                  <a:gd name="connsiteY4" fmla="*/ 669272 h 769895"/>
                  <a:gd name="connsiteX5" fmla="*/ 405856 w 552551"/>
                  <a:gd name="connsiteY5" fmla="*/ 393376 h 769895"/>
                  <a:gd name="connsiteX6" fmla="*/ 4889 w 552551"/>
                  <a:gd name="connsiteY6" fmla="*/ 156219 h 769895"/>
                  <a:gd name="connsiteX0" fmla="*/ 4889 w 552551"/>
                  <a:gd name="connsiteY0" fmla="*/ 156219 h 819902"/>
                  <a:gd name="connsiteX1" fmla="*/ 0 w 552551"/>
                  <a:gd name="connsiteY1" fmla="*/ 0 h 819902"/>
                  <a:gd name="connsiteX2" fmla="*/ 552551 w 552551"/>
                  <a:gd name="connsiteY2" fmla="*/ 398267 h 819902"/>
                  <a:gd name="connsiteX3" fmla="*/ 9843 w 552551"/>
                  <a:gd name="connsiteY3" fmla="*/ 819902 h 819902"/>
                  <a:gd name="connsiteX4" fmla="*/ 12224 w 552551"/>
                  <a:gd name="connsiteY4" fmla="*/ 669272 h 819902"/>
                  <a:gd name="connsiteX5" fmla="*/ 405856 w 552551"/>
                  <a:gd name="connsiteY5" fmla="*/ 393376 h 819902"/>
                  <a:gd name="connsiteX6" fmla="*/ 4889 w 552551"/>
                  <a:gd name="connsiteY6" fmla="*/ 156219 h 819902"/>
                  <a:gd name="connsiteX0" fmla="*/ 4889 w 552551"/>
                  <a:gd name="connsiteY0" fmla="*/ 156219 h 819902"/>
                  <a:gd name="connsiteX1" fmla="*/ 0 w 552551"/>
                  <a:gd name="connsiteY1" fmla="*/ 0 h 819902"/>
                  <a:gd name="connsiteX2" fmla="*/ 552551 w 552551"/>
                  <a:gd name="connsiteY2" fmla="*/ 398267 h 819902"/>
                  <a:gd name="connsiteX3" fmla="*/ 9843 w 552551"/>
                  <a:gd name="connsiteY3" fmla="*/ 819902 h 819902"/>
                  <a:gd name="connsiteX4" fmla="*/ 9843 w 552551"/>
                  <a:gd name="connsiteY4" fmla="*/ 674035 h 819902"/>
                  <a:gd name="connsiteX5" fmla="*/ 405856 w 552551"/>
                  <a:gd name="connsiteY5" fmla="*/ 393376 h 819902"/>
                  <a:gd name="connsiteX6" fmla="*/ 4889 w 552551"/>
                  <a:gd name="connsiteY6" fmla="*/ 156219 h 819902"/>
                  <a:gd name="connsiteX0" fmla="*/ 4889 w 600176"/>
                  <a:gd name="connsiteY0" fmla="*/ 156219 h 819902"/>
                  <a:gd name="connsiteX1" fmla="*/ 0 w 600176"/>
                  <a:gd name="connsiteY1" fmla="*/ 0 h 819902"/>
                  <a:gd name="connsiteX2" fmla="*/ 600176 w 600176"/>
                  <a:gd name="connsiteY2" fmla="*/ 405411 h 819902"/>
                  <a:gd name="connsiteX3" fmla="*/ 9843 w 600176"/>
                  <a:gd name="connsiteY3" fmla="*/ 819902 h 819902"/>
                  <a:gd name="connsiteX4" fmla="*/ 9843 w 600176"/>
                  <a:gd name="connsiteY4" fmla="*/ 674035 h 819902"/>
                  <a:gd name="connsiteX5" fmla="*/ 405856 w 600176"/>
                  <a:gd name="connsiteY5" fmla="*/ 393376 h 819902"/>
                  <a:gd name="connsiteX6" fmla="*/ 4889 w 600176"/>
                  <a:gd name="connsiteY6" fmla="*/ 156219 h 819902"/>
                  <a:gd name="connsiteX0" fmla="*/ 4889 w 600176"/>
                  <a:gd name="connsiteY0" fmla="*/ 156219 h 819902"/>
                  <a:gd name="connsiteX1" fmla="*/ 0 w 600176"/>
                  <a:gd name="connsiteY1" fmla="*/ 0 h 819902"/>
                  <a:gd name="connsiteX2" fmla="*/ 600176 w 600176"/>
                  <a:gd name="connsiteY2" fmla="*/ 405411 h 819902"/>
                  <a:gd name="connsiteX3" fmla="*/ 9843 w 600176"/>
                  <a:gd name="connsiteY3" fmla="*/ 819902 h 819902"/>
                  <a:gd name="connsiteX4" fmla="*/ 9843 w 600176"/>
                  <a:gd name="connsiteY4" fmla="*/ 674035 h 819902"/>
                  <a:gd name="connsiteX5" fmla="*/ 391569 w 600176"/>
                  <a:gd name="connsiteY5" fmla="*/ 405282 h 819902"/>
                  <a:gd name="connsiteX6" fmla="*/ 4889 w 600176"/>
                  <a:gd name="connsiteY6" fmla="*/ 156219 h 819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00176" h="819902">
                    <a:moveTo>
                      <a:pt x="4889" y="156219"/>
                    </a:moveTo>
                    <a:lnTo>
                      <a:pt x="0" y="0"/>
                    </a:lnTo>
                    <a:lnTo>
                      <a:pt x="600176" y="405411"/>
                    </a:lnTo>
                    <a:lnTo>
                      <a:pt x="9843" y="819902"/>
                    </a:lnTo>
                    <a:cubicBezTo>
                      <a:pt x="10637" y="769692"/>
                      <a:pt x="9049" y="724245"/>
                      <a:pt x="9843" y="674035"/>
                    </a:cubicBezTo>
                    <a:lnTo>
                      <a:pt x="391569" y="405282"/>
                    </a:lnTo>
                    <a:lnTo>
                      <a:pt x="4889" y="15621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  <p:sp>
            <p:nvSpPr>
              <p:cNvPr id="746" name="Freeform 36">
                <a:extLst>
                  <a:ext uri="{FF2B5EF4-FFF2-40B4-BE49-F238E27FC236}">
                    <a16:creationId xmlns="" xmlns:a16="http://schemas.microsoft.com/office/drawing/2014/main" id="{964EF132-3339-4921-A5D6-6686A62246B4}"/>
                  </a:ext>
                </a:extLst>
              </p:cNvPr>
              <p:cNvSpPr/>
              <p:nvPr/>
            </p:nvSpPr>
            <p:spPr>
              <a:xfrm>
                <a:off x="7486607" y="3502048"/>
                <a:ext cx="557584" cy="761717"/>
              </a:xfrm>
              <a:custGeom>
                <a:avLst/>
                <a:gdLst>
                  <a:gd name="connsiteX0" fmla="*/ 0 w 557442"/>
                  <a:gd name="connsiteY0" fmla="*/ 114911 h 740811"/>
                  <a:gd name="connsiteX1" fmla="*/ 7335 w 557442"/>
                  <a:gd name="connsiteY1" fmla="*/ 0 h 740811"/>
                  <a:gd name="connsiteX2" fmla="*/ 557442 w 557442"/>
                  <a:gd name="connsiteY2" fmla="*/ 378963 h 740811"/>
                  <a:gd name="connsiteX3" fmla="*/ 7335 w 557442"/>
                  <a:gd name="connsiteY3" fmla="*/ 740811 h 740811"/>
                  <a:gd name="connsiteX4" fmla="*/ 7335 w 557442"/>
                  <a:gd name="connsiteY4" fmla="*/ 625900 h 740811"/>
                  <a:gd name="connsiteX5" fmla="*/ 398522 w 557442"/>
                  <a:gd name="connsiteY5" fmla="*/ 386297 h 740811"/>
                  <a:gd name="connsiteX6" fmla="*/ 0 w 557442"/>
                  <a:gd name="connsiteY6" fmla="*/ 114911 h 740811"/>
                  <a:gd name="connsiteX0" fmla="*/ 0 w 550107"/>
                  <a:gd name="connsiteY0" fmla="*/ 114911 h 740811"/>
                  <a:gd name="connsiteX1" fmla="*/ 7335 w 550107"/>
                  <a:gd name="connsiteY1" fmla="*/ 0 h 740811"/>
                  <a:gd name="connsiteX2" fmla="*/ 550107 w 550107"/>
                  <a:gd name="connsiteY2" fmla="*/ 369183 h 740811"/>
                  <a:gd name="connsiteX3" fmla="*/ 7335 w 550107"/>
                  <a:gd name="connsiteY3" fmla="*/ 740811 h 740811"/>
                  <a:gd name="connsiteX4" fmla="*/ 7335 w 550107"/>
                  <a:gd name="connsiteY4" fmla="*/ 625900 h 740811"/>
                  <a:gd name="connsiteX5" fmla="*/ 398522 w 550107"/>
                  <a:gd name="connsiteY5" fmla="*/ 386297 h 740811"/>
                  <a:gd name="connsiteX6" fmla="*/ 0 w 550107"/>
                  <a:gd name="connsiteY6" fmla="*/ 114911 h 740811"/>
                  <a:gd name="connsiteX0" fmla="*/ 0 w 535438"/>
                  <a:gd name="connsiteY0" fmla="*/ 114911 h 740811"/>
                  <a:gd name="connsiteX1" fmla="*/ 7335 w 535438"/>
                  <a:gd name="connsiteY1" fmla="*/ 0 h 740811"/>
                  <a:gd name="connsiteX2" fmla="*/ 535438 w 535438"/>
                  <a:gd name="connsiteY2" fmla="*/ 371628 h 740811"/>
                  <a:gd name="connsiteX3" fmla="*/ 7335 w 535438"/>
                  <a:gd name="connsiteY3" fmla="*/ 740811 h 740811"/>
                  <a:gd name="connsiteX4" fmla="*/ 7335 w 535438"/>
                  <a:gd name="connsiteY4" fmla="*/ 625900 h 740811"/>
                  <a:gd name="connsiteX5" fmla="*/ 398522 w 535438"/>
                  <a:gd name="connsiteY5" fmla="*/ 386297 h 740811"/>
                  <a:gd name="connsiteX6" fmla="*/ 0 w 535438"/>
                  <a:gd name="connsiteY6" fmla="*/ 114911 h 740811"/>
                  <a:gd name="connsiteX0" fmla="*/ 0 w 535438"/>
                  <a:gd name="connsiteY0" fmla="*/ 114911 h 740811"/>
                  <a:gd name="connsiteX1" fmla="*/ 7335 w 535438"/>
                  <a:gd name="connsiteY1" fmla="*/ 0 h 740811"/>
                  <a:gd name="connsiteX2" fmla="*/ 535438 w 535438"/>
                  <a:gd name="connsiteY2" fmla="*/ 361848 h 740811"/>
                  <a:gd name="connsiteX3" fmla="*/ 7335 w 535438"/>
                  <a:gd name="connsiteY3" fmla="*/ 740811 h 740811"/>
                  <a:gd name="connsiteX4" fmla="*/ 7335 w 535438"/>
                  <a:gd name="connsiteY4" fmla="*/ 625900 h 740811"/>
                  <a:gd name="connsiteX5" fmla="*/ 398522 w 535438"/>
                  <a:gd name="connsiteY5" fmla="*/ 386297 h 740811"/>
                  <a:gd name="connsiteX6" fmla="*/ 0 w 535438"/>
                  <a:gd name="connsiteY6" fmla="*/ 114911 h 740811"/>
                  <a:gd name="connsiteX0" fmla="*/ 0 w 547662"/>
                  <a:gd name="connsiteY0" fmla="*/ 114911 h 740811"/>
                  <a:gd name="connsiteX1" fmla="*/ 7335 w 547662"/>
                  <a:gd name="connsiteY1" fmla="*/ 0 h 740811"/>
                  <a:gd name="connsiteX2" fmla="*/ 547662 w 547662"/>
                  <a:gd name="connsiteY2" fmla="*/ 369183 h 740811"/>
                  <a:gd name="connsiteX3" fmla="*/ 7335 w 547662"/>
                  <a:gd name="connsiteY3" fmla="*/ 740811 h 740811"/>
                  <a:gd name="connsiteX4" fmla="*/ 7335 w 547662"/>
                  <a:gd name="connsiteY4" fmla="*/ 625900 h 740811"/>
                  <a:gd name="connsiteX5" fmla="*/ 398522 w 547662"/>
                  <a:gd name="connsiteY5" fmla="*/ 386297 h 740811"/>
                  <a:gd name="connsiteX6" fmla="*/ 0 w 547662"/>
                  <a:gd name="connsiteY6" fmla="*/ 114911 h 740811"/>
                  <a:gd name="connsiteX0" fmla="*/ 0 w 547662"/>
                  <a:gd name="connsiteY0" fmla="*/ 114911 h 740811"/>
                  <a:gd name="connsiteX1" fmla="*/ 7335 w 547662"/>
                  <a:gd name="connsiteY1" fmla="*/ 0 h 740811"/>
                  <a:gd name="connsiteX2" fmla="*/ 547662 w 547662"/>
                  <a:gd name="connsiteY2" fmla="*/ 369183 h 740811"/>
                  <a:gd name="connsiteX3" fmla="*/ 7335 w 547662"/>
                  <a:gd name="connsiteY3" fmla="*/ 740811 h 740811"/>
                  <a:gd name="connsiteX4" fmla="*/ 7335 w 547662"/>
                  <a:gd name="connsiteY4" fmla="*/ 625900 h 740811"/>
                  <a:gd name="connsiteX5" fmla="*/ 400967 w 547662"/>
                  <a:gd name="connsiteY5" fmla="*/ 364292 h 740811"/>
                  <a:gd name="connsiteX6" fmla="*/ 0 w 547662"/>
                  <a:gd name="connsiteY6" fmla="*/ 114911 h 740811"/>
                  <a:gd name="connsiteX0" fmla="*/ 2445 w 550107"/>
                  <a:gd name="connsiteY0" fmla="*/ 117356 h 743256"/>
                  <a:gd name="connsiteX1" fmla="*/ 0 w 550107"/>
                  <a:gd name="connsiteY1" fmla="*/ 0 h 743256"/>
                  <a:gd name="connsiteX2" fmla="*/ 550107 w 550107"/>
                  <a:gd name="connsiteY2" fmla="*/ 371628 h 743256"/>
                  <a:gd name="connsiteX3" fmla="*/ 9780 w 550107"/>
                  <a:gd name="connsiteY3" fmla="*/ 743256 h 743256"/>
                  <a:gd name="connsiteX4" fmla="*/ 9780 w 550107"/>
                  <a:gd name="connsiteY4" fmla="*/ 628345 h 743256"/>
                  <a:gd name="connsiteX5" fmla="*/ 403412 w 550107"/>
                  <a:gd name="connsiteY5" fmla="*/ 366737 h 743256"/>
                  <a:gd name="connsiteX6" fmla="*/ 2445 w 550107"/>
                  <a:gd name="connsiteY6" fmla="*/ 117356 h 743256"/>
                  <a:gd name="connsiteX0" fmla="*/ 2445 w 550107"/>
                  <a:gd name="connsiteY0" fmla="*/ 129580 h 743256"/>
                  <a:gd name="connsiteX1" fmla="*/ 0 w 550107"/>
                  <a:gd name="connsiteY1" fmla="*/ 0 h 743256"/>
                  <a:gd name="connsiteX2" fmla="*/ 550107 w 550107"/>
                  <a:gd name="connsiteY2" fmla="*/ 371628 h 743256"/>
                  <a:gd name="connsiteX3" fmla="*/ 9780 w 550107"/>
                  <a:gd name="connsiteY3" fmla="*/ 743256 h 743256"/>
                  <a:gd name="connsiteX4" fmla="*/ 9780 w 550107"/>
                  <a:gd name="connsiteY4" fmla="*/ 628345 h 743256"/>
                  <a:gd name="connsiteX5" fmla="*/ 403412 w 550107"/>
                  <a:gd name="connsiteY5" fmla="*/ 366737 h 743256"/>
                  <a:gd name="connsiteX6" fmla="*/ 2445 w 550107"/>
                  <a:gd name="connsiteY6" fmla="*/ 129580 h 743256"/>
                  <a:gd name="connsiteX0" fmla="*/ 4889 w 552551"/>
                  <a:gd name="connsiteY0" fmla="*/ 146694 h 760370"/>
                  <a:gd name="connsiteX1" fmla="*/ 0 w 552551"/>
                  <a:gd name="connsiteY1" fmla="*/ 0 h 760370"/>
                  <a:gd name="connsiteX2" fmla="*/ 552551 w 552551"/>
                  <a:gd name="connsiteY2" fmla="*/ 388742 h 760370"/>
                  <a:gd name="connsiteX3" fmla="*/ 12224 w 552551"/>
                  <a:gd name="connsiteY3" fmla="*/ 760370 h 760370"/>
                  <a:gd name="connsiteX4" fmla="*/ 12224 w 552551"/>
                  <a:gd name="connsiteY4" fmla="*/ 645459 h 760370"/>
                  <a:gd name="connsiteX5" fmla="*/ 405856 w 552551"/>
                  <a:gd name="connsiteY5" fmla="*/ 383851 h 760370"/>
                  <a:gd name="connsiteX6" fmla="*/ 4889 w 552551"/>
                  <a:gd name="connsiteY6" fmla="*/ 146694 h 760370"/>
                  <a:gd name="connsiteX0" fmla="*/ 4889 w 552551"/>
                  <a:gd name="connsiteY0" fmla="*/ 156219 h 769895"/>
                  <a:gd name="connsiteX1" fmla="*/ 0 w 552551"/>
                  <a:gd name="connsiteY1" fmla="*/ 0 h 769895"/>
                  <a:gd name="connsiteX2" fmla="*/ 552551 w 552551"/>
                  <a:gd name="connsiteY2" fmla="*/ 398267 h 769895"/>
                  <a:gd name="connsiteX3" fmla="*/ 12224 w 552551"/>
                  <a:gd name="connsiteY3" fmla="*/ 769895 h 769895"/>
                  <a:gd name="connsiteX4" fmla="*/ 12224 w 552551"/>
                  <a:gd name="connsiteY4" fmla="*/ 654984 h 769895"/>
                  <a:gd name="connsiteX5" fmla="*/ 405856 w 552551"/>
                  <a:gd name="connsiteY5" fmla="*/ 393376 h 769895"/>
                  <a:gd name="connsiteX6" fmla="*/ 4889 w 552551"/>
                  <a:gd name="connsiteY6" fmla="*/ 156219 h 769895"/>
                  <a:gd name="connsiteX0" fmla="*/ 4889 w 552551"/>
                  <a:gd name="connsiteY0" fmla="*/ 156219 h 769895"/>
                  <a:gd name="connsiteX1" fmla="*/ 0 w 552551"/>
                  <a:gd name="connsiteY1" fmla="*/ 0 h 769895"/>
                  <a:gd name="connsiteX2" fmla="*/ 552551 w 552551"/>
                  <a:gd name="connsiteY2" fmla="*/ 398267 h 769895"/>
                  <a:gd name="connsiteX3" fmla="*/ 12224 w 552551"/>
                  <a:gd name="connsiteY3" fmla="*/ 769895 h 769895"/>
                  <a:gd name="connsiteX4" fmla="*/ 12224 w 552551"/>
                  <a:gd name="connsiteY4" fmla="*/ 669272 h 769895"/>
                  <a:gd name="connsiteX5" fmla="*/ 405856 w 552551"/>
                  <a:gd name="connsiteY5" fmla="*/ 393376 h 769895"/>
                  <a:gd name="connsiteX6" fmla="*/ 4889 w 552551"/>
                  <a:gd name="connsiteY6" fmla="*/ 156219 h 769895"/>
                  <a:gd name="connsiteX0" fmla="*/ 4889 w 552551"/>
                  <a:gd name="connsiteY0" fmla="*/ 156219 h 819902"/>
                  <a:gd name="connsiteX1" fmla="*/ 0 w 552551"/>
                  <a:gd name="connsiteY1" fmla="*/ 0 h 819902"/>
                  <a:gd name="connsiteX2" fmla="*/ 552551 w 552551"/>
                  <a:gd name="connsiteY2" fmla="*/ 398267 h 819902"/>
                  <a:gd name="connsiteX3" fmla="*/ 9843 w 552551"/>
                  <a:gd name="connsiteY3" fmla="*/ 819902 h 819902"/>
                  <a:gd name="connsiteX4" fmla="*/ 12224 w 552551"/>
                  <a:gd name="connsiteY4" fmla="*/ 669272 h 819902"/>
                  <a:gd name="connsiteX5" fmla="*/ 405856 w 552551"/>
                  <a:gd name="connsiteY5" fmla="*/ 393376 h 819902"/>
                  <a:gd name="connsiteX6" fmla="*/ 4889 w 552551"/>
                  <a:gd name="connsiteY6" fmla="*/ 156219 h 819902"/>
                  <a:gd name="connsiteX0" fmla="*/ 4889 w 552551"/>
                  <a:gd name="connsiteY0" fmla="*/ 156219 h 819902"/>
                  <a:gd name="connsiteX1" fmla="*/ 0 w 552551"/>
                  <a:gd name="connsiteY1" fmla="*/ 0 h 819902"/>
                  <a:gd name="connsiteX2" fmla="*/ 552551 w 552551"/>
                  <a:gd name="connsiteY2" fmla="*/ 398267 h 819902"/>
                  <a:gd name="connsiteX3" fmla="*/ 9843 w 552551"/>
                  <a:gd name="connsiteY3" fmla="*/ 819902 h 819902"/>
                  <a:gd name="connsiteX4" fmla="*/ 9843 w 552551"/>
                  <a:gd name="connsiteY4" fmla="*/ 674035 h 819902"/>
                  <a:gd name="connsiteX5" fmla="*/ 405856 w 552551"/>
                  <a:gd name="connsiteY5" fmla="*/ 393376 h 819902"/>
                  <a:gd name="connsiteX6" fmla="*/ 4889 w 552551"/>
                  <a:gd name="connsiteY6" fmla="*/ 156219 h 819902"/>
                  <a:gd name="connsiteX0" fmla="*/ 4889 w 600176"/>
                  <a:gd name="connsiteY0" fmla="*/ 156219 h 819902"/>
                  <a:gd name="connsiteX1" fmla="*/ 0 w 600176"/>
                  <a:gd name="connsiteY1" fmla="*/ 0 h 819902"/>
                  <a:gd name="connsiteX2" fmla="*/ 600176 w 600176"/>
                  <a:gd name="connsiteY2" fmla="*/ 405411 h 819902"/>
                  <a:gd name="connsiteX3" fmla="*/ 9843 w 600176"/>
                  <a:gd name="connsiteY3" fmla="*/ 819902 h 819902"/>
                  <a:gd name="connsiteX4" fmla="*/ 9843 w 600176"/>
                  <a:gd name="connsiteY4" fmla="*/ 674035 h 819902"/>
                  <a:gd name="connsiteX5" fmla="*/ 405856 w 600176"/>
                  <a:gd name="connsiteY5" fmla="*/ 393376 h 819902"/>
                  <a:gd name="connsiteX6" fmla="*/ 4889 w 600176"/>
                  <a:gd name="connsiteY6" fmla="*/ 156219 h 819902"/>
                  <a:gd name="connsiteX0" fmla="*/ 4889 w 600176"/>
                  <a:gd name="connsiteY0" fmla="*/ 156219 h 819902"/>
                  <a:gd name="connsiteX1" fmla="*/ 0 w 600176"/>
                  <a:gd name="connsiteY1" fmla="*/ 0 h 819902"/>
                  <a:gd name="connsiteX2" fmla="*/ 600176 w 600176"/>
                  <a:gd name="connsiteY2" fmla="*/ 405411 h 819902"/>
                  <a:gd name="connsiteX3" fmla="*/ 9843 w 600176"/>
                  <a:gd name="connsiteY3" fmla="*/ 819902 h 819902"/>
                  <a:gd name="connsiteX4" fmla="*/ 9843 w 600176"/>
                  <a:gd name="connsiteY4" fmla="*/ 674035 h 819902"/>
                  <a:gd name="connsiteX5" fmla="*/ 391569 w 600176"/>
                  <a:gd name="connsiteY5" fmla="*/ 405282 h 819902"/>
                  <a:gd name="connsiteX6" fmla="*/ 4889 w 600176"/>
                  <a:gd name="connsiteY6" fmla="*/ 156219 h 819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00176" h="819902">
                    <a:moveTo>
                      <a:pt x="4889" y="156219"/>
                    </a:moveTo>
                    <a:lnTo>
                      <a:pt x="0" y="0"/>
                    </a:lnTo>
                    <a:lnTo>
                      <a:pt x="600176" y="405411"/>
                    </a:lnTo>
                    <a:lnTo>
                      <a:pt x="9843" y="819902"/>
                    </a:lnTo>
                    <a:cubicBezTo>
                      <a:pt x="10637" y="769692"/>
                      <a:pt x="9049" y="724245"/>
                      <a:pt x="9843" y="674035"/>
                    </a:cubicBezTo>
                    <a:lnTo>
                      <a:pt x="391569" y="405282"/>
                    </a:lnTo>
                    <a:lnTo>
                      <a:pt x="4889" y="15621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  <p:sp>
            <p:nvSpPr>
              <p:cNvPr id="747" name="Freeform 38">
                <a:extLst>
                  <a:ext uri="{FF2B5EF4-FFF2-40B4-BE49-F238E27FC236}">
                    <a16:creationId xmlns="" xmlns:a16="http://schemas.microsoft.com/office/drawing/2014/main" id="{E4652FD7-F81D-40E1-B0CC-B2A27C05FE03}"/>
                  </a:ext>
                </a:extLst>
              </p:cNvPr>
              <p:cNvSpPr/>
              <p:nvPr/>
            </p:nvSpPr>
            <p:spPr>
              <a:xfrm>
                <a:off x="6843565" y="4215987"/>
                <a:ext cx="557584" cy="761717"/>
              </a:xfrm>
              <a:custGeom>
                <a:avLst/>
                <a:gdLst>
                  <a:gd name="connsiteX0" fmla="*/ 0 w 557442"/>
                  <a:gd name="connsiteY0" fmla="*/ 114911 h 740811"/>
                  <a:gd name="connsiteX1" fmla="*/ 7335 w 557442"/>
                  <a:gd name="connsiteY1" fmla="*/ 0 h 740811"/>
                  <a:gd name="connsiteX2" fmla="*/ 557442 w 557442"/>
                  <a:gd name="connsiteY2" fmla="*/ 378963 h 740811"/>
                  <a:gd name="connsiteX3" fmla="*/ 7335 w 557442"/>
                  <a:gd name="connsiteY3" fmla="*/ 740811 h 740811"/>
                  <a:gd name="connsiteX4" fmla="*/ 7335 w 557442"/>
                  <a:gd name="connsiteY4" fmla="*/ 625900 h 740811"/>
                  <a:gd name="connsiteX5" fmla="*/ 398522 w 557442"/>
                  <a:gd name="connsiteY5" fmla="*/ 386297 h 740811"/>
                  <a:gd name="connsiteX6" fmla="*/ 0 w 557442"/>
                  <a:gd name="connsiteY6" fmla="*/ 114911 h 740811"/>
                  <a:gd name="connsiteX0" fmla="*/ 0 w 550107"/>
                  <a:gd name="connsiteY0" fmla="*/ 114911 h 740811"/>
                  <a:gd name="connsiteX1" fmla="*/ 7335 w 550107"/>
                  <a:gd name="connsiteY1" fmla="*/ 0 h 740811"/>
                  <a:gd name="connsiteX2" fmla="*/ 550107 w 550107"/>
                  <a:gd name="connsiteY2" fmla="*/ 369183 h 740811"/>
                  <a:gd name="connsiteX3" fmla="*/ 7335 w 550107"/>
                  <a:gd name="connsiteY3" fmla="*/ 740811 h 740811"/>
                  <a:gd name="connsiteX4" fmla="*/ 7335 w 550107"/>
                  <a:gd name="connsiteY4" fmla="*/ 625900 h 740811"/>
                  <a:gd name="connsiteX5" fmla="*/ 398522 w 550107"/>
                  <a:gd name="connsiteY5" fmla="*/ 386297 h 740811"/>
                  <a:gd name="connsiteX6" fmla="*/ 0 w 550107"/>
                  <a:gd name="connsiteY6" fmla="*/ 114911 h 740811"/>
                  <a:gd name="connsiteX0" fmla="*/ 0 w 535438"/>
                  <a:gd name="connsiteY0" fmla="*/ 114911 h 740811"/>
                  <a:gd name="connsiteX1" fmla="*/ 7335 w 535438"/>
                  <a:gd name="connsiteY1" fmla="*/ 0 h 740811"/>
                  <a:gd name="connsiteX2" fmla="*/ 535438 w 535438"/>
                  <a:gd name="connsiteY2" fmla="*/ 371628 h 740811"/>
                  <a:gd name="connsiteX3" fmla="*/ 7335 w 535438"/>
                  <a:gd name="connsiteY3" fmla="*/ 740811 h 740811"/>
                  <a:gd name="connsiteX4" fmla="*/ 7335 w 535438"/>
                  <a:gd name="connsiteY4" fmla="*/ 625900 h 740811"/>
                  <a:gd name="connsiteX5" fmla="*/ 398522 w 535438"/>
                  <a:gd name="connsiteY5" fmla="*/ 386297 h 740811"/>
                  <a:gd name="connsiteX6" fmla="*/ 0 w 535438"/>
                  <a:gd name="connsiteY6" fmla="*/ 114911 h 740811"/>
                  <a:gd name="connsiteX0" fmla="*/ 0 w 535438"/>
                  <a:gd name="connsiteY0" fmla="*/ 114911 h 740811"/>
                  <a:gd name="connsiteX1" fmla="*/ 7335 w 535438"/>
                  <a:gd name="connsiteY1" fmla="*/ 0 h 740811"/>
                  <a:gd name="connsiteX2" fmla="*/ 535438 w 535438"/>
                  <a:gd name="connsiteY2" fmla="*/ 361848 h 740811"/>
                  <a:gd name="connsiteX3" fmla="*/ 7335 w 535438"/>
                  <a:gd name="connsiteY3" fmla="*/ 740811 h 740811"/>
                  <a:gd name="connsiteX4" fmla="*/ 7335 w 535438"/>
                  <a:gd name="connsiteY4" fmla="*/ 625900 h 740811"/>
                  <a:gd name="connsiteX5" fmla="*/ 398522 w 535438"/>
                  <a:gd name="connsiteY5" fmla="*/ 386297 h 740811"/>
                  <a:gd name="connsiteX6" fmla="*/ 0 w 535438"/>
                  <a:gd name="connsiteY6" fmla="*/ 114911 h 740811"/>
                  <a:gd name="connsiteX0" fmla="*/ 0 w 547662"/>
                  <a:gd name="connsiteY0" fmla="*/ 114911 h 740811"/>
                  <a:gd name="connsiteX1" fmla="*/ 7335 w 547662"/>
                  <a:gd name="connsiteY1" fmla="*/ 0 h 740811"/>
                  <a:gd name="connsiteX2" fmla="*/ 547662 w 547662"/>
                  <a:gd name="connsiteY2" fmla="*/ 369183 h 740811"/>
                  <a:gd name="connsiteX3" fmla="*/ 7335 w 547662"/>
                  <a:gd name="connsiteY3" fmla="*/ 740811 h 740811"/>
                  <a:gd name="connsiteX4" fmla="*/ 7335 w 547662"/>
                  <a:gd name="connsiteY4" fmla="*/ 625900 h 740811"/>
                  <a:gd name="connsiteX5" fmla="*/ 398522 w 547662"/>
                  <a:gd name="connsiteY5" fmla="*/ 386297 h 740811"/>
                  <a:gd name="connsiteX6" fmla="*/ 0 w 547662"/>
                  <a:gd name="connsiteY6" fmla="*/ 114911 h 740811"/>
                  <a:gd name="connsiteX0" fmla="*/ 0 w 547662"/>
                  <a:gd name="connsiteY0" fmla="*/ 114911 h 740811"/>
                  <a:gd name="connsiteX1" fmla="*/ 7335 w 547662"/>
                  <a:gd name="connsiteY1" fmla="*/ 0 h 740811"/>
                  <a:gd name="connsiteX2" fmla="*/ 547662 w 547662"/>
                  <a:gd name="connsiteY2" fmla="*/ 369183 h 740811"/>
                  <a:gd name="connsiteX3" fmla="*/ 7335 w 547662"/>
                  <a:gd name="connsiteY3" fmla="*/ 740811 h 740811"/>
                  <a:gd name="connsiteX4" fmla="*/ 7335 w 547662"/>
                  <a:gd name="connsiteY4" fmla="*/ 625900 h 740811"/>
                  <a:gd name="connsiteX5" fmla="*/ 400967 w 547662"/>
                  <a:gd name="connsiteY5" fmla="*/ 364292 h 740811"/>
                  <a:gd name="connsiteX6" fmla="*/ 0 w 547662"/>
                  <a:gd name="connsiteY6" fmla="*/ 114911 h 740811"/>
                  <a:gd name="connsiteX0" fmla="*/ 2445 w 550107"/>
                  <a:gd name="connsiteY0" fmla="*/ 117356 h 743256"/>
                  <a:gd name="connsiteX1" fmla="*/ 0 w 550107"/>
                  <a:gd name="connsiteY1" fmla="*/ 0 h 743256"/>
                  <a:gd name="connsiteX2" fmla="*/ 550107 w 550107"/>
                  <a:gd name="connsiteY2" fmla="*/ 371628 h 743256"/>
                  <a:gd name="connsiteX3" fmla="*/ 9780 w 550107"/>
                  <a:gd name="connsiteY3" fmla="*/ 743256 h 743256"/>
                  <a:gd name="connsiteX4" fmla="*/ 9780 w 550107"/>
                  <a:gd name="connsiteY4" fmla="*/ 628345 h 743256"/>
                  <a:gd name="connsiteX5" fmla="*/ 403412 w 550107"/>
                  <a:gd name="connsiteY5" fmla="*/ 366737 h 743256"/>
                  <a:gd name="connsiteX6" fmla="*/ 2445 w 550107"/>
                  <a:gd name="connsiteY6" fmla="*/ 117356 h 743256"/>
                  <a:gd name="connsiteX0" fmla="*/ 2445 w 550107"/>
                  <a:gd name="connsiteY0" fmla="*/ 129580 h 743256"/>
                  <a:gd name="connsiteX1" fmla="*/ 0 w 550107"/>
                  <a:gd name="connsiteY1" fmla="*/ 0 h 743256"/>
                  <a:gd name="connsiteX2" fmla="*/ 550107 w 550107"/>
                  <a:gd name="connsiteY2" fmla="*/ 371628 h 743256"/>
                  <a:gd name="connsiteX3" fmla="*/ 9780 w 550107"/>
                  <a:gd name="connsiteY3" fmla="*/ 743256 h 743256"/>
                  <a:gd name="connsiteX4" fmla="*/ 9780 w 550107"/>
                  <a:gd name="connsiteY4" fmla="*/ 628345 h 743256"/>
                  <a:gd name="connsiteX5" fmla="*/ 403412 w 550107"/>
                  <a:gd name="connsiteY5" fmla="*/ 366737 h 743256"/>
                  <a:gd name="connsiteX6" fmla="*/ 2445 w 550107"/>
                  <a:gd name="connsiteY6" fmla="*/ 129580 h 743256"/>
                  <a:gd name="connsiteX0" fmla="*/ 4889 w 552551"/>
                  <a:gd name="connsiteY0" fmla="*/ 146694 h 760370"/>
                  <a:gd name="connsiteX1" fmla="*/ 0 w 552551"/>
                  <a:gd name="connsiteY1" fmla="*/ 0 h 760370"/>
                  <a:gd name="connsiteX2" fmla="*/ 552551 w 552551"/>
                  <a:gd name="connsiteY2" fmla="*/ 388742 h 760370"/>
                  <a:gd name="connsiteX3" fmla="*/ 12224 w 552551"/>
                  <a:gd name="connsiteY3" fmla="*/ 760370 h 760370"/>
                  <a:gd name="connsiteX4" fmla="*/ 12224 w 552551"/>
                  <a:gd name="connsiteY4" fmla="*/ 645459 h 760370"/>
                  <a:gd name="connsiteX5" fmla="*/ 405856 w 552551"/>
                  <a:gd name="connsiteY5" fmla="*/ 383851 h 760370"/>
                  <a:gd name="connsiteX6" fmla="*/ 4889 w 552551"/>
                  <a:gd name="connsiteY6" fmla="*/ 146694 h 760370"/>
                  <a:gd name="connsiteX0" fmla="*/ 4889 w 552551"/>
                  <a:gd name="connsiteY0" fmla="*/ 156219 h 769895"/>
                  <a:gd name="connsiteX1" fmla="*/ 0 w 552551"/>
                  <a:gd name="connsiteY1" fmla="*/ 0 h 769895"/>
                  <a:gd name="connsiteX2" fmla="*/ 552551 w 552551"/>
                  <a:gd name="connsiteY2" fmla="*/ 398267 h 769895"/>
                  <a:gd name="connsiteX3" fmla="*/ 12224 w 552551"/>
                  <a:gd name="connsiteY3" fmla="*/ 769895 h 769895"/>
                  <a:gd name="connsiteX4" fmla="*/ 12224 w 552551"/>
                  <a:gd name="connsiteY4" fmla="*/ 654984 h 769895"/>
                  <a:gd name="connsiteX5" fmla="*/ 405856 w 552551"/>
                  <a:gd name="connsiteY5" fmla="*/ 393376 h 769895"/>
                  <a:gd name="connsiteX6" fmla="*/ 4889 w 552551"/>
                  <a:gd name="connsiteY6" fmla="*/ 156219 h 769895"/>
                  <a:gd name="connsiteX0" fmla="*/ 4889 w 552551"/>
                  <a:gd name="connsiteY0" fmla="*/ 156219 h 769895"/>
                  <a:gd name="connsiteX1" fmla="*/ 0 w 552551"/>
                  <a:gd name="connsiteY1" fmla="*/ 0 h 769895"/>
                  <a:gd name="connsiteX2" fmla="*/ 552551 w 552551"/>
                  <a:gd name="connsiteY2" fmla="*/ 398267 h 769895"/>
                  <a:gd name="connsiteX3" fmla="*/ 12224 w 552551"/>
                  <a:gd name="connsiteY3" fmla="*/ 769895 h 769895"/>
                  <a:gd name="connsiteX4" fmla="*/ 12224 w 552551"/>
                  <a:gd name="connsiteY4" fmla="*/ 669272 h 769895"/>
                  <a:gd name="connsiteX5" fmla="*/ 405856 w 552551"/>
                  <a:gd name="connsiteY5" fmla="*/ 393376 h 769895"/>
                  <a:gd name="connsiteX6" fmla="*/ 4889 w 552551"/>
                  <a:gd name="connsiteY6" fmla="*/ 156219 h 769895"/>
                  <a:gd name="connsiteX0" fmla="*/ 4889 w 552551"/>
                  <a:gd name="connsiteY0" fmla="*/ 156219 h 819902"/>
                  <a:gd name="connsiteX1" fmla="*/ 0 w 552551"/>
                  <a:gd name="connsiteY1" fmla="*/ 0 h 819902"/>
                  <a:gd name="connsiteX2" fmla="*/ 552551 w 552551"/>
                  <a:gd name="connsiteY2" fmla="*/ 398267 h 819902"/>
                  <a:gd name="connsiteX3" fmla="*/ 9843 w 552551"/>
                  <a:gd name="connsiteY3" fmla="*/ 819902 h 819902"/>
                  <a:gd name="connsiteX4" fmla="*/ 12224 w 552551"/>
                  <a:gd name="connsiteY4" fmla="*/ 669272 h 819902"/>
                  <a:gd name="connsiteX5" fmla="*/ 405856 w 552551"/>
                  <a:gd name="connsiteY5" fmla="*/ 393376 h 819902"/>
                  <a:gd name="connsiteX6" fmla="*/ 4889 w 552551"/>
                  <a:gd name="connsiteY6" fmla="*/ 156219 h 819902"/>
                  <a:gd name="connsiteX0" fmla="*/ 4889 w 552551"/>
                  <a:gd name="connsiteY0" fmla="*/ 156219 h 819902"/>
                  <a:gd name="connsiteX1" fmla="*/ 0 w 552551"/>
                  <a:gd name="connsiteY1" fmla="*/ 0 h 819902"/>
                  <a:gd name="connsiteX2" fmla="*/ 552551 w 552551"/>
                  <a:gd name="connsiteY2" fmla="*/ 398267 h 819902"/>
                  <a:gd name="connsiteX3" fmla="*/ 9843 w 552551"/>
                  <a:gd name="connsiteY3" fmla="*/ 819902 h 819902"/>
                  <a:gd name="connsiteX4" fmla="*/ 9843 w 552551"/>
                  <a:gd name="connsiteY4" fmla="*/ 674035 h 819902"/>
                  <a:gd name="connsiteX5" fmla="*/ 405856 w 552551"/>
                  <a:gd name="connsiteY5" fmla="*/ 393376 h 819902"/>
                  <a:gd name="connsiteX6" fmla="*/ 4889 w 552551"/>
                  <a:gd name="connsiteY6" fmla="*/ 156219 h 819902"/>
                  <a:gd name="connsiteX0" fmla="*/ 4889 w 600176"/>
                  <a:gd name="connsiteY0" fmla="*/ 156219 h 819902"/>
                  <a:gd name="connsiteX1" fmla="*/ 0 w 600176"/>
                  <a:gd name="connsiteY1" fmla="*/ 0 h 819902"/>
                  <a:gd name="connsiteX2" fmla="*/ 600176 w 600176"/>
                  <a:gd name="connsiteY2" fmla="*/ 405411 h 819902"/>
                  <a:gd name="connsiteX3" fmla="*/ 9843 w 600176"/>
                  <a:gd name="connsiteY3" fmla="*/ 819902 h 819902"/>
                  <a:gd name="connsiteX4" fmla="*/ 9843 w 600176"/>
                  <a:gd name="connsiteY4" fmla="*/ 674035 h 819902"/>
                  <a:gd name="connsiteX5" fmla="*/ 405856 w 600176"/>
                  <a:gd name="connsiteY5" fmla="*/ 393376 h 819902"/>
                  <a:gd name="connsiteX6" fmla="*/ 4889 w 600176"/>
                  <a:gd name="connsiteY6" fmla="*/ 156219 h 819902"/>
                  <a:gd name="connsiteX0" fmla="*/ 4889 w 600176"/>
                  <a:gd name="connsiteY0" fmla="*/ 156219 h 819902"/>
                  <a:gd name="connsiteX1" fmla="*/ 0 w 600176"/>
                  <a:gd name="connsiteY1" fmla="*/ 0 h 819902"/>
                  <a:gd name="connsiteX2" fmla="*/ 600176 w 600176"/>
                  <a:gd name="connsiteY2" fmla="*/ 405411 h 819902"/>
                  <a:gd name="connsiteX3" fmla="*/ 9843 w 600176"/>
                  <a:gd name="connsiteY3" fmla="*/ 819902 h 819902"/>
                  <a:gd name="connsiteX4" fmla="*/ 9843 w 600176"/>
                  <a:gd name="connsiteY4" fmla="*/ 674035 h 819902"/>
                  <a:gd name="connsiteX5" fmla="*/ 391569 w 600176"/>
                  <a:gd name="connsiteY5" fmla="*/ 405282 h 819902"/>
                  <a:gd name="connsiteX6" fmla="*/ 4889 w 600176"/>
                  <a:gd name="connsiteY6" fmla="*/ 156219 h 819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00176" h="819902">
                    <a:moveTo>
                      <a:pt x="4889" y="156219"/>
                    </a:moveTo>
                    <a:lnTo>
                      <a:pt x="0" y="0"/>
                    </a:lnTo>
                    <a:lnTo>
                      <a:pt x="600176" y="405411"/>
                    </a:lnTo>
                    <a:lnTo>
                      <a:pt x="9843" y="819902"/>
                    </a:lnTo>
                    <a:cubicBezTo>
                      <a:pt x="10637" y="769692"/>
                      <a:pt x="9049" y="724245"/>
                      <a:pt x="9843" y="674035"/>
                    </a:cubicBezTo>
                    <a:lnTo>
                      <a:pt x="391569" y="405282"/>
                    </a:lnTo>
                    <a:lnTo>
                      <a:pt x="4889" y="15621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  <p:sp>
            <p:nvSpPr>
              <p:cNvPr id="748" name="Freeform 39">
                <a:extLst>
                  <a:ext uri="{FF2B5EF4-FFF2-40B4-BE49-F238E27FC236}">
                    <a16:creationId xmlns="" xmlns:a16="http://schemas.microsoft.com/office/drawing/2014/main" id="{6F3EE8B5-DB1F-4735-A84B-FCDAEBA5E2CB}"/>
                  </a:ext>
                </a:extLst>
              </p:cNvPr>
              <p:cNvSpPr/>
              <p:nvPr/>
            </p:nvSpPr>
            <p:spPr>
              <a:xfrm rot="10800000">
                <a:off x="4661108" y="3861816"/>
                <a:ext cx="557584" cy="761717"/>
              </a:xfrm>
              <a:custGeom>
                <a:avLst/>
                <a:gdLst>
                  <a:gd name="connsiteX0" fmla="*/ 0 w 557442"/>
                  <a:gd name="connsiteY0" fmla="*/ 114911 h 740811"/>
                  <a:gd name="connsiteX1" fmla="*/ 7335 w 557442"/>
                  <a:gd name="connsiteY1" fmla="*/ 0 h 740811"/>
                  <a:gd name="connsiteX2" fmla="*/ 557442 w 557442"/>
                  <a:gd name="connsiteY2" fmla="*/ 378963 h 740811"/>
                  <a:gd name="connsiteX3" fmla="*/ 7335 w 557442"/>
                  <a:gd name="connsiteY3" fmla="*/ 740811 h 740811"/>
                  <a:gd name="connsiteX4" fmla="*/ 7335 w 557442"/>
                  <a:gd name="connsiteY4" fmla="*/ 625900 h 740811"/>
                  <a:gd name="connsiteX5" fmla="*/ 398522 w 557442"/>
                  <a:gd name="connsiteY5" fmla="*/ 386297 h 740811"/>
                  <a:gd name="connsiteX6" fmla="*/ 0 w 557442"/>
                  <a:gd name="connsiteY6" fmla="*/ 114911 h 740811"/>
                  <a:gd name="connsiteX0" fmla="*/ 0 w 550107"/>
                  <a:gd name="connsiteY0" fmla="*/ 114911 h 740811"/>
                  <a:gd name="connsiteX1" fmla="*/ 7335 w 550107"/>
                  <a:gd name="connsiteY1" fmla="*/ 0 h 740811"/>
                  <a:gd name="connsiteX2" fmla="*/ 550107 w 550107"/>
                  <a:gd name="connsiteY2" fmla="*/ 369183 h 740811"/>
                  <a:gd name="connsiteX3" fmla="*/ 7335 w 550107"/>
                  <a:gd name="connsiteY3" fmla="*/ 740811 h 740811"/>
                  <a:gd name="connsiteX4" fmla="*/ 7335 w 550107"/>
                  <a:gd name="connsiteY4" fmla="*/ 625900 h 740811"/>
                  <a:gd name="connsiteX5" fmla="*/ 398522 w 550107"/>
                  <a:gd name="connsiteY5" fmla="*/ 386297 h 740811"/>
                  <a:gd name="connsiteX6" fmla="*/ 0 w 550107"/>
                  <a:gd name="connsiteY6" fmla="*/ 114911 h 740811"/>
                  <a:gd name="connsiteX0" fmla="*/ 0 w 535438"/>
                  <a:gd name="connsiteY0" fmla="*/ 114911 h 740811"/>
                  <a:gd name="connsiteX1" fmla="*/ 7335 w 535438"/>
                  <a:gd name="connsiteY1" fmla="*/ 0 h 740811"/>
                  <a:gd name="connsiteX2" fmla="*/ 535438 w 535438"/>
                  <a:gd name="connsiteY2" fmla="*/ 371628 h 740811"/>
                  <a:gd name="connsiteX3" fmla="*/ 7335 w 535438"/>
                  <a:gd name="connsiteY3" fmla="*/ 740811 h 740811"/>
                  <a:gd name="connsiteX4" fmla="*/ 7335 w 535438"/>
                  <a:gd name="connsiteY4" fmla="*/ 625900 h 740811"/>
                  <a:gd name="connsiteX5" fmla="*/ 398522 w 535438"/>
                  <a:gd name="connsiteY5" fmla="*/ 386297 h 740811"/>
                  <a:gd name="connsiteX6" fmla="*/ 0 w 535438"/>
                  <a:gd name="connsiteY6" fmla="*/ 114911 h 740811"/>
                  <a:gd name="connsiteX0" fmla="*/ 0 w 535438"/>
                  <a:gd name="connsiteY0" fmla="*/ 114911 h 740811"/>
                  <a:gd name="connsiteX1" fmla="*/ 7335 w 535438"/>
                  <a:gd name="connsiteY1" fmla="*/ 0 h 740811"/>
                  <a:gd name="connsiteX2" fmla="*/ 535438 w 535438"/>
                  <a:gd name="connsiteY2" fmla="*/ 361848 h 740811"/>
                  <a:gd name="connsiteX3" fmla="*/ 7335 w 535438"/>
                  <a:gd name="connsiteY3" fmla="*/ 740811 h 740811"/>
                  <a:gd name="connsiteX4" fmla="*/ 7335 w 535438"/>
                  <a:gd name="connsiteY4" fmla="*/ 625900 h 740811"/>
                  <a:gd name="connsiteX5" fmla="*/ 398522 w 535438"/>
                  <a:gd name="connsiteY5" fmla="*/ 386297 h 740811"/>
                  <a:gd name="connsiteX6" fmla="*/ 0 w 535438"/>
                  <a:gd name="connsiteY6" fmla="*/ 114911 h 740811"/>
                  <a:gd name="connsiteX0" fmla="*/ 0 w 547662"/>
                  <a:gd name="connsiteY0" fmla="*/ 114911 h 740811"/>
                  <a:gd name="connsiteX1" fmla="*/ 7335 w 547662"/>
                  <a:gd name="connsiteY1" fmla="*/ 0 h 740811"/>
                  <a:gd name="connsiteX2" fmla="*/ 547662 w 547662"/>
                  <a:gd name="connsiteY2" fmla="*/ 369183 h 740811"/>
                  <a:gd name="connsiteX3" fmla="*/ 7335 w 547662"/>
                  <a:gd name="connsiteY3" fmla="*/ 740811 h 740811"/>
                  <a:gd name="connsiteX4" fmla="*/ 7335 w 547662"/>
                  <a:gd name="connsiteY4" fmla="*/ 625900 h 740811"/>
                  <a:gd name="connsiteX5" fmla="*/ 398522 w 547662"/>
                  <a:gd name="connsiteY5" fmla="*/ 386297 h 740811"/>
                  <a:gd name="connsiteX6" fmla="*/ 0 w 547662"/>
                  <a:gd name="connsiteY6" fmla="*/ 114911 h 740811"/>
                  <a:gd name="connsiteX0" fmla="*/ 0 w 547662"/>
                  <a:gd name="connsiteY0" fmla="*/ 114911 h 740811"/>
                  <a:gd name="connsiteX1" fmla="*/ 7335 w 547662"/>
                  <a:gd name="connsiteY1" fmla="*/ 0 h 740811"/>
                  <a:gd name="connsiteX2" fmla="*/ 547662 w 547662"/>
                  <a:gd name="connsiteY2" fmla="*/ 369183 h 740811"/>
                  <a:gd name="connsiteX3" fmla="*/ 7335 w 547662"/>
                  <a:gd name="connsiteY3" fmla="*/ 740811 h 740811"/>
                  <a:gd name="connsiteX4" fmla="*/ 7335 w 547662"/>
                  <a:gd name="connsiteY4" fmla="*/ 625900 h 740811"/>
                  <a:gd name="connsiteX5" fmla="*/ 400967 w 547662"/>
                  <a:gd name="connsiteY5" fmla="*/ 364292 h 740811"/>
                  <a:gd name="connsiteX6" fmla="*/ 0 w 547662"/>
                  <a:gd name="connsiteY6" fmla="*/ 114911 h 740811"/>
                  <a:gd name="connsiteX0" fmla="*/ 2445 w 550107"/>
                  <a:gd name="connsiteY0" fmla="*/ 117356 h 743256"/>
                  <a:gd name="connsiteX1" fmla="*/ 0 w 550107"/>
                  <a:gd name="connsiteY1" fmla="*/ 0 h 743256"/>
                  <a:gd name="connsiteX2" fmla="*/ 550107 w 550107"/>
                  <a:gd name="connsiteY2" fmla="*/ 371628 h 743256"/>
                  <a:gd name="connsiteX3" fmla="*/ 9780 w 550107"/>
                  <a:gd name="connsiteY3" fmla="*/ 743256 h 743256"/>
                  <a:gd name="connsiteX4" fmla="*/ 9780 w 550107"/>
                  <a:gd name="connsiteY4" fmla="*/ 628345 h 743256"/>
                  <a:gd name="connsiteX5" fmla="*/ 403412 w 550107"/>
                  <a:gd name="connsiteY5" fmla="*/ 366737 h 743256"/>
                  <a:gd name="connsiteX6" fmla="*/ 2445 w 550107"/>
                  <a:gd name="connsiteY6" fmla="*/ 117356 h 743256"/>
                  <a:gd name="connsiteX0" fmla="*/ 2445 w 550107"/>
                  <a:gd name="connsiteY0" fmla="*/ 129580 h 743256"/>
                  <a:gd name="connsiteX1" fmla="*/ 0 w 550107"/>
                  <a:gd name="connsiteY1" fmla="*/ 0 h 743256"/>
                  <a:gd name="connsiteX2" fmla="*/ 550107 w 550107"/>
                  <a:gd name="connsiteY2" fmla="*/ 371628 h 743256"/>
                  <a:gd name="connsiteX3" fmla="*/ 9780 w 550107"/>
                  <a:gd name="connsiteY3" fmla="*/ 743256 h 743256"/>
                  <a:gd name="connsiteX4" fmla="*/ 9780 w 550107"/>
                  <a:gd name="connsiteY4" fmla="*/ 628345 h 743256"/>
                  <a:gd name="connsiteX5" fmla="*/ 403412 w 550107"/>
                  <a:gd name="connsiteY5" fmla="*/ 366737 h 743256"/>
                  <a:gd name="connsiteX6" fmla="*/ 2445 w 550107"/>
                  <a:gd name="connsiteY6" fmla="*/ 129580 h 743256"/>
                  <a:gd name="connsiteX0" fmla="*/ 4889 w 552551"/>
                  <a:gd name="connsiteY0" fmla="*/ 146694 h 760370"/>
                  <a:gd name="connsiteX1" fmla="*/ 0 w 552551"/>
                  <a:gd name="connsiteY1" fmla="*/ 0 h 760370"/>
                  <a:gd name="connsiteX2" fmla="*/ 552551 w 552551"/>
                  <a:gd name="connsiteY2" fmla="*/ 388742 h 760370"/>
                  <a:gd name="connsiteX3" fmla="*/ 12224 w 552551"/>
                  <a:gd name="connsiteY3" fmla="*/ 760370 h 760370"/>
                  <a:gd name="connsiteX4" fmla="*/ 12224 w 552551"/>
                  <a:gd name="connsiteY4" fmla="*/ 645459 h 760370"/>
                  <a:gd name="connsiteX5" fmla="*/ 405856 w 552551"/>
                  <a:gd name="connsiteY5" fmla="*/ 383851 h 760370"/>
                  <a:gd name="connsiteX6" fmla="*/ 4889 w 552551"/>
                  <a:gd name="connsiteY6" fmla="*/ 146694 h 760370"/>
                  <a:gd name="connsiteX0" fmla="*/ 4889 w 552551"/>
                  <a:gd name="connsiteY0" fmla="*/ 156219 h 769895"/>
                  <a:gd name="connsiteX1" fmla="*/ 0 w 552551"/>
                  <a:gd name="connsiteY1" fmla="*/ 0 h 769895"/>
                  <a:gd name="connsiteX2" fmla="*/ 552551 w 552551"/>
                  <a:gd name="connsiteY2" fmla="*/ 398267 h 769895"/>
                  <a:gd name="connsiteX3" fmla="*/ 12224 w 552551"/>
                  <a:gd name="connsiteY3" fmla="*/ 769895 h 769895"/>
                  <a:gd name="connsiteX4" fmla="*/ 12224 w 552551"/>
                  <a:gd name="connsiteY4" fmla="*/ 654984 h 769895"/>
                  <a:gd name="connsiteX5" fmla="*/ 405856 w 552551"/>
                  <a:gd name="connsiteY5" fmla="*/ 393376 h 769895"/>
                  <a:gd name="connsiteX6" fmla="*/ 4889 w 552551"/>
                  <a:gd name="connsiteY6" fmla="*/ 156219 h 769895"/>
                  <a:gd name="connsiteX0" fmla="*/ 4889 w 552551"/>
                  <a:gd name="connsiteY0" fmla="*/ 156219 h 769895"/>
                  <a:gd name="connsiteX1" fmla="*/ 0 w 552551"/>
                  <a:gd name="connsiteY1" fmla="*/ 0 h 769895"/>
                  <a:gd name="connsiteX2" fmla="*/ 552551 w 552551"/>
                  <a:gd name="connsiteY2" fmla="*/ 398267 h 769895"/>
                  <a:gd name="connsiteX3" fmla="*/ 12224 w 552551"/>
                  <a:gd name="connsiteY3" fmla="*/ 769895 h 769895"/>
                  <a:gd name="connsiteX4" fmla="*/ 12224 w 552551"/>
                  <a:gd name="connsiteY4" fmla="*/ 669272 h 769895"/>
                  <a:gd name="connsiteX5" fmla="*/ 405856 w 552551"/>
                  <a:gd name="connsiteY5" fmla="*/ 393376 h 769895"/>
                  <a:gd name="connsiteX6" fmla="*/ 4889 w 552551"/>
                  <a:gd name="connsiteY6" fmla="*/ 156219 h 769895"/>
                  <a:gd name="connsiteX0" fmla="*/ 4889 w 552551"/>
                  <a:gd name="connsiteY0" fmla="*/ 156219 h 819902"/>
                  <a:gd name="connsiteX1" fmla="*/ 0 w 552551"/>
                  <a:gd name="connsiteY1" fmla="*/ 0 h 819902"/>
                  <a:gd name="connsiteX2" fmla="*/ 552551 w 552551"/>
                  <a:gd name="connsiteY2" fmla="*/ 398267 h 819902"/>
                  <a:gd name="connsiteX3" fmla="*/ 9843 w 552551"/>
                  <a:gd name="connsiteY3" fmla="*/ 819902 h 819902"/>
                  <a:gd name="connsiteX4" fmla="*/ 12224 w 552551"/>
                  <a:gd name="connsiteY4" fmla="*/ 669272 h 819902"/>
                  <a:gd name="connsiteX5" fmla="*/ 405856 w 552551"/>
                  <a:gd name="connsiteY5" fmla="*/ 393376 h 819902"/>
                  <a:gd name="connsiteX6" fmla="*/ 4889 w 552551"/>
                  <a:gd name="connsiteY6" fmla="*/ 156219 h 819902"/>
                  <a:gd name="connsiteX0" fmla="*/ 4889 w 552551"/>
                  <a:gd name="connsiteY0" fmla="*/ 156219 h 819902"/>
                  <a:gd name="connsiteX1" fmla="*/ 0 w 552551"/>
                  <a:gd name="connsiteY1" fmla="*/ 0 h 819902"/>
                  <a:gd name="connsiteX2" fmla="*/ 552551 w 552551"/>
                  <a:gd name="connsiteY2" fmla="*/ 398267 h 819902"/>
                  <a:gd name="connsiteX3" fmla="*/ 9843 w 552551"/>
                  <a:gd name="connsiteY3" fmla="*/ 819902 h 819902"/>
                  <a:gd name="connsiteX4" fmla="*/ 9843 w 552551"/>
                  <a:gd name="connsiteY4" fmla="*/ 674035 h 819902"/>
                  <a:gd name="connsiteX5" fmla="*/ 405856 w 552551"/>
                  <a:gd name="connsiteY5" fmla="*/ 393376 h 819902"/>
                  <a:gd name="connsiteX6" fmla="*/ 4889 w 552551"/>
                  <a:gd name="connsiteY6" fmla="*/ 156219 h 819902"/>
                  <a:gd name="connsiteX0" fmla="*/ 4889 w 600176"/>
                  <a:gd name="connsiteY0" fmla="*/ 156219 h 819902"/>
                  <a:gd name="connsiteX1" fmla="*/ 0 w 600176"/>
                  <a:gd name="connsiteY1" fmla="*/ 0 h 819902"/>
                  <a:gd name="connsiteX2" fmla="*/ 600176 w 600176"/>
                  <a:gd name="connsiteY2" fmla="*/ 405411 h 819902"/>
                  <a:gd name="connsiteX3" fmla="*/ 9843 w 600176"/>
                  <a:gd name="connsiteY3" fmla="*/ 819902 h 819902"/>
                  <a:gd name="connsiteX4" fmla="*/ 9843 w 600176"/>
                  <a:gd name="connsiteY4" fmla="*/ 674035 h 819902"/>
                  <a:gd name="connsiteX5" fmla="*/ 405856 w 600176"/>
                  <a:gd name="connsiteY5" fmla="*/ 393376 h 819902"/>
                  <a:gd name="connsiteX6" fmla="*/ 4889 w 600176"/>
                  <a:gd name="connsiteY6" fmla="*/ 156219 h 819902"/>
                  <a:gd name="connsiteX0" fmla="*/ 4889 w 600176"/>
                  <a:gd name="connsiteY0" fmla="*/ 156219 h 819902"/>
                  <a:gd name="connsiteX1" fmla="*/ 0 w 600176"/>
                  <a:gd name="connsiteY1" fmla="*/ 0 h 819902"/>
                  <a:gd name="connsiteX2" fmla="*/ 600176 w 600176"/>
                  <a:gd name="connsiteY2" fmla="*/ 405411 h 819902"/>
                  <a:gd name="connsiteX3" fmla="*/ 9843 w 600176"/>
                  <a:gd name="connsiteY3" fmla="*/ 819902 h 819902"/>
                  <a:gd name="connsiteX4" fmla="*/ 9843 w 600176"/>
                  <a:gd name="connsiteY4" fmla="*/ 674035 h 819902"/>
                  <a:gd name="connsiteX5" fmla="*/ 391569 w 600176"/>
                  <a:gd name="connsiteY5" fmla="*/ 405282 h 819902"/>
                  <a:gd name="connsiteX6" fmla="*/ 4889 w 600176"/>
                  <a:gd name="connsiteY6" fmla="*/ 156219 h 819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00176" h="819902">
                    <a:moveTo>
                      <a:pt x="4889" y="156219"/>
                    </a:moveTo>
                    <a:lnTo>
                      <a:pt x="0" y="0"/>
                    </a:lnTo>
                    <a:lnTo>
                      <a:pt x="600176" y="405411"/>
                    </a:lnTo>
                    <a:lnTo>
                      <a:pt x="9843" y="819902"/>
                    </a:lnTo>
                    <a:cubicBezTo>
                      <a:pt x="10637" y="769692"/>
                      <a:pt x="9049" y="724245"/>
                      <a:pt x="9843" y="674035"/>
                    </a:cubicBezTo>
                    <a:lnTo>
                      <a:pt x="391569" y="405282"/>
                    </a:lnTo>
                    <a:lnTo>
                      <a:pt x="4889" y="15621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  <p:sp>
            <p:nvSpPr>
              <p:cNvPr id="749" name="원형: 비어 있음 3">
                <a:extLst>
                  <a:ext uri="{FF2B5EF4-FFF2-40B4-BE49-F238E27FC236}">
                    <a16:creationId xmlns="" xmlns:a16="http://schemas.microsoft.com/office/drawing/2014/main" id="{FBD5C30D-FD1B-4D2F-A631-8FDEFEFE9B78}"/>
                  </a:ext>
                </a:extLst>
              </p:cNvPr>
              <p:cNvSpPr/>
              <p:nvPr/>
            </p:nvSpPr>
            <p:spPr>
              <a:xfrm>
                <a:off x="5844775" y="5351032"/>
                <a:ext cx="488280" cy="488280"/>
              </a:xfrm>
              <a:prstGeom prst="donut">
                <a:avLst>
                  <a:gd name="adj" fmla="val 1147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751" name="Group 750">
            <a:extLst>
              <a:ext uri="{FF2B5EF4-FFF2-40B4-BE49-F238E27FC236}">
                <a16:creationId xmlns="" xmlns:a16="http://schemas.microsoft.com/office/drawing/2014/main" id="{6375723B-8C6B-4992-9710-4BB8F88AA4C3}"/>
              </a:ext>
            </a:extLst>
          </p:cNvPr>
          <p:cNvGrpSpPr/>
          <p:nvPr/>
        </p:nvGrpSpPr>
        <p:grpSpPr>
          <a:xfrm>
            <a:off x="6669767" y="1066277"/>
            <a:ext cx="1894088" cy="1498666"/>
            <a:chOff x="3302040" y="3122958"/>
            <a:chExt cx="2546146" cy="2014595"/>
          </a:xfrm>
        </p:grpSpPr>
        <p:sp>
          <p:nvSpPr>
            <p:cNvPr id="752" name="Freeform 10">
              <a:extLst>
                <a:ext uri="{FF2B5EF4-FFF2-40B4-BE49-F238E27FC236}">
                  <a16:creationId xmlns="" xmlns:a16="http://schemas.microsoft.com/office/drawing/2014/main" id="{8A49B830-63C0-4A30-890B-2E3C46D6A07D}"/>
                </a:ext>
              </a:extLst>
            </p:cNvPr>
            <p:cNvSpPr/>
            <p:nvPr/>
          </p:nvSpPr>
          <p:spPr>
            <a:xfrm>
              <a:off x="3544666" y="3122958"/>
              <a:ext cx="2271943" cy="2014595"/>
            </a:xfrm>
            <a:custGeom>
              <a:avLst/>
              <a:gdLst>
                <a:gd name="connsiteX0" fmla="*/ 935542 w 1855228"/>
                <a:gd name="connsiteY0" fmla="*/ 1918655 h 1918655"/>
                <a:gd name="connsiteX1" fmla="*/ 0 w 1855228"/>
                <a:gd name="connsiteY1" fmla="*/ 63427 h 1918655"/>
                <a:gd name="connsiteX2" fmla="*/ 946113 w 1855228"/>
                <a:gd name="connsiteY2" fmla="*/ 380560 h 1918655"/>
                <a:gd name="connsiteX3" fmla="*/ 1839371 w 1855228"/>
                <a:gd name="connsiteY3" fmla="*/ 0 h 1918655"/>
                <a:gd name="connsiteX4" fmla="*/ 1855228 w 1855228"/>
                <a:gd name="connsiteY4" fmla="*/ 1072967 h 1918655"/>
                <a:gd name="connsiteX0" fmla="*/ 993438 w 1913124"/>
                <a:gd name="connsiteY0" fmla="*/ 1918655 h 1918655"/>
                <a:gd name="connsiteX1" fmla="*/ 57896 w 1913124"/>
                <a:gd name="connsiteY1" fmla="*/ 63427 h 1918655"/>
                <a:gd name="connsiteX2" fmla="*/ 1004009 w 1913124"/>
                <a:gd name="connsiteY2" fmla="*/ 380560 h 1918655"/>
                <a:gd name="connsiteX3" fmla="*/ 1897267 w 1913124"/>
                <a:gd name="connsiteY3" fmla="*/ 0 h 1918655"/>
                <a:gd name="connsiteX4" fmla="*/ 1913124 w 1913124"/>
                <a:gd name="connsiteY4" fmla="*/ 1072967 h 1918655"/>
                <a:gd name="connsiteX0" fmla="*/ 993438 w 1913124"/>
                <a:gd name="connsiteY0" fmla="*/ 1918655 h 1918655"/>
                <a:gd name="connsiteX1" fmla="*/ 57896 w 1913124"/>
                <a:gd name="connsiteY1" fmla="*/ 63427 h 1918655"/>
                <a:gd name="connsiteX2" fmla="*/ 1004009 w 1913124"/>
                <a:gd name="connsiteY2" fmla="*/ 380560 h 1918655"/>
                <a:gd name="connsiteX3" fmla="*/ 1897267 w 1913124"/>
                <a:gd name="connsiteY3" fmla="*/ 0 h 1918655"/>
                <a:gd name="connsiteX4" fmla="*/ 1913124 w 1913124"/>
                <a:gd name="connsiteY4" fmla="*/ 1072967 h 1918655"/>
                <a:gd name="connsiteX0" fmla="*/ 1010025 w 1929711"/>
                <a:gd name="connsiteY0" fmla="*/ 1918655 h 1918655"/>
                <a:gd name="connsiteX1" fmla="*/ 74483 w 1929711"/>
                <a:gd name="connsiteY1" fmla="*/ 63427 h 1918655"/>
                <a:gd name="connsiteX2" fmla="*/ 1020596 w 1929711"/>
                <a:gd name="connsiteY2" fmla="*/ 380560 h 1918655"/>
                <a:gd name="connsiteX3" fmla="*/ 1913854 w 1929711"/>
                <a:gd name="connsiteY3" fmla="*/ 0 h 1918655"/>
                <a:gd name="connsiteX4" fmla="*/ 1929711 w 1929711"/>
                <a:gd name="connsiteY4" fmla="*/ 1072967 h 1918655"/>
                <a:gd name="connsiteX0" fmla="*/ 1117186 w 2036872"/>
                <a:gd name="connsiteY0" fmla="*/ 1918655 h 1918655"/>
                <a:gd name="connsiteX1" fmla="*/ 181644 w 2036872"/>
                <a:gd name="connsiteY1" fmla="*/ 63427 h 1918655"/>
                <a:gd name="connsiteX2" fmla="*/ 1127757 w 2036872"/>
                <a:gd name="connsiteY2" fmla="*/ 380560 h 1918655"/>
                <a:gd name="connsiteX3" fmla="*/ 2021015 w 2036872"/>
                <a:gd name="connsiteY3" fmla="*/ 0 h 1918655"/>
                <a:gd name="connsiteX4" fmla="*/ 2036872 w 2036872"/>
                <a:gd name="connsiteY4" fmla="*/ 1072967 h 1918655"/>
                <a:gd name="connsiteX0" fmla="*/ 1117186 w 2036872"/>
                <a:gd name="connsiteY0" fmla="*/ 1981136 h 1981136"/>
                <a:gd name="connsiteX1" fmla="*/ 181644 w 2036872"/>
                <a:gd name="connsiteY1" fmla="*/ 125908 h 1981136"/>
                <a:gd name="connsiteX2" fmla="*/ 1127757 w 2036872"/>
                <a:gd name="connsiteY2" fmla="*/ 443041 h 1981136"/>
                <a:gd name="connsiteX3" fmla="*/ 2021015 w 2036872"/>
                <a:gd name="connsiteY3" fmla="*/ 62481 h 1981136"/>
                <a:gd name="connsiteX4" fmla="*/ 2036872 w 2036872"/>
                <a:gd name="connsiteY4" fmla="*/ 1135448 h 1981136"/>
                <a:gd name="connsiteX0" fmla="*/ 1117186 w 2036872"/>
                <a:gd name="connsiteY0" fmla="*/ 2002105 h 2002105"/>
                <a:gd name="connsiteX1" fmla="*/ 181644 w 2036872"/>
                <a:gd name="connsiteY1" fmla="*/ 146877 h 2002105"/>
                <a:gd name="connsiteX2" fmla="*/ 1127757 w 2036872"/>
                <a:gd name="connsiteY2" fmla="*/ 464010 h 2002105"/>
                <a:gd name="connsiteX3" fmla="*/ 2021015 w 2036872"/>
                <a:gd name="connsiteY3" fmla="*/ 83450 h 2002105"/>
                <a:gd name="connsiteX4" fmla="*/ 2036872 w 2036872"/>
                <a:gd name="connsiteY4" fmla="*/ 1156417 h 2002105"/>
                <a:gd name="connsiteX0" fmla="*/ 1117186 w 2036872"/>
                <a:gd name="connsiteY0" fmla="*/ 2002105 h 2002105"/>
                <a:gd name="connsiteX1" fmla="*/ 181644 w 2036872"/>
                <a:gd name="connsiteY1" fmla="*/ 146877 h 2002105"/>
                <a:gd name="connsiteX2" fmla="*/ 1127757 w 2036872"/>
                <a:gd name="connsiteY2" fmla="*/ 464010 h 2002105"/>
                <a:gd name="connsiteX3" fmla="*/ 2021015 w 2036872"/>
                <a:gd name="connsiteY3" fmla="*/ 83450 h 2002105"/>
                <a:gd name="connsiteX4" fmla="*/ 2036872 w 2036872"/>
                <a:gd name="connsiteY4" fmla="*/ 1156417 h 2002105"/>
                <a:gd name="connsiteX0" fmla="*/ 1117186 w 2036872"/>
                <a:gd name="connsiteY0" fmla="*/ 2047144 h 2047144"/>
                <a:gd name="connsiteX1" fmla="*/ 181644 w 2036872"/>
                <a:gd name="connsiteY1" fmla="*/ 191916 h 2047144"/>
                <a:gd name="connsiteX2" fmla="*/ 1127757 w 2036872"/>
                <a:gd name="connsiteY2" fmla="*/ 509049 h 2047144"/>
                <a:gd name="connsiteX3" fmla="*/ 2021015 w 2036872"/>
                <a:gd name="connsiteY3" fmla="*/ 128489 h 2047144"/>
                <a:gd name="connsiteX4" fmla="*/ 2036872 w 2036872"/>
                <a:gd name="connsiteY4" fmla="*/ 1201456 h 2047144"/>
                <a:gd name="connsiteX0" fmla="*/ 1117186 w 2036872"/>
                <a:gd name="connsiteY0" fmla="*/ 2033090 h 2033090"/>
                <a:gd name="connsiteX1" fmla="*/ 181644 w 2036872"/>
                <a:gd name="connsiteY1" fmla="*/ 177862 h 2033090"/>
                <a:gd name="connsiteX2" fmla="*/ 1127757 w 2036872"/>
                <a:gd name="connsiteY2" fmla="*/ 494995 h 2033090"/>
                <a:gd name="connsiteX3" fmla="*/ 2021015 w 2036872"/>
                <a:gd name="connsiteY3" fmla="*/ 114435 h 2033090"/>
                <a:gd name="connsiteX4" fmla="*/ 2036872 w 2036872"/>
                <a:gd name="connsiteY4" fmla="*/ 1187402 h 2033090"/>
                <a:gd name="connsiteX0" fmla="*/ 1117186 w 2036872"/>
                <a:gd name="connsiteY0" fmla="*/ 2037773 h 2037773"/>
                <a:gd name="connsiteX1" fmla="*/ 181644 w 2036872"/>
                <a:gd name="connsiteY1" fmla="*/ 182545 h 2037773"/>
                <a:gd name="connsiteX2" fmla="*/ 1127757 w 2036872"/>
                <a:gd name="connsiteY2" fmla="*/ 499678 h 2037773"/>
                <a:gd name="connsiteX3" fmla="*/ 2021015 w 2036872"/>
                <a:gd name="connsiteY3" fmla="*/ 119118 h 2037773"/>
                <a:gd name="connsiteX4" fmla="*/ 2036872 w 2036872"/>
                <a:gd name="connsiteY4" fmla="*/ 1192085 h 2037773"/>
                <a:gd name="connsiteX0" fmla="*/ 1117186 w 2181403"/>
                <a:gd name="connsiteY0" fmla="*/ 2037773 h 2037773"/>
                <a:gd name="connsiteX1" fmla="*/ 181644 w 2181403"/>
                <a:gd name="connsiteY1" fmla="*/ 182545 h 2037773"/>
                <a:gd name="connsiteX2" fmla="*/ 1127757 w 2181403"/>
                <a:gd name="connsiteY2" fmla="*/ 499678 h 2037773"/>
                <a:gd name="connsiteX3" fmla="*/ 2021015 w 2181403"/>
                <a:gd name="connsiteY3" fmla="*/ 119118 h 2037773"/>
                <a:gd name="connsiteX4" fmla="*/ 2036872 w 2181403"/>
                <a:gd name="connsiteY4" fmla="*/ 1192085 h 2037773"/>
                <a:gd name="connsiteX0" fmla="*/ 1117186 w 2181403"/>
                <a:gd name="connsiteY0" fmla="*/ 2028406 h 2028406"/>
                <a:gd name="connsiteX1" fmla="*/ 181644 w 2181403"/>
                <a:gd name="connsiteY1" fmla="*/ 173178 h 2028406"/>
                <a:gd name="connsiteX2" fmla="*/ 1127757 w 2181403"/>
                <a:gd name="connsiteY2" fmla="*/ 490311 h 2028406"/>
                <a:gd name="connsiteX3" fmla="*/ 2021015 w 2181403"/>
                <a:gd name="connsiteY3" fmla="*/ 109751 h 2028406"/>
                <a:gd name="connsiteX4" fmla="*/ 2036872 w 2181403"/>
                <a:gd name="connsiteY4" fmla="*/ 1182718 h 2028406"/>
                <a:gd name="connsiteX0" fmla="*/ 1117186 w 2275346"/>
                <a:gd name="connsiteY0" fmla="*/ 2028406 h 2028406"/>
                <a:gd name="connsiteX1" fmla="*/ 181644 w 2275346"/>
                <a:gd name="connsiteY1" fmla="*/ 173178 h 2028406"/>
                <a:gd name="connsiteX2" fmla="*/ 1127757 w 2275346"/>
                <a:gd name="connsiteY2" fmla="*/ 490311 h 2028406"/>
                <a:gd name="connsiteX3" fmla="*/ 2021015 w 2275346"/>
                <a:gd name="connsiteY3" fmla="*/ 109751 h 2028406"/>
                <a:gd name="connsiteX4" fmla="*/ 2036872 w 2275346"/>
                <a:gd name="connsiteY4" fmla="*/ 1182718 h 2028406"/>
                <a:gd name="connsiteX0" fmla="*/ 1117186 w 2251858"/>
                <a:gd name="connsiteY0" fmla="*/ 2028406 h 2028406"/>
                <a:gd name="connsiteX1" fmla="*/ 181644 w 2251858"/>
                <a:gd name="connsiteY1" fmla="*/ 173178 h 2028406"/>
                <a:gd name="connsiteX2" fmla="*/ 1127757 w 2251858"/>
                <a:gd name="connsiteY2" fmla="*/ 490311 h 2028406"/>
                <a:gd name="connsiteX3" fmla="*/ 2021015 w 2251858"/>
                <a:gd name="connsiteY3" fmla="*/ 109751 h 2028406"/>
                <a:gd name="connsiteX4" fmla="*/ 2036872 w 2251858"/>
                <a:gd name="connsiteY4" fmla="*/ 1182718 h 2028406"/>
                <a:gd name="connsiteX0" fmla="*/ 1117186 w 2251858"/>
                <a:gd name="connsiteY0" fmla="*/ 2016702 h 2016702"/>
                <a:gd name="connsiteX1" fmla="*/ 181644 w 2251858"/>
                <a:gd name="connsiteY1" fmla="*/ 161474 h 2016702"/>
                <a:gd name="connsiteX2" fmla="*/ 1127757 w 2251858"/>
                <a:gd name="connsiteY2" fmla="*/ 478607 h 2016702"/>
                <a:gd name="connsiteX3" fmla="*/ 2021015 w 2251858"/>
                <a:gd name="connsiteY3" fmla="*/ 98047 h 2016702"/>
                <a:gd name="connsiteX4" fmla="*/ 2036872 w 2251858"/>
                <a:gd name="connsiteY4" fmla="*/ 1171014 h 2016702"/>
                <a:gd name="connsiteX0" fmla="*/ 1117186 w 2251858"/>
                <a:gd name="connsiteY0" fmla="*/ 2016702 h 2016702"/>
                <a:gd name="connsiteX1" fmla="*/ 181644 w 2251858"/>
                <a:gd name="connsiteY1" fmla="*/ 161474 h 2016702"/>
                <a:gd name="connsiteX2" fmla="*/ 1127757 w 2251858"/>
                <a:gd name="connsiteY2" fmla="*/ 478607 h 2016702"/>
                <a:gd name="connsiteX3" fmla="*/ 2021015 w 2251858"/>
                <a:gd name="connsiteY3" fmla="*/ 98047 h 2016702"/>
                <a:gd name="connsiteX4" fmla="*/ 2036872 w 2251858"/>
                <a:gd name="connsiteY4" fmla="*/ 1171014 h 2016702"/>
                <a:gd name="connsiteX0" fmla="*/ 1117186 w 2251858"/>
                <a:gd name="connsiteY0" fmla="*/ 2002667 h 2002667"/>
                <a:gd name="connsiteX1" fmla="*/ 181644 w 2251858"/>
                <a:gd name="connsiteY1" fmla="*/ 147439 h 2002667"/>
                <a:gd name="connsiteX2" fmla="*/ 1127757 w 2251858"/>
                <a:gd name="connsiteY2" fmla="*/ 464572 h 2002667"/>
                <a:gd name="connsiteX3" fmla="*/ 2021015 w 2251858"/>
                <a:gd name="connsiteY3" fmla="*/ 84012 h 2002667"/>
                <a:gd name="connsiteX4" fmla="*/ 2036872 w 2251858"/>
                <a:gd name="connsiteY4" fmla="*/ 1156979 h 2002667"/>
                <a:gd name="connsiteX0" fmla="*/ 1117186 w 2277694"/>
                <a:gd name="connsiteY0" fmla="*/ 2002667 h 2002667"/>
                <a:gd name="connsiteX1" fmla="*/ 181644 w 2277694"/>
                <a:gd name="connsiteY1" fmla="*/ 147439 h 2002667"/>
                <a:gd name="connsiteX2" fmla="*/ 1127757 w 2277694"/>
                <a:gd name="connsiteY2" fmla="*/ 464572 h 2002667"/>
                <a:gd name="connsiteX3" fmla="*/ 2021015 w 2277694"/>
                <a:gd name="connsiteY3" fmla="*/ 84012 h 2002667"/>
                <a:gd name="connsiteX4" fmla="*/ 2036872 w 2277694"/>
                <a:gd name="connsiteY4" fmla="*/ 1156979 h 2002667"/>
                <a:gd name="connsiteX0" fmla="*/ 1117186 w 2307550"/>
                <a:gd name="connsiteY0" fmla="*/ 2002667 h 2002667"/>
                <a:gd name="connsiteX1" fmla="*/ 181644 w 2307550"/>
                <a:gd name="connsiteY1" fmla="*/ 147439 h 2002667"/>
                <a:gd name="connsiteX2" fmla="*/ 1127757 w 2307550"/>
                <a:gd name="connsiteY2" fmla="*/ 464572 h 2002667"/>
                <a:gd name="connsiteX3" fmla="*/ 2021015 w 2307550"/>
                <a:gd name="connsiteY3" fmla="*/ 84012 h 2002667"/>
                <a:gd name="connsiteX4" fmla="*/ 2036872 w 2307550"/>
                <a:gd name="connsiteY4" fmla="*/ 1156979 h 2002667"/>
                <a:gd name="connsiteX0" fmla="*/ 1117186 w 2282049"/>
                <a:gd name="connsiteY0" fmla="*/ 2002667 h 2002667"/>
                <a:gd name="connsiteX1" fmla="*/ 181644 w 2282049"/>
                <a:gd name="connsiteY1" fmla="*/ 147439 h 2002667"/>
                <a:gd name="connsiteX2" fmla="*/ 1127757 w 2282049"/>
                <a:gd name="connsiteY2" fmla="*/ 464572 h 2002667"/>
                <a:gd name="connsiteX3" fmla="*/ 2021015 w 2282049"/>
                <a:gd name="connsiteY3" fmla="*/ 84012 h 2002667"/>
                <a:gd name="connsiteX4" fmla="*/ 2036872 w 2282049"/>
                <a:gd name="connsiteY4" fmla="*/ 1156979 h 2002667"/>
                <a:gd name="connsiteX0" fmla="*/ 1117186 w 2265865"/>
                <a:gd name="connsiteY0" fmla="*/ 2002667 h 2002667"/>
                <a:gd name="connsiteX1" fmla="*/ 181644 w 2265865"/>
                <a:gd name="connsiteY1" fmla="*/ 147439 h 2002667"/>
                <a:gd name="connsiteX2" fmla="*/ 1127757 w 2265865"/>
                <a:gd name="connsiteY2" fmla="*/ 464572 h 2002667"/>
                <a:gd name="connsiteX3" fmla="*/ 2021015 w 2265865"/>
                <a:gd name="connsiteY3" fmla="*/ 84012 h 2002667"/>
                <a:gd name="connsiteX4" fmla="*/ 2036872 w 2265865"/>
                <a:gd name="connsiteY4" fmla="*/ 1156979 h 2002667"/>
                <a:gd name="connsiteX0" fmla="*/ 1117186 w 2265865"/>
                <a:gd name="connsiteY0" fmla="*/ 2000328 h 2000328"/>
                <a:gd name="connsiteX1" fmla="*/ 181644 w 2265865"/>
                <a:gd name="connsiteY1" fmla="*/ 145100 h 2000328"/>
                <a:gd name="connsiteX2" fmla="*/ 1127757 w 2265865"/>
                <a:gd name="connsiteY2" fmla="*/ 462233 h 2000328"/>
                <a:gd name="connsiteX3" fmla="*/ 2021015 w 2265865"/>
                <a:gd name="connsiteY3" fmla="*/ 81673 h 2000328"/>
                <a:gd name="connsiteX4" fmla="*/ 2036872 w 2265865"/>
                <a:gd name="connsiteY4" fmla="*/ 1154640 h 2000328"/>
                <a:gd name="connsiteX0" fmla="*/ 1117186 w 2258942"/>
                <a:gd name="connsiteY0" fmla="*/ 2000328 h 2000328"/>
                <a:gd name="connsiteX1" fmla="*/ 181644 w 2258942"/>
                <a:gd name="connsiteY1" fmla="*/ 145100 h 2000328"/>
                <a:gd name="connsiteX2" fmla="*/ 1127757 w 2258942"/>
                <a:gd name="connsiteY2" fmla="*/ 462233 h 2000328"/>
                <a:gd name="connsiteX3" fmla="*/ 2021015 w 2258942"/>
                <a:gd name="connsiteY3" fmla="*/ 81673 h 2000328"/>
                <a:gd name="connsiteX4" fmla="*/ 2036872 w 2258942"/>
                <a:gd name="connsiteY4" fmla="*/ 1154640 h 2000328"/>
                <a:gd name="connsiteX0" fmla="*/ 1117186 w 2243998"/>
                <a:gd name="connsiteY0" fmla="*/ 2000328 h 2000328"/>
                <a:gd name="connsiteX1" fmla="*/ 181644 w 2243998"/>
                <a:gd name="connsiteY1" fmla="*/ 145100 h 2000328"/>
                <a:gd name="connsiteX2" fmla="*/ 1127757 w 2243998"/>
                <a:gd name="connsiteY2" fmla="*/ 462233 h 2000328"/>
                <a:gd name="connsiteX3" fmla="*/ 2021015 w 2243998"/>
                <a:gd name="connsiteY3" fmla="*/ 81673 h 2000328"/>
                <a:gd name="connsiteX4" fmla="*/ 1989302 w 2243998"/>
                <a:gd name="connsiteY4" fmla="*/ 1202210 h 2000328"/>
                <a:gd name="connsiteX0" fmla="*/ 1117186 w 2286582"/>
                <a:gd name="connsiteY0" fmla="*/ 2000328 h 2000328"/>
                <a:gd name="connsiteX1" fmla="*/ 181644 w 2286582"/>
                <a:gd name="connsiteY1" fmla="*/ 145100 h 2000328"/>
                <a:gd name="connsiteX2" fmla="*/ 1127757 w 2286582"/>
                <a:gd name="connsiteY2" fmla="*/ 462233 h 2000328"/>
                <a:gd name="connsiteX3" fmla="*/ 2021015 w 2286582"/>
                <a:gd name="connsiteY3" fmla="*/ 81673 h 2000328"/>
                <a:gd name="connsiteX4" fmla="*/ 1989302 w 2286582"/>
                <a:gd name="connsiteY4" fmla="*/ 1202210 h 2000328"/>
                <a:gd name="connsiteX0" fmla="*/ 1117186 w 2289874"/>
                <a:gd name="connsiteY0" fmla="*/ 2016915 h 2016915"/>
                <a:gd name="connsiteX1" fmla="*/ 181644 w 2289874"/>
                <a:gd name="connsiteY1" fmla="*/ 161687 h 2016915"/>
                <a:gd name="connsiteX2" fmla="*/ 1127757 w 2289874"/>
                <a:gd name="connsiteY2" fmla="*/ 478820 h 2016915"/>
                <a:gd name="connsiteX3" fmla="*/ 2026300 w 2289874"/>
                <a:gd name="connsiteY3" fmla="*/ 77118 h 2016915"/>
                <a:gd name="connsiteX4" fmla="*/ 1989302 w 2289874"/>
                <a:gd name="connsiteY4" fmla="*/ 1218797 h 2016915"/>
                <a:gd name="connsiteX0" fmla="*/ 1117186 w 2289874"/>
                <a:gd name="connsiteY0" fmla="*/ 1995112 h 1995112"/>
                <a:gd name="connsiteX1" fmla="*/ 181644 w 2289874"/>
                <a:gd name="connsiteY1" fmla="*/ 139884 h 1995112"/>
                <a:gd name="connsiteX2" fmla="*/ 1127757 w 2289874"/>
                <a:gd name="connsiteY2" fmla="*/ 457017 h 1995112"/>
                <a:gd name="connsiteX3" fmla="*/ 2026300 w 2289874"/>
                <a:gd name="connsiteY3" fmla="*/ 55315 h 1995112"/>
                <a:gd name="connsiteX4" fmla="*/ 1989302 w 2289874"/>
                <a:gd name="connsiteY4" fmla="*/ 1196994 h 1995112"/>
                <a:gd name="connsiteX0" fmla="*/ 1117186 w 2271943"/>
                <a:gd name="connsiteY0" fmla="*/ 1995112 h 1995112"/>
                <a:gd name="connsiteX1" fmla="*/ 181644 w 2271943"/>
                <a:gd name="connsiteY1" fmla="*/ 139884 h 1995112"/>
                <a:gd name="connsiteX2" fmla="*/ 1127757 w 2271943"/>
                <a:gd name="connsiteY2" fmla="*/ 457017 h 1995112"/>
                <a:gd name="connsiteX3" fmla="*/ 2026300 w 2271943"/>
                <a:gd name="connsiteY3" fmla="*/ 55315 h 1995112"/>
                <a:gd name="connsiteX4" fmla="*/ 1989302 w 2271943"/>
                <a:gd name="connsiteY4" fmla="*/ 1196994 h 1995112"/>
                <a:gd name="connsiteX0" fmla="*/ 1117186 w 2271943"/>
                <a:gd name="connsiteY0" fmla="*/ 1995112 h 1995112"/>
                <a:gd name="connsiteX1" fmla="*/ 181644 w 2271943"/>
                <a:gd name="connsiteY1" fmla="*/ 139884 h 1995112"/>
                <a:gd name="connsiteX2" fmla="*/ 1127757 w 2271943"/>
                <a:gd name="connsiteY2" fmla="*/ 457017 h 1995112"/>
                <a:gd name="connsiteX3" fmla="*/ 2026300 w 2271943"/>
                <a:gd name="connsiteY3" fmla="*/ 55315 h 1995112"/>
                <a:gd name="connsiteX4" fmla="*/ 1989302 w 2271943"/>
                <a:gd name="connsiteY4" fmla="*/ 1196994 h 1995112"/>
                <a:gd name="connsiteX0" fmla="*/ 1117186 w 2271943"/>
                <a:gd name="connsiteY0" fmla="*/ 1993768 h 1993768"/>
                <a:gd name="connsiteX1" fmla="*/ 181644 w 2271943"/>
                <a:gd name="connsiteY1" fmla="*/ 138540 h 1993768"/>
                <a:gd name="connsiteX2" fmla="*/ 1127757 w 2271943"/>
                <a:gd name="connsiteY2" fmla="*/ 455673 h 1993768"/>
                <a:gd name="connsiteX3" fmla="*/ 2026300 w 2271943"/>
                <a:gd name="connsiteY3" fmla="*/ 53971 h 1993768"/>
                <a:gd name="connsiteX4" fmla="*/ 1989302 w 2271943"/>
                <a:gd name="connsiteY4" fmla="*/ 1195650 h 1993768"/>
                <a:gd name="connsiteX0" fmla="*/ 1117186 w 2271943"/>
                <a:gd name="connsiteY0" fmla="*/ 2019237 h 2019237"/>
                <a:gd name="connsiteX1" fmla="*/ 181644 w 2271943"/>
                <a:gd name="connsiteY1" fmla="*/ 164009 h 2019237"/>
                <a:gd name="connsiteX2" fmla="*/ 1127757 w 2271943"/>
                <a:gd name="connsiteY2" fmla="*/ 481142 h 2019237"/>
                <a:gd name="connsiteX3" fmla="*/ 2026300 w 2271943"/>
                <a:gd name="connsiteY3" fmla="*/ 79440 h 2019237"/>
                <a:gd name="connsiteX4" fmla="*/ 1989302 w 2271943"/>
                <a:gd name="connsiteY4" fmla="*/ 1221119 h 2019237"/>
                <a:gd name="connsiteX0" fmla="*/ 1117186 w 2271943"/>
                <a:gd name="connsiteY0" fmla="*/ 2019237 h 2019237"/>
                <a:gd name="connsiteX1" fmla="*/ 181644 w 2271943"/>
                <a:gd name="connsiteY1" fmla="*/ 164009 h 2019237"/>
                <a:gd name="connsiteX2" fmla="*/ 1127757 w 2271943"/>
                <a:gd name="connsiteY2" fmla="*/ 481142 h 2019237"/>
                <a:gd name="connsiteX3" fmla="*/ 2026300 w 2271943"/>
                <a:gd name="connsiteY3" fmla="*/ 79440 h 2019237"/>
                <a:gd name="connsiteX4" fmla="*/ 1989302 w 2271943"/>
                <a:gd name="connsiteY4" fmla="*/ 1221119 h 2019237"/>
                <a:gd name="connsiteX0" fmla="*/ 1117186 w 2271943"/>
                <a:gd name="connsiteY0" fmla="*/ 2014595 h 2014595"/>
                <a:gd name="connsiteX1" fmla="*/ 181644 w 2271943"/>
                <a:gd name="connsiteY1" fmla="*/ 159367 h 2014595"/>
                <a:gd name="connsiteX2" fmla="*/ 1127757 w 2271943"/>
                <a:gd name="connsiteY2" fmla="*/ 476500 h 2014595"/>
                <a:gd name="connsiteX3" fmla="*/ 2026300 w 2271943"/>
                <a:gd name="connsiteY3" fmla="*/ 74798 h 2014595"/>
                <a:gd name="connsiteX4" fmla="*/ 1989302 w 2271943"/>
                <a:gd name="connsiteY4" fmla="*/ 1216477 h 2014595"/>
                <a:gd name="connsiteX0" fmla="*/ 1117186 w 2271943"/>
                <a:gd name="connsiteY0" fmla="*/ 2014595 h 2014595"/>
                <a:gd name="connsiteX1" fmla="*/ 181644 w 2271943"/>
                <a:gd name="connsiteY1" fmla="*/ 159367 h 2014595"/>
                <a:gd name="connsiteX2" fmla="*/ 1127757 w 2271943"/>
                <a:gd name="connsiteY2" fmla="*/ 476500 h 2014595"/>
                <a:gd name="connsiteX3" fmla="*/ 2026300 w 2271943"/>
                <a:gd name="connsiteY3" fmla="*/ 74798 h 2014595"/>
                <a:gd name="connsiteX4" fmla="*/ 1989302 w 2271943"/>
                <a:gd name="connsiteY4" fmla="*/ 1216477 h 2014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1943" h="2014595">
                  <a:moveTo>
                    <a:pt x="1117186" y="2014595"/>
                  </a:moveTo>
                  <a:cubicBezTo>
                    <a:pt x="-93205" y="1174192"/>
                    <a:pt x="-167203" y="439501"/>
                    <a:pt x="181644" y="159367"/>
                  </a:cubicBezTo>
                  <a:cubicBezTo>
                    <a:pt x="481158" y="-62627"/>
                    <a:pt x="812386" y="-20342"/>
                    <a:pt x="1127757" y="476500"/>
                  </a:cubicBezTo>
                  <a:cubicBezTo>
                    <a:pt x="1425509" y="16658"/>
                    <a:pt x="1781402" y="-94340"/>
                    <a:pt x="2026300" y="74798"/>
                  </a:cubicBezTo>
                  <a:cubicBezTo>
                    <a:pt x="2443857" y="443025"/>
                    <a:pt x="2258864" y="853535"/>
                    <a:pt x="1989302" y="1216477"/>
                  </a:cubicBezTo>
                </a:path>
              </a:pathLst>
            </a:custGeom>
            <a:ln w="1270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grpSp>
          <p:nvGrpSpPr>
            <p:cNvPr id="753" name="Group 752">
              <a:extLst>
                <a:ext uri="{FF2B5EF4-FFF2-40B4-BE49-F238E27FC236}">
                  <a16:creationId xmlns="" xmlns:a16="http://schemas.microsoft.com/office/drawing/2014/main" id="{C220F176-4AAC-4CE3-B5D8-8B37F3E5DE42}"/>
                </a:ext>
              </a:extLst>
            </p:cNvPr>
            <p:cNvGrpSpPr/>
            <p:nvPr/>
          </p:nvGrpSpPr>
          <p:grpSpPr>
            <a:xfrm>
              <a:off x="3302040" y="3367929"/>
              <a:ext cx="2546146" cy="1273073"/>
              <a:chOff x="4932040" y="3938836"/>
              <a:chExt cx="2546146" cy="1273073"/>
            </a:xfrm>
          </p:grpSpPr>
          <p:sp>
            <p:nvSpPr>
              <p:cNvPr id="754" name="Freeform 14">
                <a:extLst>
                  <a:ext uri="{FF2B5EF4-FFF2-40B4-BE49-F238E27FC236}">
                    <a16:creationId xmlns="" xmlns:a16="http://schemas.microsoft.com/office/drawing/2014/main" id="{B26456CC-2637-4592-AD04-CB70BD66DECF}"/>
                  </a:ext>
                </a:extLst>
              </p:cNvPr>
              <p:cNvSpPr/>
              <p:nvPr/>
            </p:nvSpPr>
            <p:spPr>
              <a:xfrm>
                <a:off x="4932040" y="3938836"/>
                <a:ext cx="2546146" cy="1273073"/>
              </a:xfrm>
              <a:custGeom>
                <a:avLst/>
                <a:gdLst>
                  <a:gd name="connsiteX0" fmla="*/ 0 w 1923940"/>
                  <a:gd name="connsiteY0" fmla="*/ 739977 h 951399"/>
                  <a:gd name="connsiteX1" fmla="*/ 280134 w 1923940"/>
                  <a:gd name="connsiteY1" fmla="*/ 750548 h 951399"/>
                  <a:gd name="connsiteX2" fmla="*/ 348846 w 1923940"/>
                  <a:gd name="connsiteY2" fmla="*/ 930257 h 951399"/>
                  <a:gd name="connsiteX3" fmla="*/ 406987 w 1923940"/>
                  <a:gd name="connsiteY3" fmla="*/ 671265 h 951399"/>
                  <a:gd name="connsiteX4" fmla="*/ 443986 w 1923940"/>
                  <a:gd name="connsiteY4" fmla="*/ 745262 h 951399"/>
                  <a:gd name="connsiteX5" fmla="*/ 507413 w 1923940"/>
                  <a:gd name="connsiteY5" fmla="*/ 602553 h 951399"/>
                  <a:gd name="connsiteX6" fmla="*/ 613124 w 1923940"/>
                  <a:gd name="connsiteY6" fmla="*/ 745262 h 951399"/>
                  <a:gd name="connsiteX7" fmla="*/ 877401 w 1923940"/>
                  <a:gd name="connsiteY7" fmla="*/ 745262 h 951399"/>
                  <a:gd name="connsiteX8" fmla="*/ 935542 w 1923940"/>
                  <a:gd name="connsiteY8" fmla="*/ 449272 h 951399"/>
                  <a:gd name="connsiteX9" fmla="*/ 1030682 w 1923940"/>
                  <a:gd name="connsiteY9" fmla="*/ 750548 h 951399"/>
                  <a:gd name="connsiteX10" fmla="*/ 1088823 w 1923940"/>
                  <a:gd name="connsiteY10" fmla="*/ 755833 h 951399"/>
                  <a:gd name="connsiteX11" fmla="*/ 1141679 w 1923940"/>
                  <a:gd name="connsiteY11" fmla="*/ 951399 h 951399"/>
                  <a:gd name="connsiteX12" fmla="*/ 1215677 w 1923940"/>
                  <a:gd name="connsiteY12" fmla="*/ 734691 h 951399"/>
                  <a:gd name="connsiteX13" fmla="*/ 1263246 w 1923940"/>
                  <a:gd name="connsiteY13" fmla="*/ 739977 h 951399"/>
                  <a:gd name="connsiteX14" fmla="*/ 1316102 w 1923940"/>
                  <a:gd name="connsiteY14" fmla="*/ 0 h 951399"/>
                  <a:gd name="connsiteX15" fmla="*/ 1490525 w 1923940"/>
                  <a:gd name="connsiteY15" fmla="*/ 750548 h 951399"/>
                  <a:gd name="connsiteX16" fmla="*/ 1559237 w 1923940"/>
                  <a:gd name="connsiteY16" fmla="*/ 412273 h 951399"/>
                  <a:gd name="connsiteX17" fmla="*/ 1617378 w 1923940"/>
                  <a:gd name="connsiteY17" fmla="*/ 734691 h 951399"/>
                  <a:gd name="connsiteX18" fmla="*/ 1659663 w 1923940"/>
                  <a:gd name="connsiteY18" fmla="*/ 602553 h 951399"/>
                  <a:gd name="connsiteX19" fmla="*/ 1728375 w 1923940"/>
                  <a:gd name="connsiteY19" fmla="*/ 745262 h 951399"/>
                  <a:gd name="connsiteX20" fmla="*/ 1923940 w 1923940"/>
                  <a:gd name="connsiteY20" fmla="*/ 745262 h 951399"/>
                  <a:gd name="connsiteX0" fmla="*/ 0 w 1923940"/>
                  <a:gd name="connsiteY0" fmla="*/ 739977 h 951399"/>
                  <a:gd name="connsiteX1" fmla="*/ 280134 w 1923940"/>
                  <a:gd name="connsiteY1" fmla="*/ 750548 h 951399"/>
                  <a:gd name="connsiteX2" fmla="*/ 348846 w 1923940"/>
                  <a:gd name="connsiteY2" fmla="*/ 930257 h 951399"/>
                  <a:gd name="connsiteX3" fmla="*/ 443986 w 1923940"/>
                  <a:gd name="connsiteY3" fmla="*/ 665979 h 951399"/>
                  <a:gd name="connsiteX4" fmla="*/ 443986 w 1923940"/>
                  <a:gd name="connsiteY4" fmla="*/ 745262 h 951399"/>
                  <a:gd name="connsiteX5" fmla="*/ 507413 w 1923940"/>
                  <a:gd name="connsiteY5" fmla="*/ 602553 h 951399"/>
                  <a:gd name="connsiteX6" fmla="*/ 613124 w 1923940"/>
                  <a:gd name="connsiteY6" fmla="*/ 745262 h 951399"/>
                  <a:gd name="connsiteX7" fmla="*/ 877401 w 1923940"/>
                  <a:gd name="connsiteY7" fmla="*/ 745262 h 951399"/>
                  <a:gd name="connsiteX8" fmla="*/ 935542 w 1923940"/>
                  <a:gd name="connsiteY8" fmla="*/ 449272 h 951399"/>
                  <a:gd name="connsiteX9" fmla="*/ 1030682 w 1923940"/>
                  <a:gd name="connsiteY9" fmla="*/ 750548 h 951399"/>
                  <a:gd name="connsiteX10" fmla="*/ 1088823 w 1923940"/>
                  <a:gd name="connsiteY10" fmla="*/ 755833 h 951399"/>
                  <a:gd name="connsiteX11" fmla="*/ 1141679 w 1923940"/>
                  <a:gd name="connsiteY11" fmla="*/ 951399 h 951399"/>
                  <a:gd name="connsiteX12" fmla="*/ 1215677 w 1923940"/>
                  <a:gd name="connsiteY12" fmla="*/ 734691 h 951399"/>
                  <a:gd name="connsiteX13" fmla="*/ 1263246 w 1923940"/>
                  <a:gd name="connsiteY13" fmla="*/ 739977 h 951399"/>
                  <a:gd name="connsiteX14" fmla="*/ 1316102 w 1923940"/>
                  <a:gd name="connsiteY14" fmla="*/ 0 h 951399"/>
                  <a:gd name="connsiteX15" fmla="*/ 1490525 w 1923940"/>
                  <a:gd name="connsiteY15" fmla="*/ 750548 h 951399"/>
                  <a:gd name="connsiteX16" fmla="*/ 1559237 w 1923940"/>
                  <a:gd name="connsiteY16" fmla="*/ 412273 h 951399"/>
                  <a:gd name="connsiteX17" fmla="*/ 1617378 w 1923940"/>
                  <a:gd name="connsiteY17" fmla="*/ 734691 h 951399"/>
                  <a:gd name="connsiteX18" fmla="*/ 1659663 w 1923940"/>
                  <a:gd name="connsiteY18" fmla="*/ 602553 h 951399"/>
                  <a:gd name="connsiteX19" fmla="*/ 1728375 w 1923940"/>
                  <a:gd name="connsiteY19" fmla="*/ 745262 h 951399"/>
                  <a:gd name="connsiteX20" fmla="*/ 1923940 w 1923940"/>
                  <a:gd name="connsiteY20" fmla="*/ 745262 h 951399"/>
                  <a:gd name="connsiteX0" fmla="*/ 0 w 1923940"/>
                  <a:gd name="connsiteY0" fmla="*/ 739977 h 951399"/>
                  <a:gd name="connsiteX1" fmla="*/ 280134 w 1923940"/>
                  <a:gd name="connsiteY1" fmla="*/ 750548 h 951399"/>
                  <a:gd name="connsiteX2" fmla="*/ 348846 w 1923940"/>
                  <a:gd name="connsiteY2" fmla="*/ 930257 h 951399"/>
                  <a:gd name="connsiteX3" fmla="*/ 443986 w 1923940"/>
                  <a:gd name="connsiteY3" fmla="*/ 665979 h 951399"/>
                  <a:gd name="connsiteX4" fmla="*/ 507413 w 1923940"/>
                  <a:gd name="connsiteY4" fmla="*/ 766405 h 951399"/>
                  <a:gd name="connsiteX5" fmla="*/ 507413 w 1923940"/>
                  <a:gd name="connsiteY5" fmla="*/ 602553 h 951399"/>
                  <a:gd name="connsiteX6" fmla="*/ 613124 w 1923940"/>
                  <a:gd name="connsiteY6" fmla="*/ 745262 h 951399"/>
                  <a:gd name="connsiteX7" fmla="*/ 877401 w 1923940"/>
                  <a:gd name="connsiteY7" fmla="*/ 745262 h 951399"/>
                  <a:gd name="connsiteX8" fmla="*/ 935542 w 1923940"/>
                  <a:gd name="connsiteY8" fmla="*/ 449272 h 951399"/>
                  <a:gd name="connsiteX9" fmla="*/ 1030682 w 1923940"/>
                  <a:gd name="connsiteY9" fmla="*/ 750548 h 951399"/>
                  <a:gd name="connsiteX10" fmla="*/ 1088823 w 1923940"/>
                  <a:gd name="connsiteY10" fmla="*/ 755833 h 951399"/>
                  <a:gd name="connsiteX11" fmla="*/ 1141679 w 1923940"/>
                  <a:gd name="connsiteY11" fmla="*/ 951399 h 951399"/>
                  <a:gd name="connsiteX12" fmla="*/ 1215677 w 1923940"/>
                  <a:gd name="connsiteY12" fmla="*/ 734691 h 951399"/>
                  <a:gd name="connsiteX13" fmla="*/ 1263246 w 1923940"/>
                  <a:gd name="connsiteY13" fmla="*/ 739977 h 951399"/>
                  <a:gd name="connsiteX14" fmla="*/ 1316102 w 1923940"/>
                  <a:gd name="connsiteY14" fmla="*/ 0 h 951399"/>
                  <a:gd name="connsiteX15" fmla="*/ 1490525 w 1923940"/>
                  <a:gd name="connsiteY15" fmla="*/ 750548 h 951399"/>
                  <a:gd name="connsiteX16" fmla="*/ 1559237 w 1923940"/>
                  <a:gd name="connsiteY16" fmla="*/ 412273 h 951399"/>
                  <a:gd name="connsiteX17" fmla="*/ 1617378 w 1923940"/>
                  <a:gd name="connsiteY17" fmla="*/ 734691 h 951399"/>
                  <a:gd name="connsiteX18" fmla="*/ 1659663 w 1923940"/>
                  <a:gd name="connsiteY18" fmla="*/ 602553 h 951399"/>
                  <a:gd name="connsiteX19" fmla="*/ 1728375 w 1923940"/>
                  <a:gd name="connsiteY19" fmla="*/ 745262 h 951399"/>
                  <a:gd name="connsiteX20" fmla="*/ 1923940 w 1923940"/>
                  <a:gd name="connsiteY20" fmla="*/ 745262 h 951399"/>
                  <a:gd name="connsiteX0" fmla="*/ 0 w 1923940"/>
                  <a:gd name="connsiteY0" fmla="*/ 739977 h 951399"/>
                  <a:gd name="connsiteX1" fmla="*/ 280134 w 1923940"/>
                  <a:gd name="connsiteY1" fmla="*/ 750548 h 951399"/>
                  <a:gd name="connsiteX2" fmla="*/ 348846 w 1923940"/>
                  <a:gd name="connsiteY2" fmla="*/ 930257 h 951399"/>
                  <a:gd name="connsiteX3" fmla="*/ 443986 w 1923940"/>
                  <a:gd name="connsiteY3" fmla="*/ 665979 h 951399"/>
                  <a:gd name="connsiteX4" fmla="*/ 507413 w 1923940"/>
                  <a:gd name="connsiteY4" fmla="*/ 766405 h 951399"/>
                  <a:gd name="connsiteX5" fmla="*/ 602553 w 1923940"/>
                  <a:gd name="connsiteY5" fmla="*/ 581411 h 951399"/>
                  <a:gd name="connsiteX6" fmla="*/ 613124 w 1923940"/>
                  <a:gd name="connsiteY6" fmla="*/ 745262 h 951399"/>
                  <a:gd name="connsiteX7" fmla="*/ 877401 w 1923940"/>
                  <a:gd name="connsiteY7" fmla="*/ 745262 h 951399"/>
                  <a:gd name="connsiteX8" fmla="*/ 935542 w 1923940"/>
                  <a:gd name="connsiteY8" fmla="*/ 449272 h 951399"/>
                  <a:gd name="connsiteX9" fmla="*/ 1030682 w 1923940"/>
                  <a:gd name="connsiteY9" fmla="*/ 750548 h 951399"/>
                  <a:gd name="connsiteX10" fmla="*/ 1088823 w 1923940"/>
                  <a:gd name="connsiteY10" fmla="*/ 755833 h 951399"/>
                  <a:gd name="connsiteX11" fmla="*/ 1141679 w 1923940"/>
                  <a:gd name="connsiteY11" fmla="*/ 951399 h 951399"/>
                  <a:gd name="connsiteX12" fmla="*/ 1215677 w 1923940"/>
                  <a:gd name="connsiteY12" fmla="*/ 734691 h 951399"/>
                  <a:gd name="connsiteX13" fmla="*/ 1263246 w 1923940"/>
                  <a:gd name="connsiteY13" fmla="*/ 739977 h 951399"/>
                  <a:gd name="connsiteX14" fmla="*/ 1316102 w 1923940"/>
                  <a:gd name="connsiteY14" fmla="*/ 0 h 951399"/>
                  <a:gd name="connsiteX15" fmla="*/ 1490525 w 1923940"/>
                  <a:gd name="connsiteY15" fmla="*/ 750548 h 951399"/>
                  <a:gd name="connsiteX16" fmla="*/ 1559237 w 1923940"/>
                  <a:gd name="connsiteY16" fmla="*/ 412273 h 951399"/>
                  <a:gd name="connsiteX17" fmla="*/ 1617378 w 1923940"/>
                  <a:gd name="connsiteY17" fmla="*/ 734691 h 951399"/>
                  <a:gd name="connsiteX18" fmla="*/ 1659663 w 1923940"/>
                  <a:gd name="connsiteY18" fmla="*/ 602553 h 951399"/>
                  <a:gd name="connsiteX19" fmla="*/ 1728375 w 1923940"/>
                  <a:gd name="connsiteY19" fmla="*/ 745262 h 951399"/>
                  <a:gd name="connsiteX20" fmla="*/ 1923940 w 1923940"/>
                  <a:gd name="connsiteY20" fmla="*/ 745262 h 951399"/>
                  <a:gd name="connsiteX0" fmla="*/ 0 w 1923940"/>
                  <a:gd name="connsiteY0" fmla="*/ 739977 h 951399"/>
                  <a:gd name="connsiteX1" fmla="*/ 280134 w 1923940"/>
                  <a:gd name="connsiteY1" fmla="*/ 750548 h 951399"/>
                  <a:gd name="connsiteX2" fmla="*/ 348846 w 1923940"/>
                  <a:gd name="connsiteY2" fmla="*/ 930257 h 951399"/>
                  <a:gd name="connsiteX3" fmla="*/ 443986 w 1923940"/>
                  <a:gd name="connsiteY3" fmla="*/ 665979 h 951399"/>
                  <a:gd name="connsiteX4" fmla="*/ 544412 w 1923940"/>
                  <a:gd name="connsiteY4" fmla="*/ 771691 h 951399"/>
                  <a:gd name="connsiteX5" fmla="*/ 602553 w 1923940"/>
                  <a:gd name="connsiteY5" fmla="*/ 581411 h 951399"/>
                  <a:gd name="connsiteX6" fmla="*/ 613124 w 1923940"/>
                  <a:gd name="connsiteY6" fmla="*/ 745262 h 951399"/>
                  <a:gd name="connsiteX7" fmla="*/ 877401 w 1923940"/>
                  <a:gd name="connsiteY7" fmla="*/ 745262 h 951399"/>
                  <a:gd name="connsiteX8" fmla="*/ 935542 w 1923940"/>
                  <a:gd name="connsiteY8" fmla="*/ 449272 h 951399"/>
                  <a:gd name="connsiteX9" fmla="*/ 1030682 w 1923940"/>
                  <a:gd name="connsiteY9" fmla="*/ 750548 h 951399"/>
                  <a:gd name="connsiteX10" fmla="*/ 1088823 w 1923940"/>
                  <a:gd name="connsiteY10" fmla="*/ 755833 h 951399"/>
                  <a:gd name="connsiteX11" fmla="*/ 1141679 w 1923940"/>
                  <a:gd name="connsiteY11" fmla="*/ 951399 h 951399"/>
                  <a:gd name="connsiteX12" fmla="*/ 1215677 w 1923940"/>
                  <a:gd name="connsiteY12" fmla="*/ 734691 h 951399"/>
                  <a:gd name="connsiteX13" fmla="*/ 1263246 w 1923940"/>
                  <a:gd name="connsiteY13" fmla="*/ 739977 h 951399"/>
                  <a:gd name="connsiteX14" fmla="*/ 1316102 w 1923940"/>
                  <a:gd name="connsiteY14" fmla="*/ 0 h 951399"/>
                  <a:gd name="connsiteX15" fmla="*/ 1490525 w 1923940"/>
                  <a:gd name="connsiteY15" fmla="*/ 750548 h 951399"/>
                  <a:gd name="connsiteX16" fmla="*/ 1559237 w 1923940"/>
                  <a:gd name="connsiteY16" fmla="*/ 412273 h 951399"/>
                  <a:gd name="connsiteX17" fmla="*/ 1617378 w 1923940"/>
                  <a:gd name="connsiteY17" fmla="*/ 734691 h 951399"/>
                  <a:gd name="connsiteX18" fmla="*/ 1659663 w 1923940"/>
                  <a:gd name="connsiteY18" fmla="*/ 602553 h 951399"/>
                  <a:gd name="connsiteX19" fmla="*/ 1728375 w 1923940"/>
                  <a:gd name="connsiteY19" fmla="*/ 745262 h 951399"/>
                  <a:gd name="connsiteX20" fmla="*/ 1923940 w 1923940"/>
                  <a:gd name="connsiteY20" fmla="*/ 745262 h 951399"/>
                  <a:gd name="connsiteX0" fmla="*/ 0 w 1923940"/>
                  <a:gd name="connsiteY0" fmla="*/ 739977 h 951399"/>
                  <a:gd name="connsiteX1" fmla="*/ 280134 w 1923940"/>
                  <a:gd name="connsiteY1" fmla="*/ 750548 h 951399"/>
                  <a:gd name="connsiteX2" fmla="*/ 348846 w 1923940"/>
                  <a:gd name="connsiteY2" fmla="*/ 930257 h 951399"/>
                  <a:gd name="connsiteX3" fmla="*/ 443986 w 1923940"/>
                  <a:gd name="connsiteY3" fmla="*/ 665979 h 951399"/>
                  <a:gd name="connsiteX4" fmla="*/ 544412 w 1923940"/>
                  <a:gd name="connsiteY4" fmla="*/ 771691 h 951399"/>
                  <a:gd name="connsiteX5" fmla="*/ 602553 w 1923940"/>
                  <a:gd name="connsiteY5" fmla="*/ 581411 h 951399"/>
                  <a:gd name="connsiteX6" fmla="*/ 681836 w 1923940"/>
                  <a:gd name="connsiteY6" fmla="*/ 745262 h 951399"/>
                  <a:gd name="connsiteX7" fmla="*/ 877401 w 1923940"/>
                  <a:gd name="connsiteY7" fmla="*/ 745262 h 951399"/>
                  <a:gd name="connsiteX8" fmla="*/ 935542 w 1923940"/>
                  <a:gd name="connsiteY8" fmla="*/ 449272 h 951399"/>
                  <a:gd name="connsiteX9" fmla="*/ 1030682 w 1923940"/>
                  <a:gd name="connsiteY9" fmla="*/ 750548 h 951399"/>
                  <a:gd name="connsiteX10" fmla="*/ 1088823 w 1923940"/>
                  <a:gd name="connsiteY10" fmla="*/ 755833 h 951399"/>
                  <a:gd name="connsiteX11" fmla="*/ 1141679 w 1923940"/>
                  <a:gd name="connsiteY11" fmla="*/ 951399 h 951399"/>
                  <a:gd name="connsiteX12" fmla="*/ 1215677 w 1923940"/>
                  <a:gd name="connsiteY12" fmla="*/ 734691 h 951399"/>
                  <a:gd name="connsiteX13" fmla="*/ 1263246 w 1923940"/>
                  <a:gd name="connsiteY13" fmla="*/ 739977 h 951399"/>
                  <a:gd name="connsiteX14" fmla="*/ 1316102 w 1923940"/>
                  <a:gd name="connsiteY14" fmla="*/ 0 h 951399"/>
                  <a:gd name="connsiteX15" fmla="*/ 1490525 w 1923940"/>
                  <a:gd name="connsiteY15" fmla="*/ 750548 h 951399"/>
                  <a:gd name="connsiteX16" fmla="*/ 1559237 w 1923940"/>
                  <a:gd name="connsiteY16" fmla="*/ 412273 h 951399"/>
                  <a:gd name="connsiteX17" fmla="*/ 1617378 w 1923940"/>
                  <a:gd name="connsiteY17" fmla="*/ 734691 h 951399"/>
                  <a:gd name="connsiteX18" fmla="*/ 1659663 w 1923940"/>
                  <a:gd name="connsiteY18" fmla="*/ 602553 h 951399"/>
                  <a:gd name="connsiteX19" fmla="*/ 1728375 w 1923940"/>
                  <a:gd name="connsiteY19" fmla="*/ 745262 h 951399"/>
                  <a:gd name="connsiteX20" fmla="*/ 1923940 w 1923940"/>
                  <a:gd name="connsiteY20" fmla="*/ 745262 h 951399"/>
                  <a:gd name="connsiteX0" fmla="*/ 0 w 1923940"/>
                  <a:gd name="connsiteY0" fmla="*/ 739977 h 951399"/>
                  <a:gd name="connsiteX1" fmla="*/ 280134 w 1923940"/>
                  <a:gd name="connsiteY1" fmla="*/ 750548 h 951399"/>
                  <a:gd name="connsiteX2" fmla="*/ 348846 w 1923940"/>
                  <a:gd name="connsiteY2" fmla="*/ 930257 h 951399"/>
                  <a:gd name="connsiteX3" fmla="*/ 443986 w 1923940"/>
                  <a:gd name="connsiteY3" fmla="*/ 665979 h 951399"/>
                  <a:gd name="connsiteX4" fmla="*/ 544412 w 1923940"/>
                  <a:gd name="connsiteY4" fmla="*/ 771691 h 951399"/>
                  <a:gd name="connsiteX5" fmla="*/ 602553 w 1923940"/>
                  <a:gd name="connsiteY5" fmla="*/ 581411 h 951399"/>
                  <a:gd name="connsiteX6" fmla="*/ 681836 w 1923940"/>
                  <a:gd name="connsiteY6" fmla="*/ 745262 h 951399"/>
                  <a:gd name="connsiteX7" fmla="*/ 877401 w 1923940"/>
                  <a:gd name="connsiteY7" fmla="*/ 745262 h 951399"/>
                  <a:gd name="connsiteX8" fmla="*/ 935542 w 1923940"/>
                  <a:gd name="connsiteY8" fmla="*/ 449272 h 951399"/>
                  <a:gd name="connsiteX9" fmla="*/ 1004254 w 1923940"/>
                  <a:gd name="connsiteY9" fmla="*/ 755833 h 951399"/>
                  <a:gd name="connsiteX10" fmla="*/ 1088823 w 1923940"/>
                  <a:gd name="connsiteY10" fmla="*/ 755833 h 951399"/>
                  <a:gd name="connsiteX11" fmla="*/ 1141679 w 1923940"/>
                  <a:gd name="connsiteY11" fmla="*/ 951399 h 951399"/>
                  <a:gd name="connsiteX12" fmla="*/ 1215677 w 1923940"/>
                  <a:gd name="connsiteY12" fmla="*/ 734691 h 951399"/>
                  <a:gd name="connsiteX13" fmla="*/ 1263246 w 1923940"/>
                  <a:gd name="connsiteY13" fmla="*/ 739977 h 951399"/>
                  <a:gd name="connsiteX14" fmla="*/ 1316102 w 1923940"/>
                  <a:gd name="connsiteY14" fmla="*/ 0 h 951399"/>
                  <a:gd name="connsiteX15" fmla="*/ 1490525 w 1923940"/>
                  <a:gd name="connsiteY15" fmla="*/ 750548 h 951399"/>
                  <a:gd name="connsiteX16" fmla="*/ 1559237 w 1923940"/>
                  <a:gd name="connsiteY16" fmla="*/ 412273 h 951399"/>
                  <a:gd name="connsiteX17" fmla="*/ 1617378 w 1923940"/>
                  <a:gd name="connsiteY17" fmla="*/ 734691 h 951399"/>
                  <a:gd name="connsiteX18" fmla="*/ 1659663 w 1923940"/>
                  <a:gd name="connsiteY18" fmla="*/ 602553 h 951399"/>
                  <a:gd name="connsiteX19" fmla="*/ 1728375 w 1923940"/>
                  <a:gd name="connsiteY19" fmla="*/ 745262 h 951399"/>
                  <a:gd name="connsiteX20" fmla="*/ 1923940 w 1923940"/>
                  <a:gd name="connsiteY20" fmla="*/ 745262 h 951399"/>
                  <a:gd name="connsiteX0" fmla="*/ 0 w 1923940"/>
                  <a:gd name="connsiteY0" fmla="*/ 750548 h 961970"/>
                  <a:gd name="connsiteX1" fmla="*/ 280134 w 1923940"/>
                  <a:gd name="connsiteY1" fmla="*/ 761119 h 961970"/>
                  <a:gd name="connsiteX2" fmla="*/ 348846 w 1923940"/>
                  <a:gd name="connsiteY2" fmla="*/ 940828 h 961970"/>
                  <a:gd name="connsiteX3" fmla="*/ 443986 w 1923940"/>
                  <a:gd name="connsiteY3" fmla="*/ 676550 h 961970"/>
                  <a:gd name="connsiteX4" fmla="*/ 544412 w 1923940"/>
                  <a:gd name="connsiteY4" fmla="*/ 782262 h 961970"/>
                  <a:gd name="connsiteX5" fmla="*/ 602553 w 1923940"/>
                  <a:gd name="connsiteY5" fmla="*/ 591982 h 961970"/>
                  <a:gd name="connsiteX6" fmla="*/ 681836 w 1923940"/>
                  <a:gd name="connsiteY6" fmla="*/ 755833 h 961970"/>
                  <a:gd name="connsiteX7" fmla="*/ 877401 w 1923940"/>
                  <a:gd name="connsiteY7" fmla="*/ 755833 h 961970"/>
                  <a:gd name="connsiteX8" fmla="*/ 935542 w 1923940"/>
                  <a:gd name="connsiteY8" fmla="*/ 459843 h 961970"/>
                  <a:gd name="connsiteX9" fmla="*/ 1004254 w 1923940"/>
                  <a:gd name="connsiteY9" fmla="*/ 766404 h 961970"/>
                  <a:gd name="connsiteX10" fmla="*/ 1088823 w 1923940"/>
                  <a:gd name="connsiteY10" fmla="*/ 766404 h 961970"/>
                  <a:gd name="connsiteX11" fmla="*/ 1141679 w 1923940"/>
                  <a:gd name="connsiteY11" fmla="*/ 961970 h 961970"/>
                  <a:gd name="connsiteX12" fmla="*/ 1215677 w 1923940"/>
                  <a:gd name="connsiteY12" fmla="*/ 745262 h 961970"/>
                  <a:gd name="connsiteX13" fmla="*/ 1263246 w 1923940"/>
                  <a:gd name="connsiteY13" fmla="*/ 750548 h 961970"/>
                  <a:gd name="connsiteX14" fmla="*/ 1358387 w 1923940"/>
                  <a:gd name="connsiteY14" fmla="*/ 0 h 961970"/>
                  <a:gd name="connsiteX15" fmla="*/ 1490525 w 1923940"/>
                  <a:gd name="connsiteY15" fmla="*/ 761119 h 961970"/>
                  <a:gd name="connsiteX16" fmla="*/ 1559237 w 1923940"/>
                  <a:gd name="connsiteY16" fmla="*/ 422844 h 961970"/>
                  <a:gd name="connsiteX17" fmla="*/ 1617378 w 1923940"/>
                  <a:gd name="connsiteY17" fmla="*/ 745262 h 961970"/>
                  <a:gd name="connsiteX18" fmla="*/ 1659663 w 1923940"/>
                  <a:gd name="connsiteY18" fmla="*/ 613124 h 961970"/>
                  <a:gd name="connsiteX19" fmla="*/ 1728375 w 1923940"/>
                  <a:gd name="connsiteY19" fmla="*/ 755833 h 961970"/>
                  <a:gd name="connsiteX20" fmla="*/ 1923940 w 1923940"/>
                  <a:gd name="connsiteY20" fmla="*/ 755833 h 961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923940" h="961970">
                    <a:moveTo>
                      <a:pt x="0" y="750548"/>
                    </a:moveTo>
                    <a:lnTo>
                      <a:pt x="280134" y="761119"/>
                    </a:lnTo>
                    <a:lnTo>
                      <a:pt x="348846" y="940828"/>
                    </a:lnTo>
                    <a:lnTo>
                      <a:pt x="443986" y="676550"/>
                    </a:lnTo>
                    <a:lnTo>
                      <a:pt x="544412" y="782262"/>
                    </a:lnTo>
                    <a:lnTo>
                      <a:pt x="602553" y="591982"/>
                    </a:lnTo>
                    <a:lnTo>
                      <a:pt x="681836" y="755833"/>
                    </a:lnTo>
                    <a:lnTo>
                      <a:pt x="877401" y="755833"/>
                    </a:lnTo>
                    <a:lnTo>
                      <a:pt x="935542" y="459843"/>
                    </a:lnTo>
                    <a:lnTo>
                      <a:pt x="1004254" y="766404"/>
                    </a:lnTo>
                    <a:lnTo>
                      <a:pt x="1088823" y="766404"/>
                    </a:lnTo>
                    <a:lnTo>
                      <a:pt x="1141679" y="961970"/>
                    </a:lnTo>
                    <a:lnTo>
                      <a:pt x="1215677" y="745262"/>
                    </a:lnTo>
                    <a:lnTo>
                      <a:pt x="1263246" y="750548"/>
                    </a:lnTo>
                    <a:lnTo>
                      <a:pt x="1358387" y="0"/>
                    </a:lnTo>
                    <a:lnTo>
                      <a:pt x="1490525" y="761119"/>
                    </a:lnTo>
                    <a:lnTo>
                      <a:pt x="1559237" y="422844"/>
                    </a:lnTo>
                    <a:lnTo>
                      <a:pt x="1617378" y="745262"/>
                    </a:lnTo>
                    <a:lnTo>
                      <a:pt x="1659663" y="613124"/>
                    </a:lnTo>
                    <a:lnTo>
                      <a:pt x="1728375" y="755833"/>
                    </a:lnTo>
                    <a:lnTo>
                      <a:pt x="1923940" y="755833"/>
                    </a:lnTo>
                  </a:path>
                </a:pathLst>
              </a:custGeom>
              <a:ln w="2127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  <p:sp>
            <p:nvSpPr>
              <p:cNvPr id="755" name="Freeform 11">
                <a:extLst>
                  <a:ext uri="{FF2B5EF4-FFF2-40B4-BE49-F238E27FC236}">
                    <a16:creationId xmlns="" xmlns:a16="http://schemas.microsoft.com/office/drawing/2014/main" id="{4BDACA95-7892-42C6-83A8-6F2484786ED9}"/>
                  </a:ext>
                </a:extLst>
              </p:cNvPr>
              <p:cNvSpPr/>
              <p:nvPr/>
            </p:nvSpPr>
            <p:spPr>
              <a:xfrm>
                <a:off x="4932040" y="3938836"/>
                <a:ext cx="2546146" cy="1273073"/>
              </a:xfrm>
              <a:custGeom>
                <a:avLst/>
                <a:gdLst>
                  <a:gd name="connsiteX0" fmla="*/ 0 w 1923940"/>
                  <a:gd name="connsiteY0" fmla="*/ 739977 h 951399"/>
                  <a:gd name="connsiteX1" fmla="*/ 280134 w 1923940"/>
                  <a:gd name="connsiteY1" fmla="*/ 750548 h 951399"/>
                  <a:gd name="connsiteX2" fmla="*/ 348846 w 1923940"/>
                  <a:gd name="connsiteY2" fmla="*/ 930257 h 951399"/>
                  <a:gd name="connsiteX3" fmla="*/ 406987 w 1923940"/>
                  <a:gd name="connsiteY3" fmla="*/ 671265 h 951399"/>
                  <a:gd name="connsiteX4" fmla="*/ 443986 w 1923940"/>
                  <a:gd name="connsiteY4" fmla="*/ 745262 h 951399"/>
                  <a:gd name="connsiteX5" fmla="*/ 507413 w 1923940"/>
                  <a:gd name="connsiteY5" fmla="*/ 602553 h 951399"/>
                  <a:gd name="connsiteX6" fmla="*/ 613124 w 1923940"/>
                  <a:gd name="connsiteY6" fmla="*/ 745262 h 951399"/>
                  <a:gd name="connsiteX7" fmla="*/ 877401 w 1923940"/>
                  <a:gd name="connsiteY7" fmla="*/ 745262 h 951399"/>
                  <a:gd name="connsiteX8" fmla="*/ 935542 w 1923940"/>
                  <a:gd name="connsiteY8" fmla="*/ 449272 h 951399"/>
                  <a:gd name="connsiteX9" fmla="*/ 1030682 w 1923940"/>
                  <a:gd name="connsiteY9" fmla="*/ 750548 h 951399"/>
                  <a:gd name="connsiteX10" fmla="*/ 1088823 w 1923940"/>
                  <a:gd name="connsiteY10" fmla="*/ 755833 h 951399"/>
                  <a:gd name="connsiteX11" fmla="*/ 1141679 w 1923940"/>
                  <a:gd name="connsiteY11" fmla="*/ 951399 h 951399"/>
                  <a:gd name="connsiteX12" fmla="*/ 1215677 w 1923940"/>
                  <a:gd name="connsiteY12" fmla="*/ 734691 h 951399"/>
                  <a:gd name="connsiteX13" fmla="*/ 1263246 w 1923940"/>
                  <a:gd name="connsiteY13" fmla="*/ 739977 h 951399"/>
                  <a:gd name="connsiteX14" fmla="*/ 1316102 w 1923940"/>
                  <a:gd name="connsiteY14" fmla="*/ 0 h 951399"/>
                  <a:gd name="connsiteX15" fmla="*/ 1490525 w 1923940"/>
                  <a:gd name="connsiteY15" fmla="*/ 750548 h 951399"/>
                  <a:gd name="connsiteX16" fmla="*/ 1559237 w 1923940"/>
                  <a:gd name="connsiteY16" fmla="*/ 412273 h 951399"/>
                  <a:gd name="connsiteX17" fmla="*/ 1617378 w 1923940"/>
                  <a:gd name="connsiteY17" fmla="*/ 734691 h 951399"/>
                  <a:gd name="connsiteX18" fmla="*/ 1659663 w 1923940"/>
                  <a:gd name="connsiteY18" fmla="*/ 602553 h 951399"/>
                  <a:gd name="connsiteX19" fmla="*/ 1728375 w 1923940"/>
                  <a:gd name="connsiteY19" fmla="*/ 745262 h 951399"/>
                  <a:gd name="connsiteX20" fmla="*/ 1923940 w 1923940"/>
                  <a:gd name="connsiteY20" fmla="*/ 745262 h 951399"/>
                  <a:gd name="connsiteX0" fmla="*/ 0 w 1923940"/>
                  <a:gd name="connsiteY0" fmla="*/ 739977 h 951399"/>
                  <a:gd name="connsiteX1" fmla="*/ 280134 w 1923940"/>
                  <a:gd name="connsiteY1" fmla="*/ 750548 h 951399"/>
                  <a:gd name="connsiteX2" fmla="*/ 348846 w 1923940"/>
                  <a:gd name="connsiteY2" fmla="*/ 930257 h 951399"/>
                  <a:gd name="connsiteX3" fmla="*/ 443986 w 1923940"/>
                  <a:gd name="connsiteY3" fmla="*/ 665979 h 951399"/>
                  <a:gd name="connsiteX4" fmla="*/ 443986 w 1923940"/>
                  <a:gd name="connsiteY4" fmla="*/ 745262 h 951399"/>
                  <a:gd name="connsiteX5" fmla="*/ 507413 w 1923940"/>
                  <a:gd name="connsiteY5" fmla="*/ 602553 h 951399"/>
                  <a:gd name="connsiteX6" fmla="*/ 613124 w 1923940"/>
                  <a:gd name="connsiteY6" fmla="*/ 745262 h 951399"/>
                  <a:gd name="connsiteX7" fmla="*/ 877401 w 1923940"/>
                  <a:gd name="connsiteY7" fmla="*/ 745262 h 951399"/>
                  <a:gd name="connsiteX8" fmla="*/ 935542 w 1923940"/>
                  <a:gd name="connsiteY8" fmla="*/ 449272 h 951399"/>
                  <a:gd name="connsiteX9" fmla="*/ 1030682 w 1923940"/>
                  <a:gd name="connsiteY9" fmla="*/ 750548 h 951399"/>
                  <a:gd name="connsiteX10" fmla="*/ 1088823 w 1923940"/>
                  <a:gd name="connsiteY10" fmla="*/ 755833 h 951399"/>
                  <a:gd name="connsiteX11" fmla="*/ 1141679 w 1923940"/>
                  <a:gd name="connsiteY11" fmla="*/ 951399 h 951399"/>
                  <a:gd name="connsiteX12" fmla="*/ 1215677 w 1923940"/>
                  <a:gd name="connsiteY12" fmla="*/ 734691 h 951399"/>
                  <a:gd name="connsiteX13" fmla="*/ 1263246 w 1923940"/>
                  <a:gd name="connsiteY13" fmla="*/ 739977 h 951399"/>
                  <a:gd name="connsiteX14" fmla="*/ 1316102 w 1923940"/>
                  <a:gd name="connsiteY14" fmla="*/ 0 h 951399"/>
                  <a:gd name="connsiteX15" fmla="*/ 1490525 w 1923940"/>
                  <a:gd name="connsiteY15" fmla="*/ 750548 h 951399"/>
                  <a:gd name="connsiteX16" fmla="*/ 1559237 w 1923940"/>
                  <a:gd name="connsiteY16" fmla="*/ 412273 h 951399"/>
                  <a:gd name="connsiteX17" fmla="*/ 1617378 w 1923940"/>
                  <a:gd name="connsiteY17" fmla="*/ 734691 h 951399"/>
                  <a:gd name="connsiteX18" fmla="*/ 1659663 w 1923940"/>
                  <a:gd name="connsiteY18" fmla="*/ 602553 h 951399"/>
                  <a:gd name="connsiteX19" fmla="*/ 1728375 w 1923940"/>
                  <a:gd name="connsiteY19" fmla="*/ 745262 h 951399"/>
                  <a:gd name="connsiteX20" fmla="*/ 1923940 w 1923940"/>
                  <a:gd name="connsiteY20" fmla="*/ 745262 h 951399"/>
                  <a:gd name="connsiteX0" fmla="*/ 0 w 1923940"/>
                  <a:gd name="connsiteY0" fmla="*/ 739977 h 951399"/>
                  <a:gd name="connsiteX1" fmla="*/ 280134 w 1923940"/>
                  <a:gd name="connsiteY1" fmla="*/ 750548 h 951399"/>
                  <a:gd name="connsiteX2" fmla="*/ 348846 w 1923940"/>
                  <a:gd name="connsiteY2" fmla="*/ 930257 h 951399"/>
                  <a:gd name="connsiteX3" fmla="*/ 443986 w 1923940"/>
                  <a:gd name="connsiteY3" fmla="*/ 665979 h 951399"/>
                  <a:gd name="connsiteX4" fmla="*/ 507413 w 1923940"/>
                  <a:gd name="connsiteY4" fmla="*/ 766405 h 951399"/>
                  <a:gd name="connsiteX5" fmla="*/ 507413 w 1923940"/>
                  <a:gd name="connsiteY5" fmla="*/ 602553 h 951399"/>
                  <a:gd name="connsiteX6" fmla="*/ 613124 w 1923940"/>
                  <a:gd name="connsiteY6" fmla="*/ 745262 h 951399"/>
                  <a:gd name="connsiteX7" fmla="*/ 877401 w 1923940"/>
                  <a:gd name="connsiteY7" fmla="*/ 745262 h 951399"/>
                  <a:gd name="connsiteX8" fmla="*/ 935542 w 1923940"/>
                  <a:gd name="connsiteY8" fmla="*/ 449272 h 951399"/>
                  <a:gd name="connsiteX9" fmla="*/ 1030682 w 1923940"/>
                  <a:gd name="connsiteY9" fmla="*/ 750548 h 951399"/>
                  <a:gd name="connsiteX10" fmla="*/ 1088823 w 1923940"/>
                  <a:gd name="connsiteY10" fmla="*/ 755833 h 951399"/>
                  <a:gd name="connsiteX11" fmla="*/ 1141679 w 1923940"/>
                  <a:gd name="connsiteY11" fmla="*/ 951399 h 951399"/>
                  <a:gd name="connsiteX12" fmla="*/ 1215677 w 1923940"/>
                  <a:gd name="connsiteY12" fmla="*/ 734691 h 951399"/>
                  <a:gd name="connsiteX13" fmla="*/ 1263246 w 1923940"/>
                  <a:gd name="connsiteY13" fmla="*/ 739977 h 951399"/>
                  <a:gd name="connsiteX14" fmla="*/ 1316102 w 1923940"/>
                  <a:gd name="connsiteY14" fmla="*/ 0 h 951399"/>
                  <a:gd name="connsiteX15" fmla="*/ 1490525 w 1923940"/>
                  <a:gd name="connsiteY15" fmla="*/ 750548 h 951399"/>
                  <a:gd name="connsiteX16" fmla="*/ 1559237 w 1923940"/>
                  <a:gd name="connsiteY16" fmla="*/ 412273 h 951399"/>
                  <a:gd name="connsiteX17" fmla="*/ 1617378 w 1923940"/>
                  <a:gd name="connsiteY17" fmla="*/ 734691 h 951399"/>
                  <a:gd name="connsiteX18" fmla="*/ 1659663 w 1923940"/>
                  <a:gd name="connsiteY18" fmla="*/ 602553 h 951399"/>
                  <a:gd name="connsiteX19" fmla="*/ 1728375 w 1923940"/>
                  <a:gd name="connsiteY19" fmla="*/ 745262 h 951399"/>
                  <a:gd name="connsiteX20" fmla="*/ 1923940 w 1923940"/>
                  <a:gd name="connsiteY20" fmla="*/ 745262 h 951399"/>
                  <a:gd name="connsiteX0" fmla="*/ 0 w 1923940"/>
                  <a:gd name="connsiteY0" fmla="*/ 739977 h 951399"/>
                  <a:gd name="connsiteX1" fmla="*/ 280134 w 1923940"/>
                  <a:gd name="connsiteY1" fmla="*/ 750548 h 951399"/>
                  <a:gd name="connsiteX2" fmla="*/ 348846 w 1923940"/>
                  <a:gd name="connsiteY2" fmla="*/ 930257 h 951399"/>
                  <a:gd name="connsiteX3" fmla="*/ 443986 w 1923940"/>
                  <a:gd name="connsiteY3" fmla="*/ 665979 h 951399"/>
                  <a:gd name="connsiteX4" fmla="*/ 507413 w 1923940"/>
                  <a:gd name="connsiteY4" fmla="*/ 766405 h 951399"/>
                  <a:gd name="connsiteX5" fmla="*/ 602553 w 1923940"/>
                  <a:gd name="connsiteY5" fmla="*/ 581411 h 951399"/>
                  <a:gd name="connsiteX6" fmla="*/ 613124 w 1923940"/>
                  <a:gd name="connsiteY6" fmla="*/ 745262 h 951399"/>
                  <a:gd name="connsiteX7" fmla="*/ 877401 w 1923940"/>
                  <a:gd name="connsiteY7" fmla="*/ 745262 h 951399"/>
                  <a:gd name="connsiteX8" fmla="*/ 935542 w 1923940"/>
                  <a:gd name="connsiteY8" fmla="*/ 449272 h 951399"/>
                  <a:gd name="connsiteX9" fmla="*/ 1030682 w 1923940"/>
                  <a:gd name="connsiteY9" fmla="*/ 750548 h 951399"/>
                  <a:gd name="connsiteX10" fmla="*/ 1088823 w 1923940"/>
                  <a:gd name="connsiteY10" fmla="*/ 755833 h 951399"/>
                  <a:gd name="connsiteX11" fmla="*/ 1141679 w 1923940"/>
                  <a:gd name="connsiteY11" fmla="*/ 951399 h 951399"/>
                  <a:gd name="connsiteX12" fmla="*/ 1215677 w 1923940"/>
                  <a:gd name="connsiteY12" fmla="*/ 734691 h 951399"/>
                  <a:gd name="connsiteX13" fmla="*/ 1263246 w 1923940"/>
                  <a:gd name="connsiteY13" fmla="*/ 739977 h 951399"/>
                  <a:gd name="connsiteX14" fmla="*/ 1316102 w 1923940"/>
                  <a:gd name="connsiteY14" fmla="*/ 0 h 951399"/>
                  <a:gd name="connsiteX15" fmla="*/ 1490525 w 1923940"/>
                  <a:gd name="connsiteY15" fmla="*/ 750548 h 951399"/>
                  <a:gd name="connsiteX16" fmla="*/ 1559237 w 1923940"/>
                  <a:gd name="connsiteY16" fmla="*/ 412273 h 951399"/>
                  <a:gd name="connsiteX17" fmla="*/ 1617378 w 1923940"/>
                  <a:gd name="connsiteY17" fmla="*/ 734691 h 951399"/>
                  <a:gd name="connsiteX18" fmla="*/ 1659663 w 1923940"/>
                  <a:gd name="connsiteY18" fmla="*/ 602553 h 951399"/>
                  <a:gd name="connsiteX19" fmla="*/ 1728375 w 1923940"/>
                  <a:gd name="connsiteY19" fmla="*/ 745262 h 951399"/>
                  <a:gd name="connsiteX20" fmla="*/ 1923940 w 1923940"/>
                  <a:gd name="connsiteY20" fmla="*/ 745262 h 951399"/>
                  <a:gd name="connsiteX0" fmla="*/ 0 w 1923940"/>
                  <a:gd name="connsiteY0" fmla="*/ 739977 h 951399"/>
                  <a:gd name="connsiteX1" fmla="*/ 280134 w 1923940"/>
                  <a:gd name="connsiteY1" fmla="*/ 750548 h 951399"/>
                  <a:gd name="connsiteX2" fmla="*/ 348846 w 1923940"/>
                  <a:gd name="connsiteY2" fmla="*/ 930257 h 951399"/>
                  <a:gd name="connsiteX3" fmla="*/ 443986 w 1923940"/>
                  <a:gd name="connsiteY3" fmla="*/ 665979 h 951399"/>
                  <a:gd name="connsiteX4" fmla="*/ 544412 w 1923940"/>
                  <a:gd name="connsiteY4" fmla="*/ 771691 h 951399"/>
                  <a:gd name="connsiteX5" fmla="*/ 602553 w 1923940"/>
                  <a:gd name="connsiteY5" fmla="*/ 581411 h 951399"/>
                  <a:gd name="connsiteX6" fmla="*/ 613124 w 1923940"/>
                  <a:gd name="connsiteY6" fmla="*/ 745262 h 951399"/>
                  <a:gd name="connsiteX7" fmla="*/ 877401 w 1923940"/>
                  <a:gd name="connsiteY7" fmla="*/ 745262 h 951399"/>
                  <a:gd name="connsiteX8" fmla="*/ 935542 w 1923940"/>
                  <a:gd name="connsiteY8" fmla="*/ 449272 h 951399"/>
                  <a:gd name="connsiteX9" fmla="*/ 1030682 w 1923940"/>
                  <a:gd name="connsiteY9" fmla="*/ 750548 h 951399"/>
                  <a:gd name="connsiteX10" fmla="*/ 1088823 w 1923940"/>
                  <a:gd name="connsiteY10" fmla="*/ 755833 h 951399"/>
                  <a:gd name="connsiteX11" fmla="*/ 1141679 w 1923940"/>
                  <a:gd name="connsiteY11" fmla="*/ 951399 h 951399"/>
                  <a:gd name="connsiteX12" fmla="*/ 1215677 w 1923940"/>
                  <a:gd name="connsiteY12" fmla="*/ 734691 h 951399"/>
                  <a:gd name="connsiteX13" fmla="*/ 1263246 w 1923940"/>
                  <a:gd name="connsiteY13" fmla="*/ 739977 h 951399"/>
                  <a:gd name="connsiteX14" fmla="*/ 1316102 w 1923940"/>
                  <a:gd name="connsiteY14" fmla="*/ 0 h 951399"/>
                  <a:gd name="connsiteX15" fmla="*/ 1490525 w 1923940"/>
                  <a:gd name="connsiteY15" fmla="*/ 750548 h 951399"/>
                  <a:gd name="connsiteX16" fmla="*/ 1559237 w 1923940"/>
                  <a:gd name="connsiteY16" fmla="*/ 412273 h 951399"/>
                  <a:gd name="connsiteX17" fmla="*/ 1617378 w 1923940"/>
                  <a:gd name="connsiteY17" fmla="*/ 734691 h 951399"/>
                  <a:gd name="connsiteX18" fmla="*/ 1659663 w 1923940"/>
                  <a:gd name="connsiteY18" fmla="*/ 602553 h 951399"/>
                  <a:gd name="connsiteX19" fmla="*/ 1728375 w 1923940"/>
                  <a:gd name="connsiteY19" fmla="*/ 745262 h 951399"/>
                  <a:gd name="connsiteX20" fmla="*/ 1923940 w 1923940"/>
                  <a:gd name="connsiteY20" fmla="*/ 745262 h 951399"/>
                  <a:gd name="connsiteX0" fmla="*/ 0 w 1923940"/>
                  <a:gd name="connsiteY0" fmla="*/ 739977 h 951399"/>
                  <a:gd name="connsiteX1" fmla="*/ 280134 w 1923940"/>
                  <a:gd name="connsiteY1" fmla="*/ 750548 h 951399"/>
                  <a:gd name="connsiteX2" fmla="*/ 348846 w 1923940"/>
                  <a:gd name="connsiteY2" fmla="*/ 930257 h 951399"/>
                  <a:gd name="connsiteX3" fmla="*/ 443986 w 1923940"/>
                  <a:gd name="connsiteY3" fmla="*/ 665979 h 951399"/>
                  <a:gd name="connsiteX4" fmla="*/ 544412 w 1923940"/>
                  <a:gd name="connsiteY4" fmla="*/ 771691 h 951399"/>
                  <a:gd name="connsiteX5" fmla="*/ 602553 w 1923940"/>
                  <a:gd name="connsiteY5" fmla="*/ 581411 h 951399"/>
                  <a:gd name="connsiteX6" fmla="*/ 681836 w 1923940"/>
                  <a:gd name="connsiteY6" fmla="*/ 745262 h 951399"/>
                  <a:gd name="connsiteX7" fmla="*/ 877401 w 1923940"/>
                  <a:gd name="connsiteY7" fmla="*/ 745262 h 951399"/>
                  <a:gd name="connsiteX8" fmla="*/ 935542 w 1923940"/>
                  <a:gd name="connsiteY8" fmla="*/ 449272 h 951399"/>
                  <a:gd name="connsiteX9" fmla="*/ 1030682 w 1923940"/>
                  <a:gd name="connsiteY9" fmla="*/ 750548 h 951399"/>
                  <a:gd name="connsiteX10" fmla="*/ 1088823 w 1923940"/>
                  <a:gd name="connsiteY10" fmla="*/ 755833 h 951399"/>
                  <a:gd name="connsiteX11" fmla="*/ 1141679 w 1923940"/>
                  <a:gd name="connsiteY11" fmla="*/ 951399 h 951399"/>
                  <a:gd name="connsiteX12" fmla="*/ 1215677 w 1923940"/>
                  <a:gd name="connsiteY12" fmla="*/ 734691 h 951399"/>
                  <a:gd name="connsiteX13" fmla="*/ 1263246 w 1923940"/>
                  <a:gd name="connsiteY13" fmla="*/ 739977 h 951399"/>
                  <a:gd name="connsiteX14" fmla="*/ 1316102 w 1923940"/>
                  <a:gd name="connsiteY14" fmla="*/ 0 h 951399"/>
                  <a:gd name="connsiteX15" fmla="*/ 1490525 w 1923940"/>
                  <a:gd name="connsiteY15" fmla="*/ 750548 h 951399"/>
                  <a:gd name="connsiteX16" fmla="*/ 1559237 w 1923940"/>
                  <a:gd name="connsiteY16" fmla="*/ 412273 h 951399"/>
                  <a:gd name="connsiteX17" fmla="*/ 1617378 w 1923940"/>
                  <a:gd name="connsiteY17" fmla="*/ 734691 h 951399"/>
                  <a:gd name="connsiteX18" fmla="*/ 1659663 w 1923940"/>
                  <a:gd name="connsiteY18" fmla="*/ 602553 h 951399"/>
                  <a:gd name="connsiteX19" fmla="*/ 1728375 w 1923940"/>
                  <a:gd name="connsiteY19" fmla="*/ 745262 h 951399"/>
                  <a:gd name="connsiteX20" fmla="*/ 1923940 w 1923940"/>
                  <a:gd name="connsiteY20" fmla="*/ 745262 h 951399"/>
                  <a:gd name="connsiteX0" fmla="*/ 0 w 1923940"/>
                  <a:gd name="connsiteY0" fmla="*/ 739977 h 951399"/>
                  <a:gd name="connsiteX1" fmla="*/ 280134 w 1923940"/>
                  <a:gd name="connsiteY1" fmla="*/ 750548 h 951399"/>
                  <a:gd name="connsiteX2" fmla="*/ 348846 w 1923940"/>
                  <a:gd name="connsiteY2" fmla="*/ 930257 h 951399"/>
                  <a:gd name="connsiteX3" fmla="*/ 443986 w 1923940"/>
                  <a:gd name="connsiteY3" fmla="*/ 665979 h 951399"/>
                  <a:gd name="connsiteX4" fmla="*/ 544412 w 1923940"/>
                  <a:gd name="connsiteY4" fmla="*/ 771691 h 951399"/>
                  <a:gd name="connsiteX5" fmla="*/ 602553 w 1923940"/>
                  <a:gd name="connsiteY5" fmla="*/ 581411 h 951399"/>
                  <a:gd name="connsiteX6" fmla="*/ 681836 w 1923940"/>
                  <a:gd name="connsiteY6" fmla="*/ 745262 h 951399"/>
                  <a:gd name="connsiteX7" fmla="*/ 877401 w 1923940"/>
                  <a:gd name="connsiteY7" fmla="*/ 745262 h 951399"/>
                  <a:gd name="connsiteX8" fmla="*/ 935542 w 1923940"/>
                  <a:gd name="connsiteY8" fmla="*/ 449272 h 951399"/>
                  <a:gd name="connsiteX9" fmla="*/ 1004254 w 1923940"/>
                  <a:gd name="connsiteY9" fmla="*/ 755833 h 951399"/>
                  <a:gd name="connsiteX10" fmla="*/ 1088823 w 1923940"/>
                  <a:gd name="connsiteY10" fmla="*/ 755833 h 951399"/>
                  <a:gd name="connsiteX11" fmla="*/ 1141679 w 1923940"/>
                  <a:gd name="connsiteY11" fmla="*/ 951399 h 951399"/>
                  <a:gd name="connsiteX12" fmla="*/ 1215677 w 1923940"/>
                  <a:gd name="connsiteY12" fmla="*/ 734691 h 951399"/>
                  <a:gd name="connsiteX13" fmla="*/ 1263246 w 1923940"/>
                  <a:gd name="connsiteY13" fmla="*/ 739977 h 951399"/>
                  <a:gd name="connsiteX14" fmla="*/ 1316102 w 1923940"/>
                  <a:gd name="connsiteY14" fmla="*/ 0 h 951399"/>
                  <a:gd name="connsiteX15" fmla="*/ 1490525 w 1923940"/>
                  <a:gd name="connsiteY15" fmla="*/ 750548 h 951399"/>
                  <a:gd name="connsiteX16" fmla="*/ 1559237 w 1923940"/>
                  <a:gd name="connsiteY16" fmla="*/ 412273 h 951399"/>
                  <a:gd name="connsiteX17" fmla="*/ 1617378 w 1923940"/>
                  <a:gd name="connsiteY17" fmla="*/ 734691 h 951399"/>
                  <a:gd name="connsiteX18" fmla="*/ 1659663 w 1923940"/>
                  <a:gd name="connsiteY18" fmla="*/ 602553 h 951399"/>
                  <a:gd name="connsiteX19" fmla="*/ 1728375 w 1923940"/>
                  <a:gd name="connsiteY19" fmla="*/ 745262 h 951399"/>
                  <a:gd name="connsiteX20" fmla="*/ 1923940 w 1923940"/>
                  <a:gd name="connsiteY20" fmla="*/ 745262 h 951399"/>
                  <a:gd name="connsiteX0" fmla="*/ 0 w 1923940"/>
                  <a:gd name="connsiteY0" fmla="*/ 750548 h 961970"/>
                  <a:gd name="connsiteX1" fmla="*/ 280134 w 1923940"/>
                  <a:gd name="connsiteY1" fmla="*/ 761119 h 961970"/>
                  <a:gd name="connsiteX2" fmla="*/ 348846 w 1923940"/>
                  <a:gd name="connsiteY2" fmla="*/ 940828 h 961970"/>
                  <a:gd name="connsiteX3" fmla="*/ 443986 w 1923940"/>
                  <a:gd name="connsiteY3" fmla="*/ 676550 h 961970"/>
                  <a:gd name="connsiteX4" fmla="*/ 544412 w 1923940"/>
                  <a:gd name="connsiteY4" fmla="*/ 782262 h 961970"/>
                  <a:gd name="connsiteX5" fmla="*/ 602553 w 1923940"/>
                  <a:gd name="connsiteY5" fmla="*/ 591982 h 961970"/>
                  <a:gd name="connsiteX6" fmla="*/ 681836 w 1923940"/>
                  <a:gd name="connsiteY6" fmla="*/ 755833 h 961970"/>
                  <a:gd name="connsiteX7" fmla="*/ 877401 w 1923940"/>
                  <a:gd name="connsiteY7" fmla="*/ 755833 h 961970"/>
                  <a:gd name="connsiteX8" fmla="*/ 935542 w 1923940"/>
                  <a:gd name="connsiteY8" fmla="*/ 459843 h 961970"/>
                  <a:gd name="connsiteX9" fmla="*/ 1004254 w 1923940"/>
                  <a:gd name="connsiteY9" fmla="*/ 766404 h 961970"/>
                  <a:gd name="connsiteX10" fmla="*/ 1088823 w 1923940"/>
                  <a:gd name="connsiteY10" fmla="*/ 766404 h 961970"/>
                  <a:gd name="connsiteX11" fmla="*/ 1141679 w 1923940"/>
                  <a:gd name="connsiteY11" fmla="*/ 961970 h 961970"/>
                  <a:gd name="connsiteX12" fmla="*/ 1215677 w 1923940"/>
                  <a:gd name="connsiteY12" fmla="*/ 745262 h 961970"/>
                  <a:gd name="connsiteX13" fmla="*/ 1263246 w 1923940"/>
                  <a:gd name="connsiteY13" fmla="*/ 750548 h 961970"/>
                  <a:gd name="connsiteX14" fmla="*/ 1358387 w 1923940"/>
                  <a:gd name="connsiteY14" fmla="*/ 0 h 961970"/>
                  <a:gd name="connsiteX15" fmla="*/ 1490525 w 1923940"/>
                  <a:gd name="connsiteY15" fmla="*/ 761119 h 961970"/>
                  <a:gd name="connsiteX16" fmla="*/ 1559237 w 1923940"/>
                  <a:gd name="connsiteY16" fmla="*/ 422844 h 961970"/>
                  <a:gd name="connsiteX17" fmla="*/ 1617378 w 1923940"/>
                  <a:gd name="connsiteY17" fmla="*/ 745262 h 961970"/>
                  <a:gd name="connsiteX18" fmla="*/ 1659663 w 1923940"/>
                  <a:gd name="connsiteY18" fmla="*/ 613124 h 961970"/>
                  <a:gd name="connsiteX19" fmla="*/ 1728375 w 1923940"/>
                  <a:gd name="connsiteY19" fmla="*/ 755833 h 961970"/>
                  <a:gd name="connsiteX20" fmla="*/ 1923940 w 1923940"/>
                  <a:gd name="connsiteY20" fmla="*/ 755833 h 961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923940" h="961970">
                    <a:moveTo>
                      <a:pt x="0" y="750548"/>
                    </a:moveTo>
                    <a:lnTo>
                      <a:pt x="280134" y="761119"/>
                    </a:lnTo>
                    <a:lnTo>
                      <a:pt x="348846" y="940828"/>
                    </a:lnTo>
                    <a:lnTo>
                      <a:pt x="443986" y="676550"/>
                    </a:lnTo>
                    <a:lnTo>
                      <a:pt x="544412" y="782262"/>
                    </a:lnTo>
                    <a:lnTo>
                      <a:pt x="602553" y="591982"/>
                    </a:lnTo>
                    <a:lnTo>
                      <a:pt x="681836" y="755833"/>
                    </a:lnTo>
                    <a:lnTo>
                      <a:pt x="877401" y="755833"/>
                    </a:lnTo>
                    <a:lnTo>
                      <a:pt x="935542" y="459843"/>
                    </a:lnTo>
                    <a:lnTo>
                      <a:pt x="1004254" y="766404"/>
                    </a:lnTo>
                    <a:lnTo>
                      <a:pt x="1088823" y="766404"/>
                    </a:lnTo>
                    <a:lnTo>
                      <a:pt x="1141679" y="961970"/>
                    </a:lnTo>
                    <a:lnTo>
                      <a:pt x="1215677" y="745262"/>
                    </a:lnTo>
                    <a:lnTo>
                      <a:pt x="1263246" y="750548"/>
                    </a:lnTo>
                    <a:lnTo>
                      <a:pt x="1358387" y="0"/>
                    </a:lnTo>
                    <a:lnTo>
                      <a:pt x="1490525" y="761119"/>
                    </a:lnTo>
                    <a:lnTo>
                      <a:pt x="1559237" y="422844"/>
                    </a:lnTo>
                    <a:lnTo>
                      <a:pt x="1617378" y="745262"/>
                    </a:lnTo>
                    <a:lnTo>
                      <a:pt x="1659663" y="613124"/>
                    </a:lnTo>
                    <a:lnTo>
                      <a:pt x="1728375" y="755833"/>
                    </a:lnTo>
                    <a:lnTo>
                      <a:pt x="1923940" y="755833"/>
                    </a:lnTo>
                  </a:path>
                </a:pathLst>
              </a:custGeom>
              <a:ln w="1016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</p:grpSp>
      </p:grpSp>
      <p:sp>
        <p:nvSpPr>
          <p:cNvPr id="183" name="Freeform 16">
            <a:extLst>
              <a:ext uri="{FF2B5EF4-FFF2-40B4-BE49-F238E27FC236}">
                <a16:creationId xmlns="" xmlns:a16="http://schemas.microsoft.com/office/drawing/2014/main" id="{B63727F6-C4E6-4B8B-81A1-82E8C6DF2F0E}"/>
              </a:ext>
            </a:extLst>
          </p:cNvPr>
          <p:cNvSpPr/>
          <p:nvPr/>
        </p:nvSpPr>
        <p:spPr>
          <a:xfrm>
            <a:off x="6420559" y="3811945"/>
            <a:ext cx="2253084" cy="653095"/>
          </a:xfrm>
          <a:custGeom>
            <a:avLst/>
            <a:gdLst>
              <a:gd name="connsiteX0" fmla="*/ 2035402 w 5468347"/>
              <a:gd name="connsiteY0" fmla="*/ 849 h 1582918"/>
              <a:gd name="connsiteX1" fmla="*/ 2596704 w 5468347"/>
              <a:gd name="connsiteY1" fmla="*/ 141538 h 1582918"/>
              <a:gd name="connsiteX2" fmla="*/ 3488648 w 5468347"/>
              <a:gd name="connsiteY2" fmla="*/ 570305 h 1582918"/>
              <a:gd name="connsiteX3" fmla="*/ 5468347 w 5468347"/>
              <a:gd name="connsiteY3" fmla="*/ 1582918 h 1582918"/>
              <a:gd name="connsiteX4" fmla="*/ 3631596 w 5468347"/>
              <a:gd name="connsiteY4" fmla="*/ 1574966 h 1582918"/>
              <a:gd name="connsiteX5" fmla="*/ 3269121 w 5468347"/>
              <a:gd name="connsiteY5" fmla="*/ 1173092 h 1582918"/>
              <a:gd name="connsiteX6" fmla="*/ 3214235 w 5468347"/>
              <a:gd name="connsiteY6" fmla="*/ 1161143 h 1582918"/>
              <a:gd name="connsiteX7" fmla="*/ 2448153 w 5468347"/>
              <a:gd name="connsiteY7" fmla="*/ 854408 h 1582918"/>
              <a:gd name="connsiteX8" fmla="*/ 1572398 w 5468347"/>
              <a:gd name="connsiteY8" fmla="*/ 937852 h 1582918"/>
              <a:gd name="connsiteX9" fmla="*/ 1281447 w 5468347"/>
              <a:gd name="connsiteY9" fmla="*/ 827716 h 1582918"/>
              <a:gd name="connsiteX10" fmla="*/ 158263 w 5468347"/>
              <a:gd name="connsiteY10" fmla="*/ 615914 h 1582918"/>
              <a:gd name="connsiteX11" fmla="*/ 231087 w 5468347"/>
              <a:gd name="connsiteY11" fmla="*/ 457382 h 1582918"/>
              <a:gd name="connsiteX12" fmla="*/ 1414 w 5468347"/>
              <a:gd name="connsiteY12" fmla="*/ 410090 h 1582918"/>
              <a:gd name="connsiteX13" fmla="*/ 417937 w 5468347"/>
              <a:gd name="connsiteY13" fmla="*/ 270533 h 1582918"/>
              <a:gd name="connsiteX14" fmla="*/ 1051890 w 5468347"/>
              <a:gd name="connsiteY14" fmla="*/ 437363 h 1582918"/>
              <a:gd name="connsiteX15" fmla="*/ 1549535 w 5468347"/>
              <a:gd name="connsiteY15" fmla="*/ 367846 h 1582918"/>
              <a:gd name="connsiteX16" fmla="*/ 1138815 w 5468347"/>
              <a:gd name="connsiteY16" fmla="*/ 345621 h 1582918"/>
              <a:gd name="connsiteX17" fmla="*/ 991889 w 5468347"/>
              <a:gd name="connsiteY17" fmla="*/ 115890 h 1582918"/>
              <a:gd name="connsiteX18" fmla="*/ 1647486 w 5468347"/>
              <a:gd name="connsiteY18" fmla="*/ 92040 h 1582918"/>
              <a:gd name="connsiteX19" fmla="*/ 2035402 w 5468347"/>
              <a:gd name="connsiteY19" fmla="*/ 849 h 1582918"/>
              <a:gd name="connsiteX0" fmla="*/ 2035402 w 5468347"/>
              <a:gd name="connsiteY0" fmla="*/ 849 h 1582918"/>
              <a:gd name="connsiteX1" fmla="*/ 2596704 w 5468347"/>
              <a:gd name="connsiteY1" fmla="*/ 141538 h 1582918"/>
              <a:gd name="connsiteX2" fmla="*/ 3488648 w 5468347"/>
              <a:gd name="connsiteY2" fmla="*/ 570305 h 1582918"/>
              <a:gd name="connsiteX3" fmla="*/ 5468347 w 5468347"/>
              <a:gd name="connsiteY3" fmla="*/ 1582918 h 1582918"/>
              <a:gd name="connsiteX4" fmla="*/ 3631596 w 5468347"/>
              <a:gd name="connsiteY4" fmla="*/ 1574966 h 1582918"/>
              <a:gd name="connsiteX5" fmla="*/ 3214235 w 5468347"/>
              <a:gd name="connsiteY5" fmla="*/ 1161143 h 1582918"/>
              <a:gd name="connsiteX6" fmla="*/ 2448153 w 5468347"/>
              <a:gd name="connsiteY6" fmla="*/ 854408 h 1582918"/>
              <a:gd name="connsiteX7" fmla="*/ 1572398 w 5468347"/>
              <a:gd name="connsiteY7" fmla="*/ 937852 h 1582918"/>
              <a:gd name="connsiteX8" fmla="*/ 1281447 w 5468347"/>
              <a:gd name="connsiteY8" fmla="*/ 827716 h 1582918"/>
              <a:gd name="connsiteX9" fmla="*/ 158263 w 5468347"/>
              <a:gd name="connsiteY9" fmla="*/ 615914 h 1582918"/>
              <a:gd name="connsiteX10" fmla="*/ 231087 w 5468347"/>
              <a:gd name="connsiteY10" fmla="*/ 457382 h 1582918"/>
              <a:gd name="connsiteX11" fmla="*/ 1414 w 5468347"/>
              <a:gd name="connsiteY11" fmla="*/ 410090 h 1582918"/>
              <a:gd name="connsiteX12" fmla="*/ 417937 w 5468347"/>
              <a:gd name="connsiteY12" fmla="*/ 270533 h 1582918"/>
              <a:gd name="connsiteX13" fmla="*/ 1051890 w 5468347"/>
              <a:gd name="connsiteY13" fmla="*/ 437363 h 1582918"/>
              <a:gd name="connsiteX14" fmla="*/ 1549535 w 5468347"/>
              <a:gd name="connsiteY14" fmla="*/ 367846 h 1582918"/>
              <a:gd name="connsiteX15" fmla="*/ 1138815 w 5468347"/>
              <a:gd name="connsiteY15" fmla="*/ 345621 h 1582918"/>
              <a:gd name="connsiteX16" fmla="*/ 991889 w 5468347"/>
              <a:gd name="connsiteY16" fmla="*/ 115890 h 1582918"/>
              <a:gd name="connsiteX17" fmla="*/ 1647486 w 5468347"/>
              <a:gd name="connsiteY17" fmla="*/ 92040 h 1582918"/>
              <a:gd name="connsiteX18" fmla="*/ 2035402 w 5468347"/>
              <a:gd name="connsiteY18" fmla="*/ 849 h 1582918"/>
              <a:gd name="connsiteX0" fmla="*/ 2035402 w 5468347"/>
              <a:gd name="connsiteY0" fmla="*/ 849 h 1582918"/>
              <a:gd name="connsiteX1" fmla="*/ 2596704 w 5468347"/>
              <a:gd name="connsiteY1" fmla="*/ 141538 h 1582918"/>
              <a:gd name="connsiteX2" fmla="*/ 3488648 w 5468347"/>
              <a:gd name="connsiteY2" fmla="*/ 570305 h 1582918"/>
              <a:gd name="connsiteX3" fmla="*/ 5468347 w 5468347"/>
              <a:gd name="connsiteY3" fmla="*/ 1582918 h 1582918"/>
              <a:gd name="connsiteX4" fmla="*/ 4021210 w 5468347"/>
              <a:gd name="connsiteY4" fmla="*/ 1574966 h 1582918"/>
              <a:gd name="connsiteX5" fmla="*/ 3214235 w 5468347"/>
              <a:gd name="connsiteY5" fmla="*/ 1161143 h 1582918"/>
              <a:gd name="connsiteX6" fmla="*/ 2448153 w 5468347"/>
              <a:gd name="connsiteY6" fmla="*/ 854408 h 1582918"/>
              <a:gd name="connsiteX7" fmla="*/ 1572398 w 5468347"/>
              <a:gd name="connsiteY7" fmla="*/ 937852 h 1582918"/>
              <a:gd name="connsiteX8" fmla="*/ 1281447 w 5468347"/>
              <a:gd name="connsiteY8" fmla="*/ 827716 h 1582918"/>
              <a:gd name="connsiteX9" fmla="*/ 158263 w 5468347"/>
              <a:gd name="connsiteY9" fmla="*/ 615914 h 1582918"/>
              <a:gd name="connsiteX10" fmla="*/ 231087 w 5468347"/>
              <a:gd name="connsiteY10" fmla="*/ 457382 h 1582918"/>
              <a:gd name="connsiteX11" fmla="*/ 1414 w 5468347"/>
              <a:gd name="connsiteY11" fmla="*/ 410090 h 1582918"/>
              <a:gd name="connsiteX12" fmla="*/ 417937 w 5468347"/>
              <a:gd name="connsiteY12" fmla="*/ 270533 h 1582918"/>
              <a:gd name="connsiteX13" fmla="*/ 1051890 w 5468347"/>
              <a:gd name="connsiteY13" fmla="*/ 437363 h 1582918"/>
              <a:gd name="connsiteX14" fmla="*/ 1549535 w 5468347"/>
              <a:gd name="connsiteY14" fmla="*/ 367846 h 1582918"/>
              <a:gd name="connsiteX15" fmla="*/ 1138815 w 5468347"/>
              <a:gd name="connsiteY15" fmla="*/ 345621 h 1582918"/>
              <a:gd name="connsiteX16" fmla="*/ 991889 w 5468347"/>
              <a:gd name="connsiteY16" fmla="*/ 115890 h 1582918"/>
              <a:gd name="connsiteX17" fmla="*/ 1647486 w 5468347"/>
              <a:gd name="connsiteY17" fmla="*/ 92040 h 1582918"/>
              <a:gd name="connsiteX18" fmla="*/ 2035402 w 5468347"/>
              <a:gd name="connsiteY18" fmla="*/ 849 h 1582918"/>
              <a:gd name="connsiteX0" fmla="*/ 2035402 w 5468347"/>
              <a:gd name="connsiteY0" fmla="*/ 849 h 1590869"/>
              <a:gd name="connsiteX1" fmla="*/ 2596704 w 5468347"/>
              <a:gd name="connsiteY1" fmla="*/ 141538 h 1590869"/>
              <a:gd name="connsiteX2" fmla="*/ 3488648 w 5468347"/>
              <a:gd name="connsiteY2" fmla="*/ 570305 h 1590869"/>
              <a:gd name="connsiteX3" fmla="*/ 5468347 w 5468347"/>
              <a:gd name="connsiteY3" fmla="*/ 1582918 h 1590869"/>
              <a:gd name="connsiteX4" fmla="*/ 3862184 w 5468347"/>
              <a:gd name="connsiteY4" fmla="*/ 1590869 h 1590869"/>
              <a:gd name="connsiteX5" fmla="*/ 3214235 w 5468347"/>
              <a:gd name="connsiteY5" fmla="*/ 1161143 h 1590869"/>
              <a:gd name="connsiteX6" fmla="*/ 2448153 w 5468347"/>
              <a:gd name="connsiteY6" fmla="*/ 854408 h 1590869"/>
              <a:gd name="connsiteX7" fmla="*/ 1572398 w 5468347"/>
              <a:gd name="connsiteY7" fmla="*/ 937852 h 1590869"/>
              <a:gd name="connsiteX8" fmla="*/ 1281447 w 5468347"/>
              <a:gd name="connsiteY8" fmla="*/ 827716 h 1590869"/>
              <a:gd name="connsiteX9" fmla="*/ 158263 w 5468347"/>
              <a:gd name="connsiteY9" fmla="*/ 615914 h 1590869"/>
              <a:gd name="connsiteX10" fmla="*/ 231087 w 5468347"/>
              <a:gd name="connsiteY10" fmla="*/ 457382 h 1590869"/>
              <a:gd name="connsiteX11" fmla="*/ 1414 w 5468347"/>
              <a:gd name="connsiteY11" fmla="*/ 410090 h 1590869"/>
              <a:gd name="connsiteX12" fmla="*/ 417937 w 5468347"/>
              <a:gd name="connsiteY12" fmla="*/ 270533 h 1590869"/>
              <a:gd name="connsiteX13" fmla="*/ 1051890 w 5468347"/>
              <a:gd name="connsiteY13" fmla="*/ 437363 h 1590869"/>
              <a:gd name="connsiteX14" fmla="*/ 1549535 w 5468347"/>
              <a:gd name="connsiteY14" fmla="*/ 367846 h 1590869"/>
              <a:gd name="connsiteX15" fmla="*/ 1138815 w 5468347"/>
              <a:gd name="connsiteY15" fmla="*/ 345621 h 1590869"/>
              <a:gd name="connsiteX16" fmla="*/ 991889 w 5468347"/>
              <a:gd name="connsiteY16" fmla="*/ 115890 h 1590869"/>
              <a:gd name="connsiteX17" fmla="*/ 1647486 w 5468347"/>
              <a:gd name="connsiteY17" fmla="*/ 92040 h 1590869"/>
              <a:gd name="connsiteX18" fmla="*/ 2035402 w 5468347"/>
              <a:gd name="connsiteY18" fmla="*/ 849 h 1590869"/>
              <a:gd name="connsiteX0" fmla="*/ 2035402 w 5468347"/>
              <a:gd name="connsiteY0" fmla="*/ 849 h 1590869"/>
              <a:gd name="connsiteX1" fmla="*/ 2596704 w 5468347"/>
              <a:gd name="connsiteY1" fmla="*/ 141538 h 1590869"/>
              <a:gd name="connsiteX2" fmla="*/ 3488648 w 5468347"/>
              <a:gd name="connsiteY2" fmla="*/ 570305 h 1590869"/>
              <a:gd name="connsiteX3" fmla="*/ 5468347 w 5468347"/>
              <a:gd name="connsiteY3" fmla="*/ 1582918 h 1590869"/>
              <a:gd name="connsiteX4" fmla="*/ 3862184 w 5468347"/>
              <a:gd name="connsiteY4" fmla="*/ 1590869 h 1590869"/>
              <a:gd name="connsiteX5" fmla="*/ 3214235 w 5468347"/>
              <a:gd name="connsiteY5" fmla="*/ 1161143 h 1590869"/>
              <a:gd name="connsiteX6" fmla="*/ 2448153 w 5468347"/>
              <a:gd name="connsiteY6" fmla="*/ 854408 h 1590869"/>
              <a:gd name="connsiteX7" fmla="*/ 1572398 w 5468347"/>
              <a:gd name="connsiteY7" fmla="*/ 937852 h 1590869"/>
              <a:gd name="connsiteX8" fmla="*/ 1281447 w 5468347"/>
              <a:gd name="connsiteY8" fmla="*/ 827716 h 1590869"/>
              <a:gd name="connsiteX9" fmla="*/ 158263 w 5468347"/>
              <a:gd name="connsiteY9" fmla="*/ 615914 h 1590869"/>
              <a:gd name="connsiteX10" fmla="*/ 231087 w 5468347"/>
              <a:gd name="connsiteY10" fmla="*/ 457382 h 1590869"/>
              <a:gd name="connsiteX11" fmla="*/ 1414 w 5468347"/>
              <a:gd name="connsiteY11" fmla="*/ 410090 h 1590869"/>
              <a:gd name="connsiteX12" fmla="*/ 417937 w 5468347"/>
              <a:gd name="connsiteY12" fmla="*/ 270533 h 1590869"/>
              <a:gd name="connsiteX13" fmla="*/ 1051890 w 5468347"/>
              <a:gd name="connsiteY13" fmla="*/ 437363 h 1590869"/>
              <a:gd name="connsiteX14" fmla="*/ 1549535 w 5468347"/>
              <a:gd name="connsiteY14" fmla="*/ 367846 h 1590869"/>
              <a:gd name="connsiteX15" fmla="*/ 1138815 w 5468347"/>
              <a:gd name="connsiteY15" fmla="*/ 345621 h 1590869"/>
              <a:gd name="connsiteX16" fmla="*/ 991889 w 5468347"/>
              <a:gd name="connsiteY16" fmla="*/ 115890 h 1590869"/>
              <a:gd name="connsiteX17" fmla="*/ 1647486 w 5468347"/>
              <a:gd name="connsiteY17" fmla="*/ 92040 h 1590869"/>
              <a:gd name="connsiteX18" fmla="*/ 2035402 w 5468347"/>
              <a:gd name="connsiteY18" fmla="*/ 849 h 1590869"/>
              <a:gd name="connsiteX0" fmla="*/ 2035402 w 5493347"/>
              <a:gd name="connsiteY0" fmla="*/ 849 h 1590869"/>
              <a:gd name="connsiteX1" fmla="*/ 2596704 w 5493347"/>
              <a:gd name="connsiteY1" fmla="*/ 141538 h 1590869"/>
              <a:gd name="connsiteX2" fmla="*/ 3488648 w 5493347"/>
              <a:gd name="connsiteY2" fmla="*/ 570305 h 1590869"/>
              <a:gd name="connsiteX3" fmla="*/ 5493347 w 5493347"/>
              <a:gd name="connsiteY3" fmla="*/ 1582918 h 1590869"/>
              <a:gd name="connsiteX4" fmla="*/ 3862184 w 5493347"/>
              <a:gd name="connsiteY4" fmla="*/ 1590869 h 1590869"/>
              <a:gd name="connsiteX5" fmla="*/ 3214235 w 5493347"/>
              <a:gd name="connsiteY5" fmla="*/ 1161143 h 1590869"/>
              <a:gd name="connsiteX6" fmla="*/ 2448153 w 5493347"/>
              <a:gd name="connsiteY6" fmla="*/ 854408 h 1590869"/>
              <a:gd name="connsiteX7" fmla="*/ 1572398 w 5493347"/>
              <a:gd name="connsiteY7" fmla="*/ 937852 h 1590869"/>
              <a:gd name="connsiteX8" fmla="*/ 1281447 w 5493347"/>
              <a:gd name="connsiteY8" fmla="*/ 827716 h 1590869"/>
              <a:gd name="connsiteX9" fmla="*/ 158263 w 5493347"/>
              <a:gd name="connsiteY9" fmla="*/ 615914 h 1590869"/>
              <a:gd name="connsiteX10" fmla="*/ 231087 w 5493347"/>
              <a:gd name="connsiteY10" fmla="*/ 457382 h 1590869"/>
              <a:gd name="connsiteX11" fmla="*/ 1414 w 5493347"/>
              <a:gd name="connsiteY11" fmla="*/ 410090 h 1590869"/>
              <a:gd name="connsiteX12" fmla="*/ 417937 w 5493347"/>
              <a:gd name="connsiteY12" fmla="*/ 270533 h 1590869"/>
              <a:gd name="connsiteX13" fmla="*/ 1051890 w 5493347"/>
              <a:gd name="connsiteY13" fmla="*/ 437363 h 1590869"/>
              <a:gd name="connsiteX14" fmla="*/ 1549535 w 5493347"/>
              <a:gd name="connsiteY14" fmla="*/ 367846 h 1590869"/>
              <a:gd name="connsiteX15" fmla="*/ 1138815 w 5493347"/>
              <a:gd name="connsiteY15" fmla="*/ 345621 h 1590869"/>
              <a:gd name="connsiteX16" fmla="*/ 991889 w 5493347"/>
              <a:gd name="connsiteY16" fmla="*/ 115890 h 1590869"/>
              <a:gd name="connsiteX17" fmla="*/ 1647486 w 5493347"/>
              <a:gd name="connsiteY17" fmla="*/ 92040 h 1590869"/>
              <a:gd name="connsiteX18" fmla="*/ 2035402 w 5493347"/>
              <a:gd name="connsiteY18" fmla="*/ 849 h 1590869"/>
              <a:gd name="connsiteX0" fmla="*/ 2035402 w 5518348"/>
              <a:gd name="connsiteY0" fmla="*/ 849 h 1599585"/>
              <a:gd name="connsiteX1" fmla="*/ 2596704 w 5518348"/>
              <a:gd name="connsiteY1" fmla="*/ 141538 h 1599585"/>
              <a:gd name="connsiteX2" fmla="*/ 3488648 w 5518348"/>
              <a:gd name="connsiteY2" fmla="*/ 570305 h 1599585"/>
              <a:gd name="connsiteX3" fmla="*/ 5518348 w 5518348"/>
              <a:gd name="connsiteY3" fmla="*/ 1599585 h 1599585"/>
              <a:gd name="connsiteX4" fmla="*/ 3862184 w 5518348"/>
              <a:gd name="connsiteY4" fmla="*/ 1590869 h 1599585"/>
              <a:gd name="connsiteX5" fmla="*/ 3214235 w 5518348"/>
              <a:gd name="connsiteY5" fmla="*/ 1161143 h 1599585"/>
              <a:gd name="connsiteX6" fmla="*/ 2448153 w 5518348"/>
              <a:gd name="connsiteY6" fmla="*/ 854408 h 1599585"/>
              <a:gd name="connsiteX7" fmla="*/ 1572398 w 5518348"/>
              <a:gd name="connsiteY7" fmla="*/ 937852 h 1599585"/>
              <a:gd name="connsiteX8" fmla="*/ 1281447 w 5518348"/>
              <a:gd name="connsiteY8" fmla="*/ 827716 h 1599585"/>
              <a:gd name="connsiteX9" fmla="*/ 158263 w 5518348"/>
              <a:gd name="connsiteY9" fmla="*/ 615914 h 1599585"/>
              <a:gd name="connsiteX10" fmla="*/ 231087 w 5518348"/>
              <a:gd name="connsiteY10" fmla="*/ 457382 h 1599585"/>
              <a:gd name="connsiteX11" fmla="*/ 1414 w 5518348"/>
              <a:gd name="connsiteY11" fmla="*/ 410090 h 1599585"/>
              <a:gd name="connsiteX12" fmla="*/ 417937 w 5518348"/>
              <a:gd name="connsiteY12" fmla="*/ 270533 h 1599585"/>
              <a:gd name="connsiteX13" fmla="*/ 1051890 w 5518348"/>
              <a:gd name="connsiteY13" fmla="*/ 437363 h 1599585"/>
              <a:gd name="connsiteX14" fmla="*/ 1549535 w 5518348"/>
              <a:gd name="connsiteY14" fmla="*/ 367846 h 1599585"/>
              <a:gd name="connsiteX15" fmla="*/ 1138815 w 5518348"/>
              <a:gd name="connsiteY15" fmla="*/ 345621 h 1599585"/>
              <a:gd name="connsiteX16" fmla="*/ 991889 w 5518348"/>
              <a:gd name="connsiteY16" fmla="*/ 115890 h 1599585"/>
              <a:gd name="connsiteX17" fmla="*/ 1647486 w 5518348"/>
              <a:gd name="connsiteY17" fmla="*/ 92040 h 1599585"/>
              <a:gd name="connsiteX18" fmla="*/ 2035402 w 5518348"/>
              <a:gd name="connsiteY18" fmla="*/ 849 h 1599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518348" h="1599585">
                <a:moveTo>
                  <a:pt x="2035402" y="849"/>
                </a:moveTo>
                <a:cubicBezTo>
                  <a:pt x="2197434" y="-5873"/>
                  <a:pt x="2388365" y="26053"/>
                  <a:pt x="2596704" y="141538"/>
                </a:cubicBezTo>
                <a:cubicBezTo>
                  <a:pt x="2882877" y="296530"/>
                  <a:pt x="3113344" y="409742"/>
                  <a:pt x="3488648" y="570305"/>
                </a:cubicBezTo>
                <a:lnTo>
                  <a:pt x="5518348" y="1599585"/>
                </a:lnTo>
                <a:lnTo>
                  <a:pt x="3862184" y="1590869"/>
                </a:lnTo>
                <a:cubicBezTo>
                  <a:pt x="3609095" y="1421123"/>
                  <a:pt x="3449907" y="1283886"/>
                  <a:pt x="3214235" y="1161143"/>
                </a:cubicBezTo>
                <a:cubicBezTo>
                  <a:pt x="2978563" y="1038400"/>
                  <a:pt x="2766821" y="883267"/>
                  <a:pt x="2448153" y="854408"/>
                </a:cubicBezTo>
                <a:cubicBezTo>
                  <a:pt x="2143410" y="808837"/>
                  <a:pt x="1776133" y="951121"/>
                  <a:pt x="1572398" y="937852"/>
                </a:cubicBezTo>
                <a:cubicBezTo>
                  <a:pt x="1505125" y="926208"/>
                  <a:pt x="1357077" y="858858"/>
                  <a:pt x="1281447" y="827716"/>
                </a:cubicBezTo>
                <a:cubicBezTo>
                  <a:pt x="885698" y="751545"/>
                  <a:pt x="570724" y="664232"/>
                  <a:pt x="158263" y="615914"/>
                </a:cubicBezTo>
                <a:cubicBezTo>
                  <a:pt x="86907" y="604850"/>
                  <a:pt x="149248" y="490730"/>
                  <a:pt x="231087" y="457382"/>
                </a:cubicBezTo>
                <a:lnTo>
                  <a:pt x="1414" y="410090"/>
                </a:lnTo>
                <a:cubicBezTo>
                  <a:pt x="-19437" y="255872"/>
                  <a:pt x="193679" y="238135"/>
                  <a:pt x="417937" y="270533"/>
                </a:cubicBezTo>
                <a:cubicBezTo>
                  <a:pt x="654322" y="317787"/>
                  <a:pt x="815504" y="362256"/>
                  <a:pt x="1051890" y="437363"/>
                </a:cubicBezTo>
                <a:cubicBezTo>
                  <a:pt x="1217771" y="414191"/>
                  <a:pt x="1436574" y="452295"/>
                  <a:pt x="1549535" y="367846"/>
                </a:cubicBezTo>
                <a:cubicBezTo>
                  <a:pt x="1412629" y="360438"/>
                  <a:pt x="1256225" y="378097"/>
                  <a:pt x="1138815" y="345621"/>
                </a:cubicBezTo>
                <a:cubicBezTo>
                  <a:pt x="1000710" y="335892"/>
                  <a:pt x="896026" y="181325"/>
                  <a:pt x="991889" y="115890"/>
                </a:cubicBezTo>
                <a:cubicBezTo>
                  <a:pt x="1199280" y="54090"/>
                  <a:pt x="1518085" y="131556"/>
                  <a:pt x="1647486" y="92040"/>
                </a:cubicBezTo>
                <a:cubicBezTo>
                  <a:pt x="1740234" y="52939"/>
                  <a:pt x="1873369" y="7571"/>
                  <a:pt x="2035402" y="84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184" name="그림 12">
            <a:extLst>
              <a:ext uri="{FF2B5EF4-FFF2-40B4-BE49-F238E27FC236}">
                <a16:creationId xmlns="" xmlns:a16="http://schemas.microsoft.com/office/drawing/2014/main" id="{E1EBBE6C-A189-438C-BCF8-442283D2EA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1159853"/>
            <a:ext cx="3923918" cy="342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6483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19089DD6-188B-41DA-AEA4-2D9B2DCF93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PNG IMAGES</a:t>
            </a:r>
            <a:endParaRPr lang="en-US" dirty="0"/>
          </a:p>
        </p:txBody>
      </p:sp>
      <p:sp>
        <p:nvSpPr>
          <p:cNvPr id="513" name="Diamond 5">
            <a:extLst>
              <a:ext uri="{FF2B5EF4-FFF2-40B4-BE49-F238E27FC236}">
                <a16:creationId xmlns=""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1598655" y="871468"/>
            <a:ext cx="392362" cy="393521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514" name="Isosceles Triangle 51">
            <a:extLst>
              <a:ext uri="{FF2B5EF4-FFF2-40B4-BE49-F238E27FC236}">
                <a16:creationId xmlns=""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969590" y="924367"/>
            <a:ext cx="392360" cy="287720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515" name="Isosceles Triangle 57">
            <a:extLst>
              <a:ext uri="{FF2B5EF4-FFF2-40B4-BE49-F238E27FC236}">
                <a16:creationId xmlns=""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1600219" y="3142508"/>
            <a:ext cx="234850" cy="530924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 dirty="0"/>
          </a:p>
        </p:txBody>
      </p:sp>
      <p:sp>
        <p:nvSpPr>
          <p:cNvPr id="516" name="Rectangle 7">
            <a:extLst>
              <a:ext uri="{FF2B5EF4-FFF2-40B4-BE49-F238E27FC236}">
                <a16:creationId xmlns=""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4203903" y="2493272"/>
            <a:ext cx="169248" cy="377049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517" name="Parallelogram 15">
            <a:extLst>
              <a:ext uri="{FF2B5EF4-FFF2-40B4-BE49-F238E27FC236}">
                <a16:creationId xmlns=""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964872" y="3233785"/>
            <a:ext cx="348370" cy="348370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518" name="Freeform 19">
            <a:extLst>
              <a:ext uri="{FF2B5EF4-FFF2-40B4-BE49-F238E27FC236}">
                <a16:creationId xmlns=""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2823659" y="2484233"/>
            <a:ext cx="345584" cy="340042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519" name="Rectangle 30">
            <a:extLst>
              <a:ext uri="{FF2B5EF4-FFF2-40B4-BE49-F238E27FC236}">
                <a16:creationId xmlns=""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5312378" y="2452778"/>
            <a:ext cx="348370" cy="347351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520" name="Rectangle 7">
            <a:extLst>
              <a:ext uri="{FF2B5EF4-FFF2-40B4-BE49-F238E27FC236}">
                <a16:creationId xmlns=""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2227721" y="891391"/>
            <a:ext cx="353675" cy="35367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521" name="Rectangle 15">
            <a:extLst>
              <a:ext uri="{FF2B5EF4-FFF2-40B4-BE49-F238E27FC236}">
                <a16:creationId xmlns=""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2817866" y="891389"/>
            <a:ext cx="354146" cy="353676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522" name="Pie 24">
            <a:extLst>
              <a:ext uri="{FF2B5EF4-FFF2-40B4-BE49-F238E27FC236}">
                <a16:creationId xmlns=""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2122048" y="3216591"/>
            <a:ext cx="384887" cy="382757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523" name="Parallelogram 30">
            <a:extLst>
              <a:ext uri="{FF2B5EF4-FFF2-40B4-BE49-F238E27FC236}">
                <a16:creationId xmlns=""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5293446" y="1648177"/>
            <a:ext cx="386232" cy="387188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524" name="Block Arc 14">
            <a:extLst>
              <a:ext uri="{FF2B5EF4-FFF2-40B4-BE49-F238E27FC236}">
                <a16:creationId xmlns=""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3408621" y="855312"/>
            <a:ext cx="425550" cy="425831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525" name="Block Arc 41">
            <a:extLst>
              <a:ext uri="{FF2B5EF4-FFF2-40B4-BE49-F238E27FC236}">
                <a16:creationId xmlns=""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4071016" y="820579"/>
            <a:ext cx="354976" cy="495296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526" name="Right Triangle 17">
            <a:extLst>
              <a:ext uri="{FF2B5EF4-FFF2-40B4-BE49-F238E27FC236}">
                <a16:creationId xmlns=""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2793911" y="3203072"/>
            <a:ext cx="289343" cy="409794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527" name="Oval 27">
            <a:extLst>
              <a:ext uri="{FF2B5EF4-FFF2-40B4-BE49-F238E27FC236}">
                <a16:creationId xmlns=""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328474" y="3854241"/>
            <a:ext cx="307299" cy="584412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528" name="Parallelogram 15">
            <a:extLst>
              <a:ext uri="{FF2B5EF4-FFF2-40B4-BE49-F238E27FC236}">
                <a16:creationId xmlns=""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3417249" y="2411202"/>
            <a:ext cx="449073" cy="486106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529" name="Round Same Side Corner Rectangle 21">
            <a:extLst>
              <a:ext uri="{FF2B5EF4-FFF2-40B4-BE49-F238E27FC236}">
                <a16:creationId xmlns=""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3997900" y="1660303"/>
            <a:ext cx="289999" cy="32747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530" name="Oval 26">
            <a:extLst>
              <a:ext uri="{FF2B5EF4-FFF2-40B4-BE49-F238E27FC236}">
                <a16:creationId xmlns=""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2239808" y="2442809"/>
            <a:ext cx="354362" cy="422889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531" name="Freeform 32">
            <a:extLst>
              <a:ext uri="{FF2B5EF4-FFF2-40B4-BE49-F238E27FC236}">
                <a16:creationId xmlns=""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284770" y="862998"/>
            <a:ext cx="448115" cy="410459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532" name="Rounded Rectangle 10">
            <a:extLst>
              <a:ext uri="{FF2B5EF4-FFF2-40B4-BE49-F238E27FC236}">
                <a16:creationId xmlns=""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3415254" y="1639343"/>
            <a:ext cx="279127" cy="369393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533" name="Rounded Rectangle 32">
            <a:extLst>
              <a:ext uri="{FF2B5EF4-FFF2-40B4-BE49-F238E27FC236}">
                <a16:creationId xmlns=""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4649298" y="2469944"/>
            <a:ext cx="368619" cy="36861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534" name="Trapezoid 13">
            <a:extLst>
              <a:ext uri="{FF2B5EF4-FFF2-40B4-BE49-F238E27FC236}">
                <a16:creationId xmlns=""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1007764" y="1656036"/>
            <a:ext cx="397383" cy="336011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535" name="Rounded Rectangle 7">
            <a:extLst>
              <a:ext uri="{FF2B5EF4-FFF2-40B4-BE49-F238E27FC236}">
                <a16:creationId xmlns=""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2908264" y="1647982"/>
            <a:ext cx="203471" cy="352121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536" name="Rectangle 18">
            <a:extLst>
              <a:ext uri="{FF2B5EF4-FFF2-40B4-BE49-F238E27FC236}">
                <a16:creationId xmlns=""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1708666" y="1677735"/>
            <a:ext cx="368291" cy="292615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537" name="Rounded Rectangle 25">
            <a:extLst>
              <a:ext uri="{FF2B5EF4-FFF2-40B4-BE49-F238E27FC236}">
                <a16:creationId xmlns=""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2380475" y="1666370"/>
            <a:ext cx="224270" cy="315343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538" name="Chord 14">
            <a:extLst>
              <a:ext uri="{FF2B5EF4-FFF2-40B4-BE49-F238E27FC236}">
                <a16:creationId xmlns=""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1454561" y="3903857"/>
            <a:ext cx="384479" cy="485182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539" name="Rounded Rectangle 6">
            <a:extLst>
              <a:ext uri="{FF2B5EF4-FFF2-40B4-BE49-F238E27FC236}">
                <a16:creationId xmlns=""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323132" y="1606080"/>
            <a:ext cx="381115" cy="387475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540" name="Oval 66">
            <a:extLst>
              <a:ext uri="{FF2B5EF4-FFF2-40B4-BE49-F238E27FC236}">
                <a16:creationId xmlns=""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1617754" y="2478008"/>
            <a:ext cx="411510" cy="352491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541" name="Isosceles Triangle 13">
            <a:extLst>
              <a:ext uri="{FF2B5EF4-FFF2-40B4-BE49-F238E27FC236}">
                <a16:creationId xmlns=""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905767" y="3866811"/>
            <a:ext cx="282411" cy="559276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542" name="Smiley Face 14">
            <a:extLst>
              <a:ext uri="{FF2B5EF4-FFF2-40B4-BE49-F238E27FC236}">
                <a16:creationId xmlns=""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2727383" y="3936472"/>
            <a:ext cx="419951" cy="41995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543" name="Smiley Face 12">
            <a:extLst>
              <a:ext uri="{FF2B5EF4-FFF2-40B4-BE49-F238E27FC236}">
                <a16:creationId xmlns=""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4635068" y="3936472"/>
            <a:ext cx="419951" cy="41995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544" name="Smiley Face 15">
            <a:extLst>
              <a:ext uri="{FF2B5EF4-FFF2-40B4-BE49-F238E27FC236}">
                <a16:creationId xmlns=""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3366348" y="3938776"/>
            <a:ext cx="415344" cy="41534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545" name="Oval 37">
            <a:extLst>
              <a:ext uri="{FF2B5EF4-FFF2-40B4-BE49-F238E27FC236}">
                <a16:creationId xmlns=""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5274034" y="3933921"/>
            <a:ext cx="425054" cy="42505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546" name="Smiley Face 14">
            <a:extLst>
              <a:ext uri="{FF2B5EF4-FFF2-40B4-BE49-F238E27FC236}">
                <a16:creationId xmlns=""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4000708" y="3938776"/>
            <a:ext cx="415344" cy="41534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547" name="Rectangle 16">
            <a:extLst>
              <a:ext uri="{FF2B5EF4-FFF2-40B4-BE49-F238E27FC236}">
                <a16:creationId xmlns=""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1008875" y="2392466"/>
            <a:ext cx="292043" cy="523577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548" name="Rectangle 9">
            <a:extLst>
              <a:ext uri="{FF2B5EF4-FFF2-40B4-BE49-F238E27FC236}">
                <a16:creationId xmlns=""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315483" y="2411289"/>
            <a:ext cx="395501" cy="370225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549" name="Round Same Side Corner Rectangle 6">
            <a:extLst>
              <a:ext uri="{FF2B5EF4-FFF2-40B4-BE49-F238E27FC236}">
                <a16:creationId xmlns=""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2248873" y="3859714"/>
            <a:ext cx="143041" cy="573467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550" name="Frame 17">
            <a:extLst>
              <a:ext uri="{FF2B5EF4-FFF2-40B4-BE49-F238E27FC236}">
                <a16:creationId xmlns=""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296779" y="3212416"/>
            <a:ext cx="381115" cy="38111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551" name="Rounded Rectangle 5">
            <a:extLst>
              <a:ext uri="{FF2B5EF4-FFF2-40B4-BE49-F238E27FC236}">
                <a16:creationId xmlns=""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4591417" y="1667933"/>
            <a:ext cx="378475" cy="312218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552" name="Teardrop 1">
            <a:extLst>
              <a:ext uri="{FF2B5EF4-FFF2-40B4-BE49-F238E27FC236}">
                <a16:creationId xmlns=""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4609622" y="906864"/>
            <a:ext cx="413882" cy="409565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553" name="Rectangle 130">
            <a:extLst>
              <a:ext uri="{FF2B5EF4-FFF2-40B4-BE49-F238E27FC236}">
                <a16:creationId xmlns=""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5214217" y="906914"/>
            <a:ext cx="408433" cy="410287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554" name="Right Triangle 17">
            <a:extLst>
              <a:ext uri="{FF2B5EF4-FFF2-40B4-BE49-F238E27FC236}">
                <a16:creationId xmlns=""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4037207" y="3185873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555" name="Right Triangle 17">
            <a:extLst>
              <a:ext uri="{FF2B5EF4-FFF2-40B4-BE49-F238E27FC236}">
                <a16:creationId xmlns=""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3380925" y="3185873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556" name="Right Triangle 17">
            <a:extLst>
              <a:ext uri="{FF2B5EF4-FFF2-40B4-BE49-F238E27FC236}">
                <a16:creationId xmlns=""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4693488" y="3185873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557" name="Oval 44">
            <a:extLst>
              <a:ext uri="{FF2B5EF4-FFF2-40B4-BE49-F238E27FC236}">
                <a16:creationId xmlns=""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5349769" y="3185873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558" name="Freeform 47">
            <a:extLst>
              <a:ext uri="{FF2B5EF4-FFF2-40B4-BE49-F238E27FC236}">
                <a16:creationId xmlns=""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5867074" y="856148"/>
            <a:ext cx="397601" cy="397359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559" name="Freeform 48">
            <a:extLst>
              <a:ext uri="{FF2B5EF4-FFF2-40B4-BE49-F238E27FC236}">
                <a16:creationId xmlns=""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6502431" y="889364"/>
            <a:ext cx="397359" cy="330927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560" name="Freeform 49">
            <a:extLst>
              <a:ext uri="{FF2B5EF4-FFF2-40B4-BE49-F238E27FC236}">
                <a16:creationId xmlns=""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7790504" y="878239"/>
            <a:ext cx="353180" cy="353180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561" name="Freeform 50">
            <a:extLst>
              <a:ext uri="{FF2B5EF4-FFF2-40B4-BE49-F238E27FC236}">
                <a16:creationId xmlns=""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7130919" y="887054"/>
            <a:ext cx="397359" cy="335547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562" name="Teardrop 9">
            <a:extLst>
              <a:ext uri="{FF2B5EF4-FFF2-40B4-BE49-F238E27FC236}">
                <a16:creationId xmlns=""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8424496" y="1654584"/>
            <a:ext cx="384658" cy="328295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565" name="Freeform 99">
            <a:extLst>
              <a:ext uri="{FF2B5EF4-FFF2-40B4-BE49-F238E27FC236}">
                <a16:creationId xmlns=""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8471037" y="872412"/>
            <a:ext cx="291575" cy="36483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574" name="Freeform 108">
            <a:extLst>
              <a:ext uri="{FF2B5EF4-FFF2-40B4-BE49-F238E27FC236}">
                <a16:creationId xmlns=""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7141405" y="1610773"/>
            <a:ext cx="376393" cy="415916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575" name="Oval 8">
            <a:extLst>
              <a:ext uri="{FF2B5EF4-FFF2-40B4-BE49-F238E27FC236}">
                <a16:creationId xmlns=""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7769410" y="1620030"/>
            <a:ext cx="395364" cy="397403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grpSp>
        <p:nvGrpSpPr>
          <p:cNvPr id="576" name="Group 110">
            <a:extLst>
              <a:ext uri="{FF2B5EF4-FFF2-40B4-BE49-F238E27FC236}">
                <a16:creationId xmlns=""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6512915" y="1610773"/>
            <a:ext cx="376393" cy="415916"/>
            <a:chOff x="4835382" y="73243"/>
            <a:chExt cx="2920830" cy="3227535"/>
          </a:xfrm>
          <a:solidFill>
            <a:schemeClr val="accent1">
              <a:lumMod val="75000"/>
            </a:schemeClr>
          </a:solidFill>
        </p:grpSpPr>
        <p:sp>
          <p:nvSpPr>
            <p:cNvPr id="577" name="Freeform 111">
              <a:extLst>
                <a:ext uri="{FF2B5EF4-FFF2-40B4-BE49-F238E27FC236}">
                  <a16:creationId xmlns=""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578" name="Oval 37">
              <a:extLst>
                <a:ext uri="{FF2B5EF4-FFF2-40B4-BE49-F238E27FC236}">
                  <a16:creationId xmlns=""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</p:grpSp>
      <p:sp>
        <p:nvSpPr>
          <p:cNvPr id="579" name="Rectangle 19">
            <a:extLst>
              <a:ext uri="{FF2B5EF4-FFF2-40B4-BE49-F238E27FC236}">
                <a16:creationId xmlns=""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5897219" y="1633342"/>
            <a:ext cx="337313" cy="370778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581" name="Rounded Rectangle 31">
            <a:extLst>
              <a:ext uri="{FF2B5EF4-FFF2-40B4-BE49-F238E27FC236}">
                <a16:creationId xmlns=""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5926136" y="2476481"/>
            <a:ext cx="279476" cy="397359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583" name="Oval 50">
            <a:extLst>
              <a:ext uri="{FF2B5EF4-FFF2-40B4-BE49-F238E27FC236}">
                <a16:creationId xmlns=""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6525200" y="2476481"/>
            <a:ext cx="351821" cy="397359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584" name="Heart 17">
            <a:extLst>
              <a:ext uri="{FF2B5EF4-FFF2-40B4-BE49-F238E27FC236}">
                <a16:creationId xmlns=""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8428838" y="2489598"/>
            <a:ext cx="375974" cy="368630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585" name="Rounded Rectangle 25">
            <a:extLst>
              <a:ext uri="{FF2B5EF4-FFF2-40B4-BE49-F238E27FC236}">
                <a16:creationId xmlns=""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7780465" y="2517874"/>
            <a:ext cx="373253" cy="314575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586" name="Chord 32">
            <a:extLst>
              <a:ext uri="{FF2B5EF4-FFF2-40B4-BE49-F238E27FC236}">
                <a16:creationId xmlns=""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7142972" y="2490171"/>
            <a:ext cx="373253" cy="369979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588" name="Rounded Rectangle 7">
            <a:extLst>
              <a:ext uri="{FF2B5EF4-FFF2-40B4-BE49-F238E27FC236}">
                <a16:creationId xmlns=""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7268641" y="3264717"/>
            <a:ext cx="121917" cy="476831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592" name="Block Arc 20">
            <a:extLst>
              <a:ext uri="{FF2B5EF4-FFF2-40B4-BE49-F238E27FC236}">
                <a16:creationId xmlns=""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6517880" y="3304452"/>
            <a:ext cx="366464" cy="397359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594" name="Rectangle 21">
            <a:extLst>
              <a:ext uri="{FF2B5EF4-FFF2-40B4-BE49-F238E27FC236}">
                <a16:creationId xmlns=""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7777381" y="3396859"/>
            <a:ext cx="379424" cy="21254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597" name="Isosceles Triangle 5">
            <a:extLst>
              <a:ext uri="{FF2B5EF4-FFF2-40B4-BE49-F238E27FC236}">
                <a16:creationId xmlns=""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8465241" y="3351715"/>
            <a:ext cx="303165" cy="302837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600" name="Trapezoid 28">
            <a:extLst>
              <a:ext uri="{FF2B5EF4-FFF2-40B4-BE49-F238E27FC236}">
                <a16:creationId xmlns=""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5901935" y="3304452"/>
            <a:ext cx="327881" cy="397359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601" name="Rounded Rectangle 2">
            <a:extLst>
              <a:ext uri="{FF2B5EF4-FFF2-40B4-BE49-F238E27FC236}">
                <a16:creationId xmlns=""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6506386" y="4024293"/>
            <a:ext cx="389449" cy="389449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602" name="Rounded Rectangle 8">
            <a:extLst>
              <a:ext uri="{FF2B5EF4-FFF2-40B4-BE49-F238E27FC236}">
                <a16:creationId xmlns=""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5871130" y="4024293"/>
            <a:ext cx="389492" cy="389449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603" name="Rounded Rectangle 2">
            <a:extLst>
              <a:ext uri="{FF2B5EF4-FFF2-40B4-BE49-F238E27FC236}">
                <a16:creationId xmlns=""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7772368" y="4024293"/>
            <a:ext cx="389449" cy="389449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604" name="Rounded Rectangle 3">
            <a:extLst>
              <a:ext uri="{FF2B5EF4-FFF2-40B4-BE49-F238E27FC236}">
                <a16:creationId xmlns=""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7134876" y="4024293"/>
            <a:ext cx="389449" cy="389449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605" name="Rounded Rectangle 10">
            <a:extLst>
              <a:ext uri="{FF2B5EF4-FFF2-40B4-BE49-F238E27FC236}">
                <a16:creationId xmlns=""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8421407" y="4016382"/>
            <a:ext cx="390836" cy="397359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</p:spTree>
    <p:extLst>
      <p:ext uri="{BB962C8B-B14F-4D97-AF65-F5344CB8AC3E}">
        <p14:creationId xmlns:p14="http://schemas.microsoft.com/office/powerpoint/2010/main" val="29042304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PNG IMAGES</a:t>
            </a:r>
          </a:p>
        </p:txBody>
      </p:sp>
      <p:sp>
        <p:nvSpPr>
          <p:cNvPr id="6" name="Freeform 97">
            <a:extLst>
              <a:ext uri="{FF2B5EF4-FFF2-40B4-BE49-F238E27FC236}">
                <a16:creationId xmlns=""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6250360" y="1012109"/>
            <a:ext cx="464330" cy="346977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7" name="Donut 22">
            <a:extLst>
              <a:ext uri="{FF2B5EF4-FFF2-40B4-BE49-F238E27FC236}">
                <a16:creationId xmlns=""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7537825" y="1083834"/>
            <a:ext cx="397359" cy="203528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8" name="Oval 10">
            <a:extLst>
              <a:ext uri="{FF2B5EF4-FFF2-40B4-BE49-F238E27FC236}">
                <a16:creationId xmlns=""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6924980" y="1003945"/>
            <a:ext cx="364990" cy="363305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9" name="Freeform 101">
            <a:extLst>
              <a:ext uri="{FF2B5EF4-FFF2-40B4-BE49-F238E27FC236}">
                <a16:creationId xmlns=""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8215155" y="1043463"/>
            <a:ext cx="213518" cy="284272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grpSp>
        <p:nvGrpSpPr>
          <p:cNvPr id="10" name="Group 102">
            <a:extLst>
              <a:ext uri="{FF2B5EF4-FFF2-40B4-BE49-F238E27FC236}">
                <a16:creationId xmlns=""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6360373" y="1750822"/>
            <a:ext cx="244301" cy="397359"/>
            <a:chOff x="2071598" y="2060848"/>
            <a:chExt cx="1917605" cy="3137144"/>
          </a:xfrm>
          <a:solidFill>
            <a:schemeClr val="accent1">
              <a:lumMod val="75000"/>
            </a:schemeClr>
          </a:solidFill>
        </p:grpSpPr>
        <p:sp>
          <p:nvSpPr>
            <p:cNvPr id="11" name="Freeform 103">
              <a:extLst>
                <a:ext uri="{FF2B5EF4-FFF2-40B4-BE49-F238E27FC236}">
                  <a16:creationId xmlns=""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12" name="Freeform 104">
              <a:extLst>
                <a:ext uri="{FF2B5EF4-FFF2-40B4-BE49-F238E27FC236}">
                  <a16:creationId xmlns=""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13" name="Freeform 105">
              <a:extLst>
                <a:ext uri="{FF2B5EF4-FFF2-40B4-BE49-F238E27FC236}">
                  <a16:creationId xmlns=""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14" name="Freeform 106">
              <a:extLst>
                <a:ext uri="{FF2B5EF4-FFF2-40B4-BE49-F238E27FC236}">
                  <a16:creationId xmlns=""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</p:grpSp>
      <p:sp>
        <p:nvSpPr>
          <p:cNvPr id="15" name="Freeform 107">
            <a:extLst>
              <a:ext uri="{FF2B5EF4-FFF2-40B4-BE49-F238E27FC236}">
                <a16:creationId xmlns=""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7043764" y="1750822"/>
            <a:ext cx="127421" cy="397359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6" name="Freeform 114">
            <a:extLst>
              <a:ext uri="{FF2B5EF4-FFF2-40B4-BE49-F238E27FC236}">
                <a16:creationId xmlns=""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7530488" y="1750822"/>
            <a:ext cx="412034" cy="397359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7" name="Oval 47">
            <a:extLst>
              <a:ext uri="{FF2B5EF4-FFF2-40B4-BE49-F238E27FC236}">
                <a16:creationId xmlns=""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8123234" y="1750822"/>
            <a:ext cx="397359" cy="39735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8" name="Rounded Rectangle 40">
            <a:extLst>
              <a:ext uri="{FF2B5EF4-FFF2-40B4-BE49-F238E27FC236}">
                <a16:creationId xmlns=""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6309047" y="2621378"/>
            <a:ext cx="346953" cy="369105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9" name="Rounded Rectangle 17">
            <a:extLst>
              <a:ext uri="{FF2B5EF4-FFF2-40B4-BE49-F238E27FC236}">
                <a16:creationId xmlns=""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8197042" y="2607251"/>
            <a:ext cx="249743" cy="397359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20" name="Oval 21">
            <a:extLst>
              <a:ext uri="{FF2B5EF4-FFF2-40B4-BE49-F238E27FC236}">
                <a16:creationId xmlns=""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6908794" y="2607251"/>
            <a:ext cx="397359" cy="39735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21" name="Oval 25">
            <a:extLst>
              <a:ext uri="{FF2B5EF4-FFF2-40B4-BE49-F238E27FC236}">
                <a16:creationId xmlns=""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7538095" y="2607251"/>
            <a:ext cx="396818" cy="397359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22" name="Block Arc 11">
            <a:extLst>
              <a:ext uri="{FF2B5EF4-FFF2-40B4-BE49-F238E27FC236}">
                <a16:creationId xmlns=""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6362485" y="3423480"/>
            <a:ext cx="240079" cy="390638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23" name="Round Same Side Corner Rectangle 8">
            <a:extLst>
              <a:ext uri="{FF2B5EF4-FFF2-40B4-BE49-F238E27FC236}">
                <a16:creationId xmlns=""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8125998" y="3454063"/>
            <a:ext cx="391831" cy="39243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24" name="Rounded Rectangle 51">
            <a:extLst>
              <a:ext uri="{FF2B5EF4-FFF2-40B4-BE49-F238E27FC236}">
                <a16:creationId xmlns=""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6911805" y="4150165"/>
            <a:ext cx="406175" cy="382520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25" name="Trapezoid 22">
            <a:extLst>
              <a:ext uri="{FF2B5EF4-FFF2-40B4-BE49-F238E27FC236}">
                <a16:creationId xmlns=""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6908794" y="3532831"/>
            <a:ext cx="397359" cy="202144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26" name="Rounded Rectangle 20">
            <a:extLst>
              <a:ext uri="{FF2B5EF4-FFF2-40B4-BE49-F238E27FC236}">
                <a16:creationId xmlns=""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7552370" y="3435222"/>
            <a:ext cx="368271" cy="397359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27" name="Block Arc 6">
            <a:extLst>
              <a:ext uri="{FF2B5EF4-FFF2-40B4-BE49-F238E27FC236}">
                <a16:creationId xmlns=""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6299330" y="4174519"/>
            <a:ext cx="366387" cy="36999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28" name="Left Arrow 1">
            <a:extLst>
              <a:ext uri="{FF2B5EF4-FFF2-40B4-BE49-F238E27FC236}">
                <a16:creationId xmlns=""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8146488" y="4147152"/>
            <a:ext cx="408255" cy="397359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29" name="Oval 35">
            <a:extLst>
              <a:ext uri="{FF2B5EF4-FFF2-40B4-BE49-F238E27FC236}">
                <a16:creationId xmlns=""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7599150" y="4147952"/>
            <a:ext cx="319660" cy="40305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75" name="Isosceles Triangle 68">
            <a:extLst>
              <a:ext uri="{FF2B5EF4-FFF2-40B4-BE49-F238E27FC236}">
                <a16:creationId xmlns=""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3277147" y="3318722"/>
            <a:ext cx="165527" cy="515483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76" name="Rectangle 9">
            <a:extLst>
              <a:ext uri="{FF2B5EF4-FFF2-40B4-BE49-F238E27FC236}">
                <a16:creationId xmlns=""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3699851" y="3378238"/>
            <a:ext cx="397100" cy="396454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77" name="Isosceles Triangle 8">
            <a:extLst>
              <a:ext uri="{FF2B5EF4-FFF2-40B4-BE49-F238E27FC236}">
                <a16:creationId xmlns=""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642677" y="2586821"/>
            <a:ext cx="333112" cy="397157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78" name="Donut 8">
            <a:extLst>
              <a:ext uri="{FF2B5EF4-FFF2-40B4-BE49-F238E27FC236}">
                <a16:creationId xmlns=""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4479547" y="2567453"/>
            <a:ext cx="364662" cy="43588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79" name="Freeform 18">
            <a:extLst>
              <a:ext uri="{FF2B5EF4-FFF2-40B4-BE49-F238E27FC236}">
                <a16:creationId xmlns=""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4951901" y="3421712"/>
            <a:ext cx="383494" cy="309508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80" name="Oval 7">
            <a:extLst>
              <a:ext uri="{FF2B5EF4-FFF2-40B4-BE49-F238E27FC236}">
                <a16:creationId xmlns=""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5062400" y="2592459"/>
            <a:ext cx="385879" cy="38587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81" name="Freeform 20">
            <a:extLst>
              <a:ext uri="{FF2B5EF4-FFF2-40B4-BE49-F238E27FC236}">
                <a16:creationId xmlns=""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5621859" y="4100621"/>
            <a:ext cx="402320" cy="429973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82" name="Rounded Rectangle 25">
            <a:extLst>
              <a:ext uri="{FF2B5EF4-FFF2-40B4-BE49-F238E27FC236}">
                <a16:creationId xmlns=""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5602900" y="1841656"/>
            <a:ext cx="440235" cy="322623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83" name="Block Arc 41">
            <a:extLst>
              <a:ext uri="{FF2B5EF4-FFF2-40B4-BE49-F238E27FC236}">
                <a16:creationId xmlns=""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4463760" y="4101686"/>
            <a:ext cx="422493" cy="427846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84" name="Round Same Side Corner Rectangle 11">
            <a:extLst>
              <a:ext uri="{FF2B5EF4-FFF2-40B4-BE49-F238E27FC236}">
                <a16:creationId xmlns=""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5015365" y="1026797"/>
            <a:ext cx="434900" cy="369364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85" name="Donut 39">
            <a:extLst>
              <a:ext uri="{FF2B5EF4-FFF2-40B4-BE49-F238E27FC236}">
                <a16:creationId xmlns=""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557922" y="3360638"/>
            <a:ext cx="431652" cy="43165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86" name="Freeform 25">
            <a:extLst>
              <a:ext uri="{FF2B5EF4-FFF2-40B4-BE49-F238E27FC236}">
                <a16:creationId xmlns=""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3947965" y="2591497"/>
            <a:ext cx="313393" cy="387803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87" name="Rectangle 36">
            <a:extLst>
              <a:ext uri="{FF2B5EF4-FFF2-40B4-BE49-F238E27FC236}">
                <a16:creationId xmlns=""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1246751" y="3392729"/>
            <a:ext cx="439602" cy="36747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88" name="Rounded Rectangle 27">
            <a:extLst>
              <a:ext uri="{FF2B5EF4-FFF2-40B4-BE49-F238E27FC236}">
                <a16:creationId xmlns=""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3610538" y="1022602"/>
            <a:ext cx="453986" cy="348723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89" name="Rounded Rectangle 7">
            <a:extLst>
              <a:ext uri="{FF2B5EF4-FFF2-40B4-BE49-F238E27FC236}">
                <a16:creationId xmlns=""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4316419" y="997802"/>
            <a:ext cx="461562" cy="3983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90" name="Chord 15">
            <a:extLst>
              <a:ext uri="{FF2B5EF4-FFF2-40B4-BE49-F238E27FC236}">
                <a16:creationId xmlns=""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5716676" y="965108"/>
            <a:ext cx="212685" cy="46371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91" name="Rectangle 16">
            <a:extLst>
              <a:ext uri="{FF2B5EF4-FFF2-40B4-BE49-F238E27FC236}">
                <a16:creationId xmlns=""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1943531" y="3424792"/>
            <a:ext cx="461562" cy="30334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92" name="Rounded Rectangle 6">
            <a:extLst>
              <a:ext uri="{FF2B5EF4-FFF2-40B4-BE49-F238E27FC236}">
                <a16:creationId xmlns=""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1226000" y="2674060"/>
            <a:ext cx="462302" cy="222675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93" name="Rounded Rectangle 6">
            <a:extLst>
              <a:ext uri="{FF2B5EF4-FFF2-40B4-BE49-F238E27FC236}">
                <a16:creationId xmlns=""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1906491" y="2674060"/>
            <a:ext cx="462302" cy="222675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94" name="Rounded Rectangle 6">
            <a:extLst>
              <a:ext uri="{FF2B5EF4-FFF2-40B4-BE49-F238E27FC236}">
                <a16:creationId xmlns=""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2586983" y="2674060"/>
            <a:ext cx="462302" cy="222675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95" name="Rounded Rectangle 6">
            <a:extLst>
              <a:ext uri="{FF2B5EF4-FFF2-40B4-BE49-F238E27FC236}">
                <a16:creationId xmlns=""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3267473" y="2674060"/>
            <a:ext cx="462302" cy="222675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96" name="Teardrop 6">
            <a:extLst>
              <a:ext uri="{FF2B5EF4-FFF2-40B4-BE49-F238E27FC236}">
                <a16:creationId xmlns=""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5666466" y="2628844"/>
            <a:ext cx="313106" cy="313107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97" name="Donut 24">
            <a:extLst>
              <a:ext uri="{FF2B5EF4-FFF2-40B4-BE49-F238E27FC236}">
                <a16:creationId xmlns=""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1703399" y="1769519"/>
            <a:ext cx="463131" cy="466901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98" name="Chord 38">
            <a:extLst>
              <a:ext uri="{FF2B5EF4-FFF2-40B4-BE49-F238E27FC236}">
                <a16:creationId xmlns=""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2423283" y="1769123"/>
            <a:ext cx="363695" cy="467691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99" name="Heart 38">
            <a:extLst>
              <a:ext uri="{FF2B5EF4-FFF2-40B4-BE49-F238E27FC236}">
                <a16:creationId xmlns=""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2950434" y="992862"/>
            <a:ext cx="408206" cy="408206"/>
          </a:xfrm>
          <a:prstGeom prst="hear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00" name="Round Same Side Corner Rectangle 19">
            <a:extLst>
              <a:ext uri="{FF2B5EF4-FFF2-40B4-BE49-F238E27FC236}">
                <a16:creationId xmlns=""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5099666" y="4124856"/>
            <a:ext cx="308780" cy="381506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01" name="Rectangle 23">
            <a:extLst>
              <a:ext uri="{FF2B5EF4-FFF2-40B4-BE49-F238E27FC236}">
                <a16:creationId xmlns=""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554943" y="4166029"/>
            <a:ext cx="508577" cy="299157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02" name="Oval 31">
            <a:extLst>
              <a:ext uri="{FF2B5EF4-FFF2-40B4-BE49-F238E27FC236}">
                <a16:creationId xmlns=""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3871969" y="4124637"/>
            <a:ext cx="378379" cy="381941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03" name="Rectangle 23">
            <a:extLst>
              <a:ext uri="{FF2B5EF4-FFF2-40B4-BE49-F238E27FC236}">
                <a16:creationId xmlns=""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1845576" y="4148398"/>
            <a:ext cx="518912" cy="334419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04" name="Oval 31">
            <a:extLst>
              <a:ext uri="{FF2B5EF4-FFF2-40B4-BE49-F238E27FC236}">
                <a16:creationId xmlns=""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2577901" y="4101078"/>
            <a:ext cx="434905" cy="429062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05" name="Teardrop 17">
            <a:extLst>
              <a:ext uri="{FF2B5EF4-FFF2-40B4-BE49-F238E27FC236}">
                <a16:creationId xmlns=""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1276933" y="4135202"/>
            <a:ext cx="355230" cy="36081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06" name="Rectangle 23">
            <a:extLst>
              <a:ext uri="{FF2B5EF4-FFF2-40B4-BE49-F238E27FC236}">
                <a16:creationId xmlns=""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3226219" y="4098161"/>
            <a:ext cx="432337" cy="434894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07" name="Round Same Side Corner Rectangle 8">
            <a:extLst>
              <a:ext uri="{FF2B5EF4-FFF2-40B4-BE49-F238E27FC236}">
                <a16:creationId xmlns=""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714993" y="948764"/>
            <a:ext cx="188477" cy="496400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08" name="Round Same Side Corner Rectangle 20">
            <a:extLst>
              <a:ext uri="{FF2B5EF4-FFF2-40B4-BE49-F238E27FC236}">
                <a16:creationId xmlns=""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1155366" y="946472"/>
            <a:ext cx="234852" cy="500986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09" name="Donut 87">
            <a:extLst>
              <a:ext uri="{FF2B5EF4-FFF2-40B4-BE49-F238E27FC236}">
                <a16:creationId xmlns=""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1642116" y="1015998"/>
            <a:ext cx="380746" cy="391286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110" name="Donut 90">
            <a:extLst>
              <a:ext uri="{FF2B5EF4-FFF2-40B4-BE49-F238E27FC236}">
                <a16:creationId xmlns=""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2299498" y="987450"/>
            <a:ext cx="399039" cy="407818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111" name="Oval 6">
            <a:extLst>
              <a:ext uri="{FF2B5EF4-FFF2-40B4-BE49-F238E27FC236}">
                <a16:creationId xmlns=""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3043729" y="1814480"/>
            <a:ext cx="380970" cy="37697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12" name="Block Arc 25">
            <a:extLst>
              <a:ext uri="{FF2B5EF4-FFF2-40B4-BE49-F238E27FC236}">
                <a16:creationId xmlns=""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1184544" y="1813637"/>
            <a:ext cx="262105" cy="378663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113" name="Block Arc 31">
            <a:extLst>
              <a:ext uri="{FF2B5EF4-FFF2-40B4-BE49-F238E27FC236}">
                <a16:creationId xmlns=""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3681450" y="1813637"/>
            <a:ext cx="341969" cy="378663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114" name="Freeform 53">
            <a:extLst>
              <a:ext uri="{FF2B5EF4-FFF2-40B4-BE49-F238E27FC236}">
                <a16:creationId xmlns=""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4971400" y="1810853"/>
            <a:ext cx="374748" cy="384232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15" name="Block Arc 10">
            <a:extLst>
              <a:ext uri="{FF2B5EF4-FFF2-40B4-BE49-F238E27FC236}">
                <a16:creationId xmlns=""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5592572" y="3420372"/>
            <a:ext cx="460894" cy="312185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116" name="Freeform 55">
            <a:extLst>
              <a:ext uri="{FF2B5EF4-FFF2-40B4-BE49-F238E27FC236}">
                <a16:creationId xmlns=""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690671" y="1712455"/>
            <a:ext cx="237122" cy="581029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17" name="Round Same Side Corner Rectangle 36">
            <a:extLst>
              <a:ext uri="{FF2B5EF4-FFF2-40B4-BE49-F238E27FC236}">
                <a16:creationId xmlns=""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4280171" y="1831216"/>
            <a:ext cx="434480" cy="343507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18" name="Oval 21">
            <a:extLst>
              <a:ext uri="{FF2B5EF4-FFF2-40B4-BE49-F238E27FC236}">
                <a16:creationId xmlns=""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2662272" y="3396120"/>
            <a:ext cx="357698" cy="360686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119" name="Oval 32">
            <a:extLst>
              <a:ext uri="{FF2B5EF4-FFF2-40B4-BE49-F238E27FC236}">
                <a16:creationId xmlns=""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4354127" y="3371592"/>
            <a:ext cx="340596" cy="409743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</p:spTree>
    <p:extLst>
      <p:ext uri="{BB962C8B-B14F-4D97-AF65-F5344CB8AC3E}">
        <p14:creationId xmlns:p14="http://schemas.microsoft.com/office/powerpoint/2010/main" val="1193761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48A2979-A456-4286-B8FC-8FF4C0C58EFD}"/>
              </a:ext>
            </a:extLst>
          </p:cNvPr>
          <p:cNvSpPr txBox="1"/>
          <p:nvPr/>
        </p:nvSpPr>
        <p:spPr>
          <a:xfrm>
            <a:off x="184807" y="1091442"/>
            <a:ext cx="8846177" cy="700192"/>
          </a:xfrm>
          <a:prstGeom prst="rect">
            <a:avLst/>
          </a:prstGeom>
          <a:noFill/>
        </p:spPr>
        <p:txBody>
          <a:bodyPr wrap="square" lIns="68580" tIns="34290" rIns="68580" bIns="34290" rtlCol="0" anchor="ctr">
            <a:spAutoFit/>
          </a:bodyPr>
          <a:lstStyle/>
          <a:p>
            <a:r>
              <a:rPr lang="en-US" altLang="ko-KR" sz="41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Section Break</a:t>
            </a:r>
            <a:endParaRPr lang="ko-KR" altLang="en-US" sz="4100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5784B83-6120-4373-9C1F-DC8EEE6D58B3}"/>
              </a:ext>
            </a:extLst>
          </p:cNvPr>
          <p:cNvSpPr txBox="1"/>
          <p:nvPr/>
        </p:nvSpPr>
        <p:spPr>
          <a:xfrm>
            <a:off x="184793" y="1730352"/>
            <a:ext cx="8846071" cy="284742"/>
          </a:xfrm>
          <a:prstGeom prst="rect">
            <a:avLst/>
          </a:prstGeom>
          <a:noFill/>
        </p:spPr>
        <p:txBody>
          <a:bodyPr wrap="square" lIns="68580" tIns="34290" rIns="68580" bIns="34290" rtlCol="0" anchor="ctr">
            <a:spAutoFit/>
          </a:bodyPr>
          <a:lstStyle/>
          <a:p>
            <a:r>
              <a:rPr lang="en-US" altLang="ko-KR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Insert the Sub Title of Your Presentation</a:t>
            </a:r>
            <a:endParaRPr lang="ko-KR" altLang="en-US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136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9B6FDCA9-74C5-44A3-B594-BAEF423E2B46}"/>
              </a:ext>
            </a:extLst>
          </p:cNvPr>
          <p:cNvCxnSpPr>
            <a:cxnSpLocks/>
          </p:cNvCxnSpPr>
          <p:nvPr/>
        </p:nvCxnSpPr>
        <p:spPr>
          <a:xfrm flipH="1">
            <a:off x="652439" y="2765783"/>
            <a:ext cx="7822193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E21BDBDB-CAAC-4C40-A248-ED118B075D19}"/>
              </a:ext>
            </a:extLst>
          </p:cNvPr>
          <p:cNvGrpSpPr/>
          <p:nvPr/>
        </p:nvGrpSpPr>
        <p:grpSpPr>
          <a:xfrm>
            <a:off x="1782539" y="1468525"/>
            <a:ext cx="1516674" cy="660907"/>
            <a:chOff x="1978221" y="2100456"/>
            <a:chExt cx="1716151" cy="881209"/>
          </a:xfrm>
        </p:grpSpPr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28FD6B04-7F4F-46EB-A586-BCFD642575EF}"/>
                </a:ext>
              </a:extLst>
            </p:cNvPr>
            <p:cNvSpPr txBox="1"/>
            <p:nvPr/>
          </p:nvSpPr>
          <p:spPr>
            <a:xfrm>
              <a:off x="1978221" y="2304557"/>
              <a:ext cx="1709467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8382D369-C35E-460C-AC11-1EBF963625EE}"/>
                </a:ext>
              </a:extLst>
            </p:cNvPr>
            <p:cNvSpPr txBox="1"/>
            <p:nvPr/>
          </p:nvSpPr>
          <p:spPr>
            <a:xfrm>
              <a:off x="1979822" y="2100456"/>
              <a:ext cx="171455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33" name="Straight Connector 32">
            <a:extLst>
              <a:ext uri="{FF2B5EF4-FFF2-40B4-BE49-F238E27FC236}">
                <a16:creationId xmlns="" xmlns:a16="http://schemas.microsoft.com/office/drawing/2014/main" id="{307FF223-E7B8-492F-882B-3A8B30D74911}"/>
              </a:ext>
            </a:extLst>
          </p:cNvPr>
          <p:cNvCxnSpPr/>
          <p:nvPr/>
        </p:nvCxnSpPr>
        <p:spPr>
          <a:xfrm>
            <a:off x="4331013" y="2117711"/>
            <a:ext cx="0" cy="37804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="" xmlns:a16="http://schemas.microsoft.com/office/drawing/2014/main" id="{EF321566-72A7-4F3E-AE8D-44A346A06D0E}"/>
              </a:ext>
            </a:extLst>
          </p:cNvPr>
          <p:cNvCxnSpPr/>
          <p:nvPr/>
        </p:nvCxnSpPr>
        <p:spPr>
          <a:xfrm>
            <a:off x="6136256" y="2121926"/>
            <a:ext cx="0" cy="37804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="" xmlns:a16="http://schemas.microsoft.com/office/drawing/2014/main" id="{BDF18453-F53A-4EE3-8D78-859A966F0E60}"/>
              </a:ext>
            </a:extLst>
          </p:cNvPr>
          <p:cNvCxnSpPr/>
          <p:nvPr/>
        </p:nvCxnSpPr>
        <p:spPr>
          <a:xfrm>
            <a:off x="2540875" y="2121926"/>
            <a:ext cx="0" cy="37804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="" xmlns:a16="http://schemas.microsoft.com/office/drawing/2014/main" id="{96686869-C7E9-4F3B-962E-A0BA92C40EA2}"/>
              </a:ext>
            </a:extLst>
          </p:cNvPr>
          <p:cNvCxnSpPr/>
          <p:nvPr/>
        </p:nvCxnSpPr>
        <p:spPr>
          <a:xfrm flipH="1" flipV="1">
            <a:off x="1609139" y="3035813"/>
            <a:ext cx="3107" cy="37804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="" xmlns:a16="http://schemas.microsoft.com/office/drawing/2014/main" id="{DFBC359E-9DFB-4BD8-9D05-626CB55ED4F7}"/>
              </a:ext>
            </a:extLst>
          </p:cNvPr>
          <p:cNvCxnSpPr/>
          <p:nvPr/>
        </p:nvCxnSpPr>
        <p:spPr>
          <a:xfrm flipH="1" flipV="1">
            <a:off x="3420813" y="3032730"/>
            <a:ext cx="3107" cy="37804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="" xmlns:a16="http://schemas.microsoft.com/office/drawing/2014/main" id="{3F222A76-D529-4855-9E8E-A81460FA3EF5}"/>
              </a:ext>
            </a:extLst>
          </p:cNvPr>
          <p:cNvCxnSpPr/>
          <p:nvPr/>
        </p:nvCxnSpPr>
        <p:spPr>
          <a:xfrm flipH="1" flipV="1">
            <a:off x="5238109" y="3029647"/>
            <a:ext cx="3107" cy="37804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8FE333AF-603B-4647-860B-6519D7811DD2}"/>
              </a:ext>
            </a:extLst>
          </p:cNvPr>
          <p:cNvGrpSpPr/>
          <p:nvPr/>
        </p:nvGrpSpPr>
        <p:grpSpPr>
          <a:xfrm>
            <a:off x="3572677" y="1433489"/>
            <a:ext cx="1516674" cy="660907"/>
            <a:chOff x="3705087" y="2094837"/>
            <a:chExt cx="1716151" cy="881209"/>
          </a:xfrm>
        </p:grpSpPr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89D12B9E-E6F0-4984-8573-2DC3F85F9827}"/>
                </a:ext>
              </a:extLst>
            </p:cNvPr>
            <p:cNvSpPr txBox="1"/>
            <p:nvPr/>
          </p:nvSpPr>
          <p:spPr>
            <a:xfrm>
              <a:off x="3705087" y="2298938"/>
              <a:ext cx="1709467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="" xmlns:a16="http://schemas.microsoft.com/office/drawing/2014/main" id="{627875BE-1595-4FE9-A116-3C22593A4CEE}"/>
                </a:ext>
              </a:extLst>
            </p:cNvPr>
            <p:cNvSpPr txBox="1"/>
            <p:nvPr/>
          </p:nvSpPr>
          <p:spPr>
            <a:xfrm>
              <a:off x="3706688" y="2094837"/>
              <a:ext cx="171455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="" xmlns:a16="http://schemas.microsoft.com/office/drawing/2014/main" id="{5E4E73DD-38A5-481C-9F0B-B15E5398FA06}"/>
              </a:ext>
            </a:extLst>
          </p:cNvPr>
          <p:cNvGrpSpPr/>
          <p:nvPr/>
        </p:nvGrpSpPr>
        <p:grpSpPr>
          <a:xfrm>
            <a:off x="5352118" y="1409051"/>
            <a:ext cx="1568277" cy="660907"/>
            <a:chOff x="5315247" y="2100456"/>
            <a:chExt cx="1774541" cy="881209"/>
          </a:xfrm>
        </p:grpSpPr>
        <p:sp>
          <p:nvSpPr>
            <p:cNvPr id="46" name="TextBox 45">
              <a:extLst>
                <a:ext uri="{FF2B5EF4-FFF2-40B4-BE49-F238E27FC236}">
                  <a16:creationId xmlns="" xmlns:a16="http://schemas.microsoft.com/office/drawing/2014/main" id="{EDAB2692-4808-4074-8FBA-E3CD17FE81D8}"/>
                </a:ext>
              </a:extLst>
            </p:cNvPr>
            <p:cNvSpPr txBox="1"/>
            <p:nvPr/>
          </p:nvSpPr>
          <p:spPr>
            <a:xfrm>
              <a:off x="5380321" y="2304557"/>
              <a:ext cx="1709467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="" xmlns:a16="http://schemas.microsoft.com/office/drawing/2014/main" id="{7BCCD3FD-FC00-41F9-99B0-E8ADEF5058CF}"/>
                </a:ext>
              </a:extLst>
            </p:cNvPr>
            <p:cNvSpPr txBox="1"/>
            <p:nvPr/>
          </p:nvSpPr>
          <p:spPr>
            <a:xfrm>
              <a:off x="5315247" y="2100456"/>
              <a:ext cx="171455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="" xmlns:a16="http://schemas.microsoft.com/office/drawing/2014/main" id="{ECB48569-EC8B-4FFE-8114-F59A23800D47}"/>
              </a:ext>
            </a:extLst>
          </p:cNvPr>
          <p:cNvGrpSpPr/>
          <p:nvPr/>
        </p:nvGrpSpPr>
        <p:grpSpPr>
          <a:xfrm>
            <a:off x="850561" y="3773616"/>
            <a:ext cx="1520261" cy="653763"/>
            <a:chOff x="1109958" y="5132809"/>
            <a:chExt cx="1720208" cy="871684"/>
          </a:xfrm>
        </p:grpSpPr>
        <p:sp>
          <p:nvSpPr>
            <p:cNvPr id="49" name="TextBox 48">
              <a:extLst>
                <a:ext uri="{FF2B5EF4-FFF2-40B4-BE49-F238E27FC236}">
                  <a16:creationId xmlns="" xmlns:a16="http://schemas.microsoft.com/office/drawing/2014/main" id="{5DA49DBC-B8CD-419B-99BB-2631FC44F9A2}"/>
                </a:ext>
              </a:extLst>
            </p:cNvPr>
            <p:cNvSpPr txBox="1"/>
            <p:nvPr/>
          </p:nvSpPr>
          <p:spPr>
            <a:xfrm>
              <a:off x="1109958" y="5327385"/>
              <a:ext cx="170946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="" xmlns:a16="http://schemas.microsoft.com/office/drawing/2014/main" id="{FB82E492-271C-431F-82B5-02B0401AC2B5}"/>
                </a:ext>
              </a:extLst>
            </p:cNvPr>
            <p:cNvSpPr txBox="1"/>
            <p:nvPr/>
          </p:nvSpPr>
          <p:spPr>
            <a:xfrm>
              <a:off x="1115616" y="5132809"/>
              <a:ext cx="171455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="" xmlns:a16="http://schemas.microsoft.com/office/drawing/2014/main" id="{06DE947F-6DE6-4D9F-B66C-46B421AD0911}"/>
              </a:ext>
            </a:extLst>
          </p:cNvPr>
          <p:cNvGrpSpPr/>
          <p:nvPr/>
        </p:nvGrpSpPr>
        <p:grpSpPr>
          <a:xfrm>
            <a:off x="2655610" y="3770532"/>
            <a:ext cx="1533510" cy="653763"/>
            <a:chOff x="2864666" y="5128698"/>
            <a:chExt cx="1735201" cy="871684"/>
          </a:xfrm>
        </p:grpSpPr>
        <p:sp>
          <p:nvSpPr>
            <p:cNvPr id="52" name="TextBox 51">
              <a:extLst>
                <a:ext uri="{FF2B5EF4-FFF2-40B4-BE49-F238E27FC236}">
                  <a16:creationId xmlns="" xmlns:a16="http://schemas.microsoft.com/office/drawing/2014/main" id="{6AED8C78-884D-44E1-AA38-6E6E42850E48}"/>
                </a:ext>
              </a:extLst>
            </p:cNvPr>
            <p:cNvSpPr txBox="1"/>
            <p:nvPr/>
          </p:nvSpPr>
          <p:spPr>
            <a:xfrm>
              <a:off x="2864666" y="5323274"/>
              <a:ext cx="1709467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="" xmlns:a16="http://schemas.microsoft.com/office/drawing/2014/main" id="{3FE72B34-B809-41B9-91D3-200710501291}"/>
                </a:ext>
              </a:extLst>
            </p:cNvPr>
            <p:cNvSpPr txBox="1"/>
            <p:nvPr/>
          </p:nvSpPr>
          <p:spPr>
            <a:xfrm>
              <a:off x="2885317" y="5128698"/>
              <a:ext cx="171455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="" xmlns:a16="http://schemas.microsoft.com/office/drawing/2014/main" id="{A4894090-D240-470C-B335-4CDCB5721CC7}"/>
              </a:ext>
            </a:extLst>
          </p:cNvPr>
          <p:cNvGrpSpPr/>
          <p:nvPr/>
        </p:nvGrpSpPr>
        <p:grpSpPr>
          <a:xfrm>
            <a:off x="4472907" y="3767449"/>
            <a:ext cx="1533510" cy="653763"/>
            <a:chOff x="4574516" y="5124587"/>
            <a:chExt cx="1735201" cy="871684"/>
          </a:xfrm>
        </p:grpSpPr>
        <p:sp>
          <p:nvSpPr>
            <p:cNvPr id="55" name="TextBox 54">
              <a:extLst>
                <a:ext uri="{FF2B5EF4-FFF2-40B4-BE49-F238E27FC236}">
                  <a16:creationId xmlns="" xmlns:a16="http://schemas.microsoft.com/office/drawing/2014/main" id="{07162EF7-8F01-4243-9789-B7E246503DA3}"/>
                </a:ext>
              </a:extLst>
            </p:cNvPr>
            <p:cNvSpPr txBox="1"/>
            <p:nvPr/>
          </p:nvSpPr>
          <p:spPr>
            <a:xfrm>
              <a:off x="4574516" y="5319163"/>
              <a:ext cx="1709467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="" xmlns:a16="http://schemas.microsoft.com/office/drawing/2014/main" id="{F043CD7A-2B34-4F15-95E3-0EAC7AB0135C}"/>
                </a:ext>
              </a:extLst>
            </p:cNvPr>
            <p:cNvSpPr txBox="1"/>
            <p:nvPr/>
          </p:nvSpPr>
          <p:spPr>
            <a:xfrm>
              <a:off x="4595167" y="5124587"/>
              <a:ext cx="171455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="" xmlns:a16="http://schemas.microsoft.com/office/drawing/2014/main" id="{018D6B2F-FDC9-4148-8D01-99BCF3F740CE}"/>
              </a:ext>
            </a:extLst>
          </p:cNvPr>
          <p:cNvGrpSpPr/>
          <p:nvPr/>
        </p:nvGrpSpPr>
        <p:grpSpPr>
          <a:xfrm>
            <a:off x="6462290" y="3221773"/>
            <a:ext cx="1510767" cy="661029"/>
            <a:chOff x="6543137" y="4397020"/>
            <a:chExt cx="1709467" cy="881372"/>
          </a:xfrm>
        </p:grpSpPr>
        <p:sp>
          <p:nvSpPr>
            <p:cNvPr id="58" name="TextBox 57">
              <a:extLst>
                <a:ext uri="{FF2B5EF4-FFF2-40B4-BE49-F238E27FC236}">
                  <a16:creationId xmlns="" xmlns:a16="http://schemas.microsoft.com/office/drawing/2014/main" id="{AFD52992-2736-46CC-9792-012009BA4C60}"/>
                </a:ext>
              </a:extLst>
            </p:cNvPr>
            <p:cNvSpPr txBox="1"/>
            <p:nvPr/>
          </p:nvSpPr>
          <p:spPr>
            <a:xfrm>
              <a:off x="6813052" y="4397020"/>
              <a:ext cx="116964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="" xmlns:a16="http://schemas.microsoft.com/office/drawing/2014/main" id="{302EDBFE-C316-4E4D-806A-5D630DDB09D1}"/>
                </a:ext>
              </a:extLst>
            </p:cNvPr>
            <p:cNvSpPr txBox="1"/>
            <p:nvPr/>
          </p:nvSpPr>
          <p:spPr>
            <a:xfrm>
              <a:off x="6543137" y="4601284"/>
              <a:ext cx="1709467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35CAE882-1984-4841-A9CD-1FBFD7003BC8}"/>
              </a:ext>
            </a:extLst>
          </p:cNvPr>
          <p:cNvSpPr txBox="1"/>
          <p:nvPr/>
        </p:nvSpPr>
        <p:spPr>
          <a:xfrm>
            <a:off x="1376746" y="2355169"/>
            <a:ext cx="486736" cy="2077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2013</a:t>
            </a:r>
            <a:endParaRPr lang="ko-KR" altLang="en-US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5549D5F4-2C22-401C-A39F-EA13F76B439F}"/>
              </a:ext>
            </a:extLst>
          </p:cNvPr>
          <p:cNvSpPr txBox="1"/>
          <p:nvPr/>
        </p:nvSpPr>
        <p:spPr>
          <a:xfrm>
            <a:off x="3174724" y="2355169"/>
            <a:ext cx="497309" cy="2077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2015</a:t>
            </a:r>
            <a:endParaRPr lang="ko-KR" altLang="en-US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9B1A2CFB-DBEB-4AA0-9628-1A61C8EDBBF7}"/>
              </a:ext>
            </a:extLst>
          </p:cNvPr>
          <p:cNvSpPr txBox="1"/>
          <p:nvPr/>
        </p:nvSpPr>
        <p:spPr>
          <a:xfrm>
            <a:off x="4993249" y="2355169"/>
            <a:ext cx="487334" cy="2077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2017</a:t>
            </a:r>
            <a:endParaRPr lang="ko-KR" altLang="en-US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1F5BB58D-8876-4589-A1E7-A935E92DCF54}"/>
              </a:ext>
            </a:extLst>
          </p:cNvPr>
          <p:cNvSpPr txBox="1"/>
          <p:nvPr/>
        </p:nvSpPr>
        <p:spPr>
          <a:xfrm>
            <a:off x="2291146" y="2990084"/>
            <a:ext cx="492023" cy="2077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2014</a:t>
            </a:r>
            <a:endParaRPr lang="ko-KR" altLang="en-US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72677ECB-CECC-4EA8-B2D1-7ACDD334FB54}"/>
              </a:ext>
            </a:extLst>
          </p:cNvPr>
          <p:cNvSpPr txBox="1"/>
          <p:nvPr/>
        </p:nvSpPr>
        <p:spPr>
          <a:xfrm>
            <a:off x="4078850" y="2990084"/>
            <a:ext cx="492321" cy="2077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2016</a:t>
            </a:r>
            <a:endParaRPr lang="ko-KR" altLang="en-US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2F5077F9-DC8D-4322-8211-FCDE70189660}"/>
              </a:ext>
            </a:extLst>
          </p:cNvPr>
          <p:cNvSpPr txBox="1"/>
          <p:nvPr/>
        </p:nvSpPr>
        <p:spPr>
          <a:xfrm>
            <a:off x="5897375" y="2990084"/>
            <a:ext cx="482348" cy="2077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2018</a:t>
            </a:r>
            <a:endParaRPr lang="ko-KR" altLang="en-US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="" xmlns:a16="http://schemas.microsoft.com/office/drawing/2014/main" id="{C3B2701B-E051-4269-8C5D-DF22D9D57338}"/>
              </a:ext>
            </a:extLst>
          </p:cNvPr>
          <p:cNvSpPr/>
          <p:nvPr/>
        </p:nvSpPr>
        <p:spPr>
          <a:xfrm>
            <a:off x="6845658" y="2393769"/>
            <a:ext cx="744032" cy="7440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="" xmlns:a16="http://schemas.microsoft.com/office/drawing/2014/main" id="{BB34B8F3-4B09-4E6B-A284-D5339386B550}"/>
              </a:ext>
            </a:extLst>
          </p:cNvPr>
          <p:cNvSpPr/>
          <p:nvPr/>
        </p:nvSpPr>
        <p:spPr>
          <a:xfrm>
            <a:off x="5950248" y="2579775"/>
            <a:ext cx="372017" cy="37201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="" xmlns:a16="http://schemas.microsoft.com/office/drawing/2014/main" id="{94CEF04D-1485-4D02-BB4D-D9134A65A664}"/>
              </a:ext>
            </a:extLst>
          </p:cNvPr>
          <p:cNvSpPr/>
          <p:nvPr/>
        </p:nvSpPr>
        <p:spPr>
          <a:xfrm>
            <a:off x="5047765" y="2579775"/>
            <a:ext cx="372017" cy="37201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="" xmlns:a16="http://schemas.microsoft.com/office/drawing/2014/main" id="{1EDFD1BC-BB3F-4111-948C-8FB039909681}"/>
              </a:ext>
            </a:extLst>
          </p:cNvPr>
          <p:cNvSpPr/>
          <p:nvPr/>
        </p:nvSpPr>
        <p:spPr>
          <a:xfrm>
            <a:off x="4148626" y="2579775"/>
            <a:ext cx="372017" cy="37201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="" xmlns:a16="http://schemas.microsoft.com/office/drawing/2014/main" id="{99FDB4E0-BEF9-4F5A-AB57-CBCAAD3FBF42}"/>
              </a:ext>
            </a:extLst>
          </p:cNvPr>
          <p:cNvSpPr/>
          <p:nvPr/>
        </p:nvSpPr>
        <p:spPr>
          <a:xfrm>
            <a:off x="3249489" y="2579775"/>
            <a:ext cx="372017" cy="37201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="" xmlns:a16="http://schemas.microsoft.com/office/drawing/2014/main" id="{1A913D14-EEAB-4E81-97B7-060E394B5893}"/>
              </a:ext>
            </a:extLst>
          </p:cNvPr>
          <p:cNvSpPr/>
          <p:nvPr/>
        </p:nvSpPr>
        <p:spPr>
          <a:xfrm>
            <a:off x="2350350" y="2579775"/>
            <a:ext cx="372017" cy="3720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="" xmlns:a16="http://schemas.microsoft.com/office/drawing/2014/main" id="{3B836259-F23B-42A9-858B-280F93F11DD6}"/>
              </a:ext>
            </a:extLst>
          </p:cNvPr>
          <p:cNvSpPr/>
          <p:nvPr/>
        </p:nvSpPr>
        <p:spPr>
          <a:xfrm>
            <a:off x="1451212" y="2579775"/>
            <a:ext cx="372017" cy="3720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9FABD226-BE7C-4A8E-9889-6CF6A199987B}"/>
              </a:ext>
            </a:extLst>
          </p:cNvPr>
          <p:cNvSpPr txBox="1"/>
          <p:nvPr/>
        </p:nvSpPr>
        <p:spPr>
          <a:xfrm>
            <a:off x="6951351" y="2647622"/>
            <a:ext cx="532644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2019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74" name="Rectangle 9">
            <a:extLst>
              <a:ext uri="{FF2B5EF4-FFF2-40B4-BE49-F238E27FC236}">
                <a16:creationId xmlns="" xmlns:a16="http://schemas.microsoft.com/office/drawing/2014/main" id="{750C28CC-7343-41F5-883F-50B345E105B9}"/>
              </a:ext>
            </a:extLst>
          </p:cNvPr>
          <p:cNvSpPr/>
          <p:nvPr/>
        </p:nvSpPr>
        <p:spPr>
          <a:xfrm>
            <a:off x="1515194" y="3531388"/>
            <a:ext cx="197938" cy="185288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5" name="Rounded Rectangle 5">
            <a:extLst>
              <a:ext uri="{FF2B5EF4-FFF2-40B4-BE49-F238E27FC236}">
                <a16:creationId xmlns="" xmlns:a16="http://schemas.microsoft.com/office/drawing/2014/main" id="{65F5BBAF-AFC9-4A75-BED8-77FE16D52E3A}"/>
              </a:ext>
            </a:extLst>
          </p:cNvPr>
          <p:cNvSpPr/>
          <p:nvPr/>
        </p:nvSpPr>
        <p:spPr>
          <a:xfrm flipH="1">
            <a:off x="2423217" y="1256892"/>
            <a:ext cx="235318" cy="194123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6" name="Oval 7">
            <a:extLst>
              <a:ext uri="{FF2B5EF4-FFF2-40B4-BE49-F238E27FC236}">
                <a16:creationId xmlns="" xmlns:a16="http://schemas.microsoft.com/office/drawing/2014/main" id="{CEC5DA5D-828E-4629-9D4D-23D5F8FA8C4E}"/>
              </a:ext>
            </a:extLst>
          </p:cNvPr>
          <p:cNvSpPr/>
          <p:nvPr/>
        </p:nvSpPr>
        <p:spPr>
          <a:xfrm>
            <a:off x="4222488" y="1219334"/>
            <a:ext cx="217051" cy="21705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7" name="Rounded Rectangle 27">
            <a:extLst>
              <a:ext uri="{FF2B5EF4-FFF2-40B4-BE49-F238E27FC236}">
                <a16:creationId xmlns="" xmlns:a16="http://schemas.microsoft.com/office/drawing/2014/main" id="{FB7E4C61-B2BA-42D2-9512-380C6E37F0E7}"/>
              </a:ext>
            </a:extLst>
          </p:cNvPr>
          <p:cNvSpPr/>
          <p:nvPr/>
        </p:nvSpPr>
        <p:spPr>
          <a:xfrm>
            <a:off x="5124234" y="3544103"/>
            <a:ext cx="208111" cy="159857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8" name="Rounded Rectangle 7">
            <a:extLst>
              <a:ext uri="{FF2B5EF4-FFF2-40B4-BE49-F238E27FC236}">
                <a16:creationId xmlns="" xmlns:a16="http://schemas.microsoft.com/office/drawing/2014/main" id="{EC580A0D-DAB2-442D-993E-49CE3AE0A9D1}"/>
              </a:ext>
            </a:extLst>
          </p:cNvPr>
          <p:cNvSpPr/>
          <p:nvPr/>
        </p:nvSpPr>
        <p:spPr>
          <a:xfrm>
            <a:off x="6030465" y="1222735"/>
            <a:ext cx="211583" cy="18259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9" name="Oval 21">
            <a:extLst>
              <a:ext uri="{FF2B5EF4-FFF2-40B4-BE49-F238E27FC236}">
                <a16:creationId xmlns="" xmlns:a16="http://schemas.microsoft.com/office/drawing/2014/main" id="{B9F5C4FD-FAAB-42B9-88E1-DE07F5E51CBA}"/>
              </a:ext>
            </a:extLst>
          </p:cNvPr>
          <p:cNvSpPr>
            <a:spLocks noChangeAspect="1"/>
          </p:cNvSpPr>
          <p:nvPr/>
        </p:nvSpPr>
        <p:spPr>
          <a:xfrm>
            <a:off x="3328795" y="3522644"/>
            <a:ext cx="213086" cy="21486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85714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6">
            <a:extLst>
              <a:ext uri="{FF2B5EF4-FFF2-40B4-BE49-F238E27FC236}">
                <a16:creationId xmlns="" xmlns:a16="http://schemas.microsoft.com/office/drawing/2014/main" id="{3DF3FB27-B440-4259-AA33-3D978DAB7C29}"/>
              </a:ext>
            </a:extLst>
          </p:cNvPr>
          <p:cNvGrpSpPr/>
          <p:nvPr/>
        </p:nvGrpSpPr>
        <p:grpSpPr>
          <a:xfrm>
            <a:off x="-2877" y="974640"/>
            <a:ext cx="2276441" cy="483918"/>
            <a:chOff x="3837" y="1628802"/>
            <a:chExt cx="2726778" cy="579649"/>
          </a:xfrm>
          <a:solidFill>
            <a:schemeClr val="accent6"/>
          </a:solidFill>
        </p:grpSpPr>
        <p:sp>
          <p:nvSpPr>
            <p:cNvPr id="4" name="Round Same Side Corner Rectangle 9">
              <a:extLst>
                <a:ext uri="{FF2B5EF4-FFF2-40B4-BE49-F238E27FC236}">
                  <a16:creationId xmlns="" xmlns:a16="http://schemas.microsoft.com/office/drawing/2014/main" id="{E4DE3FC1-6968-419D-B073-23581965A5E9}"/>
                </a:ext>
              </a:extLst>
            </p:cNvPr>
            <p:cNvSpPr/>
            <p:nvPr/>
          </p:nvSpPr>
          <p:spPr>
            <a:xfrm rot="5400000">
              <a:off x="414657" y="1217982"/>
              <a:ext cx="579649" cy="1401290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00"/>
            </a:p>
          </p:txBody>
        </p:sp>
        <p:sp>
          <p:nvSpPr>
            <p:cNvPr id="5" name="Round Same Side Corner Rectangle 11">
              <a:extLst>
                <a:ext uri="{FF2B5EF4-FFF2-40B4-BE49-F238E27FC236}">
                  <a16:creationId xmlns="" xmlns:a16="http://schemas.microsoft.com/office/drawing/2014/main" id="{10E71159-7330-4463-8CAC-EC32AB176DE7}"/>
                </a:ext>
              </a:extLst>
            </p:cNvPr>
            <p:cNvSpPr/>
            <p:nvPr/>
          </p:nvSpPr>
          <p:spPr>
            <a:xfrm rot="5400000">
              <a:off x="437479" y="1263872"/>
              <a:ext cx="442225" cy="1309509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00" dirty="0"/>
            </a:p>
          </p:txBody>
        </p:sp>
        <p:sp>
          <p:nvSpPr>
            <p:cNvPr id="6" name="Round Same Side Corner Rectangle 12">
              <a:extLst>
                <a:ext uri="{FF2B5EF4-FFF2-40B4-BE49-F238E27FC236}">
                  <a16:creationId xmlns="" xmlns:a16="http://schemas.microsoft.com/office/drawing/2014/main" id="{AFA0A502-BE9D-4517-A9CF-9B0568943829}"/>
                </a:ext>
              </a:extLst>
            </p:cNvPr>
            <p:cNvSpPr/>
            <p:nvPr/>
          </p:nvSpPr>
          <p:spPr>
            <a:xfrm rot="5400000">
              <a:off x="1308847" y="1839861"/>
              <a:ext cx="221112" cy="157531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00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="" xmlns:a16="http://schemas.microsoft.com/office/drawing/2014/main" id="{9598FE1E-97A9-4DE3-9659-C77FFE0AE5FD}"/>
                </a:ext>
              </a:extLst>
            </p:cNvPr>
            <p:cNvGrpSpPr/>
            <p:nvPr/>
          </p:nvGrpSpPr>
          <p:grpSpPr>
            <a:xfrm>
              <a:off x="1498169" y="1884394"/>
              <a:ext cx="1232446" cy="68463"/>
              <a:chOff x="3275856" y="2518047"/>
              <a:chExt cx="1944192" cy="108001"/>
            </a:xfrm>
            <a:grpFill/>
          </p:grpSpPr>
          <p:sp>
            <p:nvSpPr>
              <p:cNvPr id="9" name="Rectangle 8">
                <a:extLst>
                  <a:ext uri="{FF2B5EF4-FFF2-40B4-BE49-F238E27FC236}">
                    <a16:creationId xmlns="" xmlns:a16="http://schemas.microsoft.com/office/drawing/2014/main" id="{3510D2FB-290B-4819-9B8C-B0DC0035063E}"/>
                  </a:ext>
                </a:extLst>
              </p:cNvPr>
              <p:cNvSpPr/>
              <p:nvPr/>
            </p:nvSpPr>
            <p:spPr>
              <a:xfrm>
                <a:off x="3275856" y="2518047"/>
                <a:ext cx="1728192" cy="10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000"/>
              </a:p>
            </p:txBody>
          </p:sp>
          <p:sp>
            <p:nvSpPr>
              <p:cNvPr id="10" name="Right Triangle 9">
                <a:extLst>
                  <a:ext uri="{FF2B5EF4-FFF2-40B4-BE49-F238E27FC236}">
                    <a16:creationId xmlns="" xmlns:a16="http://schemas.microsoft.com/office/drawing/2014/main" id="{424565F6-A4F6-4BE0-A7D7-8C7F88FDD907}"/>
                  </a:ext>
                </a:extLst>
              </p:cNvPr>
              <p:cNvSpPr/>
              <p:nvPr/>
            </p:nvSpPr>
            <p:spPr>
              <a:xfrm rot="5400000">
                <a:off x="5058048" y="2464048"/>
                <a:ext cx="108000" cy="21600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000"/>
              </a:p>
            </p:txBody>
          </p:sp>
        </p:grpSp>
        <p:sp>
          <p:nvSpPr>
            <p:cNvPr id="8" name="Round Same Side Corner Rectangle 16">
              <a:extLst>
                <a:ext uri="{FF2B5EF4-FFF2-40B4-BE49-F238E27FC236}">
                  <a16:creationId xmlns="" xmlns:a16="http://schemas.microsoft.com/office/drawing/2014/main" id="{686F05AD-521B-4D00-A23E-7524D50CE5A2}"/>
                </a:ext>
              </a:extLst>
            </p:cNvPr>
            <p:cNvSpPr/>
            <p:nvPr/>
          </p:nvSpPr>
          <p:spPr>
            <a:xfrm rot="5400000">
              <a:off x="561835" y="1402946"/>
              <a:ext cx="359752" cy="1031359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00"/>
            </a:p>
          </p:txBody>
        </p:sp>
      </p:grpSp>
      <p:sp>
        <p:nvSpPr>
          <p:cNvPr id="11" name="Teardrop 10">
            <a:extLst>
              <a:ext uri="{FF2B5EF4-FFF2-40B4-BE49-F238E27FC236}">
                <a16:creationId xmlns="" xmlns:a16="http://schemas.microsoft.com/office/drawing/2014/main" id="{DA36E9E0-7533-471B-B737-3E31F128FCC7}"/>
              </a:ext>
            </a:extLst>
          </p:cNvPr>
          <p:cNvSpPr/>
          <p:nvPr/>
        </p:nvSpPr>
        <p:spPr>
          <a:xfrm rot="18900000">
            <a:off x="1573449" y="1840480"/>
            <a:ext cx="1215000" cy="1215000"/>
          </a:xfrm>
          <a:prstGeom prst="teardrop">
            <a:avLst>
              <a:gd name="adj" fmla="val 133882"/>
            </a:avLst>
          </a:prstGeom>
          <a:solidFill>
            <a:schemeClr val="accent4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12" name="Teardrop 11">
            <a:extLst>
              <a:ext uri="{FF2B5EF4-FFF2-40B4-BE49-F238E27FC236}">
                <a16:creationId xmlns="" xmlns:a16="http://schemas.microsoft.com/office/drawing/2014/main" id="{7B822F72-A563-4E33-A8EB-46C4FE7AA983}"/>
              </a:ext>
            </a:extLst>
          </p:cNvPr>
          <p:cNvSpPr/>
          <p:nvPr/>
        </p:nvSpPr>
        <p:spPr>
          <a:xfrm rot="18900000">
            <a:off x="3535401" y="1968617"/>
            <a:ext cx="1080000" cy="1080000"/>
          </a:xfrm>
          <a:prstGeom prst="teardrop">
            <a:avLst>
              <a:gd name="adj" fmla="val 133882"/>
            </a:avLst>
          </a:prstGeom>
          <a:solidFill>
            <a:schemeClr val="accent3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13" name="Teardrop 12">
            <a:extLst>
              <a:ext uri="{FF2B5EF4-FFF2-40B4-BE49-F238E27FC236}">
                <a16:creationId xmlns="" xmlns:a16="http://schemas.microsoft.com/office/drawing/2014/main" id="{298981A5-2A34-45C5-8E09-D6121F1FD878}"/>
              </a:ext>
            </a:extLst>
          </p:cNvPr>
          <p:cNvSpPr/>
          <p:nvPr/>
        </p:nvSpPr>
        <p:spPr>
          <a:xfrm rot="18900000">
            <a:off x="5455864" y="2166399"/>
            <a:ext cx="945000" cy="945000"/>
          </a:xfrm>
          <a:prstGeom prst="teardrop">
            <a:avLst>
              <a:gd name="adj" fmla="val 133882"/>
            </a:avLst>
          </a:prstGeom>
          <a:solidFill>
            <a:schemeClr val="accent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14" name="Teardrop 13">
            <a:extLst>
              <a:ext uri="{FF2B5EF4-FFF2-40B4-BE49-F238E27FC236}">
                <a16:creationId xmlns="" xmlns:a16="http://schemas.microsoft.com/office/drawing/2014/main" id="{7CF02181-71B5-40F6-9531-8DCE216202CF}"/>
              </a:ext>
            </a:extLst>
          </p:cNvPr>
          <p:cNvSpPr/>
          <p:nvPr/>
        </p:nvSpPr>
        <p:spPr>
          <a:xfrm rot="18900000">
            <a:off x="7402481" y="2329358"/>
            <a:ext cx="810000" cy="810000"/>
          </a:xfrm>
          <a:prstGeom prst="teardrop">
            <a:avLst>
              <a:gd name="adj" fmla="val 133882"/>
            </a:avLst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F619D359-F107-4556-865D-00898264498A}"/>
              </a:ext>
            </a:extLst>
          </p:cNvPr>
          <p:cNvSpPr/>
          <p:nvPr/>
        </p:nvSpPr>
        <p:spPr>
          <a:xfrm>
            <a:off x="-13696" y="3299645"/>
            <a:ext cx="9153000" cy="54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327A3D95-996F-47F0-BA01-29EB65B3309C}"/>
              </a:ext>
            </a:extLst>
          </p:cNvPr>
          <p:cNvGrpSpPr/>
          <p:nvPr/>
        </p:nvGrpSpPr>
        <p:grpSpPr>
          <a:xfrm>
            <a:off x="1543508" y="3512897"/>
            <a:ext cx="1274885" cy="809102"/>
            <a:chOff x="803640" y="3362835"/>
            <a:chExt cx="2059657" cy="1078802"/>
          </a:xfrm>
        </p:grpSpPr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C2C52425-53FB-4FD6-8AB6-08AB59D6BBE7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C4FA1BBF-4CE5-4B59-940C-DA5349221CE3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9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2E91F32D-E9D1-4903-8469-6B6194B14961}"/>
              </a:ext>
            </a:extLst>
          </p:cNvPr>
          <p:cNvGrpSpPr/>
          <p:nvPr/>
        </p:nvGrpSpPr>
        <p:grpSpPr>
          <a:xfrm>
            <a:off x="3419019" y="3512897"/>
            <a:ext cx="1274885" cy="809102"/>
            <a:chOff x="803640" y="3362835"/>
            <a:chExt cx="2059657" cy="1078802"/>
          </a:xfrm>
        </p:grpSpPr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9CC7F76C-3BCD-43FD-87C9-A0F4339E0123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0611A58C-096D-4385-A14E-EFEDA6D760D0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9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64466A9C-9B1D-42B9-B278-572B67330A32}"/>
              </a:ext>
            </a:extLst>
          </p:cNvPr>
          <p:cNvGrpSpPr/>
          <p:nvPr/>
        </p:nvGrpSpPr>
        <p:grpSpPr>
          <a:xfrm>
            <a:off x="5294529" y="3512897"/>
            <a:ext cx="1274885" cy="809102"/>
            <a:chOff x="803640" y="3362835"/>
            <a:chExt cx="2059657" cy="1078802"/>
          </a:xfrm>
        </p:grpSpPr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6BB122BD-FE19-4AE8-A796-FB6779983762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6914F1F3-E18D-4E27-A4D6-56A17198FCD9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9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F3F9D511-758C-4116-9DB6-D7D7C5FFD07E}"/>
              </a:ext>
            </a:extLst>
          </p:cNvPr>
          <p:cNvGrpSpPr/>
          <p:nvPr/>
        </p:nvGrpSpPr>
        <p:grpSpPr>
          <a:xfrm>
            <a:off x="7170040" y="3512898"/>
            <a:ext cx="1274885" cy="809102"/>
            <a:chOff x="803640" y="3362835"/>
            <a:chExt cx="2059657" cy="1078802"/>
          </a:xfrm>
        </p:grpSpPr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C5ED995F-3D12-4D34-8DC7-8006B1511B74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8EC83269-CFF6-4AB3-9F9B-39847E5AB4F8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9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28" name="Oval 27">
            <a:extLst>
              <a:ext uri="{FF2B5EF4-FFF2-40B4-BE49-F238E27FC236}">
                <a16:creationId xmlns="" xmlns:a16="http://schemas.microsoft.com/office/drawing/2014/main" id="{F40586D8-7682-41F8-9675-C6A211613F39}"/>
              </a:ext>
            </a:extLst>
          </p:cNvPr>
          <p:cNvSpPr/>
          <p:nvPr/>
        </p:nvSpPr>
        <p:spPr>
          <a:xfrm>
            <a:off x="2070082" y="3219378"/>
            <a:ext cx="200099" cy="200099"/>
          </a:xfrm>
          <a:prstGeom prst="ellipse">
            <a:avLst/>
          </a:prstGeom>
          <a:solidFill>
            <a:schemeClr val="accent4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29" name="Oval 28">
            <a:extLst>
              <a:ext uri="{FF2B5EF4-FFF2-40B4-BE49-F238E27FC236}">
                <a16:creationId xmlns="" xmlns:a16="http://schemas.microsoft.com/office/drawing/2014/main" id="{29C431E0-B041-4B71-A502-A00B9792AE0A}"/>
              </a:ext>
            </a:extLst>
          </p:cNvPr>
          <p:cNvSpPr/>
          <p:nvPr/>
        </p:nvSpPr>
        <p:spPr>
          <a:xfrm>
            <a:off x="3949198" y="3219378"/>
            <a:ext cx="200099" cy="200099"/>
          </a:xfrm>
          <a:prstGeom prst="ellipse">
            <a:avLst/>
          </a:prstGeom>
          <a:solidFill>
            <a:schemeClr val="accent3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DF7C0E4E-1C30-4696-BAE9-124DC5AAF374}"/>
              </a:ext>
            </a:extLst>
          </p:cNvPr>
          <p:cNvSpPr/>
          <p:nvPr/>
        </p:nvSpPr>
        <p:spPr>
          <a:xfrm>
            <a:off x="5828315" y="3219378"/>
            <a:ext cx="200099" cy="200099"/>
          </a:xfrm>
          <a:prstGeom prst="ellipse">
            <a:avLst/>
          </a:prstGeom>
          <a:solidFill>
            <a:schemeClr val="accent2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31" name="Oval 30">
            <a:extLst>
              <a:ext uri="{FF2B5EF4-FFF2-40B4-BE49-F238E27FC236}">
                <a16:creationId xmlns="" xmlns:a16="http://schemas.microsoft.com/office/drawing/2014/main" id="{7D04033C-DF07-441D-9556-317EC4DA1883}"/>
              </a:ext>
            </a:extLst>
          </p:cNvPr>
          <p:cNvSpPr/>
          <p:nvPr/>
        </p:nvSpPr>
        <p:spPr>
          <a:xfrm>
            <a:off x="7707431" y="3219379"/>
            <a:ext cx="200099" cy="200099"/>
          </a:xfrm>
          <a:prstGeom prst="ellipse">
            <a:avLst/>
          </a:prstGeom>
          <a:solidFill>
            <a:schemeClr val="accent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37" name="Heart 17">
            <a:extLst>
              <a:ext uri="{FF2B5EF4-FFF2-40B4-BE49-F238E27FC236}">
                <a16:creationId xmlns="" xmlns:a16="http://schemas.microsoft.com/office/drawing/2014/main" id="{82939584-6704-4398-8D6B-850C8C686637}"/>
              </a:ext>
            </a:extLst>
          </p:cNvPr>
          <p:cNvSpPr/>
          <p:nvPr/>
        </p:nvSpPr>
        <p:spPr>
          <a:xfrm>
            <a:off x="2005184" y="2353855"/>
            <a:ext cx="349235" cy="342413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ounded Rectangle 25">
            <a:extLst>
              <a:ext uri="{FF2B5EF4-FFF2-40B4-BE49-F238E27FC236}">
                <a16:creationId xmlns="" xmlns:a16="http://schemas.microsoft.com/office/drawing/2014/main" id="{6C2BAA4D-D3FF-411C-966F-416C0E5E7117}"/>
              </a:ext>
            </a:extLst>
          </p:cNvPr>
          <p:cNvSpPr/>
          <p:nvPr/>
        </p:nvSpPr>
        <p:spPr>
          <a:xfrm>
            <a:off x="7633418" y="2594980"/>
            <a:ext cx="346707" cy="292202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ounded Rectangle 40">
            <a:extLst>
              <a:ext uri="{FF2B5EF4-FFF2-40B4-BE49-F238E27FC236}">
                <a16:creationId xmlns="" xmlns:a16="http://schemas.microsoft.com/office/drawing/2014/main" id="{47B68167-2116-4385-B4F8-ABA29E7ADDA1}"/>
              </a:ext>
            </a:extLst>
          </p:cNvPr>
          <p:cNvSpPr/>
          <p:nvPr/>
        </p:nvSpPr>
        <p:spPr>
          <a:xfrm rot="2942052">
            <a:off x="3917433" y="2381670"/>
            <a:ext cx="322278" cy="342855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Rounded Rectangle 17">
            <a:extLst>
              <a:ext uri="{FF2B5EF4-FFF2-40B4-BE49-F238E27FC236}">
                <a16:creationId xmlns="" xmlns:a16="http://schemas.microsoft.com/office/drawing/2014/main" id="{D66A0858-95E9-4E51-9B71-22F135F0145B}"/>
              </a:ext>
            </a:extLst>
          </p:cNvPr>
          <p:cNvSpPr>
            <a:spLocks noChangeAspect="1"/>
          </p:cNvSpPr>
          <p:nvPr/>
        </p:nvSpPr>
        <p:spPr>
          <a:xfrm>
            <a:off x="5812373" y="2447981"/>
            <a:ext cx="231981" cy="369099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99480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6012DE67-6C1E-4B4B-92A4-1F4C2DEDF208}"/>
              </a:ext>
            </a:extLst>
          </p:cNvPr>
          <p:cNvSpPr/>
          <p:nvPr/>
        </p:nvSpPr>
        <p:spPr>
          <a:xfrm>
            <a:off x="1159" y="2596010"/>
            <a:ext cx="3717701" cy="40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351F7D41-3C42-4B85-9CCF-92E470111DE0}"/>
              </a:ext>
            </a:extLst>
          </p:cNvPr>
          <p:cNvSpPr/>
          <p:nvPr/>
        </p:nvSpPr>
        <p:spPr>
          <a:xfrm rot="10800000">
            <a:off x="5425141" y="2596010"/>
            <a:ext cx="3718859" cy="4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grpSp>
        <p:nvGrpSpPr>
          <p:cNvPr id="47" name="그룹 4">
            <a:extLst>
              <a:ext uri="{FF2B5EF4-FFF2-40B4-BE49-F238E27FC236}">
                <a16:creationId xmlns="" xmlns:a16="http://schemas.microsoft.com/office/drawing/2014/main" id="{CC90342D-3B26-474E-8BA9-AFC81C30999E}"/>
              </a:ext>
            </a:extLst>
          </p:cNvPr>
          <p:cNvGrpSpPr/>
          <p:nvPr/>
        </p:nvGrpSpPr>
        <p:grpSpPr>
          <a:xfrm>
            <a:off x="3276313" y="1326947"/>
            <a:ext cx="2591378" cy="2925667"/>
            <a:chOff x="4613536" y="2164199"/>
            <a:chExt cx="2956435" cy="3337816"/>
          </a:xfrm>
        </p:grpSpPr>
        <p:sp>
          <p:nvSpPr>
            <p:cNvPr id="48" name="Pie 14">
              <a:extLst>
                <a:ext uri="{FF2B5EF4-FFF2-40B4-BE49-F238E27FC236}">
                  <a16:creationId xmlns="" xmlns:a16="http://schemas.microsoft.com/office/drawing/2014/main" id="{4A303D82-4AD0-47EB-A952-88440AB147B8}"/>
                </a:ext>
              </a:extLst>
            </p:cNvPr>
            <p:cNvSpPr/>
            <p:nvPr/>
          </p:nvSpPr>
          <p:spPr>
            <a:xfrm>
              <a:off x="4613536" y="2363855"/>
              <a:ext cx="2920588" cy="2920588"/>
            </a:xfrm>
            <a:prstGeom prst="pie">
              <a:avLst>
                <a:gd name="adj1" fmla="val 10775528"/>
                <a:gd name="adj2" fmla="val 162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00">
                <a:solidFill>
                  <a:schemeClr val="tx1"/>
                </a:solidFill>
              </a:endParaRPr>
            </a:p>
          </p:txBody>
        </p:sp>
        <p:sp>
          <p:nvSpPr>
            <p:cNvPr id="49" name="Pie 22">
              <a:extLst>
                <a:ext uri="{FF2B5EF4-FFF2-40B4-BE49-F238E27FC236}">
                  <a16:creationId xmlns="" xmlns:a16="http://schemas.microsoft.com/office/drawing/2014/main" id="{3711BEB3-379E-4F1F-905B-A982C2FCF04A}"/>
                </a:ext>
              </a:extLst>
            </p:cNvPr>
            <p:cNvSpPr/>
            <p:nvPr/>
          </p:nvSpPr>
          <p:spPr>
            <a:xfrm rot="10800000">
              <a:off x="4649383" y="2381767"/>
              <a:ext cx="2920588" cy="2920588"/>
            </a:xfrm>
            <a:prstGeom prst="pie">
              <a:avLst>
                <a:gd name="adj1" fmla="val 10775528"/>
                <a:gd name="adj2" fmla="val 1620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00">
                <a:solidFill>
                  <a:schemeClr val="tx1"/>
                </a:solidFill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="" xmlns:a16="http://schemas.microsoft.com/office/drawing/2014/main" id="{3A1DA3CD-8333-4FC1-ABC5-235D871E8D42}"/>
                </a:ext>
              </a:extLst>
            </p:cNvPr>
            <p:cNvSpPr/>
            <p:nvPr/>
          </p:nvSpPr>
          <p:spPr>
            <a:xfrm>
              <a:off x="5118427" y="2853991"/>
              <a:ext cx="1946652" cy="1946652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00"/>
            </a:p>
          </p:txBody>
        </p:sp>
        <p:sp>
          <p:nvSpPr>
            <p:cNvPr id="51" name="Isosceles Triangle 50">
              <a:extLst>
                <a:ext uri="{FF2B5EF4-FFF2-40B4-BE49-F238E27FC236}">
                  <a16:creationId xmlns="" xmlns:a16="http://schemas.microsoft.com/office/drawing/2014/main" id="{D344692D-CC5B-4069-9725-4E11FC4B799E}"/>
                </a:ext>
              </a:extLst>
            </p:cNvPr>
            <p:cNvSpPr/>
            <p:nvPr/>
          </p:nvSpPr>
          <p:spPr>
            <a:xfrm rot="5400000">
              <a:off x="5911556" y="2299861"/>
              <a:ext cx="847738" cy="57641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00"/>
            </a:p>
          </p:txBody>
        </p:sp>
        <p:sp>
          <p:nvSpPr>
            <p:cNvPr id="52" name="Isosceles Triangle 51">
              <a:extLst>
                <a:ext uri="{FF2B5EF4-FFF2-40B4-BE49-F238E27FC236}">
                  <a16:creationId xmlns="" xmlns:a16="http://schemas.microsoft.com/office/drawing/2014/main" id="{4EC06A36-9B13-434A-BE79-66F301E7DBFA}"/>
                </a:ext>
              </a:extLst>
            </p:cNvPr>
            <p:cNvSpPr/>
            <p:nvPr/>
          </p:nvSpPr>
          <p:spPr>
            <a:xfrm rot="16200000">
              <a:off x="5424212" y="4789939"/>
              <a:ext cx="847738" cy="576413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00"/>
            </a:p>
          </p:txBody>
        </p:sp>
      </p:grpSp>
      <p:sp>
        <p:nvSpPr>
          <p:cNvPr id="53" name="Oval 52">
            <a:extLst>
              <a:ext uri="{FF2B5EF4-FFF2-40B4-BE49-F238E27FC236}">
                <a16:creationId xmlns="" xmlns:a16="http://schemas.microsoft.com/office/drawing/2014/main" id="{87029278-59D0-4A7E-89DC-561D7A85624A}"/>
              </a:ext>
            </a:extLst>
          </p:cNvPr>
          <p:cNvSpPr/>
          <p:nvPr/>
        </p:nvSpPr>
        <p:spPr>
          <a:xfrm>
            <a:off x="4100162" y="2317941"/>
            <a:ext cx="943679" cy="94367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105D1702-47A7-48BC-A24F-F10A17BD2ABB}"/>
              </a:ext>
            </a:extLst>
          </p:cNvPr>
          <p:cNvSpPr txBox="1"/>
          <p:nvPr/>
        </p:nvSpPr>
        <p:spPr>
          <a:xfrm>
            <a:off x="5994313" y="2665868"/>
            <a:ext cx="1911305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1EA77F38-EB74-4857-84DA-450203B29595}"/>
              </a:ext>
            </a:extLst>
          </p:cNvPr>
          <p:cNvSpPr txBox="1"/>
          <p:nvPr/>
        </p:nvSpPr>
        <p:spPr>
          <a:xfrm>
            <a:off x="1217853" y="2665868"/>
            <a:ext cx="1938629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54071B91-1DFF-4BE4-8270-DB312692F01B}"/>
              </a:ext>
            </a:extLst>
          </p:cNvPr>
          <p:cNvSpPr txBox="1"/>
          <p:nvPr/>
        </p:nvSpPr>
        <p:spPr>
          <a:xfrm>
            <a:off x="5966988" y="3100975"/>
            <a:ext cx="2501152" cy="7617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ko-KR" sz="9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9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r>
              <a:rPr lang="en-US" altLang="ko-KR" sz="9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I hope and I believe that this Template will your Time, Money and Reputation.       </a:t>
            </a:r>
            <a:endParaRPr lang="ko-KR" altLang="en-US" sz="9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6D73B898-ED1B-448B-BAC1-D920D4B08635}"/>
              </a:ext>
            </a:extLst>
          </p:cNvPr>
          <p:cNvSpPr txBox="1"/>
          <p:nvPr/>
        </p:nvSpPr>
        <p:spPr>
          <a:xfrm>
            <a:off x="655983" y="1732417"/>
            <a:ext cx="2500499" cy="7617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/>
            <a:r>
              <a:rPr lang="en-US" altLang="ko-KR" sz="9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9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pPr algn="r"/>
            <a:r>
              <a:rPr lang="en-US" altLang="ko-KR" sz="9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I hope and I believe that this Template will your Time, Money and Reputation.       </a:t>
            </a:r>
            <a:endParaRPr lang="ko-KR" altLang="en-US" sz="9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Oval 8">
            <a:extLst>
              <a:ext uri="{FF2B5EF4-FFF2-40B4-BE49-F238E27FC236}">
                <a16:creationId xmlns=""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4234544" y="2459313"/>
            <a:ext cx="674912" cy="678393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</p:spTree>
    <p:extLst>
      <p:ext uri="{BB962C8B-B14F-4D97-AF65-F5344CB8AC3E}">
        <p14:creationId xmlns:p14="http://schemas.microsoft.com/office/powerpoint/2010/main" val="1685210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ircle: Hollow 2">
            <a:extLst>
              <a:ext uri="{FF2B5EF4-FFF2-40B4-BE49-F238E27FC236}">
                <a16:creationId xmlns="" xmlns:a16="http://schemas.microsoft.com/office/drawing/2014/main" id="{C0A7B791-D56B-4AC2-A60F-53EEC5785E22}"/>
              </a:ext>
            </a:extLst>
          </p:cNvPr>
          <p:cNvSpPr>
            <a:spLocks noChangeAspect="1"/>
          </p:cNvSpPr>
          <p:nvPr/>
        </p:nvSpPr>
        <p:spPr>
          <a:xfrm>
            <a:off x="5471157" y="1322065"/>
            <a:ext cx="2743200" cy="2743200"/>
          </a:xfrm>
          <a:prstGeom prst="donut">
            <a:avLst>
              <a:gd name="adj" fmla="val 18423"/>
            </a:avLst>
          </a:prstGeom>
          <a:solidFill>
            <a:schemeClr val="bg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A181DC29-8C0F-46E2-AD33-C02B6016F878}"/>
              </a:ext>
            </a:extLst>
          </p:cNvPr>
          <p:cNvSpPr/>
          <p:nvPr/>
        </p:nvSpPr>
        <p:spPr>
          <a:xfrm>
            <a:off x="6156957" y="2007865"/>
            <a:ext cx="1371600" cy="13716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F7F83675-EF31-483A-8929-4FE1A77682E2}"/>
              </a:ext>
            </a:extLst>
          </p:cNvPr>
          <p:cNvSpPr>
            <a:spLocks noChangeAspect="1"/>
          </p:cNvSpPr>
          <p:nvPr/>
        </p:nvSpPr>
        <p:spPr>
          <a:xfrm>
            <a:off x="4956807" y="807715"/>
            <a:ext cx="3771900" cy="37719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48D0DA70-EE0C-47BC-942A-2D81B4C77C57}"/>
              </a:ext>
            </a:extLst>
          </p:cNvPr>
          <p:cNvSpPr>
            <a:spLocks noChangeAspect="1"/>
          </p:cNvSpPr>
          <p:nvPr/>
        </p:nvSpPr>
        <p:spPr>
          <a:xfrm>
            <a:off x="4534626" y="402812"/>
            <a:ext cx="4579978" cy="457997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2C03D509-8874-4515-A3F2-2429F7506825}"/>
              </a:ext>
            </a:extLst>
          </p:cNvPr>
          <p:cNvSpPr/>
          <p:nvPr/>
        </p:nvSpPr>
        <p:spPr>
          <a:xfrm>
            <a:off x="6790704" y="1952171"/>
            <a:ext cx="98860" cy="988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4FA0A653-9A57-4D23-8885-9BAEE4D74DFC}"/>
              </a:ext>
            </a:extLst>
          </p:cNvPr>
          <p:cNvSpPr/>
          <p:nvPr/>
        </p:nvSpPr>
        <p:spPr>
          <a:xfrm>
            <a:off x="7367919" y="2972766"/>
            <a:ext cx="98860" cy="988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A2845643-1BF4-4244-AA81-0C3C8571C7E2}"/>
              </a:ext>
            </a:extLst>
          </p:cNvPr>
          <p:cNvSpPr/>
          <p:nvPr/>
        </p:nvSpPr>
        <p:spPr>
          <a:xfrm>
            <a:off x="6178173" y="2972766"/>
            <a:ext cx="98860" cy="988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36F52E91-EE0C-47C8-90FB-84FEE44B16AC}"/>
              </a:ext>
            </a:extLst>
          </p:cNvPr>
          <p:cNvSpPr/>
          <p:nvPr/>
        </p:nvSpPr>
        <p:spPr>
          <a:xfrm>
            <a:off x="7367919" y="2318759"/>
            <a:ext cx="98860" cy="988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6338A906-DA27-4809-9120-BB3AEB0EF488}"/>
              </a:ext>
            </a:extLst>
          </p:cNvPr>
          <p:cNvSpPr/>
          <p:nvPr/>
        </p:nvSpPr>
        <p:spPr>
          <a:xfrm>
            <a:off x="6178173" y="2318759"/>
            <a:ext cx="98860" cy="988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63794685-298B-451E-8EF2-3A0346C23535}"/>
              </a:ext>
            </a:extLst>
          </p:cNvPr>
          <p:cNvSpPr/>
          <p:nvPr/>
        </p:nvSpPr>
        <p:spPr>
          <a:xfrm>
            <a:off x="6790704" y="3308655"/>
            <a:ext cx="98860" cy="988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D7846DA1-DB3F-46B1-84F7-B11CE38B6682}"/>
              </a:ext>
            </a:extLst>
          </p:cNvPr>
          <p:cNvSpPr/>
          <p:nvPr/>
        </p:nvSpPr>
        <p:spPr>
          <a:xfrm>
            <a:off x="6520827" y="3651321"/>
            <a:ext cx="607579" cy="607579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FF4F65BB-5E30-41CA-98A7-A12F7CF251B7}"/>
              </a:ext>
            </a:extLst>
          </p:cNvPr>
          <p:cNvSpPr/>
          <p:nvPr/>
        </p:nvSpPr>
        <p:spPr>
          <a:xfrm>
            <a:off x="5446048" y="1806581"/>
            <a:ext cx="607579" cy="607579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9BABE7F6-D697-4D57-B0AD-EA9B051D0F0B}"/>
              </a:ext>
            </a:extLst>
          </p:cNvPr>
          <p:cNvSpPr/>
          <p:nvPr/>
        </p:nvSpPr>
        <p:spPr>
          <a:xfrm>
            <a:off x="7567932" y="3018854"/>
            <a:ext cx="607579" cy="607579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07418E80-9910-4D2B-8205-4EFC014C4BC2}"/>
              </a:ext>
            </a:extLst>
          </p:cNvPr>
          <p:cNvSpPr/>
          <p:nvPr/>
        </p:nvSpPr>
        <p:spPr>
          <a:xfrm>
            <a:off x="6520827" y="1166679"/>
            <a:ext cx="607579" cy="607579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0AF1464E-2FEB-4BDA-A3B4-3CCE090B66F0}"/>
              </a:ext>
            </a:extLst>
          </p:cNvPr>
          <p:cNvSpPr/>
          <p:nvPr/>
        </p:nvSpPr>
        <p:spPr>
          <a:xfrm>
            <a:off x="5399403" y="2876661"/>
            <a:ext cx="607579" cy="607579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4DD4B18B-4D2A-4E1F-ABF8-42A04156ABBD}"/>
              </a:ext>
            </a:extLst>
          </p:cNvPr>
          <p:cNvSpPr/>
          <p:nvPr/>
        </p:nvSpPr>
        <p:spPr>
          <a:xfrm>
            <a:off x="7645189" y="1911030"/>
            <a:ext cx="607579" cy="607579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20" name="Isosceles Triangle 51">
            <a:extLst>
              <a:ext uri="{FF2B5EF4-FFF2-40B4-BE49-F238E27FC236}">
                <a16:creationId xmlns="" xmlns:a16="http://schemas.microsoft.com/office/drawing/2014/main" id="{0E56D140-A3BC-418B-9B4B-F881CD224CD4}"/>
              </a:ext>
            </a:extLst>
          </p:cNvPr>
          <p:cNvSpPr/>
          <p:nvPr/>
        </p:nvSpPr>
        <p:spPr>
          <a:xfrm>
            <a:off x="5588849" y="3096601"/>
            <a:ext cx="228688" cy="167698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1" name="Oval 7">
            <a:extLst>
              <a:ext uri="{FF2B5EF4-FFF2-40B4-BE49-F238E27FC236}">
                <a16:creationId xmlns="" xmlns:a16="http://schemas.microsoft.com/office/drawing/2014/main" id="{62A0B26B-E8A9-41C0-803B-3C2855B215B7}"/>
              </a:ext>
            </a:extLst>
          </p:cNvPr>
          <p:cNvSpPr/>
          <p:nvPr/>
        </p:nvSpPr>
        <p:spPr>
          <a:xfrm>
            <a:off x="6700576" y="3831070"/>
            <a:ext cx="248078" cy="24807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Rounded Rectangle 27">
            <a:extLst>
              <a:ext uri="{FF2B5EF4-FFF2-40B4-BE49-F238E27FC236}">
                <a16:creationId xmlns="" xmlns:a16="http://schemas.microsoft.com/office/drawing/2014/main" id="{FC17F542-AB7D-4B5B-908B-CF69F591AF9E}"/>
              </a:ext>
            </a:extLst>
          </p:cNvPr>
          <p:cNvSpPr/>
          <p:nvPr/>
        </p:nvSpPr>
        <p:spPr>
          <a:xfrm>
            <a:off x="5630908" y="2019015"/>
            <a:ext cx="237859" cy="182708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Rounded Rectangle 7">
            <a:extLst>
              <a:ext uri="{FF2B5EF4-FFF2-40B4-BE49-F238E27FC236}">
                <a16:creationId xmlns="" xmlns:a16="http://schemas.microsoft.com/office/drawing/2014/main" id="{1DFA8180-4F6C-4607-B801-B743D1B5237A}"/>
              </a:ext>
            </a:extLst>
          </p:cNvPr>
          <p:cNvSpPr/>
          <p:nvPr/>
        </p:nvSpPr>
        <p:spPr>
          <a:xfrm>
            <a:off x="6703702" y="1366122"/>
            <a:ext cx="241828" cy="20869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Round Same Side Corner Rectangle 36">
            <a:extLst>
              <a:ext uri="{FF2B5EF4-FFF2-40B4-BE49-F238E27FC236}">
                <a16:creationId xmlns="" xmlns:a16="http://schemas.microsoft.com/office/drawing/2014/main" id="{4EFBEAA9-660E-4EE6-AD18-B71679DA8515}"/>
              </a:ext>
            </a:extLst>
          </p:cNvPr>
          <p:cNvSpPr/>
          <p:nvPr/>
        </p:nvSpPr>
        <p:spPr>
          <a:xfrm>
            <a:off x="7826120" y="2117685"/>
            <a:ext cx="245715" cy="194267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자유형 176">
            <a:extLst>
              <a:ext uri="{FF2B5EF4-FFF2-40B4-BE49-F238E27FC236}">
                <a16:creationId xmlns="" xmlns:a16="http://schemas.microsoft.com/office/drawing/2014/main" id="{C64A15B9-55C0-4B6A-9B1F-2F2EA36C2192}"/>
              </a:ext>
            </a:extLst>
          </p:cNvPr>
          <p:cNvSpPr/>
          <p:nvPr/>
        </p:nvSpPr>
        <p:spPr>
          <a:xfrm>
            <a:off x="7732212" y="3176217"/>
            <a:ext cx="279020" cy="292852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590979FF-61BC-4DC5-8BD9-8A5CBAB93D27}"/>
              </a:ext>
            </a:extLst>
          </p:cNvPr>
          <p:cNvGrpSpPr/>
          <p:nvPr/>
        </p:nvGrpSpPr>
        <p:grpSpPr>
          <a:xfrm>
            <a:off x="6378520" y="2197576"/>
            <a:ext cx="904757" cy="1017536"/>
            <a:chOff x="7322277" y="4321169"/>
            <a:chExt cx="1919053" cy="2158265"/>
          </a:xfrm>
          <a:solidFill>
            <a:schemeClr val="bg1"/>
          </a:solidFill>
        </p:grpSpPr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04DB4DAE-1BA3-4EC7-8CB4-F9BB5C97F7FD}"/>
                </a:ext>
              </a:extLst>
            </p:cNvPr>
            <p:cNvSpPr/>
            <p:nvPr/>
          </p:nvSpPr>
          <p:spPr>
            <a:xfrm>
              <a:off x="7992414" y="5103900"/>
              <a:ext cx="575537" cy="575537"/>
            </a:xfrm>
            <a:custGeom>
              <a:avLst/>
              <a:gdLst>
                <a:gd name="connsiteX0" fmla="*/ 298183 w 575537"/>
                <a:gd name="connsiteY0" fmla="*/ 531276 h 575537"/>
                <a:gd name="connsiteX1" fmla="*/ 531276 w 575537"/>
                <a:gd name="connsiteY1" fmla="*/ 298183 h 575537"/>
                <a:gd name="connsiteX2" fmla="*/ 298183 w 575537"/>
                <a:gd name="connsiteY2" fmla="*/ 65091 h 575537"/>
                <a:gd name="connsiteX3" fmla="*/ 65091 w 575537"/>
                <a:gd name="connsiteY3" fmla="*/ 298183 h 575537"/>
                <a:gd name="connsiteX4" fmla="*/ 298183 w 575537"/>
                <a:gd name="connsiteY4" fmla="*/ 531276 h 575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5537" h="575537">
                  <a:moveTo>
                    <a:pt x="298183" y="531276"/>
                  </a:moveTo>
                  <a:cubicBezTo>
                    <a:pt x="427679" y="531276"/>
                    <a:pt x="531276" y="424801"/>
                    <a:pt x="531276" y="298183"/>
                  </a:cubicBezTo>
                  <a:cubicBezTo>
                    <a:pt x="531276" y="168687"/>
                    <a:pt x="424801" y="65091"/>
                    <a:pt x="298183" y="65091"/>
                  </a:cubicBezTo>
                  <a:cubicBezTo>
                    <a:pt x="168687" y="65091"/>
                    <a:pt x="65091" y="171565"/>
                    <a:pt x="65091" y="298183"/>
                  </a:cubicBezTo>
                  <a:cubicBezTo>
                    <a:pt x="65091" y="424801"/>
                    <a:pt x="168687" y="531276"/>
                    <a:pt x="298183" y="531276"/>
                  </a:cubicBezTo>
                  <a:close/>
                </a:path>
              </a:pathLst>
            </a:custGeom>
            <a:grpFill/>
            <a:ln w="2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11C7BEEF-E1D4-45E7-9B64-7DBF32BEBC14}"/>
                </a:ext>
              </a:extLst>
            </p:cNvPr>
            <p:cNvSpPr/>
            <p:nvPr/>
          </p:nvSpPr>
          <p:spPr>
            <a:xfrm>
              <a:off x="7322277" y="4745313"/>
              <a:ext cx="1899274" cy="1237406"/>
            </a:xfrm>
            <a:custGeom>
              <a:avLst/>
              <a:gdLst>
                <a:gd name="connsiteX0" fmla="*/ 1860403 w 1899273"/>
                <a:gd name="connsiteY0" fmla="*/ 158931 h 1237405"/>
                <a:gd name="connsiteX1" fmla="*/ 784148 w 1899273"/>
                <a:gd name="connsiteY1" fmla="*/ 345981 h 1237405"/>
                <a:gd name="connsiteX2" fmla="*/ 84870 w 1899273"/>
                <a:gd name="connsiteY2" fmla="*/ 1183388 h 1237405"/>
                <a:gd name="connsiteX3" fmla="*/ 139546 w 1899273"/>
                <a:gd name="connsiteY3" fmla="*/ 1151733 h 1237405"/>
                <a:gd name="connsiteX4" fmla="*/ 815803 w 1899273"/>
                <a:gd name="connsiteY4" fmla="*/ 400657 h 1237405"/>
                <a:gd name="connsiteX5" fmla="*/ 1805727 w 1899273"/>
                <a:gd name="connsiteY5" fmla="*/ 190586 h 1237405"/>
                <a:gd name="connsiteX6" fmla="*/ 1860403 w 1899273"/>
                <a:gd name="connsiteY6" fmla="*/ 158931 h 1237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9273" h="1237405">
                  <a:moveTo>
                    <a:pt x="1860403" y="158931"/>
                  </a:moveTo>
                  <a:cubicBezTo>
                    <a:pt x="1756807" y="-19486"/>
                    <a:pt x="1276233" y="63967"/>
                    <a:pt x="784148" y="345981"/>
                  </a:cubicBezTo>
                  <a:cubicBezTo>
                    <a:pt x="294941" y="627994"/>
                    <a:pt x="-18726" y="1002093"/>
                    <a:pt x="84870" y="1183388"/>
                  </a:cubicBezTo>
                  <a:lnTo>
                    <a:pt x="139546" y="1151733"/>
                  </a:lnTo>
                  <a:cubicBezTo>
                    <a:pt x="53216" y="1002093"/>
                    <a:pt x="358251" y="665404"/>
                    <a:pt x="815803" y="400657"/>
                  </a:cubicBezTo>
                  <a:cubicBezTo>
                    <a:pt x="1276233" y="135910"/>
                    <a:pt x="1719397" y="40946"/>
                    <a:pt x="1805727" y="190586"/>
                  </a:cubicBezTo>
                  <a:lnTo>
                    <a:pt x="1860403" y="158931"/>
                  </a:lnTo>
                  <a:close/>
                </a:path>
              </a:pathLst>
            </a:custGeom>
            <a:grpFill/>
            <a:ln w="2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1638CAA8-EB3E-4444-A918-EB2D11B74A16}"/>
                </a:ext>
              </a:extLst>
            </p:cNvPr>
            <p:cNvSpPr/>
            <p:nvPr/>
          </p:nvSpPr>
          <p:spPr>
            <a:xfrm>
              <a:off x="7342056" y="4839153"/>
              <a:ext cx="1899274" cy="1237406"/>
            </a:xfrm>
            <a:custGeom>
              <a:avLst/>
              <a:gdLst>
                <a:gd name="connsiteX0" fmla="*/ 1840624 w 1899273"/>
                <a:gd name="connsiteY0" fmla="*/ 65091 h 1237405"/>
                <a:gd name="connsiteX1" fmla="*/ 1138468 w 1899273"/>
                <a:gd name="connsiteY1" fmla="*/ 899620 h 1237405"/>
                <a:gd name="connsiteX2" fmla="*/ 65091 w 1899273"/>
                <a:gd name="connsiteY2" fmla="*/ 1089547 h 1237405"/>
                <a:gd name="connsiteX3" fmla="*/ 119767 w 1899273"/>
                <a:gd name="connsiteY3" fmla="*/ 1057893 h 1237405"/>
                <a:gd name="connsiteX4" fmla="*/ 1109691 w 1899273"/>
                <a:gd name="connsiteY4" fmla="*/ 847822 h 1237405"/>
                <a:gd name="connsiteX5" fmla="*/ 1785948 w 1899273"/>
                <a:gd name="connsiteY5" fmla="*/ 96745 h 1237405"/>
                <a:gd name="connsiteX6" fmla="*/ 1840624 w 1899273"/>
                <a:gd name="connsiteY6" fmla="*/ 65091 h 1237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9273" h="1237405">
                  <a:moveTo>
                    <a:pt x="1840624" y="65091"/>
                  </a:moveTo>
                  <a:cubicBezTo>
                    <a:pt x="1944220" y="243507"/>
                    <a:pt x="1630552" y="617607"/>
                    <a:pt x="1138468" y="899620"/>
                  </a:cubicBezTo>
                  <a:cubicBezTo>
                    <a:pt x="649261" y="1184511"/>
                    <a:pt x="168687" y="1267964"/>
                    <a:pt x="65091" y="1089547"/>
                  </a:cubicBezTo>
                  <a:lnTo>
                    <a:pt x="119767" y="1057893"/>
                  </a:lnTo>
                  <a:cubicBezTo>
                    <a:pt x="206097" y="1207532"/>
                    <a:pt x="649261" y="1112569"/>
                    <a:pt x="1109691" y="847822"/>
                  </a:cubicBezTo>
                  <a:cubicBezTo>
                    <a:pt x="1570121" y="583074"/>
                    <a:pt x="1872278" y="246385"/>
                    <a:pt x="1785948" y="96745"/>
                  </a:cubicBezTo>
                  <a:lnTo>
                    <a:pt x="1840624" y="65091"/>
                  </a:lnTo>
                  <a:close/>
                </a:path>
              </a:pathLst>
            </a:custGeom>
            <a:grpFill/>
            <a:ln w="2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126067CC-2321-4236-870D-D459A4784BCA}"/>
                </a:ext>
              </a:extLst>
            </p:cNvPr>
            <p:cNvSpPr/>
            <p:nvPr/>
          </p:nvSpPr>
          <p:spPr>
            <a:xfrm>
              <a:off x="7342056" y="4744038"/>
              <a:ext cx="1899274" cy="1237406"/>
            </a:xfrm>
            <a:custGeom>
              <a:avLst/>
              <a:gdLst>
                <a:gd name="connsiteX0" fmla="*/ 65091 w 1899273"/>
                <a:gd name="connsiteY0" fmla="*/ 160206 h 1237405"/>
                <a:gd name="connsiteX1" fmla="*/ 1138468 w 1899273"/>
                <a:gd name="connsiteY1" fmla="*/ 347255 h 1237405"/>
                <a:gd name="connsiteX2" fmla="*/ 1840624 w 1899273"/>
                <a:gd name="connsiteY2" fmla="*/ 1184662 h 1237405"/>
                <a:gd name="connsiteX3" fmla="*/ 1785948 w 1899273"/>
                <a:gd name="connsiteY3" fmla="*/ 1153008 h 1237405"/>
                <a:gd name="connsiteX4" fmla="*/ 1109691 w 1899273"/>
                <a:gd name="connsiteY4" fmla="*/ 401931 h 1237405"/>
                <a:gd name="connsiteX5" fmla="*/ 119767 w 1899273"/>
                <a:gd name="connsiteY5" fmla="*/ 188983 h 1237405"/>
                <a:gd name="connsiteX6" fmla="*/ 65091 w 1899273"/>
                <a:gd name="connsiteY6" fmla="*/ 160206 h 1237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9273" h="1237405">
                  <a:moveTo>
                    <a:pt x="65091" y="160206"/>
                  </a:moveTo>
                  <a:cubicBezTo>
                    <a:pt x="168687" y="-21089"/>
                    <a:pt x="649261" y="65242"/>
                    <a:pt x="1138468" y="347255"/>
                  </a:cubicBezTo>
                  <a:cubicBezTo>
                    <a:pt x="1627675" y="629269"/>
                    <a:pt x="1944220" y="1003368"/>
                    <a:pt x="1840624" y="1184662"/>
                  </a:cubicBezTo>
                  <a:lnTo>
                    <a:pt x="1785948" y="1153008"/>
                  </a:lnTo>
                  <a:cubicBezTo>
                    <a:pt x="1872278" y="1003368"/>
                    <a:pt x="1570121" y="666679"/>
                    <a:pt x="1109691" y="401931"/>
                  </a:cubicBezTo>
                  <a:cubicBezTo>
                    <a:pt x="649261" y="137184"/>
                    <a:pt x="206097" y="42220"/>
                    <a:pt x="119767" y="188983"/>
                  </a:cubicBezTo>
                  <a:lnTo>
                    <a:pt x="65091" y="160206"/>
                  </a:lnTo>
                  <a:close/>
                </a:path>
              </a:pathLst>
            </a:custGeom>
            <a:grpFill/>
            <a:ln w="2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D631C10B-7B2E-4ED2-B1F6-47D2F36F1612}"/>
                </a:ext>
              </a:extLst>
            </p:cNvPr>
            <p:cNvSpPr/>
            <p:nvPr/>
          </p:nvSpPr>
          <p:spPr>
            <a:xfrm>
              <a:off x="7322277" y="4839153"/>
              <a:ext cx="1899274" cy="1237406"/>
            </a:xfrm>
            <a:custGeom>
              <a:avLst/>
              <a:gdLst>
                <a:gd name="connsiteX0" fmla="*/ 84870 w 1899273"/>
                <a:gd name="connsiteY0" fmla="*/ 65091 h 1237405"/>
                <a:gd name="connsiteX1" fmla="*/ 784148 w 1899273"/>
                <a:gd name="connsiteY1" fmla="*/ 899620 h 1237405"/>
                <a:gd name="connsiteX2" fmla="*/ 1860403 w 1899273"/>
                <a:gd name="connsiteY2" fmla="*/ 1086670 h 1237405"/>
                <a:gd name="connsiteX3" fmla="*/ 1805727 w 1899273"/>
                <a:gd name="connsiteY3" fmla="*/ 1055015 h 1237405"/>
                <a:gd name="connsiteX4" fmla="*/ 815803 w 1899273"/>
                <a:gd name="connsiteY4" fmla="*/ 844944 h 1237405"/>
                <a:gd name="connsiteX5" fmla="*/ 139546 w 1899273"/>
                <a:gd name="connsiteY5" fmla="*/ 93867 h 1237405"/>
                <a:gd name="connsiteX6" fmla="*/ 84870 w 1899273"/>
                <a:gd name="connsiteY6" fmla="*/ 65091 h 1237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9273" h="1237405">
                  <a:moveTo>
                    <a:pt x="84870" y="65091"/>
                  </a:moveTo>
                  <a:cubicBezTo>
                    <a:pt x="-18726" y="243507"/>
                    <a:pt x="294941" y="617607"/>
                    <a:pt x="784148" y="899620"/>
                  </a:cubicBezTo>
                  <a:cubicBezTo>
                    <a:pt x="1273355" y="1181633"/>
                    <a:pt x="1756807" y="1267964"/>
                    <a:pt x="1860403" y="1086670"/>
                  </a:cubicBezTo>
                  <a:lnTo>
                    <a:pt x="1805727" y="1055015"/>
                  </a:lnTo>
                  <a:cubicBezTo>
                    <a:pt x="1719397" y="1204655"/>
                    <a:pt x="1276233" y="1109691"/>
                    <a:pt x="815803" y="844944"/>
                  </a:cubicBezTo>
                  <a:cubicBezTo>
                    <a:pt x="355373" y="580197"/>
                    <a:pt x="53216" y="243507"/>
                    <a:pt x="139546" y="93867"/>
                  </a:cubicBezTo>
                  <a:lnTo>
                    <a:pt x="84870" y="65091"/>
                  </a:lnTo>
                  <a:close/>
                </a:path>
              </a:pathLst>
            </a:custGeom>
            <a:grpFill/>
            <a:ln w="2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1C37AD9F-5F73-47A8-BB66-2BADA638D55A}"/>
                </a:ext>
              </a:extLst>
            </p:cNvPr>
            <p:cNvSpPr/>
            <p:nvPr/>
          </p:nvSpPr>
          <p:spPr>
            <a:xfrm>
              <a:off x="7860040" y="4321169"/>
              <a:ext cx="489207" cy="2158265"/>
            </a:xfrm>
            <a:custGeom>
              <a:avLst/>
              <a:gdLst>
                <a:gd name="connsiteX0" fmla="*/ 439190 w 489206"/>
                <a:gd name="connsiteY0" fmla="*/ 2114004 h 2158265"/>
                <a:gd name="connsiteX1" fmla="*/ 65091 w 489206"/>
                <a:gd name="connsiteY1" fmla="*/ 1089547 h 2158265"/>
                <a:gd name="connsiteX2" fmla="*/ 439190 w 489206"/>
                <a:gd name="connsiteY2" fmla="*/ 65091 h 2158265"/>
                <a:gd name="connsiteX3" fmla="*/ 439190 w 489206"/>
                <a:gd name="connsiteY3" fmla="*/ 128400 h 2158265"/>
                <a:gd name="connsiteX4" fmla="*/ 128400 w 489206"/>
                <a:gd name="connsiteY4" fmla="*/ 1089547 h 2158265"/>
                <a:gd name="connsiteX5" fmla="*/ 439190 w 489206"/>
                <a:gd name="connsiteY5" fmla="*/ 2050695 h 2158265"/>
                <a:gd name="connsiteX6" fmla="*/ 439190 w 489206"/>
                <a:gd name="connsiteY6" fmla="*/ 2114004 h 2158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9206" h="2158265">
                  <a:moveTo>
                    <a:pt x="439190" y="2114004"/>
                  </a:moveTo>
                  <a:cubicBezTo>
                    <a:pt x="231996" y="2114004"/>
                    <a:pt x="65091" y="1656452"/>
                    <a:pt x="65091" y="1089547"/>
                  </a:cubicBezTo>
                  <a:cubicBezTo>
                    <a:pt x="65091" y="522643"/>
                    <a:pt x="234874" y="65091"/>
                    <a:pt x="439190" y="65091"/>
                  </a:cubicBezTo>
                  <a:lnTo>
                    <a:pt x="439190" y="128400"/>
                  </a:lnTo>
                  <a:cubicBezTo>
                    <a:pt x="266529" y="128400"/>
                    <a:pt x="128400" y="560053"/>
                    <a:pt x="128400" y="1089547"/>
                  </a:cubicBezTo>
                  <a:cubicBezTo>
                    <a:pt x="128400" y="1619042"/>
                    <a:pt x="269406" y="2050695"/>
                    <a:pt x="439190" y="2050695"/>
                  </a:cubicBezTo>
                  <a:lnTo>
                    <a:pt x="439190" y="2114004"/>
                  </a:lnTo>
                  <a:close/>
                </a:path>
              </a:pathLst>
            </a:custGeom>
            <a:grpFill/>
            <a:ln w="2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38101728-F017-445B-8427-2EE09AEE9817}"/>
                </a:ext>
              </a:extLst>
            </p:cNvPr>
            <p:cNvSpPr/>
            <p:nvPr/>
          </p:nvSpPr>
          <p:spPr>
            <a:xfrm>
              <a:off x="8234139" y="4321169"/>
              <a:ext cx="489207" cy="2158265"/>
            </a:xfrm>
            <a:custGeom>
              <a:avLst/>
              <a:gdLst>
                <a:gd name="connsiteX0" fmla="*/ 65091 w 489206"/>
                <a:gd name="connsiteY0" fmla="*/ 2114004 h 2158265"/>
                <a:gd name="connsiteX1" fmla="*/ 439190 w 489206"/>
                <a:gd name="connsiteY1" fmla="*/ 1089547 h 2158265"/>
                <a:gd name="connsiteX2" fmla="*/ 65091 w 489206"/>
                <a:gd name="connsiteY2" fmla="*/ 65091 h 2158265"/>
                <a:gd name="connsiteX3" fmla="*/ 65091 w 489206"/>
                <a:gd name="connsiteY3" fmla="*/ 128400 h 2158265"/>
                <a:gd name="connsiteX4" fmla="*/ 375881 w 489206"/>
                <a:gd name="connsiteY4" fmla="*/ 1089547 h 2158265"/>
                <a:gd name="connsiteX5" fmla="*/ 65091 w 489206"/>
                <a:gd name="connsiteY5" fmla="*/ 2050695 h 2158265"/>
                <a:gd name="connsiteX6" fmla="*/ 65091 w 489206"/>
                <a:gd name="connsiteY6" fmla="*/ 2114004 h 2158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9206" h="2158265">
                  <a:moveTo>
                    <a:pt x="65091" y="2114004"/>
                  </a:moveTo>
                  <a:cubicBezTo>
                    <a:pt x="272284" y="2114004"/>
                    <a:pt x="439190" y="1656452"/>
                    <a:pt x="439190" y="1089547"/>
                  </a:cubicBezTo>
                  <a:cubicBezTo>
                    <a:pt x="439190" y="522643"/>
                    <a:pt x="272284" y="65091"/>
                    <a:pt x="65091" y="65091"/>
                  </a:cubicBezTo>
                  <a:lnTo>
                    <a:pt x="65091" y="128400"/>
                  </a:lnTo>
                  <a:cubicBezTo>
                    <a:pt x="237752" y="128400"/>
                    <a:pt x="375881" y="560053"/>
                    <a:pt x="375881" y="1089547"/>
                  </a:cubicBezTo>
                  <a:cubicBezTo>
                    <a:pt x="375881" y="1619042"/>
                    <a:pt x="237752" y="2050695"/>
                    <a:pt x="65091" y="2050695"/>
                  </a:cubicBezTo>
                  <a:lnTo>
                    <a:pt x="65091" y="2114004"/>
                  </a:lnTo>
                  <a:close/>
                </a:path>
              </a:pathLst>
            </a:custGeom>
            <a:grpFill/>
            <a:ln w="2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46DF6E6D-1A93-4EDA-8D32-06AC7B0A8E75}"/>
                </a:ext>
              </a:extLst>
            </p:cNvPr>
            <p:cNvSpPr/>
            <p:nvPr/>
          </p:nvSpPr>
          <p:spPr>
            <a:xfrm>
              <a:off x="8939173" y="5501021"/>
              <a:ext cx="287769" cy="287769"/>
            </a:xfrm>
            <a:custGeom>
              <a:avLst/>
              <a:gdLst>
                <a:gd name="connsiteX0" fmla="*/ 154299 w 287768"/>
                <a:gd name="connsiteY0" fmla="*/ 243507 h 287768"/>
                <a:gd name="connsiteX1" fmla="*/ 243507 w 287768"/>
                <a:gd name="connsiteY1" fmla="*/ 154299 h 287768"/>
                <a:gd name="connsiteX2" fmla="*/ 154299 w 287768"/>
                <a:gd name="connsiteY2" fmla="*/ 65091 h 287768"/>
                <a:gd name="connsiteX3" fmla="*/ 65091 w 287768"/>
                <a:gd name="connsiteY3" fmla="*/ 154299 h 287768"/>
                <a:gd name="connsiteX4" fmla="*/ 154299 w 287768"/>
                <a:gd name="connsiteY4" fmla="*/ 243507 h 287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768" h="287768">
                  <a:moveTo>
                    <a:pt x="154299" y="243507"/>
                  </a:moveTo>
                  <a:cubicBezTo>
                    <a:pt x="203220" y="243507"/>
                    <a:pt x="243507" y="203220"/>
                    <a:pt x="243507" y="154299"/>
                  </a:cubicBezTo>
                  <a:cubicBezTo>
                    <a:pt x="243507" y="105378"/>
                    <a:pt x="203220" y="65091"/>
                    <a:pt x="154299" y="65091"/>
                  </a:cubicBezTo>
                  <a:cubicBezTo>
                    <a:pt x="105378" y="65091"/>
                    <a:pt x="65091" y="105378"/>
                    <a:pt x="65091" y="154299"/>
                  </a:cubicBezTo>
                  <a:cubicBezTo>
                    <a:pt x="65091" y="203220"/>
                    <a:pt x="105378" y="243507"/>
                    <a:pt x="154299" y="243507"/>
                  </a:cubicBezTo>
                  <a:close/>
                </a:path>
              </a:pathLst>
            </a:custGeom>
            <a:grpFill/>
            <a:ln w="2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A03ABC14-09CE-46A5-ABC6-E0814E247E39}"/>
                </a:ext>
              </a:extLst>
            </p:cNvPr>
            <p:cNvSpPr/>
            <p:nvPr/>
          </p:nvSpPr>
          <p:spPr>
            <a:xfrm>
              <a:off x="7906083" y="4542751"/>
              <a:ext cx="287769" cy="287769"/>
            </a:xfrm>
            <a:custGeom>
              <a:avLst/>
              <a:gdLst>
                <a:gd name="connsiteX0" fmla="*/ 154299 w 287768"/>
                <a:gd name="connsiteY0" fmla="*/ 243507 h 287768"/>
                <a:gd name="connsiteX1" fmla="*/ 243507 w 287768"/>
                <a:gd name="connsiteY1" fmla="*/ 154299 h 287768"/>
                <a:gd name="connsiteX2" fmla="*/ 154299 w 287768"/>
                <a:gd name="connsiteY2" fmla="*/ 65091 h 287768"/>
                <a:gd name="connsiteX3" fmla="*/ 65091 w 287768"/>
                <a:gd name="connsiteY3" fmla="*/ 154299 h 287768"/>
                <a:gd name="connsiteX4" fmla="*/ 154299 w 287768"/>
                <a:gd name="connsiteY4" fmla="*/ 243507 h 287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768" h="287768">
                  <a:moveTo>
                    <a:pt x="154299" y="243507"/>
                  </a:moveTo>
                  <a:cubicBezTo>
                    <a:pt x="203220" y="243507"/>
                    <a:pt x="243507" y="203220"/>
                    <a:pt x="243507" y="154299"/>
                  </a:cubicBezTo>
                  <a:cubicBezTo>
                    <a:pt x="243507" y="105378"/>
                    <a:pt x="203220" y="65091"/>
                    <a:pt x="154299" y="65091"/>
                  </a:cubicBezTo>
                  <a:cubicBezTo>
                    <a:pt x="105378" y="65091"/>
                    <a:pt x="65091" y="105378"/>
                    <a:pt x="65091" y="154299"/>
                  </a:cubicBezTo>
                  <a:cubicBezTo>
                    <a:pt x="65091" y="203220"/>
                    <a:pt x="105378" y="243507"/>
                    <a:pt x="154299" y="243507"/>
                  </a:cubicBezTo>
                  <a:close/>
                </a:path>
              </a:pathLst>
            </a:custGeom>
            <a:grpFill/>
            <a:ln w="2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96506549-558C-46F4-9CA9-C0593F53412A}"/>
                </a:ext>
              </a:extLst>
            </p:cNvPr>
            <p:cNvSpPr/>
            <p:nvPr/>
          </p:nvSpPr>
          <p:spPr>
            <a:xfrm>
              <a:off x="7603926" y="5826200"/>
              <a:ext cx="287769" cy="287769"/>
            </a:xfrm>
            <a:custGeom>
              <a:avLst/>
              <a:gdLst>
                <a:gd name="connsiteX0" fmla="*/ 154299 w 287768"/>
                <a:gd name="connsiteY0" fmla="*/ 243507 h 287768"/>
                <a:gd name="connsiteX1" fmla="*/ 243507 w 287768"/>
                <a:gd name="connsiteY1" fmla="*/ 154299 h 287768"/>
                <a:gd name="connsiteX2" fmla="*/ 154299 w 287768"/>
                <a:gd name="connsiteY2" fmla="*/ 65091 h 287768"/>
                <a:gd name="connsiteX3" fmla="*/ 65091 w 287768"/>
                <a:gd name="connsiteY3" fmla="*/ 154299 h 287768"/>
                <a:gd name="connsiteX4" fmla="*/ 154299 w 287768"/>
                <a:gd name="connsiteY4" fmla="*/ 243507 h 287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768" h="287768">
                  <a:moveTo>
                    <a:pt x="154299" y="243507"/>
                  </a:moveTo>
                  <a:cubicBezTo>
                    <a:pt x="203220" y="243507"/>
                    <a:pt x="243507" y="203220"/>
                    <a:pt x="243507" y="154299"/>
                  </a:cubicBezTo>
                  <a:cubicBezTo>
                    <a:pt x="243507" y="105378"/>
                    <a:pt x="203220" y="65091"/>
                    <a:pt x="154299" y="65091"/>
                  </a:cubicBezTo>
                  <a:cubicBezTo>
                    <a:pt x="105378" y="65091"/>
                    <a:pt x="65091" y="105378"/>
                    <a:pt x="65091" y="154299"/>
                  </a:cubicBezTo>
                  <a:cubicBezTo>
                    <a:pt x="65091" y="203220"/>
                    <a:pt x="105378" y="243507"/>
                    <a:pt x="154299" y="243507"/>
                  </a:cubicBezTo>
                  <a:close/>
                </a:path>
              </a:pathLst>
            </a:custGeom>
            <a:grpFill/>
            <a:ln w="2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7" name="Freeform 9">
            <a:extLst>
              <a:ext uri="{FF2B5EF4-FFF2-40B4-BE49-F238E27FC236}">
                <a16:creationId xmlns="" xmlns:a16="http://schemas.microsoft.com/office/drawing/2014/main" id="{56300BE4-09EE-4440-A68E-B8AA85394FD6}"/>
              </a:ext>
            </a:extLst>
          </p:cNvPr>
          <p:cNvSpPr>
            <a:spLocks noEditPoints="1"/>
          </p:cNvSpPr>
          <p:nvPr/>
        </p:nvSpPr>
        <p:spPr bwMode="auto">
          <a:xfrm>
            <a:off x="6674757" y="116016"/>
            <a:ext cx="299716" cy="221555"/>
          </a:xfrm>
          <a:custGeom>
            <a:avLst/>
            <a:gdLst>
              <a:gd name="T0" fmla="*/ 1251 w 3501"/>
              <a:gd name="T1" fmla="*/ 1386 h 2588"/>
              <a:gd name="T2" fmla="*/ 1383 w 3501"/>
              <a:gd name="T3" fmla="*/ 1398 h 2588"/>
              <a:gd name="T4" fmla="*/ 1496 w 3501"/>
              <a:gd name="T5" fmla="*/ 1304 h 2588"/>
              <a:gd name="T6" fmla="*/ 1696 w 3501"/>
              <a:gd name="T7" fmla="*/ 104 h 2588"/>
              <a:gd name="T8" fmla="*/ 1696 w 3501"/>
              <a:gd name="T9" fmla="*/ 340 h 2588"/>
              <a:gd name="T10" fmla="*/ 1892 w 3501"/>
              <a:gd name="T11" fmla="*/ 1404 h 2588"/>
              <a:gd name="T12" fmla="*/ 2240 w 3501"/>
              <a:gd name="T13" fmla="*/ 1448 h 2588"/>
              <a:gd name="T14" fmla="*/ 2185 w 3501"/>
              <a:gd name="T15" fmla="*/ 1282 h 2588"/>
              <a:gd name="T16" fmla="*/ 2003 w 3501"/>
              <a:gd name="T17" fmla="*/ 1302 h 2588"/>
              <a:gd name="T18" fmla="*/ 1841 w 3501"/>
              <a:gd name="T19" fmla="*/ 1258 h 2588"/>
              <a:gd name="T20" fmla="*/ 1807 w 3501"/>
              <a:gd name="T21" fmla="*/ 284 h 2588"/>
              <a:gd name="T22" fmla="*/ 1809 w 3501"/>
              <a:gd name="T23" fmla="*/ 77 h 2588"/>
              <a:gd name="T24" fmla="*/ 1925 w 3501"/>
              <a:gd name="T25" fmla="*/ 6 h 2588"/>
              <a:gd name="T26" fmla="*/ 2012 w 3501"/>
              <a:gd name="T27" fmla="*/ 140 h 2588"/>
              <a:gd name="T28" fmla="*/ 2009 w 3501"/>
              <a:gd name="T29" fmla="*/ 1124 h 2588"/>
              <a:gd name="T30" fmla="*/ 2303 w 3501"/>
              <a:gd name="T31" fmla="*/ 1157 h 2588"/>
              <a:gd name="T32" fmla="*/ 2261 w 3501"/>
              <a:gd name="T33" fmla="*/ 1071 h 2588"/>
              <a:gd name="T34" fmla="*/ 2096 w 3501"/>
              <a:gd name="T35" fmla="*/ 911 h 2588"/>
              <a:gd name="T36" fmla="*/ 2061 w 3501"/>
              <a:gd name="T37" fmla="*/ 557 h 2588"/>
              <a:gd name="T38" fmla="*/ 2309 w 3501"/>
              <a:gd name="T39" fmla="*/ 284 h 2588"/>
              <a:gd name="T40" fmla="*/ 2731 w 3501"/>
              <a:gd name="T41" fmla="*/ 273 h 2588"/>
              <a:gd name="T42" fmla="*/ 3158 w 3501"/>
              <a:gd name="T43" fmla="*/ 571 h 2588"/>
              <a:gd name="T44" fmla="*/ 3412 w 3501"/>
              <a:gd name="T45" fmla="*/ 1057 h 2588"/>
              <a:gd name="T46" fmla="*/ 3494 w 3501"/>
              <a:gd name="T47" fmla="*/ 1635 h 2588"/>
              <a:gd name="T48" fmla="*/ 3278 w 3501"/>
              <a:gd name="T49" fmla="*/ 2138 h 2588"/>
              <a:gd name="T50" fmla="*/ 2883 w 3501"/>
              <a:gd name="T51" fmla="*/ 2404 h 2588"/>
              <a:gd name="T52" fmla="*/ 2527 w 3501"/>
              <a:gd name="T53" fmla="*/ 2368 h 2588"/>
              <a:gd name="T54" fmla="*/ 2311 w 3501"/>
              <a:gd name="T55" fmla="*/ 2128 h 2588"/>
              <a:gd name="T56" fmla="*/ 2349 w 3501"/>
              <a:gd name="T57" fmla="*/ 1829 h 2588"/>
              <a:gd name="T58" fmla="*/ 2320 w 3501"/>
              <a:gd name="T59" fmla="*/ 1637 h 2588"/>
              <a:gd name="T60" fmla="*/ 2003 w 3501"/>
              <a:gd name="T61" fmla="*/ 1548 h 2588"/>
              <a:gd name="T62" fmla="*/ 1894 w 3501"/>
              <a:gd name="T63" fmla="*/ 2588 h 2588"/>
              <a:gd name="T64" fmla="*/ 1803 w 3501"/>
              <a:gd name="T65" fmla="*/ 2415 h 2588"/>
              <a:gd name="T66" fmla="*/ 1789 w 3501"/>
              <a:gd name="T67" fmla="*/ 1497 h 2588"/>
              <a:gd name="T68" fmla="*/ 1694 w 3501"/>
              <a:gd name="T69" fmla="*/ 1906 h 2588"/>
              <a:gd name="T70" fmla="*/ 1607 w 3501"/>
              <a:gd name="T71" fmla="*/ 2586 h 2588"/>
              <a:gd name="T72" fmla="*/ 1512 w 3501"/>
              <a:gd name="T73" fmla="*/ 2248 h 2588"/>
              <a:gd name="T74" fmla="*/ 1503 w 3501"/>
              <a:gd name="T75" fmla="*/ 1797 h 2588"/>
              <a:gd name="T76" fmla="*/ 1458 w 3501"/>
              <a:gd name="T77" fmla="*/ 1495 h 2588"/>
              <a:gd name="T78" fmla="*/ 1252 w 3501"/>
              <a:gd name="T79" fmla="*/ 1551 h 2588"/>
              <a:gd name="T80" fmla="*/ 1123 w 3501"/>
              <a:gd name="T81" fmla="*/ 1664 h 2588"/>
              <a:gd name="T82" fmla="*/ 1123 w 3501"/>
              <a:gd name="T83" fmla="*/ 1786 h 2588"/>
              <a:gd name="T84" fmla="*/ 1198 w 3501"/>
              <a:gd name="T85" fmla="*/ 2093 h 2588"/>
              <a:gd name="T86" fmla="*/ 1001 w 3501"/>
              <a:gd name="T87" fmla="*/ 2357 h 2588"/>
              <a:gd name="T88" fmla="*/ 594 w 3501"/>
              <a:gd name="T89" fmla="*/ 2393 h 2588"/>
              <a:gd name="T90" fmla="*/ 183 w 3501"/>
              <a:gd name="T91" fmla="*/ 2086 h 2588"/>
              <a:gd name="T92" fmla="*/ 0 w 3501"/>
              <a:gd name="T93" fmla="*/ 1544 h 2588"/>
              <a:gd name="T94" fmla="*/ 143 w 3501"/>
              <a:gd name="T95" fmla="*/ 909 h 2588"/>
              <a:gd name="T96" fmla="*/ 496 w 3501"/>
              <a:gd name="T97" fmla="*/ 426 h 2588"/>
              <a:gd name="T98" fmla="*/ 823 w 3501"/>
              <a:gd name="T99" fmla="*/ 249 h 2588"/>
              <a:gd name="T100" fmla="*/ 1176 w 3501"/>
              <a:gd name="T101" fmla="*/ 289 h 2588"/>
              <a:gd name="T102" fmla="*/ 1414 w 3501"/>
              <a:gd name="T103" fmla="*/ 493 h 2588"/>
              <a:gd name="T104" fmla="*/ 1441 w 3501"/>
              <a:gd name="T105" fmla="*/ 822 h 2588"/>
              <a:gd name="T106" fmla="*/ 1252 w 3501"/>
              <a:gd name="T107" fmla="*/ 1071 h 2588"/>
              <a:gd name="T108" fmla="*/ 1191 w 3501"/>
              <a:gd name="T109" fmla="*/ 1184 h 2588"/>
              <a:gd name="T110" fmla="*/ 1327 w 3501"/>
              <a:gd name="T111" fmla="*/ 1226 h 2588"/>
              <a:gd name="T112" fmla="*/ 1501 w 3501"/>
              <a:gd name="T113" fmla="*/ 826 h 2588"/>
              <a:gd name="T114" fmla="*/ 1498 w 3501"/>
              <a:gd name="T115" fmla="*/ 184 h 2588"/>
              <a:gd name="T116" fmla="*/ 1600 w 3501"/>
              <a:gd name="T117" fmla="*/ 0 h 2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501" h="2588">
                <a:moveTo>
                  <a:pt x="1496" y="1304"/>
                </a:moveTo>
                <a:lnTo>
                  <a:pt x="1436" y="1317"/>
                </a:lnTo>
                <a:lnTo>
                  <a:pt x="1376" y="1335"/>
                </a:lnTo>
                <a:lnTo>
                  <a:pt x="1316" y="1353"/>
                </a:lnTo>
                <a:lnTo>
                  <a:pt x="1252" y="1368"/>
                </a:lnTo>
                <a:lnTo>
                  <a:pt x="1251" y="1386"/>
                </a:lnTo>
                <a:lnTo>
                  <a:pt x="1251" y="1398"/>
                </a:lnTo>
                <a:lnTo>
                  <a:pt x="1249" y="1411"/>
                </a:lnTo>
                <a:lnTo>
                  <a:pt x="1249" y="1428"/>
                </a:lnTo>
                <a:lnTo>
                  <a:pt x="1296" y="1422"/>
                </a:lnTo>
                <a:lnTo>
                  <a:pt x="1341" y="1413"/>
                </a:lnTo>
                <a:lnTo>
                  <a:pt x="1383" y="1398"/>
                </a:lnTo>
                <a:lnTo>
                  <a:pt x="1423" y="1384"/>
                </a:lnTo>
                <a:lnTo>
                  <a:pt x="1461" y="1368"/>
                </a:lnTo>
                <a:lnTo>
                  <a:pt x="1500" y="1353"/>
                </a:lnTo>
                <a:lnTo>
                  <a:pt x="1503" y="1333"/>
                </a:lnTo>
                <a:lnTo>
                  <a:pt x="1501" y="1318"/>
                </a:lnTo>
                <a:lnTo>
                  <a:pt x="1496" y="1304"/>
                </a:lnTo>
                <a:close/>
                <a:moveTo>
                  <a:pt x="1600" y="0"/>
                </a:moveTo>
                <a:lnTo>
                  <a:pt x="1636" y="4"/>
                </a:lnTo>
                <a:lnTo>
                  <a:pt x="1669" y="17"/>
                </a:lnTo>
                <a:lnTo>
                  <a:pt x="1681" y="40"/>
                </a:lnTo>
                <a:lnTo>
                  <a:pt x="1691" y="69"/>
                </a:lnTo>
                <a:lnTo>
                  <a:pt x="1696" y="104"/>
                </a:lnTo>
                <a:lnTo>
                  <a:pt x="1698" y="142"/>
                </a:lnTo>
                <a:lnTo>
                  <a:pt x="1700" y="182"/>
                </a:lnTo>
                <a:lnTo>
                  <a:pt x="1700" y="222"/>
                </a:lnTo>
                <a:lnTo>
                  <a:pt x="1698" y="264"/>
                </a:lnTo>
                <a:lnTo>
                  <a:pt x="1696" y="304"/>
                </a:lnTo>
                <a:lnTo>
                  <a:pt x="1696" y="340"/>
                </a:lnTo>
                <a:lnTo>
                  <a:pt x="1700" y="1280"/>
                </a:lnTo>
                <a:lnTo>
                  <a:pt x="1723" y="1311"/>
                </a:lnTo>
                <a:lnTo>
                  <a:pt x="1754" y="1340"/>
                </a:lnTo>
                <a:lnTo>
                  <a:pt x="1794" y="1364"/>
                </a:lnTo>
                <a:lnTo>
                  <a:pt x="1841" y="1386"/>
                </a:lnTo>
                <a:lnTo>
                  <a:pt x="1892" y="1404"/>
                </a:lnTo>
                <a:lnTo>
                  <a:pt x="1949" y="1417"/>
                </a:lnTo>
                <a:lnTo>
                  <a:pt x="2005" y="1429"/>
                </a:lnTo>
                <a:lnTo>
                  <a:pt x="2065" y="1438"/>
                </a:lnTo>
                <a:lnTo>
                  <a:pt x="2125" y="1444"/>
                </a:lnTo>
                <a:lnTo>
                  <a:pt x="2183" y="1448"/>
                </a:lnTo>
                <a:lnTo>
                  <a:pt x="2240" y="1448"/>
                </a:lnTo>
                <a:lnTo>
                  <a:pt x="2240" y="1437"/>
                </a:lnTo>
                <a:lnTo>
                  <a:pt x="2232" y="1397"/>
                </a:lnTo>
                <a:lnTo>
                  <a:pt x="2232" y="1358"/>
                </a:lnTo>
                <a:lnTo>
                  <a:pt x="2236" y="1322"/>
                </a:lnTo>
                <a:lnTo>
                  <a:pt x="2243" y="1288"/>
                </a:lnTo>
                <a:lnTo>
                  <a:pt x="2185" y="1282"/>
                </a:lnTo>
                <a:lnTo>
                  <a:pt x="2129" y="1275"/>
                </a:lnTo>
                <a:lnTo>
                  <a:pt x="2074" y="1268"/>
                </a:lnTo>
                <a:lnTo>
                  <a:pt x="2016" y="1260"/>
                </a:lnTo>
                <a:lnTo>
                  <a:pt x="2012" y="1277"/>
                </a:lnTo>
                <a:lnTo>
                  <a:pt x="2009" y="1289"/>
                </a:lnTo>
                <a:lnTo>
                  <a:pt x="2003" y="1302"/>
                </a:lnTo>
                <a:lnTo>
                  <a:pt x="2000" y="1320"/>
                </a:lnTo>
                <a:lnTo>
                  <a:pt x="1996" y="1320"/>
                </a:lnTo>
                <a:lnTo>
                  <a:pt x="1951" y="1309"/>
                </a:lnTo>
                <a:lnTo>
                  <a:pt x="1911" y="1295"/>
                </a:lnTo>
                <a:lnTo>
                  <a:pt x="1874" y="1280"/>
                </a:lnTo>
                <a:lnTo>
                  <a:pt x="1841" y="1258"/>
                </a:lnTo>
                <a:lnTo>
                  <a:pt x="1812" y="1231"/>
                </a:lnTo>
                <a:lnTo>
                  <a:pt x="1811" y="1004"/>
                </a:lnTo>
                <a:lnTo>
                  <a:pt x="1811" y="773"/>
                </a:lnTo>
                <a:lnTo>
                  <a:pt x="1809" y="540"/>
                </a:lnTo>
                <a:lnTo>
                  <a:pt x="1809" y="311"/>
                </a:lnTo>
                <a:lnTo>
                  <a:pt x="1807" y="284"/>
                </a:lnTo>
                <a:lnTo>
                  <a:pt x="1805" y="249"/>
                </a:lnTo>
                <a:lnTo>
                  <a:pt x="1805" y="215"/>
                </a:lnTo>
                <a:lnTo>
                  <a:pt x="1803" y="178"/>
                </a:lnTo>
                <a:lnTo>
                  <a:pt x="1803" y="142"/>
                </a:lnTo>
                <a:lnTo>
                  <a:pt x="1805" y="108"/>
                </a:lnTo>
                <a:lnTo>
                  <a:pt x="1809" y="77"/>
                </a:lnTo>
                <a:lnTo>
                  <a:pt x="1816" y="49"/>
                </a:lnTo>
                <a:lnTo>
                  <a:pt x="1829" y="29"/>
                </a:lnTo>
                <a:lnTo>
                  <a:pt x="1843" y="17"/>
                </a:lnTo>
                <a:lnTo>
                  <a:pt x="1871" y="9"/>
                </a:lnTo>
                <a:lnTo>
                  <a:pt x="1898" y="4"/>
                </a:lnTo>
                <a:lnTo>
                  <a:pt x="1925" y="6"/>
                </a:lnTo>
                <a:lnTo>
                  <a:pt x="1951" y="9"/>
                </a:lnTo>
                <a:lnTo>
                  <a:pt x="1974" y="22"/>
                </a:lnTo>
                <a:lnTo>
                  <a:pt x="1996" y="40"/>
                </a:lnTo>
                <a:lnTo>
                  <a:pt x="2005" y="68"/>
                </a:lnTo>
                <a:lnTo>
                  <a:pt x="2011" y="100"/>
                </a:lnTo>
                <a:lnTo>
                  <a:pt x="2012" y="140"/>
                </a:lnTo>
                <a:lnTo>
                  <a:pt x="2012" y="180"/>
                </a:lnTo>
                <a:lnTo>
                  <a:pt x="2011" y="224"/>
                </a:lnTo>
                <a:lnTo>
                  <a:pt x="2007" y="264"/>
                </a:lnTo>
                <a:lnTo>
                  <a:pt x="2005" y="302"/>
                </a:lnTo>
                <a:lnTo>
                  <a:pt x="2003" y="337"/>
                </a:lnTo>
                <a:lnTo>
                  <a:pt x="2009" y="1124"/>
                </a:lnTo>
                <a:lnTo>
                  <a:pt x="2049" y="1138"/>
                </a:lnTo>
                <a:lnTo>
                  <a:pt x="2094" y="1149"/>
                </a:lnTo>
                <a:lnTo>
                  <a:pt x="2145" y="1157"/>
                </a:lnTo>
                <a:lnTo>
                  <a:pt x="2200" y="1160"/>
                </a:lnTo>
                <a:lnTo>
                  <a:pt x="2252" y="1160"/>
                </a:lnTo>
                <a:lnTo>
                  <a:pt x="2303" y="1157"/>
                </a:lnTo>
                <a:lnTo>
                  <a:pt x="2311" y="1146"/>
                </a:lnTo>
                <a:lnTo>
                  <a:pt x="2316" y="1140"/>
                </a:lnTo>
                <a:lnTo>
                  <a:pt x="2321" y="1133"/>
                </a:lnTo>
                <a:lnTo>
                  <a:pt x="2329" y="1124"/>
                </a:lnTo>
                <a:lnTo>
                  <a:pt x="2294" y="1097"/>
                </a:lnTo>
                <a:lnTo>
                  <a:pt x="2261" y="1071"/>
                </a:lnTo>
                <a:lnTo>
                  <a:pt x="2231" y="1048"/>
                </a:lnTo>
                <a:lnTo>
                  <a:pt x="2200" y="1024"/>
                </a:lnTo>
                <a:lnTo>
                  <a:pt x="2171" y="1000"/>
                </a:lnTo>
                <a:lnTo>
                  <a:pt x="2143" y="975"/>
                </a:lnTo>
                <a:lnTo>
                  <a:pt x="2118" y="946"/>
                </a:lnTo>
                <a:lnTo>
                  <a:pt x="2096" y="911"/>
                </a:lnTo>
                <a:lnTo>
                  <a:pt x="2076" y="871"/>
                </a:lnTo>
                <a:lnTo>
                  <a:pt x="2060" y="824"/>
                </a:lnTo>
                <a:lnTo>
                  <a:pt x="2045" y="753"/>
                </a:lnTo>
                <a:lnTo>
                  <a:pt x="2041" y="686"/>
                </a:lnTo>
                <a:lnTo>
                  <a:pt x="2047" y="620"/>
                </a:lnTo>
                <a:lnTo>
                  <a:pt x="2061" y="557"/>
                </a:lnTo>
                <a:lnTo>
                  <a:pt x="2085" y="498"/>
                </a:lnTo>
                <a:lnTo>
                  <a:pt x="2116" y="444"/>
                </a:lnTo>
                <a:lnTo>
                  <a:pt x="2156" y="395"/>
                </a:lnTo>
                <a:lnTo>
                  <a:pt x="2201" y="351"/>
                </a:lnTo>
                <a:lnTo>
                  <a:pt x="2252" y="315"/>
                </a:lnTo>
                <a:lnTo>
                  <a:pt x="2309" y="284"/>
                </a:lnTo>
                <a:lnTo>
                  <a:pt x="2369" y="260"/>
                </a:lnTo>
                <a:lnTo>
                  <a:pt x="2432" y="244"/>
                </a:lnTo>
                <a:lnTo>
                  <a:pt x="2500" y="237"/>
                </a:lnTo>
                <a:lnTo>
                  <a:pt x="2569" y="237"/>
                </a:lnTo>
                <a:lnTo>
                  <a:pt x="2640" y="248"/>
                </a:lnTo>
                <a:lnTo>
                  <a:pt x="2731" y="273"/>
                </a:lnTo>
                <a:lnTo>
                  <a:pt x="2816" y="306"/>
                </a:lnTo>
                <a:lnTo>
                  <a:pt x="2894" y="346"/>
                </a:lnTo>
                <a:lnTo>
                  <a:pt x="2969" y="393"/>
                </a:lnTo>
                <a:lnTo>
                  <a:pt x="3036" y="446"/>
                </a:lnTo>
                <a:lnTo>
                  <a:pt x="3100" y="506"/>
                </a:lnTo>
                <a:lnTo>
                  <a:pt x="3158" y="571"/>
                </a:lnTo>
                <a:lnTo>
                  <a:pt x="3212" y="642"/>
                </a:lnTo>
                <a:lnTo>
                  <a:pt x="3261" y="717"/>
                </a:lnTo>
                <a:lnTo>
                  <a:pt x="3305" y="797"/>
                </a:lnTo>
                <a:lnTo>
                  <a:pt x="3345" y="880"/>
                </a:lnTo>
                <a:lnTo>
                  <a:pt x="3381" y="966"/>
                </a:lnTo>
                <a:lnTo>
                  <a:pt x="3412" y="1057"/>
                </a:lnTo>
                <a:lnTo>
                  <a:pt x="3440" y="1148"/>
                </a:lnTo>
                <a:lnTo>
                  <a:pt x="3463" y="1240"/>
                </a:lnTo>
                <a:lnTo>
                  <a:pt x="3483" y="1337"/>
                </a:lnTo>
                <a:lnTo>
                  <a:pt x="3498" y="1438"/>
                </a:lnTo>
                <a:lnTo>
                  <a:pt x="3501" y="1537"/>
                </a:lnTo>
                <a:lnTo>
                  <a:pt x="3494" y="1635"/>
                </a:lnTo>
                <a:lnTo>
                  <a:pt x="3478" y="1729"/>
                </a:lnTo>
                <a:lnTo>
                  <a:pt x="3452" y="1820"/>
                </a:lnTo>
                <a:lnTo>
                  <a:pt x="3418" y="1908"/>
                </a:lnTo>
                <a:lnTo>
                  <a:pt x="3378" y="1989"/>
                </a:lnTo>
                <a:lnTo>
                  <a:pt x="3331" y="2068"/>
                </a:lnTo>
                <a:lnTo>
                  <a:pt x="3278" y="2138"/>
                </a:lnTo>
                <a:lnTo>
                  <a:pt x="3220" y="2202"/>
                </a:lnTo>
                <a:lnTo>
                  <a:pt x="3158" y="2260"/>
                </a:lnTo>
                <a:lnTo>
                  <a:pt x="3092" y="2309"/>
                </a:lnTo>
                <a:lnTo>
                  <a:pt x="3025" y="2349"/>
                </a:lnTo>
                <a:lnTo>
                  <a:pt x="2956" y="2382"/>
                </a:lnTo>
                <a:lnTo>
                  <a:pt x="2883" y="2404"/>
                </a:lnTo>
                <a:lnTo>
                  <a:pt x="2821" y="2415"/>
                </a:lnTo>
                <a:lnTo>
                  <a:pt x="2758" y="2418"/>
                </a:lnTo>
                <a:lnTo>
                  <a:pt x="2698" y="2417"/>
                </a:lnTo>
                <a:lnTo>
                  <a:pt x="2638" y="2406"/>
                </a:lnTo>
                <a:lnTo>
                  <a:pt x="2580" y="2389"/>
                </a:lnTo>
                <a:lnTo>
                  <a:pt x="2527" y="2368"/>
                </a:lnTo>
                <a:lnTo>
                  <a:pt x="2476" y="2340"/>
                </a:lnTo>
                <a:lnTo>
                  <a:pt x="2432" y="2306"/>
                </a:lnTo>
                <a:lnTo>
                  <a:pt x="2392" y="2268"/>
                </a:lnTo>
                <a:lnTo>
                  <a:pt x="2358" y="2226"/>
                </a:lnTo>
                <a:lnTo>
                  <a:pt x="2331" y="2178"/>
                </a:lnTo>
                <a:lnTo>
                  <a:pt x="2311" y="2128"/>
                </a:lnTo>
                <a:lnTo>
                  <a:pt x="2298" y="2073"/>
                </a:lnTo>
                <a:lnTo>
                  <a:pt x="2294" y="2015"/>
                </a:lnTo>
                <a:lnTo>
                  <a:pt x="2300" y="1955"/>
                </a:lnTo>
                <a:lnTo>
                  <a:pt x="2316" y="1893"/>
                </a:lnTo>
                <a:lnTo>
                  <a:pt x="2331" y="1858"/>
                </a:lnTo>
                <a:lnTo>
                  <a:pt x="2349" y="1829"/>
                </a:lnTo>
                <a:lnTo>
                  <a:pt x="2369" y="1804"/>
                </a:lnTo>
                <a:lnTo>
                  <a:pt x="2391" y="1780"/>
                </a:lnTo>
                <a:lnTo>
                  <a:pt x="2414" y="1757"/>
                </a:lnTo>
                <a:lnTo>
                  <a:pt x="2436" y="1731"/>
                </a:lnTo>
                <a:lnTo>
                  <a:pt x="2429" y="1731"/>
                </a:lnTo>
                <a:lnTo>
                  <a:pt x="2320" y="1637"/>
                </a:lnTo>
                <a:lnTo>
                  <a:pt x="2307" y="1617"/>
                </a:lnTo>
                <a:lnTo>
                  <a:pt x="2285" y="1588"/>
                </a:lnTo>
                <a:lnTo>
                  <a:pt x="2272" y="1568"/>
                </a:lnTo>
                <a:lnTo>
                  <a:pt x="2183" y="1562"/>
                </a:lnTo>
                <a:lnTo>
                  <a:pt x="2092" y="1553"/>
                </a:lnTo>
                <a:lnTo>
                  <a:pt x="2003" y="1548"/>
                </a:lnTo>
                <a:lnTo>
                  <a:pt x="2003" y="2537"/>
                </a:lnTo>
                <a:lnTo>
                  <a:pt x="1991" y="2558"/>
                </a:lnTo>
                <a:lnTo>
                  <a:pt x="1971" y="2573"/>
                </a:lnTo>
                <a:lnTo>
                  <a:pt x="1947" y="2584"/>
                </a:lnTo>
                <a:lnTo>
                  <a:pt x="1921" y="2588"/>
                </a:lnTo>
                <a:lnTo>
                  <a:pt x="1894" y="2588"/>
                </a:lnTo>
                <a:lnTo>
                  <a:pt x="1867" y="2582"/>
                </a:lnTo>
                <a:lnTo>
                  <a:pt x="1841" y="2573"/>
                </a:lnTo>
                <a:lnTo>
                  <a:pt x="1820" y="2560"/>
                </a:lnTo>
                <a:lnTo>
                  <a:pt x="1811" y="2517"/>
                </a:lnTo>
                <a:lnTo>
                  <a:pt x="1805" y="2468"/>
                </a:lnTo>
                <a:lnTo>
                  <a:pt x="1803" y="2415"/>
                </a:lnTo>
                <a:lnTo>
                  <a:pt x="1803" y="2360"/>
                </a:lnTo>
                <a:lnTo>
                  <a:pt x="1805" y="2306"/>
                </a:lnTo>
                <a:lnTo>
                  <a:pt x="1807" y="2251"/>
                </a:lnTo>
                <a:lnTo>
                  <a:pt x="1809" y="2200"/>
                </a:lnTo>
                <a:lnTo>
                  <a:pt x="1809" y="1508"/>
                </a:lnTo>
                <a:lnTo>
                  <a:pt x="1789" y="1497"/>
                </a:lnTo>
                <a:lnTo>
                  <a:pt x="1767" y="1484"/>
                </a:lnTo>
                <a:lnTo>
                  <a:pt x="1743" y="1475"/>
                </a:lnTo>
                <a:lnTo>
                  <a:pt x="1720" y="1468"/>
                </a:lnTo>
                <a:lnTo>
                  <a:pt x="1696" y="1468"/>
                </a:lnTo>
                <a:lnTo>
                  <a:pt x="1696" y="1689"/>
                </a:lnTo>
                <a:lnTo>
                  <a:pt x="1694" y="1906"/>
                </a:lnTo>
                <a:lnTo>
                  <a:pt x="1694" y="2118"/>
                </a:lnTo>
                <a:lnTo>
                  <a:pt x="1692" y="2335"/>
                </a:lnTo>
                <a:lnTo>
                  <a:pt x="1692" y="2557"/>
                </a:lnTo>
                <a:lnTo>
                  <a:pt x="1667" y="2571"/>
                </a:lnTo>
                <a:lnTo>
                  <a:pt x="1638" y="2582"/>
                </a:lnTo>
                <a:lnTo>
                  <a:pt x="1607" y="2586"/>
                </a:lnTo>
                <a:lnTo>
                  <a:pt x="1576" y="2586"/>
                </a:lnTo>
                <a:lnTo>
                  <a:pt x="1545" y="2578"/>
                </a:lnTo>
                <a:lnTo>
                  <a:pt x="1516" y="2564"/>
                </a:lnTo>
                <a:lnTo>
                  <a:pt x="1514" y="2448"/>
                </a:lnTo>
                <a:lnTo>
                  <a:pt x="1512" y="2344"/>
                </a:lnTo>
                <a:lnTo>
                  <a:pt x="1512" y="2248"/>
                </a:lnTo>
                <a:lnTo>
                  <a:pt x="1511" y="2162"/>
                </a:lnTo>
                <a:lnTo>
                  <a:pt x="1509" y="2082"/>
                </a:lnTo>
                <a:lnTo>
                  <a:pt x="1509" y="2008"/>
                </a:lnTo>
                <a:lnTo>
                  <a:pt x="1507" y="1937"/>
                </a:lnTo>
                <a:lnTo>
                  <a:pt x="1505" y="1866"/>
                </a:lnTo>
                <a:lnTo>
                  <a:pt x="1503" y="1797"/>
                </a:lnTo>
                <a:lnTo>
                  <a:pt x="1501" y="1726"/>
                </a:lnTo>
                <a:lnTo>
                  <a:pt x="1498" y="1651"/>
                </a:lnTo>
                <a:lnTo>
                  <a:pt x="1496" y="1571"/>
                </a:lnTo>
                <a:lnTo>
                  <a:pt x="1492" y="1484"/>
                </a:lnTo>
                <a:lnTo>
                  <a:pt x="1480" y="1489"/>
                </a:lnTo>
                <a:lnTo>
                  <a:pt x="1458" y="1495"/>
                </a:lnTo>
                <a:lnTo>
                  <a:pt x="1429" y="1504"/>
                </a:lnTo>
                <a:lnTo>
                  <a:pt x="1396" y="1513"/>
                </a:lnTo>
                <a:lnTo>
                  <a:pt x="1360" y="1524"/>
                </a:lnTo>
                <a:lnTo>
                  <a:pt x="1323" y="1533"/>
                </a:lnTo>
                <a:lnTo>
                  <a:pt x="1287" y="1544"/>
                </a:lnTo>
                <a:lnTo>
                  <a:pt x="1252" y="1551"/>
                </a:lnTo>
                <a:lnTo>
                  <a:pt x="1223" y="1558"/>
                </a:lnTo>
                <a:lnTo>
                  <a:pt x="1200" y="1564"/>
                </a:lnTo>
                <a:lnTo>
                  <a:pt x="1185" y="1595"/>
                </a:lnTo>
                <a:lnTo>
                  <a:pt x="1167" y="1620"/>
                </a:lnTo>
                <a:lnTo>
                  <a:pt x="1147" y="1642"/>
                </a:lnTo>
                <a:lnTo>
                  <a:pt x="1123" y="1664"/>
                </a:lnTo>
                <a:lnTo>
                  <a:pt x="1100" y="1682"/>
                </a:lnTo>
                <a:lnTo>
                  <a:pt x="1074" y="1702"/>
                </a:lnTo>
                <a:lnTo>
                  <a:pt x="1052" y="1724"/>
                </a:lnTo>
                <a:lnTo>
                  <a:pt x="1056" y="1731"/>
                </a:lnTo>
                <a:lnTo>
                  <a:pt x="1091" y="1755"/>
                </a:lnTo>
                <a:lnTo>
                  <a:pt x="1123" y="1786"/>
                </a:lnTo>
                <a:lnTo>
                  <a:pt x="1151" y="1826"/>
                </a:lnTo>
                <a:lnTo>
                  <a:pt x="1174" y="1873"/>
                </a:lnTo>
                <a:lnTo>
                  <a:pt x="1191" y="1924"/>
                </a:lnTo>
                <a:lnTo>
                  <a:pt x="1201" y="1978"/>
                </a:lnTo>
                <a:lnTo>
                  <a:pt x="1203" y="2035"/>
                </a:lnTo>
                <a:lnTo>
                  <a:pt x="1198" y="2093"/>
                </a:lnTo>
                <a:lnTo>
                  <a:pt x="1183" y="2148"/>
                </a:lnTo>
                <a:lnTo>
                  <a:pt x="1163" y="2195"/>
                </a:lnTo>
                <a:lnTo>
                  <a:pt x="1132" y="2242"/>
                </a:lnTo>
                <a:lnTo>
                  <a:pt x="1096" y="2284"/>
                </a:lnTo>
                <a:lnTo>
                  <a:pt x="1052" y="2322"/>
                </a:lnTo>
                <a:lnTo>
                  <a:pt x="1001" y="2357"/>
                </a:lnTo>
                <a:lnTo>
                  <a:pt x="945" y="2384"/>
                </a:lnTo>
                <a:lnTo>
                  <a:pt x="883" y="2404"/>
                </a:lnTo>
                <a:lnTo>
                  <a:pt x="816" y="2417"/>
                </a:lnTo>
                <a:lnTo>
                  <a:pt x="745" y="2420"/>
                </a:lnTo>
                <a:lnTo>
                  <a:pt x="672" y="2411"/>
                </a:lnTo>
                <a:lnTo>
                  <a:pt x="594" y="2393"/>
                </a:lnTo>
                <a:lnTo>
                  <a:pt x="516" y="2364"/>
                </a:lnTo>
                <a:lnTo>
                  <a:pt x="443" y="2326"/>
                </a:lnTo>
                <a:lnTo>
                  <a:pt x="371" y="2277"/>
                </a:lnTo>
                <a:lnTo>
                  <a:pt x="303" y="2220"/>
                </a:lnTo>
                <a:lnTo>
                  <a:pt x="241" y="2157"/>
                </a:lnTo>
                <a:lnTo>
                  <a:pt x="183" y="2086"/>
                </a:lnTo>
                <a:lnTo>
                  <a:pt x="132" y="2008"/>
                </a:lnTo>
                <a:lnTo>
                  <a:pt x="89" y="1924"/>
                </a:lnTo>
                <a:lnTo>
                  <a:pt x="52" y="1835"/>
                </a:lnTo>
                <a:lnTo>
                  <a:pt x="25" y="1742"/>
                </a:lnTo>
                <a:lnTo>
                  <a:pt x="7" y="1644"/>
                </a:lnTo>
                <a:lnTo>
                  <a:pt x="0" y="1544"/>
                </a:lnTo>
                <a:lnTo>
                  <a:pt x="1" y="1440"/>
                </a:lnTo>
                <a:lnTo>
                  <a:pt x="16" y="1337"/>
                </a:lnTo>
                <a:lnTo>
                  <a:pt x="41" y="1224"/>
                </a:lnTo>
                <a:lnTo>
                  <a:pt x="71" y="1115"/>
                </a:lnTo>
                <a:lnTo>
                  <a:pt x="105" y="1009"/>
                </a:lnTo>
                <a:lnTo>
                  <a:pt x="143" y="909"/>
                </a:lnTo>
                <a:lnTo>
                  <a:pt x="189" y="815"/>
                </a:lnTo>
                <a:lnTo>
                  <a:pt x="240" y="726"/>
                </a:lnTo>
                <a:lnTo>
                  <a:pt x="294" y="642"/>
                </a:lnTo>
                <a:lnTo>
                  <a:pt x="356" y="564"/>
                </a:lnTo>
                <a:lnTo>
                  <a:pt x="423" y="491"/>
                </a:lnTo>
                <a:lnTo>
                  <a:pt x="496" y="426"/>
                </a:lnTo>
                <a:lnTo>
                  <a:pt x="576" y="368"/>
                </a:lnTo>
                <a:lnTo>
                  <a:pt x="614" y="344"/>
                </a:lnTo>
                <a:lnTo>
                  <a:pt x="660" y="317"/>
                </a:lnTo>
                <a:lnTo>
                  <a:pt x="711" y="291"/>
                </a:lnTo>
                <a:lnTo>
                  <a:pt x="765" y="268"/>
                </a:lnTo>
                <a:lnTo>
                  <a:pt x="823" y="249"/>
                </a:lnTo>
                <a:lnTo>
                  <a:pt x="885" y="238"/>
                </a:lnTo>
                <a:lnTo>
                  <a:pt x="951" y="233"/>
                </a:lnTo>
                <a:lnTo>
                  <a:pt x="1016" y="240"/>
                </a:lnTo>
                <a:lnTo>
                  <a:pt x="1071" y="253"/>
                </a:lnTo>
                <a:lnTo>
                  <a:pt x="1123" y="268"/>
                </a:lnTo>
                <a:lnTo>
                  <a:pt x="1176" y="289"/>
                </a:lnTo>
                <a:lnTo>
                  <a:pt x="1225" y="313"/>
                </a:lnTo>
                <a:lnTo>
                  <a:pt x="1271" y="342"/>
                </a:lnTo>
                <a:lnTo>
                  <a:pt x="1314" y="373"/>
                </a:lnTo>
                <a:lnTo>
                  <a:pt x="1352" y="409"/>
                </a:lnTo>
                <a:lnTo>
                  <a:pt x="1385" y="449"/>
                </a:lnTo>
                <a:lnTo>
                  <a:pt x="1414" y="493"/>
                </a:lnTo>
                <a:lnTo>
                  <a:pt x="1438" y="538"/>
                </a:lnTo>
                <a:lnTo>
                  <a:pt x="1452" y="589"/>
                </a:lnTo>
                <a:lnTo>
                  <a:pt x="1461" y="642"/>
                </a:lnTo>
                <a:lnTo>
                  <a:pt x="1463" y="700"/>
                </a:lnTo>
                <a:lnTo>
                  <a:pt x="1456" y="758"/>
                </a:lnTo>
                <a:lnTo>
                  <a:pt x="1441" y="822"/>
                </a:lnTo>
                <a:lnTo>
                  <a:pt x="1416" y="888"/>
                </a:lnTo>
                <a:lnTo>
                  <a:pt x="1392" y="933"/>
                </a:lnTo>
                <a:lnTo>
                  <a:pt x="1363" y="973"/>
                </a:lnTo>
                <a:lnTo>
                  <a:pt x="1331" y="1009"/>
                </a:lnTo>
                <a:lnTo>
                  <a:pt x="1292" y="1042"/>
                </a:lnTo>
                <a:lnTo>
                  <a:pt x="1252" y="1071"/>
                </a:lnTo>
                <a:lnTo>
                  <a:pt x="1211" y="1098"/>
                </a:lnTo>
                <a:lnTo>
                  <a:pt x="1169" y="1124"/>
                </a:lnTo>
                <a:lnTo>
                  <a:pt x="1169" y="1128"/>
                </a:lnTo>
                <a:lnTo>
                  <a:pt x="1176" y="1144"/>
                </a:lnTo>
                <a:lnTo>
                  <a:pt x="1185" y="1162"/>
                </a:lnTo>
                <a:lnTo>
                  <a:pt x="1191" y="1184"/>
                </a:lnTo>
                <a:lnTo>
                  <a:pt x="1200" y="1206"/>
                </a:lnTo>
                <a:lnTo>
                  <a:pt x="1207" y="1226"/>
                </a:lnTo>
                <a:lnTo>
                  <a:pt x="1218" y="1240"/>
                </a:lnTo>
                <a:lnTo>
                  <a:pt x="1232" y="1248"/>
                </a:lnTo>
                <a:lnTo>
                  <a:pt x="1278" y="1237"/>
                </a:lnTo>
                <a:lnTo>
                  <a:pt x="1327" y="1226"/>
                </a:lnTo>
                <a:lnTo>
                  <a:pt x="1374" y="1215"/>
                </a:lnTo>
                <a:lnTo>
                  <a:pt x="1421" y="1200"/>
                </a:lnTo>
                <a:lnTo>
                  <a:pt x="1463" y="1184"/>
                </a:lnTo>
                <a:lnTo>
                  <a:pt x="1500" y="1164"/>
                </a:lnTo>
                <a:lnTo>
                  <a:pt x="1500" y="993"/>
                </a:lnTo>
                <a:lnTo>
                  <a:pt x="1501" y="826"/>
                </a:lnTo>
                <a:lnTo>
                  <a:pt x="1503" y="662"/>
                </a:lnTo>
                <a:lnTo>
                  <a:pt x="1503" y="495"/>
                </a:lnTo>
                <a:lnTo>
                  <a:pt x="1503" y="324"/>
                </a:lnTo>
                <a:lnTo>
                  <a:pt x="1503" y="275"/>
                </a:lnTo>
                <a:lnTo>
                  <a:pt x="1501" y="228"/>
                </a:lnTo>
                <a:lnTo>
                  <a:pt x="1498" y="184"/>
                </a:lnTo>
                <a:lnTo>
                  <a:pt x="1496" y="140"/>
                </a:lnTo>
                <a:lnTo>
                  <a:pt x="1498" y="98"/>
                </a:lnTo>
                <a:lnTo>
                  <a:pt x="1505" y="60"/>
                </a:lnTo>
                <a:lnTo>
                  <a:pt x="1520" y="24"/>
                </a:lnTo>
                <a:lnTo>
                  <a:pt x="1561" y="8"/>
                </a:lnTo>
                <a:lnTo>
                  <a:pt x="1600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ko-KR" altLang="en-US" sz="2000"/>
          </a:p>
        </p:txBody>
      </p:sp>
      <p:sp>
        <p:nvSpPr>
          <p:cNvPr id="38" name="Freeform 18">
            <a:extLst>
              <a:ext uri="{FF2B5EF4-FFF2-40B4-BE49-F238E27FC236}">
                <a16:creationId xmlns="" xmlns:a16="http://schemas.microsoft.com/office/drawing/2014/main" id="{DB950486-CD52-4D14-8751-72748C980AA5}"/>
              </a:ext>
            </a:extLst>
          </p:cNvPr>
          <p:cNvSpPr>
            <a:spLocks/>
          </p:cNvSpPr>
          <p:nvPr/>
        </p:nvSpPr>
        <p:spPr bwMode="auto">
          <a:xfrm>
            <a:off x="4602723" y="2663309"/>
            <a:ext cx="240405" cy="274082"/>
          </a:xfrm>
          <a:custGeom>
            <a:avLst/>
            <a:gdLst>
              <a:gd name="T0" fmla="*/ 1764 w 2942"/>
              <a:gd name="T1" fmla="*/ 10 h 3247"/>
              <a:gd name="T2" fmla="*/ 2091 w 2942"/>
              <a:gd name="T3" fmla="*/ 74 h 3247"/>
              <a:gd name="T4" fmla="*/ 2365 w 2942"/>
              <a:gd name="T5" fmla="*/ 192 h 3247"/>
              <a:gd name="T6" fmla="*/ 2591 w 2942"/>
              <a:gd name="T7" fmla="*/ 361 h 3247"/>
              <a:gd name="T8" fmla="*/ 2765 w 2942"/>
              <a:gd name="T9" fmla="*/ 576 h 3247"/>
              <a:gd name="T10" fmla="*/ 2873 w 2942"/>
              <a:gd name="T11" fmla="*/ 798 h 3247"/>
              <a:gd name="T12" fmla="*/ 2933 w 2942"/>
              <a:gd name="T13" fmla="*/ 1060 h 3247"/>
              <a:gd name="T14" fmla="*/ 2936 w 2942"/>
              <a:gd name="T15" fmla="*/ 1345 h 3247"/>
              <a:gd name="T16" fmla="*/ 2873 w 2942"/>
              <a:gd name="T17" fmla="*/ 1607 h 3247"/>
              <a:gd name="T18" fmla="*/ 2753 w 2942"/>
              <a:gd name="T19" fmla="*/ 1812 h 3247"/>
              <a:gd name="T20" fmla="*/ 2611 w 2942"/>
              <a:gd name="T21" fmla="*/ 1998 h 3247"/>
              <a:gd name="T22" fmla="*/ 2509 w 2942"/>
              <a:gd name="T23" fmla="*/ 2167 h 3247"/>
              <a:gd name="T24" fmla="*/ 2471 w 2942"/>
              <a:gd name="T25" fmla="*/ 2323 h 3247"/>
              <a:gd name="T26" fmla="*/ 2485 w 2942"/>
              <a:gd name="T27" fmla="*/ 2452 h 3247"/>
              <a:gd name="T28" fmla="*/ 2522 w 2942"/>
              <a:gd name="T29" fmla="*/ 2603 h 3247"/>
              <a:gd name="T30" fmla="*/ 2562 w 2942"/>
              <a:gd name="T31" fmla="*/ 2729 h 3247"/>
              <a:gd name="T32" fmla="*/ 2604 w 2942"/>
              <a:gd name="T33" fmla="*/ 2845 h 3247"/>
              <a:gd name="T34" fmla="*/ 2654 w 2942"/>
              <a:gd name="T35" fmla="*/ 3007 h 3247"/>
              <a:gd name="T36" fmla="*/ 2336 w 2942"/>
              <a:gd name="T37" fmla="*/ 3154 h 3247"/>
              <a:gd name="T38" fmla="*/ 1874 w 2942"/>
              <a:gd name="T39" fmla="*/ 3240 h 3247"/>
              <a:gd name="T40" fmla="*/ 1449 w 2942"/>
              <a:gd name="T41" fmla="*/ 3232 h 3247"/>
              <a:gd name="T42" fmla="*/ 1300 w 2942"/>
              <a:gd name="T43" fmla="*/ 3138 h 3247"/>
              <a:gd name="T44" fmla="*/ 1274 w 2942"/>
              <a:gd name="T45" fmla="*/ 2990 h 3247"/>
              <a:gd name="T46" fmla="*/ 1240 w 2942"/>
              <a:gd name="T47" fmla="*/ 2832 h 3247"/>
              <a:gd name="T48" fmla="*/ 1194 w 2942"/>
              <a:gd name="T49" fmla="*/ 2703 h 3247"/>
              <a:gd name="T50" fmla="*/ 1134 w 2942"/>
              <a:gd name="T51" fmla="*/ 2647 h 3247"/>
              <a:gd name="T52" fmla="*/ 1051 w 2942"/>
              <a:gd name="T53" fmla="*/ 2649 h 3247"/>
              <a:gd name="T54" fmla="*/ 974 w 2942"/>
              <a:gd name="T55" fmla="*/ 2670 h 3247"/>
              <a:gd name="T56" fmla="*/ 864 w 2942"/>
              <a:gd name="T57" fmla="*/ 2703 h 3247"/>
              <a:gd name="T58" fmla="*/ 693 w 2942"/>
              <a:gd name="T59" fmla="*/ 2727 h 3247"/>
              <a:gd name="T60" fmla="*/ 525 w 2942"/>
              <a:gd name="T61" fmla="*/ 2716 h 3247"/>
              <a:gd name="T62" fmla="*/ 438 w 2942"/>
              <a:gd name="T63" fmla="*/ 2681 h 3247"/>
              <a:gd name="T64" fmla="*/ 367 w 2942"/>
              <a:gd name="T65" fmla="*/ 2618 h 3247"/>
              <a:gd name="T66" fmla="*/ 338 w 2942"/>
              <a:gd name="T67" fmla="*/ 2520 h 3247"/>
              <a:gd name="T68" fmla="*/ 354 w 2942"/>
              <a:gd name="T69" fmla="*/ 2421 h 3247"/>
              <a:gd name="T70" fmla="*/ 365 w 2942"/>
              <a:gd name="T71" fmla="*/ 2325 h 3247"/>
              <a:gd name="T72" fmla="*/ 331 w 2942"/>
              <a:gd name="T73" fmla="*/ 2265 h 3247"/>
              <a:gd name="T74" fmla="*/ 278 w 2942"/>
              <a:gd name="T75" fmla="*/ 2232 h 3247"/>
              <a:gd name="T76" fmla="*/ 249 w 2942"/>
              <a:gd name="T77" fmla="*/ 2180 h 3247"/>
              <a:gd name="T78" fmla="*/ 267 w 2942"/>
              <a:gd name="T79" fmla="*/ 2125 h 3247"/>
              <a:gd name="T80" fmla="*/ 224 w 2942"/>
              <a:gd name="T81" fmla="*/ 2069 h 3247"/>
              <a:gd name="T82" fmla="*/ 214 w 2942"/>
              <a:gd name="T83" fmla="*/ 2007 h 3247"/>
              <a:gd name="T84" fmla="*/ 245 w 2942"/>
              <a:gd name="T85" fmla="*/ 1941 h 3247"/>
              <a:gd name="T86" fmla="*/ 273 w 2942"/>
              <a:gd name="T87" fmla="*/ 1872 h 3247"/>
              <a:gd name="T88" fmla="*/ 194 w 2942"/>
              <a:gd name="T89" fmla="*/ 1827 h 3247"/>
              <a:gd name="T90" fmla="*/ 96 w 2942"/>
              <a:gd name="T91" fmla="*/ 1794 h 3247"/>
              <a:gd name="T92" fmla="*/ 18 w 2942"/>
              <a:gd name="T93" fmla="*/ 1747 h 3247"/>
              <a:gd name="T94" fmla="*/ 4 w 2942"/>
              <a:gd name="T95" fmla="*/ 1674 h 3247"/>
              <a:gd name="T96" fmla="*/ 44 w 2942"/>
              <a:gd name="T97" fmla="*/ 1616 h 3247"/>
              <a:gd name="T98" fmla="*/ 111 w 2942"/>
              <a:gd name="T99" fmla="*/ 1545 h 3247"/>
              <a:gd name="T100" fmla="*/ 229 w 2942"/>
              <a:gd name="T101" fmla="*/ 1421 h 3247"/>
              <a:gd name="T102" fmla="*/ 325 w 2942"/>
              <a:gd name="T103" fmla="*/ 1276 h 3247"/>
              <a:gd name="T104" fmla="*/ 345 w 2942"/>
              <a:gd name="T105" fmla="*/ 1143 h 3247"/>
              <a:gd name="T106" fmla="*/ 344 w 2942"/>
              <a:gd name="T107" fmla="*/ 992 h 3247"/>
              <a:gd name="T108" fmla="*/ 440 w 2942"/>
              <a:gd name="T109" fmla="*/ 621 h 3247"/>
              <a:gd name="T110" fmla="*/ 587 w 2942"/>
              <a:gd name="T111" fmla="*/ 401 h 3247"/>
              <a:gd name="T112" fmla="*/ 789 w 2942"/>
              <a:gd name="T113" fmla="*/ 227 h 3247"/>
              <a:gd name="T114" fmla="*/ 1031 w 2942"/>
              <a:gd name="T115" fmla="*/ 103 h 3247"/>
              <a:gd name="T116" fmla="*/ 1516 w 2942"/>
              <a:gd name="T117" fmla="*/ 0 h 3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942" h="3247">
                <a:moveTo>
                  <a:pt x="1516" y="0"/>
                </a:moveTo>
                <a:lnTo>
                  <a:pt x="1644" y="1"/>
                </a:lnTo>
                <a:lnTo>
                  <a:pt x="1764" y="10"/>
                </a:lnTo>
                <a:lnTo>
                  <a:pt x="1878" y="25"/>
                </a:lnTo>
                <a:lnTo>
                  <a:pt x="1987" y="47"/>
                </a:lnTo>
                <a:lnTo>
                  <a:pt x="2091" y="74"/>
                </a:lnTo>
                <a:lnTo>
                  <a:pt x="2187" y="109"/>
                </a:lnTo>
                <a:lnTo>
                  <a:pt x="2280" y="147"/>
                </a:lnTo>
                <a:lnTo>
                  <a:pt x="2365" y="192"/>
                </a:lnTo>
                <a:lnTo>
                  <a:pt x="2445" y="243"/>
                </a:lnTo>
                <a:lnTo>
                  <a:pt x="2522" y="300"/>
                </a:lnTo>
                <a:lnTo>
                  <a:pt x="2591" y="361"/>
                </a:lnTo>
                <a:lnTo>
                  <a:pt x="2654" y="429"/>
                </a:lnTo>
                <a:lnTo>
                  <a:pt x="2713" y="500"/>
                </a:lnTo>
                <a:lnTo>
                  <a:pt x="2765" y="576"/>
                </a:lnTo>
                <a:lnTo>
                  <a:pt x="2813" y="656"/>
                </a:lnTo>
                <a:lnTo>
                  <a:pt x="2845" y="723"/>
                </a:lnTo>
                <a:lnTo>
                  <a:pt x="2873" y="798"/>
                </a:lnTo>
                <a:lnTo>
                  <a:pt x="2898" y="880"/>
                </a:lnTo>
                <a:lnTo>
                  <a:pt x="2918" y="969"/>
                </a:lnTo>
                <a:lnTo>
                  <a:pt x="2933" y="1060"/>
                </a:lnTo>
                <a:lnTo>
                  <a:pt x="2940" y="1154"/>
                </a:lnTo>
                <a:lnTo>
                  <a:pt x="2942" y="1250"/>
                </a:lnTo>
                <a:lnTo>
                  <a:pt x="2936" y="1345"/>
                </a:lnTo>
                <a:lnTo>
                  <a:pt x="2924" y="1438"/>
                </a:lnTo>
                <a:lnTo>
                  <a:pt x="2902" y="1529"/>
                </a:lnTo>
                <a:lnTo>
                  <a:pt x="2873" y="1607"/>
                </a:lnTo>
                <a:lnTo>
                  <a:pt x="2838" y="1680"/>
                </a:lnTo>
                <a:lnTo>
                  <a:pt x="2796" y="1747"/>
                </a:lnTo>
                <a:lnTo>
                  <a:pt x="2753" y="1812"/>
                </a:lnTo>
                <a:lnTo>
                  <a:pt x="2705" y="1876"/>
                </a:lnTo>
                <a:lnTo>
                  <a:pt x="2658" y="1936"/>
                </a:lnTo>
                <a:lnTo>
                  <a:pt x="2611" y="1998"/>
                </a:lnTo>
                <a:lnTo>
                  <a:pt x="2565" y="2060"/>
                </a:lnTo>
                <a:lnTo>
                  <a:pt x="2534" y="2110"/>
                </a:lnTo>
                <a:lnTo>
                  <a:pt x="2509" y="2167"/>
                </a:lnTo>
                <a:lnTo>
                  <a:pt x="2489" y="2227"/>
                </a:lnTo>
                <a:lnTo>
                  <a:pt x="2473" y="2292"/>
                </a:lnTo>
                <a:lnTo>
                  <a:pt x="2471" y="2323"/>
                </a:lnTo>
                <a:lnTo>
                  <a:pt x="2473" y="2360"/>
                </a:lnTo>
                <a:lnTo>
                  <a:pt x="2478" y="2405"/>
                </a:lnTo>
                <a:lnTo>
                  <a:pt x="2485" y="2452"/>
                </a:lnTo>
                <a:lnTo>
                  <a:pt x="2496" y="2503"/>
                </a:lnTo>
                <a:lnTo>
                  <a:pt x="2509" y="2554"/>
                </a:lnTo>
                <a:lnTo>
                  <a:pt x="2522" y="2603"/>
                </a:lnTo>
                <a:lnTo>
                  <a:pt x="2536" y="2650"/>
                </a:lnTo>
                <a:lnTo>
                  <a:pt x="2549" y="2692"/>
                </a:lnTo>
                <a:lnTo>
                  <a:pt x="2562" y="2729"/>
                </a:lnTo>
                <a:lnTo>
                  <a:pt x="2573" y="2756"/>
                </a:lnTo>
                <a:lnTo>
                  <a:pt x="2589" y="2796"/>
                </a:lnTo>
                <a:lnTo>
                  <a:pt x="2604" y="2845"/>
                </a:lnTo>
                <a:lnTo>
                  <a:pt x="2620" y="2900"/>
                </a:lnTo>
                <a:lnTo>
                  <a:pt x="2636" y="2956"/>
                </a:lnTo>
                <a:lnTo>
                  <a:pt x="2654" y="3007"/>
                </a:lnTo>
                <a:lnTo>
                  <a:pt x="2673" y="3052"/>
                </a:lnTo>
                <a:lnTo>
                  <a:pt x="2502" y="3107"/>
                </a:lnTo>
                <a:lnTo>
                  <a:pt x="2336" y="3154"/>
                </a:lnTo>
                <a:lnTo>
                  <a:pt x="2178" y="3192"/>
                </a:lnTo>
                <a:lnTo>
                  <a:pt x="2024" y="3220"/>
                </a:lnTo>
                <a:lnTo>
                  <a:pt x="1874" y="3240"/>
                </a:lnTo>
                <a:lnTo>
                  <a:pt x="1729" y="3247"/>
                </a:lnTo>
                <a:lnTo>
                  <a:pt x="1587" y="3245"/>
                </a:lnTo>
                <a:lnTo>
                  <a:pt x="1449" y="3232"/>
                </a:lnTo>
                <a:lnTo>
                  <a:pt x="1313" y="3209"/>
                </a:lnTo>
                <a:lnTo>
                  <a:pt x="1307" y="3176"/>
                </a:lnTo>
                <a:lnTo>
                  <a:pt x="1300" y="3138"/>
                </a:lnTo>
                <a:lnTo>
                  <a:pt x="1291" y="3092"/>
                </a:lnTo>
                <a:lnTo>
                  <a:pt x="1284" y="3043"/>
                </a:lnTo>
                <a:lnTo>
                  <a:pt x="1274" y="2990"/>
                </a:lnTo>
                <a:lnTo>
                  <a:pt x="1264" y="2936"/>
                </a:lnTo>
                <a:lnTo>
                  <a:pt x="1253" y="2883"/>
                </a:lnTo>
                <a:lnTo>
                  <a:pt x="1240" y="2832"/>
                </a:lnTo>
                <a:lnTo>
                  <a:pt x="1227" y="2783"/>
                </a:lnTo>
                <a:lnTo>
                  <a:pt x="1211" y="2740"/>
                </a:lnTo>
                <a:lnTo>
                  <a:pt x="1194" y="2703"/>
                </a:lnTo>
                <a:lnTo>
                  <a:pt x="1176" y="2674"/>
                </a:lnTo>
                <a:lnTo>
                  <a:pt x="1156" y="2656"/>
                </a:lnTo>
                <a:lnTo>
                  <a:pt x="1134" y="2647"/>
                </a:lnTo>
                <a:lnTo>
                  <a:pt x="1109" y="2643"/>
                </a:lnTo>
                <a:lnTo>
                  <a:pt x="1080" y="2645"/>
                </a:lnTo>
                <a:lnTo>
                  <a:pt x="1051" y="2649"/>
                </a:lnTo>
                <a:lnTo>
                  <a:pt x="1024" y="2656"/>
                </a:lnTo>
                <a:lnTo>
                  <a:pt x="998" y="2663"/>
                </a:lnTo>
                <a:lnTo>
                  <a:pt x="974" y="2670"/>
                </a:lnTo>
                <a:lnTo>
                  <a:pt x="956" y="2676"/>
                </a:lnTo>
                <a:lnTo>
                  <a:pt x="913" y="2690"/>
                </a:lnTo>
                <a:lnTo>
                  <a:pt x="864" y="2703"/>
                </a:lnTo>
                <a:lnTo>
                  <a:pt x="809" y="2714"/>
                </a:lnTo>
                <a:lnTo>
                  <a:pt x="751" y="2721"/>
                </a:lnTo>
                <a:lnTo>
                  <a:pt x="693" y="2727"/>
                </a:lnTo>
                <a:lnTo>
                  <a:pt x="634" y="2729"/>
                </a:lnTo>
                <a:lnTo>
                  <a:pt x="578" y="2725"/>
                </a:lnTo>
                <a:lnTo>
                  <a:pt x="525" y="2716"/>
                </a:lnTo>
                <a:lnTo>
                  <a:pt x="496" y="2709"/>
                </a:lnTo>
                <a:lnTo>
                  <a:pt x="467" y="2696"/>
                </a:lnTo>
                <a:lnTo>
                  <a:pt x="438" y="2681"/>
                </a:lnTo>
                <a:lnTo>
                  <a:pt x="413" y="2663"/>
                </a:lnTo>
                <a:lnTo>
                  <a:pt x="387" y="2641"/>
                </a:lnTo>
                <a:lnTo>
                  <a:pt x="367" y="2618"/>
                </a:lnTo>
                <a:lnTo>
                  <a:pt x="353" y="2589"/>
                </a:lnTo>
                <a:lnTo>
                  <a:pt x="342" y="2556"/>
                </a:lnTo>
                <a:lnTo>
                  <a:pt x="338" y="2520"/>
                </a:lnTo>
                <a:lnTo>
                  <a:pt x="342" y="2480"/>
                </a:lnTo>
                <a:lnTo>
                  <a:pt x="347" y="2452"/>
                </a:lnTo>
                <a:lnTo>
                  <a:pt x="354" y="2421"/>
                </a:lnTo>
                <a:lnTo>
                  <a:pt x="362" y="2389"/>
                </a:lnTo>
                <a:lnTo>
                  <a:pt x="365" y="2358"/>
                </a:lnTo>
                <a:lnTo>
                  <a:pt x="365" y="2325"/>
                </a:lnTo>
                <a:lnTo>
                  <a:pt x="356" y="2296"/>
                </a:lnTo>
                <a:lnTo>
                  <a:pt x="347" y="2280"/>
                </a:lnTo>
                <a:lnTo>
                  <a:pt x="331" y="2265"/>
                </a:lnTo>
                <a:lnTo>
                  <a:pt x="314" y="2254"/>
                </a:lnTo>
                <a:lnTo>
                  <a:pt x="296" y="2245"/>
                </a:lnTo>
                <a:lnTo>
                  <a:pt x="278" y="2232"/>
                </a:lnTo>
                <a:lnTo>
                  <a:pt x="264" y="2218"/>
                </a:lnTo>
                <a:lnTo>
                  <a:pt x="253" y="2200"/>
                </a:lnTo>
                <a:lnTo>
                  <a:pt x="249" y="2180"/>
                </a:lnTo>
                <a:lnTo>
                  <a:pt x="251" y="2160"/>
                </a:lnTo>
                <a:lnTo>
                  <a:pt x="258" y="2141"/>
                </a:lnTo>
                <a:lnTo>
                  <a:pt x="267" y="2125"/>
                </a:lnTo>
                <a:lnTo>
                  <a:pt x="273" y="2109"/>
                </a:lnTo>
                <a:lnTo>
                  <a:pt x="244" y="2089"/>
                </a:lnTo>
                <a:lnTo>
                  <a:pt x="224" y="2069"/>
                </a:lnTo>
                <a:lnTo>
                  <a:pt x="213" y="2049"/>
                </a:lnTo>
                <a:lnTo>
                  <a:pt x="211" y="2027"/>
                </a:lnTo>
                <a:lnTo>
                  <a:pt x="214" y="2007"/>
                </a:lnTo>
                <a:lnTo>
                  <a:pt x="222" y="1985"/>
                </a:lnTo>
                <a:lnTo>
                  <a:pt x="233" y="1963"/>
                </a:lnTo>
                <a:lnTo>
                  <a:pt x="245" y="1941"/>
                </a:lnTo>
                <a:lnTo>
                  <a:pt x="256" y="1918"/>
                </a:lnTo>
                <a:lnTo>
                  <a:pt x="267" y="1896"/>
                </a:lnTo>
                <a:lnTo>
                  <a:pt x="273" y="1872"/>
                </a:lnTo>
                <a:lnTo>
                  <a:pt x="253" y="1854"/>
                </a:lnTo>
                <a:lnTo>
                  <a:pt x="225" y="1840"/>
                </a:lnTo>
                <a:lnTo>
                  <a:pt x="194" y="1827"/>
                </a:lnTo>
                <a:lnTo>
                  <a:pt x="162" y="1816"/>
                </a:lnTo>
                <a:lnTo>
                  <a:pt x="129" y="1805"/>
                </a:lnTo>
                <a:lnTo>
                  <a:pt x="96" y="1794"/>
                </a:lnTo>
                <a:lnTo>
                  <a:pt x="65" y="1781"/>
                </a:lnTo>
                <a:lnTo>
                  <a:pt x="40" y="1767"/>
                </a:lnTo>
                <a:lnTo>
                  <a:pt x="18" y="1747"/>
                </a:lnTo>
                <a:lnTo>
                  <a:pt x="5" y="1723"/>
                </a:lnTo>
                <a:lnTo>
                  <a:pt x="0" y="1698"/>
                </a:lnTo>
                <a:lnTo>
                  <a:pt x="4" y="1674"/>
                </a:lnTo>
                <a:lnTo>
                  <a:pt x="13" y="1652"/>
                </a:lnTo>
                <a:lnTo>
                  <a:pt x="27" y="1634"/>
                </a:lnTo>
                <a:lnTo>
                  <a:pt x="44" y="1616"/>
                </a:lnTo>
                <a:lnTo>
                  <a:pt x="60" y="1601"/>
                </a:lnTo>
                <a:lnTo>
                  <a:pt x="73" y="1589"/>
                </a:lnTo>
                <a:lnTo>
                  <a:pt x="111" y="1545"/>
                </a:lnTo>
                <a:lnTo>
                  <a:pt x="151" y="1505"/>
                </a:lnTo>
                <a:lnTo>
                  <a:pt x="191" y="1465"/>
                </a:lnTo>
                <a:lnTo>
                  <a:pt x="229" y="1421"/>
                </a:lnTo>
                <a:lnTo>
                  <a:pt x="265" y="1378"/>
                </a:lnTo>
                <a:lnTo>
                  <a:pt x="298" y="1329"/>
                </a:lnTo>
                <a:lnTo>
                  <a:pt x="325" y="1276"/>
                </a:lnTo>
                <a:lnTo>
                  <a:pt x="340" y="1232"/>
                </a:lnTo>
                <a:lnTo>
                  <a:pt x="345" y="1189"/>
                </a:lnTo>
                <a:lnTo>
                  <a:pt x="345" y="1143"/>
                </a:lnTo>
                <a:lnTo>
                  <a:pt x="344" y="1094"/>
                </a:lnTo>
                <a:lnTo>
                  <a:pt x="342" y="1045"/>
                </a:lnTo>
                <a:lnTo>
                  <a:pt x="344" y="992"/>
                </a:lnTo>
                <a:lnTo>
                  <a:pt x="349" y="936"/>
                </a:lnTo>
                <a:lnTo>
                  <a:pt x="405" y="705"/>
                </a:lnTo>
                <a:lnTo>
                  <a:pt x="440" y="621"/>
                </a:lnTo>
                <a:lnTo>
                  <a:pt x="482" y="543"/>
                </a:lnTo>
                <a:lnTo>
                  <a:pt x="531" y="470"/>
                </a:lnTo>
                <a:lnTo>
                  <a:pt x="587" y="401"/>
                </a:lnTo>
                <a:lnTo>
                  <a:pt x="649" y="338"/>
                </a:lnTo>
                <a:lnTo>
                  <a:pt x="716" y="280"/>
                </a:lnTo>
                <a:lnTo>
                  <a:pt x="789" y="227"/>
                </a:lnTo>
                <a:lnTo>
                  <a:pt x="865" y="180"/>
                </a:lnTo>
                <a:lnTo>
                  <a:pt x="947" y="138"/>
                </a:lnTo>
                <a:lnTo>
                  <a:pt x="1031" y="103"/>
                </a:lnTo>
                <a:lnTo>
                  <a:pt x="1116" y="72"/>
                </a:lnTo>
                <a:lnTo>
                  <a:pt x="1402" y="9"/>
                </a:lnTo>
                <a:lnTo>
                  <a:pt x="1516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ko-KR" altLang="en-US" sz="2000"/>
          </a:p>
        </p:txBody>
      </p:sp>
      <p:sp>
        <p:nvSpPr>
          <p:cNvPr id="39" name="Freeform 9">
            <a:extLst>
              <a:ext uri="{FF2B5EF4-FFF2-40B4-BE49-F238E27FC236}">
                <a16:creationId xmlns="" xmlns:a16="http://schemas.microsoft.com/office/drawing/2014/main" id="{3CEA73ED-6DD9-436E-8331-62298AA92750}"/>
              </a:ext>
            </a:extLst>
          </p:cNvPr>
          <p:cNvSpPr>
            <a:spLocks noEditPoints="1"/>
          </p:cNvSpPr>
          <p:nvPr/>
        </p:nvSpPr>
        <p:spPr bwMode="auto">
          <a:xfrm>
            <a:off x="5684028" y="752454"/>
            <a:ext cx="184739" cy="259897"/>
          </a:xfrm>
          <a:custGeom>
            <a:avLst/>
            <a:gdLst>
              <a:gd name="T0" fmla="*/ 2311 w 2753"/>
              <a:gd name="T1" fmla="*/ 580 h 3873"/>
              <a:gd name="T2" fmla="*/ 2433 w 2753"/>
              <a:gd name="T3" fmla="*/ 735 h 3873"/>
              <a:gd name="T4" fmla="*/ 2415 w 2753"/>
              <a:gd name="T5" fmla="*/ 948 h 3873"/>
              <a:gd name="T6" fmla="*/ 2253 w 2753"/>
              <a:gd name="T7" fmla="*/ 1073 h 3873"/>
              <a:gd name="T8" fmla="*/ 2037 w 2753"/>
              <a:gd name="T9" fmla="*/ 1138 h 3873"/>
              <a:gd name="T10" fmla="*/ 1946 w 2753"/>
              <a:gd name="T11" fmla="*/ 1260 h 3873"/>
              <a:gd name="T12" fmla="*/ 2039 w 2753"/>
              <a:gd name="T13" fmla="*/ 1346 h 3873"/>
              <a:gd name="T14" fmla="*/ 2400 w 2753"/>
              <a:gd name="T15" fmla="*/ 1671 h 3873"/>
              <a:gd name="T16" fmla="*/ 2649 w 2753"/>
              <a:gd name="T17" fmla="*/ 2118 h 3873"/>
              <a:gd name="T18" fmla="*/ 2746 w 2753"/>
              <a:gd name="T19" fmla="*/ 2586 h 3873"/>
              <a:gd name="T20" fmla="*/ 2739 w 2753"/>
              <a:gd name="T21" fmla="*/ 3028 h 3873"/>
              <a:gd name="T22" fmla="*/ 2671 w 2753"/>
              <a:gd name="T23" fmla="*/ 3397 h 3873"/>
              <a:gd name="T24" fmla="*/ 2597 w 2753"/>
              <a:gd name="T25" fmla="*/ 3648 h 3873"/>
              <a:gd name="T26" fmla="*/ 2533 w 2753"/>
              <a:gd name="T27" fmla="*/ 3764 h 3873"/>
              <a:gd name="T28" fmla="*/ 2319 w 2753"/>
              <a:gd name="T29" fmla="*/ 3855 h 3873"/>
              <a:gd name="T30" fmla="*/ 1959 w 2753"/>
              <a:gd name="T31" fmla="*/ 3868 h 3873"/>
              <a:gd name="T32" fmla="*/ 1531 w 2753"/>
              <a:gd name="T33" fmla="*/ 3768 h 3873"/>
              <a:gd name="T34" fmla="*/ 1146 w 2753"/>
              <a:gd name="T35" fmla="*/ 3597 h 3873"/>
              <a:gd name="T36" fmla="*/ 846 w 2753"/>
              <a:gd name="T37" fmla="*/ 3420 h 3873"/>
              <a:gd name="T38" fmla="*/ 669 w 2753"/>
              <a:gd name="T39" fmla="*/ 3297 h 3873"/>
              <a:gd name="T40" fmla="*/ 562 w 2753"/>
              <a:gd name="T41" fmla="*/ 3206 h 3873"/>
              <a:gd name="T42" fmla="*/ 189 w 2753"/>
              <a:gd name="T43" fmla="*/ 2718 h 3873"/>
              <a:gd name="T44" fmla="*/ 0 w 2753"/>
              <a:gd name="T45" fmla="*/ 2148 h 3873"/>
              <a:gd name="T46" fmla="*/ 79 w 2753"/>
              <a:gd name="T47" fmla="*/ 1729 h 3873"/>
              <a:gd name="T48" fmla="*/ 217 w 2753"/>
              <a:gd name="T49" fmla="*/ 1491 h 3873"/>
              <a:gd name="T50" fmla="*/ 319 w 2753"/>
              <a:gd name="T51" fmla="*/ 1380 h 3873"/>
              <a:gd name="T52" fmla="*/ 368 w 2753"/>
              <a:gd name="T53" fmla="*/ 1135 h 3873"/>
              <a:gd name="T54" fmla="*/ 353 w 2753"/>
              <a:gd name="T55" fmla="*/ 831 h 3873"/>
              <a:gd name="T56" fmla="*/ 384 w 2753"/>
              <a:gd name="T57" fmla="*/ 675 h 3873"/>
              <a:gd name="T58" fmla="*/ 559 w 2753"/>
              <a:gd name="T59" fmla="*/ 591 h 3873"/>
              <a:gd name="T60" fmla="*/ 699 w 2753"/>
              <a:gd name="T61" fmla="*/ 664 h 3873"/>
              <a:gd name="T62" fmla="*/ 769 w 2753"/>
              <a:gd name="T63" fmla="*/ 866 h 3873"/>
              <a:gd name="T64" fmla="*/ 791 w 2753"/>
              <a:gd name="T65" fmla="*/ 1115 h 3873"/>
              <a:gd name="T66" fmla="*/ 1008 w 2753"/>
              <a:gd name="T67" fmla="*/ 1053 h 3873"/>
              <a:gd name="T68" fmla="*/ 1433 w 2753"/>
              <a:gd name="T69" fmla="*/ 700 h 3873"/>
              <a:gd name="T70" fmla="*/ 1737 w 2753"/>
              <a:gd name="T71" fmla="*/ 600 h 3873"/>
              <a:gd name="T72" fmla="*/ 2062 w 2753"/>
              <a:gd name="T73" fmla="*/ 557 h 3873"/>
              <a:gd name="T74" fmla="*/ 1277 w 2753"/>
              <a:gd name="T75" fmla="*/ 18 h 3873"/>
              <a:gd name="T76" fmla="*/ 1315 w 2753"/>
              <a:gd name="T77" fmla="*/ 111 h 3873"/>
              <a:gd name="T78" fmla="*/ 1329 w 2753"/>
              <a:gd name="T79" fmla="*/ 229 h 3873"/>
              <a:gd name="T80" fmla="*/ 1389 w 2753"/>
              <a:gd name="T81" fmla="*/ 278 h 3873"/>
              <a:gd name="T82" fmla="*/ 1471 w 2753"/>
              <a:gd name="T83" fmla="*/ 138 h 3873"/>
              <a:gd name="T84" fmla="*/ 1600 w 2753"/>
              <a:gd name="T85" fmla="*/ 22 h 3873"/>
              <a:gd name="T86" fmla="*/ 1671 w 2753"/>
              <a:gd name="T87" fmla="*/ 108 h 3873"/>
              <a:gd name="T88" fmla="*/ 1649 w 2753"/>
              <a:gd name="T89" fmla="*/ 249 h 3873"/>
              <a:gd name="T90" fmla="*/ 1666 w 2753"/>
              <a:gd name="T91" fmla="*/ 408 h 3873"/>
              <a:gd name="T92" fmla="*/ 1775 w 2753"/>
              <a:gd name="T93" fmla="*/ 511 h 3873"/>
              <a:gd name="T94" fmla="*/ 1529 w 2753"/>
              <a:gd name="T95" fmla="*/ 580 h 3873"/>
              <a:gd name="T96" fmla="*/ 1239 w 2753"/>
              <a:gd name="T97" fmla="*/ 735 h 3873"/>
              <a:gd name="T98" fmla="*/ 995 w 2753"/>
              <a:gd name="T99" fmla="*/ 958 h 3873"/>
              <a:gd name="T100" fmla="*/ 871 w 2753"/>
              <a:gd name="T101" fmla="*/ 1124 h 3873"/>
              <a:gd name="T102" fmla="*/ 855 w 2753"/>
              <a:gd name="T103" fmla="*/ 1100 h 3873"/>
              <a:gd name="T104" fmla="*/ 826 w 2753"/>
              <a:gd name="T105" fmla="*/ 798 h 3873"/>
              <a:gd name="T106" fmla="*/ 837 w 2753"/>
              <a:gd name="T107" fmla="*/ 658 h 3873"/>
              <a:gd name="T108" fmla="*/ 897 w 2753"/>
              <a:gd name="T109" fmla="*/ 555 h 3873"/>
              <a:gd name="T110" fmla="*/ 704 w 2753"/>
              <a:gd name="T111" fmla="*/ 437 h 3873"/>
              <a:gd name="T112" fmla="*/ 609 w 2753"/>
              <a:gd name="T113" fmla="*/ 320 h 3873"/>
              <a:gd name="T114" fmla="*/ 691 w 2753"/>
              <a:gd name="T115" fmla="*/ 206 h 3873"/>
              <a:gd name="T116" fmla="*/ 886 w 2753"/>
              <a:gd name="T117" fmla="*/ 251 h 3873"/>
              <a:gd name="T118" fmla="*/ 1144 w 2753"/>
              <a:gd name="T119" fmla="*/ 375 h 3873"/>
              <a:gd name="T120" fmla="*/ 1115 w 2753"/>
              <a:gd name="T121" fmla="*/ 189 h 3873"/>
              <a:gd name="T122" fmla="*/ 1120 w 2753"/>
              <a:gd name="T123" fmla="*/ 38 h 38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53" h="3873">
                <a:moveTo>
                  <a:pt x="2122" y="555"/>
                </a:moveTo>
                <a:lnTo>
                  <a:pt x="2180" y="557"/>
                </a:lnTo>
                <a:lnTo>
                  <a:pt x="2231" y="560"/>
                </a:lnTo>
                <a:lnTo>
                  <a:pt x="2275" y="568"/>
                </a:lnTo>
                <a:lnTo>
                  <a:pt x="2311" y="580"/>
                </a:lnTo>
                <a:lnTo>
                  <a:pt x="2346" y="598"/>
                </a:lnTo>
                <a:lnTo>
                  <a:pt x="2375" y="626"/>
                </a:lnTo>
                <a:lnTo>
                  <a:pt x="2399" y="658"/>
                </a:lnTo>
                <a:lnTo>
                  <a:pt x="2419" y="695"/>
                </a:lnTo>
                <a:lnTo>
                  <a:pt x="2433" y="735"/>
                </a:lnTo>
                <a:lnTo>
                  <a:pt x="2442" y="777"/>
                </a:lnTo>
                <a:lnTo>
                  <a:pt x="2444" y="820"/>
                </a:lnTo>
                <a:lnTo>
                  <a:pt x="2440" y="864"/>
                </a:lnTo>
                <a:lnTo>
                  <a:pt x="2431" y="908"/>
                </a:lnTo>
                <a:lnTo>
                  <a:pt x="2415" y="948"/>
                </a:lnTo>
                <a:lnTo>
                  <a:pt x="2391" y="984"/>
                </a:lnTo>
                <a:lnTo>
                  <a:pt x="2364" y="1013"/>
                </a:lnTo>
                <a:lnTo>
                  <a:pt x="2331" y="1037"/>
                </a:lnTo>
                <a:lnTo>
                  <a:pt x="2293" y="1057"/>
                </a:lnTo>
                <a:lnTo>
                  <a:pt x="2253" y="1073"/>
                </a:lnTo>
                <a:lnTo>
                  <a:pt x="2211" y="1086"/>
                </a:lnTo>
                <a:lnTo>
                  <a:pt x="2166" y="1098"/>
                </a:lnTo>
                <a:lnTo>
                  <a:pt x="2122" y="1111"/>
                </a:lnTo>
                <a:lnTo>
                  <a:pt x="2079" y="1124"/>
                </a:lnTo>
                <a:lnTo>
                  <a:pt x="2037" y="1138"/>
                </a:lnTo>
                <a:lnTo>
                  <a:pt x="1999" y="1157"/>
                </a:lnTo>
                <a:lnTo>
                  <a:pt x="1962" y="1178"/>
                </a:lnTo>
                <a:lnTo>
                  <a:pt x="1931" y="1204"/>
                </a:lnTo>
                <a:lnTo>
                  <a:pt x="1935" y="1235"/>
                </a:lnTo>
                <a:lnTo>
                  <a:pt x="1946" y="1260"/>
                </a:lnTo>
                <a:lnTo>
                  <a:pt x="1959" y="1282"/>
                </a:lnTo>
                <a:lnTo>
                  <a:pt x="1977" y="1302"/>
                </a:lnTo>
                <a:lnTo>
                  <a:pt x="1997" y="1318"/>
                </a:lnTo>
                <a:lnTo>
                  <a:pt x="2019" y="1333"/>
                </a:lnTo>
                <a:lnTo>
                  <a:pt x="2039" y="1346"/>
                </a:lnTo>
                <a:lnTo>
                  <a:pt x="2060" y="1360"/>
                </a:lnTo>
                <a:lnTo>
                  <a:pt x="2159" y="1433"/>
                </a:lnTo>
                <a:lnTo>
                  <a:pt x="2248" y="1509"/>
                </a:lnTo>
                <a:lnTo>
                  <a:pt x="2328" y="1588"/>
                </a:lnTo>
                <a:lnTo>
                  <a:pt x="2400" y="1671"/>
                </a:lnTo>
                <a:lnTo>
                  <a:pt x="2464" y="1757"/>
                </a:lnTo>
                <a:lnTo>
                  <a:pt x="2522" y="1844"/>
                </a:lnTo>
                <a:lnTo>
                  <a:pt x="2571" y="1933"/>
                </a:lnTo>
                <a:lnTo>
                  <a:pt x="2613" y="2026"/>
                </a:lnTo>
                <a:lnTo>
                  <a:pt x="2649" y="2118"/>
                </a:lnTo>
                <a:lnTo>
                  <a:pt x="2679" y="2211"/>
                </a:lnTo>
                <a:lnTo>
                  <a:pt x="2704" y="2304"/>
                </a:lnTo>
                <a:lnTo>
                  <a:pt x="2722" y="2398"/>
                </a:lnTo>
                <a:lnTo>
                  <a:pt x="2737" y="2493"/>
                </a:lnTo>
                <a:lnTo>
                  <a:pt x="2746" y="2586"/>
                </a:lnTo>
                <a:lnTo>
                  <a:pt x="2751" y="2677"/>
                </a:lnTo>
                <a:lnTo>
                  <a:pt x="2753" y="2768"/>
                </a:lnTo>
                <a:lnTo>
                  <a:pt x="2751" y="2857"/>
                </a:lnTo>
                <a:lnTo>
                  <a:pt x="2746" y="2942"/>
                </a:lnTo>
                <a:lnTo>
                  <a:pt x="2739" y="3028"/>
                </a:lnTo>
                <a:lnTo>
                  <a:pt x="2728" y="3108"/>
                </a:lnTo>
                <a:lnTo>
                  <a:pt x="2715" y="3186"/>
                </a:lnTo>
                <a:lnTo>
                  <a:pt x="2702" y="3260"/>
                </a:lnTo>
                <a:lnTo>
                  <a:pt x="2688" y="3331"/>
                </a:lnTo>
                <a:lnTo>
                  <a:pt x="2671" y="3397"/>
                </a:lnTo>
                <a:lnTo>
                  <a:pt x="2657" y="3458"/>
                </a:lnTo>
                <a:lnTo>
                  <a:pt x="2640" y="3515"/>
                </a:lnTo>
                <a:lnTo>
                  <a:pt x="2624" y="3564"/>
                </a:lnTo>
                <a:lnTo>
                  <a:pt x="2609" y="3609"/>
                </a:lnTo>
                <a:lnTo>
                  <a:pt x="2597" y="3648"/>
                </a:lnTo>
                <a:lnTo>
                  <a:pt x="2584" y="3680"/>
                </a:lnTo>
                <a:lnTo>
                  <a:pt x="2573" y="3704"/>
                </a:lnTo>
                <a:lnTo>
                  <a:pt x="2566" y="3722"/>
                </a:lnTo>
                <a:lnTo>
                  <a:pt x="2560" y="3733"/>
                </a:lnTo>
                <a:lnTo>
                  <a:pt x="2533" y="3764"/>
                </a:lnTo>
                <a:lnTo>
                  <a:pt x="2499" y="3789"/>
                </a:lnTo>
                <a:lnTo>
                  <a:pt x="2459" y="3811"/>
                </a:lnTo>
                <a:lnTo>
                  <a:pt x="2415" y="3829"/>
                </a:lnTo>
                <a:lnTo>
                  <a:pt x="2368" y="3844"/>
                </a:lnTo>
                <a:lnTo>
                  <a:pt x="2319" y="3855"/>
                </a:lnTo>
                <a:lnTo>
                  <a:pt x="2269" y="3862"/>
                </a:lnTo>
                <a:lnTo>
                  <a:pt x="2220" y="3868"/>
                </a:lnTo>
                <a:lnTo>
                  <a:pt x="2133" y="3873"/>
                </a:lnTo>
                <a:lnTo>
                  <a:pt x="2046" y="3873"/>
                </a:lnTo>
                <a:lnTo>
                  <a:pt x="1959" y="3868"/>
                </a:lnTo>
                <a:lnTo>
                  <a:pt x="1871" y="3855"/>
                </a:lnTo>
                <a:lnTo>
                  <a:pt x="1784" y="3838"/>
                </a:lnTo>
                <a:lnTo>
                  <a:pt x="1699" y="3818"/>
                </a:lnTo>
                <a:lnTo>
                  <a:pt x="1613" y="3795"/>
                </a:lnTo>
                <a:lnTo>
                  <a:pt x="1531" y="3768"/>
                </a:lnTo>
                <a:lnTo>
                  <a:pt x="1449" y="3737"/>
                </a:lnTo>
                <a:lnTo>
                  <a:pt x="1369" y="3704"/>
                </a:lnTo>
                <a:lnTo>
                  <a:pt x="1293" y="3669"/>
                </a:lnTo>
                <a:lnTo>
                  <a:pt x="1219" y="3635"/>
                </a:lnTo>
                <a:lnTo>
                  <a:pt x="1146" y="3597"/>
                </a:lnTo>
                <a:lnTo>
                  <a:pt x="1079" y="3560"/>
                </a:lnTo>
                <a:lnTo>
                  <a:pt x="1015" y="3524"/>
                </a:lnTo>
                <a:lnTo>
                  <a:pt x="953" y="3488"/>
                </a:lnTo>
                <a:lnTo>
                  <a:pt x="899" y="3453"/>
                </a:lnTo>
                <a:lnTo>
                  <a:pt x="846" y="3420"/>
                </a:lnTo>
                <a:lnTo>
                  <a:pt x="800" y="3389"/>
                </a:lnTo>
                <a:lnTo>
                  <a:pt x="759" y="3360"/>
                </a:lnTo>
                <a:lnTo>
                  <a:pt x="722" y="3335"/>
                </a:lnTo>
                <a:lnTo>
                  <a:pt x="693" y="3313"/>
                </a:lnTo>
                <a:lnTo>
                  <a:pt x="669" y="3297"/>
                </a:lnTo>
                <a:lnTo>
                  <a:pt x="653" y="3284"/>
                </a:lnTo>
                <a:lnTo>
                  <a:pt x="642" y="3275"/>
                </a:lnTo>
                <a:lnTo>
                  <a:pt x="640" y="3273"/>
                </a:lnTo>
                <a:lnTo>
                  <a:pt x="644" y="3277"/>
                </a:lnTo>
                <a:lnTo>
                  <a:pt x="562" y="3206"/>
                </a:lnTo>
                <a:lnTo>
                  <a:pt x="482" y="3124"/>
                </a:lnTo>
                <a:lnTo>
                  <a:pt x="402" y="3033"/>
                </a:lnTo>
                <a:lnTo>
                  <a:pt x="326" y="2935"/>
                </a:lnTo>
                <a:lnTo>
                  <a:pt x="255" y="2829"/>
                </a:lnTo>
                <a:lnTo>
                  <a:pt x="189" y="2718"/>
                </a:lnTo>
                <a:lnTo>
                  <a:pt x="131" y="2604"/>
                </a:lnTo>
                <a:lnTo>
                  <a:pt x="82" y="2484"/>
                </a:lnTo>
                <a:lnTo>
                  <a:pt x="40" y="2362"/>
                </a:lnTo>
                <a:lnTo>
                  <a:pt x="11" y="2240"/>
                </a:lnTo>
                <a:lnTo>
                  <a:pt x="0" y="2148"/>
                </a:lnTo>
                <a:lnTo>
                  <a:pt x="0" y="2057"/>
                </a:lnTo>
                <a:lnTo>
                  <a:pt x="9" y="1969"/>
                </a:lnTo>
                <a:lnTo>
                  <a:pt x="26" y="1886"/>
                </a:lnTo>
                <a:lnTo>
                  <a:pt x="51" y="1804"/>
                </a:lnTo>
                <a:lnTo>
                  <a:pt x="79" y="1729"/>
                </a:lnTo>
                <a:lnTo>
                  <a:pt x="111" y="1658"/>
                </a:lnTo>
                <a:lnTo>
                  <a:pt x="146" y="1595"/>
                </a:lnTo>
                <a:lnTo>
                  <a:pt x="180" y="1537"/>
                </a:lnTo>
                <a:lnTo>
                  <a:pt x="197" y="1513"/>
                </a:lnTo>
                <a:lnTo>
                  <a:pt x="217" y="1491"/>
                </a:lnTo>
                <a:lnTo>
                  <a:pt x="237" y="1471"/>
                </a:lnTo>
                <a:lnTo>
                  <a:pt x="259" y="1451"/>
                </a:lnTo>
                <a:lnTo>
                  <a:pt x="279" y="1429"/>
                </a:lnTo>
                <a:lnTo>
                  <a:pt x="300" y="1406"/>
                </a:lnTo>
                <a:lnTo>
                  <a:pt x="319" y="1380"/>
                </a:lnTo>
                <a:lnTo>
                  <a:pt x="335" y="1349"/>
                </a:lnTo>
                <a:lnTo>
                  <a:pt x="349" y="1313"/>
                </a:lnTo>
                <a:lnTo>
                  <a:pt x="359" y="1269"/>
                </a:lnTo>
                <a:lnTo>
                  <a:pt x="364" y="1220"/>
                </a:lnTo>
                <a:lnTo>
                  <a:pt x="368" y="1135"/>
                </a:lnTo>
                <a:lnTo>
                  <a:pt x="366" y="1058"/>
                </a:lnTo>
                <a:lnTo>
                  <a:pt x="364" y="989"/>
                </a:lnTo>
                <a:lnTo>
                  <a:pt x="360" y="929"/>
                </a:lnTo>
                <a:lnTo>
                  <a:pt x="357" y="877"/>
                </a:lnTo>
                <a:lnTo>
                  <a:pt x="353" y="831"/>
                </a:lnTo>
                <a:lnTo>
                  <a:pt x="353" y="789"/>
                </a:lnTo>
                <a:lnTo>
                  <a:pt x="355" y="755"/>
                </a:lnTo>
                <a:lnTo>
                  <a:pt x="359" y="724"/>
                </a:lnTo>
                <a:lnTo>
                  <a:pt x="369" y="698"/>
                </a:lnTo>
                <a:lnTo>
                  <a:pt x="384" y="675"/>
                </a:lnTo>
                <a:lnTo>
                  <a:pt x="406" y="653"/>
                </a:lnTo>
                <a:lnTo>
                  <a:pt x="435" y="635"/>
                </a:lnTo>
                <a:lnTo>
                  <a:pt x="473" y="617"/>
                </a:lnTo>
                <a:lnTo>
                  <a:pt x="520" y="600"/>
                </a:lnTo>
                <a:lnTo>
                  <a:pt x="559" y="591"/>
                </a:lnTo>
                <a:lnTo>
                  <a:pt x="593" y="591"/>
                </a:lnTo>
                <a:lnTo>
                  <a:pt x="624" y="598"/>
                </a:lnTo>
                <a:lnTo>
                  <a:pt x="651" y="615"/>
                </a:lnTo>
                <a:lnTo>
                  <a:pt x="677" y="635"/>
                </a:lnTo>
                <a:lnTo>
                  <a:pt x="699" y="664"/>
                </a:lnTo>
                <a:lnTo>
                  <a:pt x="717" y="697"/>
                </a:lnTo>
                <a:lnTo>
                  <a:pt x="733" y="733"/>
                </a:lnTo>
                <a:lnTo>
                  <a:pt x="748" y="775"/>
                </a:lnTo>
                <a:lnTo>
                  <a:pt x="760" y="818"/>
                </a:lnTo>
                <a:lnTo>
                  <a:pt x="769" y="866"/>
                </a:lnTo>
                <a:lnTo>
                  <a:pt x="777" y="915"/>
                </a:lnTo>
                <a:lnTo>
                  <a:pt x="782" y="964"/>
                </a:lnTo>
                <a:lnTo>
                  <a:pt x="788" y="1015"/>
                </a:lnTo>
                <a:lnTo>
                  <a:pt x="789" y="1066"/>
                </a:lnTo>
                <a:lnTo>
                  <a:pt x="791" y="1115"/>
                </a:lnTo>
                <a:lnTo>
                  <a:pt x="791" y="1164"/>
                </a:lnTo>
                <a:lnTo>
                  <a:pt x="791" y="1420"/>
                </a:lnTo>
                <a:lnTo>
                  <a:pt x="884" y="1224"/>
                </a:lnTo>
                <a:lnTo>
                  <a:pt x="942" y="1137"/>
                </a:lnTo>
                <a:lnTo>
                  <a:pt x="1008" y="1053"/>
                </a:lnTo>
                <a:lnTo>
                  <a:pt x="1080" y="969"/>
                </a:lnTo>
                <a:lnTo>
                  <a:pt x="1160" y="893"/>
                </a:lnTo>
                <a:lnTo>
                  <a:pt x="1248" y="820"/>
                </a:lnTo>
                <a:lnTo>
                  <a:pt x="1339" y="757"/>
                </a:lnTo>
                <a:lnTo>
                  <a:pt x="1433" y="700"/>
                </a:lnTo>
                <a:lnTo>
                  <a:pt x="1531" y="657"/>
                </a:lnTo>
                <a:lnTo>
                  <a:pt x="1573" y="642"/>
                </a:lnTo>
                <a:lnTo>
                  <a:pt x="1622" y="628"/>
                </a:lnTo>
                <a:lnTo>
                  <a:pt x="1679" y="613"/>
                </a:lnTo>
                <a:lnTo>
                  <a:pt x="1737" y="600"/>
                </a:lnTo>
                <a:lnTo>
                  <a:pt x="1800" y="588"/>
                </a:lnTo>
                <a:lnTo>
                  <a:pt x="1866" y="577"/>
                </a:lnTo>
                <a:lnTo>
                  <a:pt x="1931" y="568"/>
                </a:lnTo>
                <a:lnTo>
                  <a:pt x="1999" y="562"/>
                </a:lnTo>
                <a:lnTo>
                  <a:pt x="2062" y="557"/>
                </a:lnTo>
                <a:lnTo>
                  <a:pt x="2122" y="555"/>
                </a:lnTo>
                <a:close/>
                <a:moveTo>
                  <a:pt x="1200" y="0"/>
                </a:moveTo>
                <a:lnTo>
                  <a:pt x="1231" y="2"/>
                </a:lnTo>
                <a:lnTo>
                  <a:pt x="1257" y="8"/>
                </a:lnTo>
                <a:lnTo>
                  <a:pt x="1277" y="18"/>
                </a:lnTo>
                <a:lnTo>
                  <a:pt x="1291" y="31"/>
                </a:lnTo>
                <a:lnTo>
                  <a:pt x="1300" y="48"/>
                </a:lnTo>
                <a:lnTo>
                  <a:pt x="1308" y="68"/>
                </a:lnTo>
                <a:lnTo>
                  <a:pt x="1311" y="89"/>
                </a:lnTo>
                <a:lnTo>
                  <a:pt x="1315" y="111"/>
                </a:lnTo>
                <a:lnTo>
                  <a:pt x="1315" y="137"/>
                </a:lnTo>
                <a:lnTo>
                  <a:pt x="1317" y="160"/>
                </a:lnTo>
                <a:lnTo>
                  <a:pt x="1320" y="186"/>
                </a:lnTo>
                <a:lnTo>
                  <a:pt x="1324" y="208"/>
                </a:lnTo>
                <a:lnTo>
                  <a:pt x="1329" y="229"/>
                </a:lnTo>
                <a:lnTo>
                  <a:pt x="1339" y="249"/>
                </a:lnTo>
                <a:lnTo>
                  <a:pt x="1349" y="266"/>
                </a:lnTo>
                <a:lnTo>
                  <a:pt x="1364" y="278"/>
                </a:lnTo>
                <a:lnTo>
                  <a:pt x="1375" y="278"/>
                </a:lnTo>
                <a:lnTo>
                  <a:pt x="1389" y="278"/>
                </a:lnTo>
                <a:lnTo>
                  <a:pt x="1400" y="280"/>
                </a:lnTo>
                <a:lnTo>
                  <a:pt x="1420" y="246"/>
                </a:lnTo>
                <a:lnTo>
                  <a:pt x="1439" y="209"/>
                </a:lnTo>
                <a:lnTo>
                  <a:pt x="1455" y="173"/>
                </a:lnTo>
                <a:lnTo>
                  <a:pt x="1471" y="138"/>
                </a:lnTo>
                <a:lnTo>
                  <a:pt x="1489" y="104"/>
                </a:lnTo>
                <a:lnTo>
                  <a:pt x="1511" y="71"/>
                </a:lnTo>
                <a:lnTo>
                  <a:pt x="1537" y="42"/>
                </a:lnTo>
                <a:lnTo>
                  <a:pt x="1568" y="18"/>
                </a:lnTo>
                <a:lnTo>
                  <a:pt x="1600" y="22"/>
                </a:lnTo>
                <a:lnTo>
                  <a:pt x="1626" y="29"/>
                </a:lnTo>
                <a:lnTo>
                  <a:pt x="1646" y="44"/>
                </a:lnTo>
                <a:lnTo>
                  <a:pt x="1659" y="62"/>
                </a:lnTo>
                <a:lnTo>
                  <a:pt x="1668" y="82"/>
                </a:lnTo>
                <a:lnTo>
                  <a:pt x="1671" y="108"/>
                </a:lnTo>
                <a:lnTo>
                  <a:pt x="1673" y="133"/>
                </a:lnTo>
                <a:lnTo>
                  <a:pt x="1669" y="162"/>
                </a:lnTo>
                <a:lnTo>
                  <a:pt x="1664" y="191"/>
                </a:lnTo>
                <a:lnTo>
                  <a:pt x="1657" y="220"/>
                </a:lnTo>
                <a:lnTo>
                  <a:pt x="1649" y="249"/>
                </a:lnTo>
                <a:lnTo>
                  <a:pt x="1640" y="278"/>
                </a:lnTo>
                <a:lnTo>
                  <a:pt x="1633" y="304"/>
                </a:lnTo>
                <a:lnTo>
                  <a:pt x="1626" y="329"/>
                </a:lnTo>
                <a:lnTo>
                  <a:pt x="1620" y="349"/>
                </a:lnTo>
                <a:lnTo>
                  <a:pt x="1666" y="408"/>
                </a:lnTo>
                <a:lnTo>
                  <a:pt x="1717" y="458"/>
                </a:lnTo>
                <a:lnTo>
                  <a:pt x="1771" y="502"/>
                </a:lnTo>
                <a:lnTo>
                  <a:pt x="1773" y="504"/>
                </a:lnTo>
                <a:lnTo>
                  <a:pt x="1773" y="508"/>
                </a:lnTo>
                <a:lnTo>
                  <a:pt x="1775" y="511"/>
                </a:lnTo>
                <a:lnTo>
                  <a:pt x="1775" y="515"/>
                </a:lnTo>
                <a:lnTo>
                  <a:pt x="1777" y="517"/>
                </a:lnTo>
                <a:lnTo>
                  <a:pt x="1686" y="535"/>
                </a:lnTo>
                <a:lnTo>
                  <a:pt x="1604" y="557"/>
                </a:lnTo>
                <a:lnTo>
                  <a:pt x="1529" y="580"/>
                </a:lnTo>
                <a:lnTo>
                  <a:pt x="1462" y="606"/>
                </a:lnTo>
                <a:lnTo>
                  <a:pt x="1400" y="635"/>
                </a:lnTo>
                <a:lnTo>
                  <a:pt x="1342" y="666"/>
                </a:lnTo>
                <a:lnTo>
                  <a:pt x="1289" y="700"/>
                </a:lnTo>
                <a:lnTo>
                  <a:pt x="1239" y="735"/>
                </a:lnTo>
                <a:lnTo>
                  <a:pt x="1189" y="773"/>
                </a:lnTo>
                <a:lnTo>
                  <a:pt x="1140" y="813"/>
                </a:lnTo>
                <a:lnTo>
                  <a:pt x="1091" y="857"/>
                </a:lnTo>
                <a:lnTo>
                  <a:pt x="1039" y="908"/>
                </a:lnTo>
                <a:lnTo>
                  <a:pt x="995" y="958"/>
                </a:lnTo>
                <a:lnTo>
                  <a:pt x="955" y="1009"/>
                </a:lnTo>
                <a:lnTo>
                  <a:pt x="919" y="1060"/>
                </a:lnTo>
                <a:lnTo>
                  <a:pt x="880" y="1111"/>
                </a:lnTo>
                <a:lnTo>
                  <a:pt x="877" y="1115"/>
                </a:lnTo>
                <a:lnTo>
                  <a:pt x="871" y="1124"/>
                </a:lnTo>
                <a:lnTo>
                  <a:pt x="866" y="1135"/>
                </a:lnTo>
                <a:lnTo>
                  <a:pt x="860" y="1146"/>
                </a:lnTo>
                <a:lnTo>
                  <a:pt x="855" y="1153"/>
                </a:lnTo>
                <a:lnTo>
                  <a:pt x="851" y="1157"/>
                </a:lnTo>
                <a:lnTo>
                  <a:pt x="855" y="1100"/>
                </a:lnTo>
                <a:lnTo>
                  <a:pt x="855" y="1038"/>
                </a:lnTo>
                <a:lnTo>
                  <a:pt x="851" y="977"/>
                </a:lnTo>
                <a:lnTo>
                  <a:pt x="844" y="913"/>
                </a:lnTo>
                <a:lnTo>
                  <a:pt x="835" y="853"/>
                </a:lnTo>
                <a:lnTo>
                  <a:pt x="826" y="798"/>
                </a:lnTo>
                <a:lnTo>
                  <a:pt x="813" y="751"/>
                </a:lnTo>
                <a:lnTo>
                  <a:pt x="800" y="713"/>
                </a:lnTo>
                <a:lnTo>
                  <a:pt x="809" y="698"/>
                </a:lnTo>
                <a:lnTo>
                  <a:pt x="822" y="678"/>
                </a:lnTo>
                <a:lnTo>
                  <a:pt x="837" y="658"/>
                </a:lnTo>
                <a:lnTo>
                  <a:pt x="853" y="637"/>
                </a:lnTo>
                <a:lnTo>
                  <a:pt x="869" y="615"/>
                </a:lnTo>
                <a:lnTo>
                  <a:pt x="882" y="593"/>
                </a:lnTo>
                <a:lnTo>
                  <a:pt x="891" y="573"/>
                </a:lnTo>
                <a:lnTo>
                  <a:pt x="897" y="555"/>
                </a:lnTo>
                <a:lnTo>
                  <a:pt x="897" y="540"/>
                </a:lnTo>
                <a:lnTo>
                  <a:pt x="840" y="511"/>
                </a:lnTo>
                <a:lnTo>
                  <a:pt x="788" y="484"/>
                </a:lnTo>
                <a:lnTo>
                  <a:pt x="742" y="460"/>
                </a:lnTo>
                <a:lnTo>
                  <a:pt x="704" y="437"/>
                </a:lnTo>
                <a:lnTo>
                  <a:pt x="669" y="415"/>
                </a:lnTo>
                <a:lnTo>
                  <a:pt x="644" y="393"/>
                </a:lnTo>
                <a:lnTo>
                  <a:pt x="624" y="371"/>
                </a:lnTo>
                <a:lnTo>
                  <a:pt x="613" y="348"/>
                </a:lnTo>
                <a:lnTo>
                  <a:pt x="609" y="320"/>
                </a:lnTo>
                <a:lnTo>
                  <a:pt x="615" y="291"/>
                </a:lnTo>
                <a:lnTo>
                  <a:pt x="628" y="258"/>
                </a:lnTo>
                <a:lnTo>
                  <a:pt x="646" y="233"/>
                </a:lnTo>
                <a:lnTo>
                  <a:pt x="666" y="215"/>
                </a:lnTo>
                <a:lnTo>
                  <a:pt x="691" y="206"/>
                </a:lnTo>
                <a:lnTo>
                  <a:pt x="720" y="202"/>
                </a:lnTo>
                <a:lnTo>
                  <a:pt x="755" y="206"/>
                </a:lnTo>
                <a:lnTo>
                  <a:pt x="793" y="215"/>
                </a:lnTo>
                <a:lnTo>
                  <a:pt x="837" y="231"/>
                </a:lnTo>
                <a:lnTo>
                  <a:pt x="886" y="251"/>
                </a:lnTo>
                <a:lnTo>
                  <a:pt x="940" y="277"/>
                </a:lnTo>
                <a:lnTo>
                  <a:pt x="1000" y="308"/>
                </a:lnTo>
                <a:lnTo>
                  <a:pt x="1066" y="340"/>
                </a:lnTo>
                <a:lnTo>
                  <a:pt x="1137" y="378"/>
                </a:lnTo>
                <a:lnTo>
                  <a:pt x="1144" y="375"/>
                </a:lnTo>
                <a:lnTo>
                  <a:pt x="1142" y="338"/>
                </a:lnTo>
                <a:lnTo>
                  <a:pt x="1137" y="302"/>
                </a:lnTo>
                <a:lnTo>
                  <a:pt x="1129" y="264"/>
                </a:lnTo>
                <a:lnTo>
                  <a:pt x="1122" y="228"/>
                </a:lnTo>
                <a:lnTo>
                  <a:pt x="1115" y="189"/>
                </a:lnTo>
                <a:lnTo>
                  <a:pt x="1109" y="155"/>
                </a:lnTo>
                <a:lnTo>
                  <a:pt x="1106" y="120"/>
                </a:lnTo>
                <a:lnTo>
                  <a:pt x="1106" y="89"/>
                </a:lnTo>
                <a:lnTo>
                  <a:pt x="1111" y="62"/>
                </a:lnTo>
                <a:lnTo>
                  <a:pt x="1120" y="38"/>
                </a:lnTo>
                <a:lnTo>
                  <a:pt x="1137" y="18"/>
                </a:lnTo>
                <a:lnTo>
                  <a:pt x="1160" y="4"/>
                </a:lnTo>
                <a:lnTo>
                  <a:pt x="1200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ko-KR" altLang="en-US" sz="2000"/>
          </a:p>
        </p:txBody>
      </p:sp>
      <p:sp>
        <p:nvSpPr>
          <p:cNvPr id="40" name="Freeform 9">
            <a:extLst>
              <a:ext uri="{FF2B5EF4-FFF2-40B4-BE49-F238E27FC236}">
                <a16:creationId xmlns="" xmlns:a16="http://schemas.microsoft.com/office/drawing/2014/main" id="{23ACBE7A-7EAD-448B-811F-F3E2BF6AD7B5}"/>
              </a:ext>
            </a:extLst>
          </p:cNvPr>
          <p:cNvSpPr>
            <a:spLocks noEditPoints="1"/>
          </p:cNvSpPr>
          <p:nvPr/>
        </p:nvSpPr>
        <p:spPr bwMode="auto">
          <a:xfrm>
            <a:off x="5040743" y="2568706"/>
            <a:ext cx="335733" cy="235452"/>
          </a:xfrm>
          <a:custGeom>
            <a:avLst/>
            <a:gdLst>
              <a:gd name="T0" fmla="*/ 1182 w 4436"/>
              <a:gd name="T1" fmla="*/ 1064 h 3111"/>
              <a:gd name="T2" fmla="*/ 1302 w 4436"/>
              <a:gd name="T3" fmla="*/ 1351 h 3111"/>
              <a:gd name="T4" fmla="*/ 1236 w 4436"/>
              <a:gd name="T5" fmla="*/ 1649 h 3111"/>
              <a:gd name="T6" fmla="*/ 976 w 4436"/>
              <a:gd name="T7" fmla="*/ 1793 h 3111"/>
              <a:gd name="T8" fmla="*/ 702 w 4436"/>
              <a:gd name="T9" fmla="*/ 1633 h 3111"/>
              <a:gd name="T10" fmla="*/ 611 w 4436"/>
              <a:gd name="T11" fmla="*/ 1300 h 3111"/>
              <a:gd name="T12" fmla="*/ 744 w 4436"/>
              <a:gd name="T13" fmla="*/ 1027 h 3111"/>
              <a:gd name="T14" fmla="*/ 3564 w 4436"/>
              <a:gd name="T15" fmla="*/ 958 h 3111"/>
              <a:gd name="T16" fmla="*/ 3798 w 4436"/>
              <a:gd name="T17" fmla="*/ 1113 h 3111"/>
              <a:gd name="T18" fmla="*/ 3851 w 4436"/>
              <a:gd name="T19" fmla="*/ 1396 h 3111"/>
              <a:gd name="T20" fmla="*/ 3749 w 4436"/>
              <a:gd name="T21" fmla="*/ 1671 h 3111"/>
              <a:gd name="T22" fmla="*/ 3520 w 4436"/>
              <a:gd name="T23" fmla="*/ 1795 h 3111"/>
              <a:gd name="T24" fmla="*/ 3235 w 4436"/>
              <a:gd name="T25" fmla="*/ 1644 h 3111"/>
              <a:gd name="T26" fmla="*/ 3167 w 4436"/>
              <a:gd name="T27" fmla="*/ 1302 h 3111"/>
              <a:gd name="T28" fmla="*/ 3325 w 4436"/>
              <a:gd name="T29" fmla="*/ 1027 h 3111"/>
              <a:gd name="T30" fmla="*/ 2318 w 4436"/>
              <a:gd name="T31" fmla="*/ 2 h 3111"/>
              <a:gd name="T32" fmla="*/ 2613 w 4436"/>
              <a:gd name="T33" fmla="*/ 102 h 3111"/>
              <a:gd name="T34" fmla="*/ 2871 w 4436"/>
              <a:gd name="T35" fmla="*/ 233 h 3111"/>
              <a:gd name="T36" fmla="*/ 3215 w 4436"/>
              <a:gd name="T37" fmla="*/ 218 h 3111"/>
              <a:gd name="T38" fmla="*/ 3642 w 4436"/>
              <a:gd name="T39" fmla="*/ 153 h 3111"/>
              <a:gd name="T40" fmla="*/ 4082 w 4436"/>
              <a:gd name="T41" fmla="*/ 240 h 3111"/>
              <a:gd name="T42" fmla="*/ 4364 w 4436"/>
              <a:gd name="T43" fmla="*/ 467 h 3111"/>
              <a:gd name="T44" fmla="*/ 4418 w 4436"/>
              <a:gd name="T45" fmla="*/ 884 h 3111"/>
              <a:gd name="T46" fmla="*/ 4222 w 4436"/>
              <a:gd name="T47" fmla="*/ 1284 h 3111"/>
              <a:gd name="T48" fmla="*/ 3955 w 4436"/>
              <a:gd name="T49" fmla="*/ 1565 h 3111"/>
              <a:gd name="T50" fmla="*/ 3944 w 4436"/>
              <a:gd name="T51" fmla="*/ 1400 h 3111"/>
              <a:gd name="T52" fmla="*/ 3880 w 4436"/>
              <a:gd name="T53" fmla="*/ 1027 h 3111"/>
              <a:gd name="T54" fmla="*/ 4071 w 4436"/>
              <a:gd name="T55" fmla="*/ 1022 h 3111"/>
              <a:gd name="T56" fmla="*/ 4236 w 4436"/>
              <a:gd name="T57" fmla="*/ 831 h 3111"/>
              <a:gd name="T58" fmla="*/ 4167 w 4436"/>
              <a:gd name="T59" fmla="*/ 562 h 3111"/>
              <a:gd name="T60" fmla="*/ 3938 w 4436"/>
              <a:gd name="T61" fmla="*/ 438 h 3111"/>
              <a:gd name="T62" fmla="*/ 3584 w 4436"/>
              <a:gd name="T63" fmla="*/ 431 h 3111"/>
              <a:gd name="T64" fmla="*/ 3165 w 4436"/>
              <a:gd name="T65" fmla="*/ 582 h 3111"/>
              <a:gd name="T66" fmla="*/ 2933 w 4436"/>
              <a:gd name="T67" fmla="*/ 918 h 3111"/>
              <a:gd name="T68" fmla="*/ 2865 w 4436"/>
              <a:gd name="T69" fmla="*/ 1396 h 3111"/>
              <a:gd name="T70" fmla="*/ 2738 w 4436"/>
              <a:gd name="T71" fmla="*/ 1847 h 3111"/>
              <a:gd name="T72" fmla="*/ 2513 w 4436"/>
              <a:gd name="T73" fmla="*/ 2264 h 3111"/>
              <a:gd name="T74" fmla="*/ 2347 w 4436"/>
              <a:gd name="T75" fmla="*/ 2738 h 3111"/>
              <a:gd name="T76" fmla="*/ 2309 w 4436"/>
              <a:gd name="T77" fmla="*/ 3084 h 3111"/>
              <a:gd name="T78" fmla="*/ 2198 w 4436"/>
              <a:gd name="T79" fmla="*/ 3104 h 3111"/>
              <a:gd name="T80" fmla="*/ 2155 w 4436"/>
              <a:gd name="T81" fmla="*/ 2942 h 3111"/>
              <a:gd name="T82" fmla="*/ 2029 w 4436"/>
              <a:gd name="T83" fmla="*/ 2424 h 3111"/>
              <a:gd name="T84" fmla="*/ 1798 w 4436"/>
              <a:gd name="T85" fmla="*/ 2005 h 3111"/>
              <a:gd name="T86" fmla="*/ 1615 w 4436"/>
              <a:gd name="T87" fmla="*/ 1584 h 3111"/>
              <a:gd name="T88" fmla="*/ 1542 w 4436"/>
              <a:gd name="T89" fmla="*/ 1105 h 3111"/>
              <a:gd name="T90" fmla="*/ 1407 w 4436"/>
              <a:gd name="T91" fmla="*/ 691 h 3111"/>
              <a:gd name="T92" fmla="*/ 1093 w 4436"/>
              <a:gd name="T93" fmla="*/ 475 h 3111"/>
              <a:gd name="T94" fmla="*/ 640 w 4436"/>
              <a:gd name="T95" fmla="*/ 424 h 3111"/>
              <a:gd name="T96" fmla="*/ 360 w 4436"/>
              <a:gd name="T97" fmla="*/ 509 h 3111"/>
              <a:gd name="T98" fmla="*/ 191 w 4436"/>
              <a:gd name="T99" fmla="*/ 715 h 3111"/>
              <a:gd name="T100" fmla="*/ 260 w 4436"/>
              <a:gd name="T101" fmla="*/ 965 h 3111"/>
              <a:gd name="T102" fmla="*/ 451 w 4436"/>
              <a:gd name="T103" fmla="*/ 1044 h 3111"/>
              <a:gd name="T104" fmla="*/ 513 w 4436"/>
              <a:gd name="T105" fmla="*/ 1213 h 3111"/>
              <a:gd name="T106" fmla="*/ 547 w 4436"/>
              <a:gd name="T107" fmla="*/ 1607 h 3111"/>
              <a:gd name="T108" fmla="*/ 204 w 4436"/>
              <a:gd name="T109" fmla="*/ 1264 h 3111"/>
              <a:gd name="T110" fmla="*/ 16 w 4436"/>
              <a:gd name="T111" fmla="*/ 889 h 3111"/>
              <a:gd name="T112" fmla="*/ 69 w 4436"/>
              <a:gd name="T113" fmla="*/ 493 h 3111"/>
              <a:gd name="T114" fmla="*/ 371 w 4436"/>
              <a:gd name="T115" fmla="*/ 240 h 3111"/>
              <a:gd name="T116" fmla="*/ 815 w 4436"/>
              <a:gd name="T117" fmla="*/ 145 h 3111"/>
              <a:gd name="T118" fmla="*/ 1333 w 4436"/>
              <a:gd name="T119" fmla="*/ 215 h 3111"/>
              <a:gd name="T120" fmla="*/ 1669 w 4436"/>
              <a:gd name="T121" fmla="*/ 235 h 3111"/>
              <a:gd name="T122" fmla="*/ 1876 w 4436"/>
              <a:gd name="T123" fmla="*/ 115 h 3111"/>
              <a:gd name="T124" fmla="*/ 2125 w 4436"/>
              <a:gd name="T125" fmla="*/ 9 h 3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436" h="3111">
                <a:moveTo>
                  <a:pt x="951" y="956"/>
                </a:moveTo>
                <a:lnTo>
                  <a:pt x="1005" y="964"/>
                </a:lnTo>
                <a:lnTo>
                  <a:pt x="1056" y="978"/>
                </a:lnTo>
                <a:lnTo>
                  <a:pt x="1104" y="1002"/>
                </a:lnTo>
                <a:lnTo>
                  <a:pt x="1144" y="1029"/>
                </a:lnTo>
                <a:lnTo>
                  <a:pt x="1182" y="1064"/>
                </a:lnTo>
                <a:lnTo>
                  <a:pt x="1213" y="1104"/>
                </a:lnTo>
                <a:lnTo>
                  <a:pt x="1240" y="1147"/>
                </a:lnTo>
                <a:lnTo>
                  <a:pt x="1264" y="1196"/>
                </a:lnTo>
                <a:lnTo>
                  <a:pt x="1282" y="1245"/>
                </a:lnTo>
                <a:lnTo>
                  <a:pt x="1295" y="1298"/>
                </a:lnTo>
                <a:lnTo>
                  <a:pt x="1302" y="1351"/>
                </a:lnTo>
                <a:lnTo>
                  <a:pt x="1304" y="1404"/>
                </a:lnTo>
                <a:lnTo>
                  <a:pt x="1302" y="1458"/>
                </a:lnTo>
                <a:lnTo>
                  <a:pt x="1293" y="1509"/>
                </a:lnTo>
                <a:lnTo>
                  <a:pt x="1280" y="1560"/>
                </a:lnTo>
                <a:lnTo>
                  <a:pt x="1262" y="1605"/>
                </a:lnTo>
                <a:lnTo>
                  <a:pt x="1236" y="1649"/>
                </a:lnTo>
                <a:lnTo>
                  <a:pt x="1207" y="1689"/>
                </a:lnTo>
                <a:lnTo>
                  <a:pt x="1173" y="1724"/>
                </a:lnTo>
                <a:lnTo>
                  <a:pt x="1131" y="1751"/>
                </a:lnTo>
                <a:lnTo>
                  <a:pt x="1084" y="1773"/>
                </a:lnTo>
                <a:lnTo>
                  <a:pt x="1033" y="1787"/>
                </a:lnTo>
                <a:lnTo>
                  <a:pt x="976" y="1793"/>
                </a:lnTo>
                <a:lnTo>
                  <a:pt x="922" y="1785"/>
                </a:lnTo>
                <a:lnTo>
                  <a:pt x="871" y="1771"/>
                </a:lnTo>
                <a:lnTo>
                  <a:pt x="822" y="1747"/>
                </a:lnTo>
                <a:lnTo>
                  <a:pt x="778" y="1715"/>
                </a:lnTo>
                <a:lnTo>
                  <a:pt x="738" y="1676"/>
                </a:lnTo>
                <a:lnTo>
                  <a:pt x="702" y="1633"/>
                </a:lnTo>
                <a:lnTo>
                  <a:pt x="671" y="1584"/>
                </a:lnTo>
                <a:lnTo>
                  <a:pt x="645" y="1531"/>
                </a:lnTo>
                <a:lnTo>
                  <a:pt x="627" y="1475"/>
                </a:lnTo>
                <a:lnTo>
                  <a:pt x="615" y="1418"/>
                </a:lnTo>
                <a:lnTo>
                  <a:pt x="609" y="1360"/>
                </a:lnTo>
                <a:lnTo>
                  <a:pt x="611" y="1300"/>
                </a:lnTo>
                <a:lnTo>
                  <a:pt x="620" y="1244"/>
                </a:lnTo>
                <a:lnTo>
                  <a:pt x="636" y="1185"/>
                </a:lnTo>
                <a:lnTo>
                  <a:pt x="656" y="1135"/>
                </a:lnTo>
                <a:lnTo>
                  <a:pt x="680" y="1093"/>
                </a:lnTo>
                <a:lnTo>
                  <a:pt x="709" y="1056"/>
                </a:lnTo>
                <a:lnTo>
                  <a:pt x="744" y="1027"/>
                </a:lnTo>
                <a:lnTo>
                  <a:pt x="785" y="1002"/>
                </a:lnTo>
                <a:lnTo>
                  <a:pt x="835" y="978"/>
                </a:lnTo>
                <a:lnTo>
                  <a:pt x="893" y="960"/>
                </a:lnTo>
                <a:lnTo>
                  <a:pt x="951" y="956"/>
                </a:lnTo>
                <a:close/>
                <a:moveTo>
                  <a:pt x="3504" y="955"/>
                </a:moveTo>
                <a:lnTo>
                  <a:pt x="3564" y="958"/>
                </a:lnTo>
                <a:lnTo>
                  <a:pt x="3616" y="969"/>
                </a:lnTo>
                <a:lnTo>
                  <a:pt x="3664" y="987"/>
                </a:lnTo>
                <a:lnTo>
                  <a:pt x="3705" y="1011"/>
                </a:lnTo>
                <a:lnTo>
                  <a:pt x="3742" y="1040"/>
                </a:lnTo>
                <a:lnTo>
                  <a:pt x="3773" y="1075"/>
                </a:lnTo>
                <a:lnTo>
                  <a:pt x="3798" y="1113"/>
                </a:lnTo>
                <a:lnTo>
                  <a:pt x="3818" y="1155"/>
                </a:lnTo>
                <a:lnTo>
                  <a:pt x="3835" y="1200"/>
                </a:lnTo>
                <a:lnTo>
                  <a:pt x="3845" y="1247"/>
                </a:lnTo>
                <a:lnTo>
                  <a:pt x="3853" y="1296"/>
                </a:lnTo>
                <a:lnTo>
                  <a:pt x="3853" y="1347"/>
                </a:lnTo>
                <a:lnTo>
                  <a:pt x="3851" y="1396"/>
                </a:lnTo>
                <a:lnTo>
                  <a:pt x="3844" y="1447"/>
                </a:lnTo>
                <a:lnTo>
                  <a:pt x="3833" y="1496"/>
                </a:lnTo>
                <a:lnTo>
                  <a:pt x="3818" y="1544"/>
                </a:lnTo>
                <a:lnTo>
                  <a:pt x="3798" y="1589"/>
                </a:lnTo>
                <a:lnTo>
                  <a:pt x="3775" y="1633"/>
                </a:lnTo>
                <a:lnTo>
                  <a:pt x="3749" y="1671"/>
                </a:lnTo>
                <a:lnTo>
                  <a:pt x="3718" y="1705"/>
                </a:lnTo>
                <a:lnTo>
                  <a:pt x="3685" y="1736"/>
                </a:lnTo>
                <a:lnTo>
                  <a:pt x="3649" y="1760"/>
                </a:lnTo>
                <a:lnTo>
                  <a:pt x="3609" y="1778"/>
                </a:lnTo>
                <a:lnTo>
                  <a:pt x="3565" y="1791"/>
                </a:lnTo>
                <a:lnTo>
                  <a:pt x="3520" y="1795"/>
                </a:lnTo>
                <a:lnTo>
                  <a:pt x="3473" y="1791"/>
                </a:lnTo>
                <a:lnTo>
                  <a:pt x="3413" y="1776"/>
                </a:lnTo>
                <a:lnTo>
                  <a:pt x="3360" y="1755"/>
                </a:lnTo>
                <a:lnTo>
                  <a:pt x="3313" y="1724"/>
                </a:lnTo>
                <a:lnTo>
                  <a:pt x="3271" y="1687"/>
                </a:lnTo>
                <a:lnTo>
                  <a:pt x="3235" y="1644"/>
                </a:lnTo>
                <a:lnTo>
                  <a:pt x="3205" y="1596"/>
                </a:lnTo>
                <a:lnTo>
                  <a:pt x="3184" y="1544"/>
                </a:lnTo>
                <a:lnTo>
                  <a:pt x="3169" y="1487"/>
                </a:lnTo>
                <a:lnTo>
                  <a:pt x="3160" y="1427"/>
                </a:lnTo>
                <a:lnTo>
                  <a:pt x="3160" y="1365"/>
                </a:lnTo>
                <a:lnTo>
                  <a:pt x="3167" y="1302"/>
                </a:lnTo>
                <a:lnTo>
                  <a:pt x="3184" y="1238"/>
                </a:lnTo>
                <a:lnTo>
                  <a:pt x="3207" y="1175"/>
                </a:lnTo>
                <a:lnTo>
                  <a:pt x="3233" y="1127"/>
                </a:lnTo>
                <a:lnTo>
                  <a:pt x="3260" y="1087"/>
                </a:lnTo>
                <a:lnTo>
                  <a:pt x="3291" y="1053"/>
                </a:lnTo>
                <a:lnTo>
                  <a:pt x="3325" y="1027"/>
                </a:lnTo>
                <a:lnTo>
                  <a:pt x="3362" y="1004"/>
                </a:lnTo>
                <a:lnTo>
                  <a:pt x="3405" y="985"/>
                </a:lnTo>
                <a:lnTo>
                  <a:pt x="3451" y="969"/>
                </a:lnTo>
                <a:lnTo>
                  <a:pt x="3504" y="955"/>
                </a:lnTo>
                <a:close/>
                <a:moveTo>
                  <a:pt x="2253" y="0"/>
                </a:moveTo>
                <a:lnTo>
                  <a:pt x="2318" y="2"/>
                </a:lnTo>
                <a:lnTo>
                  <a:pt x="2378" y="9"/>
                </a:lnTo>
                <a:lnTo>
                  <a:pt x="2433" y="22"/>
                </a:lnTo>
                <a:lnTo>
                  <a:pt x="2482" y="38"/>
                </a:lnTo>
                <a:lnTo>
                  <a:pt x="2529" y="58"/>
                </a:lnTo>
                <a:lnTo>
                  <a:pt x="2571" y="80"/>
                </a:lnTo>
                <a:lnTo>
                  <a:pt x="2613" y="102"/>
                </a:lnTo>
                <a:lnTo>
                  <a:pt x="2653" y="127"/>
                </a:lnTo>
                <a:lnTo>
                  <a:pt x="2693" y="151"/>
                </a:lnTo>
                <a:lnTo>
                  <a:pt x="2735" y="175"/>
                </a:lnTo>
                <a:lnTo>
                  <a:pt x="2776" y="196"/>
                </a:lnTo>
                <a:lnTo>
                  <a:pt x="2822" y="216"/>
                </a:lnTo>
                <a:lnTo>
                  <a:pt x="2871" y="233"/>
                </a:lnTo>
                <a:lnTo>
                  <a:pt x="2924" y="247"/>
                </a:lnTo>
                <a:lnTo>
                  <a:pt x="2982" y="255"/>
                </a:lnTo>
                <a:lnTo>
                  <a:pt x="3042" y="253"/>
                </a:lnTo>
                <a:lnTo>
                  <a:pt x="3100" y="245"/>
                </a:lnTo>
                <a:lnTo>
                  <a:pt x="3158" y="233"/>
                </a:lnTo>
                <a:lnTo>
                  <a:pt x="3215" y="218"/>
                </a:lnTo>
                <a:lnTo>
                  <a:pt x="3267" y="204"/>
                </a:lnTo>
                <a:lnTo>
                  <a:pt x="3316" y="191"/>
                </a:lnTo>
                <a:lnTo>
                  <a:pt x="3393" y="175"/>
                </a:lnTo>
                <a:lnTo>
                  <a:pt x="3473" y="162"/>
                </a:lnTo>
                <a:lnTo>
                  <a:pt x="3556" y="155"/>
                </a:lnTo>
                <a:lnTo>
                  <a:pt x="3642" y="153"/>
                </a:lnTo>
                <a:lnTo>
                  <a:pt x="3727" y="156"/>
                </a:lnTo>
                <a:lnTo>
                  <a:pt x="3809" y="164"/>
                </a:lnTo>
                <a:lnTo>
                  <a:pt x="3887" y="176"/>
                </a:lnTo>
                <a:lnTo>
                  <a:pt x="3960" y="195"/>
                </a:lnTo>
                <a:lnTo>
                  <a:pt x="4022" y="216"/>
                </a:lnTo>
                <a:lnTo>
                  <a:pt x="4082" y="240"/>
                </a:lnTo>
                <a:lnTo>
                  <a:pt x="4138" y="269"/>
                </a:lnTo>
                <a:lnTo>
                  <a:pt x="4193" y="300"/>
                </a:lnTo>
                <a:lnTo>
                  <a:pt x="4244" y="335"/>
                </a:lnTo>
                <a:lnTo>
                  <a:pt x="4289" y="375"/>
                </a:lnTo>
                <a:lnTo>
                  <a:pt x="4329" y="418"/>
                </a:lnTo>
                <a:lnTo>
                  <a:pt x="4364" y="467"/>
                </a:lnTo>
                <a:lnTo>
                  <a:pt x="4398" y="533"/>
                </a:lnTo>
                <a:lnTo>
                  <a:pt x="4420" y="602"/>
                </a:lnTo>
                <a:lnTo>
                  <a:pt x="4433" y="671"/>
                </a:lnTo>
                <a:lnTo>
                  <a:pt x="4436" y="742"/>
                </a:lnTo>
                <a:lnTo>
                  <a:pt x="4431" y="813"/>
                </a:lnTo>
                <a:lnTo>
                  <a:pt x="4418" y="884"/>
                </a:lnTo>
                <a:lnTo>
                  <a:pt x="4398" y="955"/>
                </a:lnTo>
                <a:lnTo>
                  <a:pt x="4371" y="1024"/>
                </a:lnTo>
                <a:lnTo>
                  <a:pt x="4340" y="1091"/>
                </a:lnTo>
                <a:lnTo>
                  <a:pt x="4304" y="1158"/>
                </a:lnTo>
                <a:lnTo>
                  <a:pt x="4265" y="1222"/>
                </a:lnTo>
                <a:lnTo>
                  <a:pt x="4222" y="1284"/>
                </a:lnTo>
                <a:lnTo>
                  <a:pt x="4178" y="1342"/>
                </a:lnTo>
                <a:lnTo>
                  <a:pt x="4133" y="1396"/>
                </a:lnTo>
                <a:lnTo>
                  <a:pt x="4087" y="1445"/>
                </a:lnTo>
                <a:lnTo>
                  <a:pt x="4042" y="1491"/>
                </a:lnTo>
                <a:lnTo>
                  <a:pt x="3996" y="1531"/>
                </a:lnTo>
                <a:lnTo>
                  <a:pt x="3955" y="1565"/>
                </a:lnTo>
                <a:lnTo>
                  <a:pt x="3916" y="1595"/>
                </a:lnTo>
                <a:lnTo>
                  <a:pt x="3904" y="1595"/>
                </a:lnTo>
                <a:lnTo>
                  <a:pt x="3904" y="1591"/>
                </a:lnTo>
                <a:lnTo>
                  <a:pt x="3924" y="1531"/>
                </a:lnTo>
                <a:lnTo>
                  <a:pt x="3936" y="1467"/>
                </a:lnTo>
                <a:lnTo>
                  <a:pt x="3944" y="1400"/>
                </a:lnTo>
                <a:lnTo>
                  <a:pt x="3944" y="1333"/>
                </a:lnTo>
                <a:lnTo>
                  <a:pt x="3940" y="1265"/>
                </a:lnTo>
                <a:lnTo>
                  <a:pt x="3933" y="1200"/>
                </a:lnTo>
                <a:lnTo>
                  <a:pt x="3918" y="1138"/>
                </a:lnTo>
                <a:lnTo>
                  <a:pt x="3902" y="1080"/>
                </a:lnTo>
                <a:lnTo>
                  <a:pt x="3880" y="1027"/>
                </a:lnTo>
                <a:lnTo>
                  <a:pt x="3880" y="1024"/>
                </a:lnTo>
                <a:lnTo>
                  <a:pt x="3916" y="1025"/>
                </a:lnTo>
                <a:lnTo>
                  <a:pt x="3955" y="1027"/>
                </a:lnTo>
                <a:lnTo>
                  <a:pt x="3993" y="1027"/>
                </a:lnTo>
                <a:lnTo>
                  <a:pt x="4033" y="1025"/>
                </a:lnTo>
                <a:lnTo>
                  <a:pt x="4071" y="1022"/>
                </a:lnTo>
                <a:lnTo>
                  <a:pt x="4107" y="1016"/>
                </a:lnTo>
                <a:lnTo>
                  <a:pt x="4140" y="1005"/>
                </a:lnTo>
                <a:lnTo>
                  <a:pt x="4171" y="993"/>
                </a:lnTo>
                <a:lnTo>
                  <a:pt x="4195" y="976"/>
                </a:lnTo>
                <a:lnTo>
                  <a:pt x="4213" y="955"/>
                </a:lnTo>
                <a:lnTo>
                  <a:pt x="4236" y="831"/>
                </a:lnTo>
                <a:lnTo>
                  <a:pt x="4242" y="775"/>
                </a:lnTo>
                <a:lnTo>
                  <a:pt x="4240" y="724"/>
                </a:lnTo>
                <a:lnTo>
                  <a:pt x="4231" y="676"/>
                </a:lnTo>
                <a:lnTo>
                  <a:pt x="4215" y="635"/>
                </a:lnTo>
                <a:lnTo>
                  <a:pt x="4193" y="596"/>
                </a:lnTo>
                <a:lnTo>
                  <a:pt x="4167" y="562"/>
                </a:lnTo>
                <a:lnTo>
                  <a:pt x="4136" y="533"/>
                </a:lnTo>
                <a:lnTo>
                  <a:pt x="4102" y="505"/>
                </a:lnTo>
                <a:lnTo>
                  <a:pt x="4065" y="484"/>
                </a:lnTo>
                <a:lnTo>
                  <a:pt x="4027" y="465"/>
                </a:lnTo>
                <a:lnTo>
                  <a:pt x="3987" y="451"/>
                </a:lnTo>
                <a:lnTo>
                  <a:pt x="3938" y="438"/>
                </a:lnTo>
                <a:lnTo>
                  <a:pt x="3884" y="427"/>
                </a:lnTo>
                <a:lnTo>
                  <a:pt x="3824" y="422"/>
                </a:lnTo>
                <a:lnTo>
                  <a:pt x="3762" y="418"/>
                </a:lnTo>
                <a:lnTo>
                  <a:pt x="3700" y="418"/>
                </a:lnTo>
                <a:lnTo>
                  <a:pt x="3640" y="424"/>
                </a:lnTo>
                <a:lnTo>
                  <a:pt x="3584" y="431"/>
                </a:lnTo>
                <a:lnTo>
                  <a:pt x="3500" y="449"/>
                </a:lnTo>
                <a:lnTo>
                  <a:pt x="3424" y="467"/>
                </a:lnTo>
                <a:lnTo>
                  <a:pt x="3351" y="491"/>
                </a:lnTo>
                <a:lnTo>
                  <a:pt x="3284" y="516"/>
                </a:lnTo>
                <a:lnTo>
                  <a:pt x="3222" y="547"/>
                </a:lnTo>
                <a:lnTo>
                  <a:pt x="3165" y="582"/>
                </a:lnTo>
                <a:lnTo>
                  <a:pt x="3113" y="622"/>
                </a:lnTo>
                <a:lnTo>
                  <a:pt x="3067" y="669"/>
                </a:lnTo>
                <a:lnTo>
                  <a:pt x="3025" y="720"/>
                </a:lnTo>
                <a:lnTo>
                  <a:pt x="2989" y="780"/>
                </a:lnTo>
                <a:lnTo>
                  <a:pt x="2958" y="845"/>
                </a:lnTo>
                <a:lnTo>
                  <a:pt x="2933" y="918"/>
                </a:lnTo>
                <a:lnTo>
                  <a:pt x="2913" y="993"/>
                </a:lnTo>
                <a:lnTo>
                  <a:pt x="2900" y="1069"/>
                </a:lnTo>
                <a:lnTo>
                  <a:pt x="2889" y="1151"/>
                </a:lnTo>
                <a:lnTo>
                  <a:pt x="2882" y="1231"/>
                </a:lnTo>
                <a:lnTo>
                  <a:pt x="2875" y="1315"/>
                </a:lnTo>
                <a:lnTo>
                  <a:pt x="2865" y="1396"/>
                </a:lnTo>
                <a:lnTo>
                  <a:pt x="2856" y="1476"/>
                </a:lnTo>
                <a:lnTo>
                  <a:pt x="2844" y="1555"/>
                </a:lnTo>
                <a:lnTo>
                  <a:pt x="2827" y="1629"/>
                </a:lnTo>
                <a:lnTo>
                  <a:pt x="2804" y="1698"/>
                </a:lnTo>
                <a:lnTo>
                  <a:pt x="2773" y="1775"/>
                </a:lnTo>
                <a:lnTo>
                  <a:pt x="2738" y="1847"/>
                </a:lnTo>
                <a:lnTo>
                  <a:pt x="2702" y="1918"/>
                </a:lnTo>
                <a:lnTo>
                  <a:pt x="2664" y="1987"/>
                </a:lnTo>
                <a:lnTo>
                  <a:pt x="2625" y="2056"/>
                </a:lnTo>
                <a:lnTo>
                  <a:pt x="2587" y="2124"/>
                </a:lnTo>
                <a:lnTo>
                  <a:pt x="2549" y="2193"/>
                </a:lnTo>
                <a:lnTo>
                  <a:pt x="2513" y="2264"/>
                </a:lnTo>
                <a:lnTo>
                  <a:pt x="2476" y="2335"/>
                </a:lnTo>
                <a:lnTo>
                  <a:pt x="2444" y="2409"/>
                </a:lnTo>
                <a:lnTo>
                  <a:pt x="2415" y="2485"/>
                </a:lnTo>
                <a:lnTo>
                  <a:pt x="2387" y="2565"/>
                </a:lnTo>
                <a:lnTo>
                  <a:pt x="2365" y="2649"/>
                </a:lnTo>
                <a:lnTo>
                  <a:pt x="2347" y="2738"/>
                </a:lnTo>
                <a:lnTo>
                  <a:pt x="2336" y="2833"/>
                </a:lnTo>
                <a:lnTo>
                  <a:pt x="2331" y="2933"/>
                </a:lnTo>
                <a:lnTo>
                  <a:pt x="2333" y="3038"/>
                </a:lnTo>
                <a:lnTo>
                  <a:pt x="2324" y="3056"/>
                </a:lnTo>
                <a:lnTo>
                  <a:pt x="2316" y="3071"/>
                </a:lnTo>
                <a:lnTo>
                  <a:pt x="2309" y="3084"/>
                </a:lnTo>
                <a:lnTo>
                  <a:pt x="2300" y="3095"/>
                </a:lnTo>
                <a:lnTo>
                  <a:pt x="2287" y="3104"/>
                </a:lnTo>
                <a:lnTo>
                  <a:pt x="2269" y="3109"/>
                </a:lnTo>
                <a:lnTo>
                  <a:pt x="2244" y="3111"/>
                </a:lnTo>
                <a:lnTo>
                  <a:pt x="2218" y="3109"/>
                </a:lnTo>
                <a:lnTo>
                  <a:pt x="2198" y="3104"/>
                </a:lnTo>
                <a:lnTo>
                  <a:pt x="2184" y="3096"/>
                </a:lnTo>
                <a:lnTo>
                  <a:pt x="2173" y="3085"/>
                </a:lnTo>
                <a:lnTo>
                  <a:pt x="2165" y="3073"/>
                </a:lnTo>
                <a:lnTo>
                  <a:pt x="2160" y="3060"/>
                </a:lnTo>
                <a:lnTo>
                  <a:pt x="2156" y="3047"/>
                </a:lnTo>
                <a:lnTo>
                  <a:pt x="2155" y="2942"/>
                </a:lnTo>
                <a:lnTo>
                  <a:pt x="2147" y="2844"/>
                </a:lnTo>
                <a:lnTo>
                  <a:pt x="2133" y="2749"/>
                </a:lnTo>
                <a:lnTo>
                  <a:pt x="2115" y="2662"/>
                </a:lnTo>
                <a:lnTo>
                  <a:pt x="2089" y="2578"/>
                </a:lnTo>
                <a:lnTo>
                  <a:pt x="2062" y="2498"/>
                </a:lnTo>
                <a:lnTo>
                  <a:pt x="2029" y="2424"/>
                </a:lnTo>
                <a:lnTo>
                  <a:pt x="1995" y="2349"/>
                </a:lnTo>
                <a:lnTo>
                  <a:pt x="1956" y="2278"/>
                </a:lnTo>
                <a:lnTo>
                  <a:pt x="1918" y="2209"/>
                </a:lnTo>
                <a:lnTo>
                  <a:pt x="1878" y="2142"/>
                </a:lnTo>
                <a:lnTo>
                  <a:pt x="1838" y="2073"/>
                </a:lnTo>
                <a:lnTo>
                  <a:pt x="1798" y="2005"/>
                </a:lnTo>
                <a:lnTo>
                  <a:pt x="1760" y="1936"/>
                </a:lnTo>
                <a:lnTo>
                  <a:pt x="1724" y="1865"/>
                </a:lnTo>
                <a:lnTo>
                  <a:pt x="1687" y="1795"/>
                </a:lnTo>
                <a:lnTo>
                  <a:pt x="1656" y="1720"/>
                </a:lnTo>
                <a:lnTo>
                  <a:pt x="1633" y="1653"/>
                </a:lnTo>
                <a:lnTo>
                  <a:pt x="1615" y="1584"/>
                </a:lnTo>
                <a:lnTo>
                  <a:pt x="1600" y="1507"/>
                </a:lnTo>
                <a:lnTo>
                  <a:pt x="1587" y="1429"/>
                </a:lnTo>
                <a:lnTo>
                  <a:pt x="1575" y="1349"/>
                </a:lnTo>
                <a:lnTo>
                  <a:pt x="1565" y="1267"/>
                </a:lnTo>
                <a:lnTo>
                  <a:pt x="1555" y="1185"/>
                </a:lnTo>
                <a:lnTo>
                  <a:pt x="1542" y="1105"/>
                </a:lnTo>
                <a:lnTo>
                  <a:pt x="1529" y="1025"/>
                </a:lnTo>
                <a:lnTo>
                  <a:pt x="1515" y="949"/>
                </a:lnTo>
                <a:lnTo>
                  <a:pt x="1495" y="876"/>
                </a:lnTo>
                <a:lnTo>
                  <a:pt x="1471" y="809"/>
                </a:lnTo>
                <a:lnTo>
                  <a:pt x="1442" y="745"/>
                </a:lnTo>
                <a:lnTo>
                  <a:pt x="1407" y="691"/>
                </a:lnTo>
                <a:lnTo>
                  <a:pt x="1369" y="644"/>
                </a:lnTo>
                <a:lnTo>
                  <a:pt x="1324" y="602"/>
                </a:lnTo>
                <a:lnTo>
                  <a:pt x="1273" y="562"/>
                </a:lnTo>
                <a:lnTo>
                  <a:pt x="1216" y="529"/>
                </a:lnTo>
                <a:lnTo>
                  <a:pt x="1156" y="500"/>
                </a:lnTo>
                <a:lnTo>
                  <a:pt x="1093" y="475"/>
                </a:lnTo>
                <a:lnTo>
                  <a:pt x="1025" y="453"/>
                </a:lnTo>
                <a:lnTo>
                  <a:pt x="956" y="435"/>
                </a:lnTo>
                <a:lnTo>
                  <a:pt x="800" y="424"/>
                </a:lnTo>
                <a:lnTo>
                  <a:pt x="749" y="418"/>
                </a:lnTo>
                <a:lnTo>
                  <a:pt x="695" y="418"/>
                </a:lnTo>
                <a:lnTo>
                  <a:pt x="640" y="424"/>
                </a:lnTo>
                <a:lnTo>
                  <a:pt x="585" y="433"/>
                </a:lnTo>
                <a:lnTo>
                  <a:pt x="536" y="444"/>
                </a:lnTo>
                <a:lnTo>
                  <a:pt x="493" y="455"/>
                </a:lnTo>
                <a:lnTo>
                  <a:pt x="447" y="471"/>
                </a:lnTo>
                <a:lnTo>
                  <a:pt x="402" y="489"/>
                </a:lnTo>
                <a:lnTo>
                  <a:pt x="360" y="509"/>
                </a:lnTo>
                <a:lnTo>
                  <a:pt x="320" y="535"/>
                </a:lnTo>
                <a:lnTo>
                  <a:pt x="284" y="562"/>
                </a:lnTo>
                <a:lnTo>
                  <a:pt x="251" y="595"/>
                </a:lnTo>
                <a:lnTo>
                  <a:pt x="224" y="631"/>
                </a:lnTo>
                <a:lnTo>
                  <a:pt x="204" y="671"/>
                </a:lnTo>
                <a:lnTo>
                  <a:pt x="191" y="715"/>
                </a:lnTo>
                <a:lnTo>
                  <a:pt x="187" y="760"/>
                </a:lnTo>
                <a:lnTo>
                  <a:pt x="191" y="805"/>
                </a:lnTo>
                <a:lnTo>
                  <a:pt x="202" y="849"/>
                </a:lnTo>
                <a:lnTo>
                  <a:pt x="216" y="893"/>
                </a:lnTo>
                <a:lnTo>
                  <a:pt x="236" y="931"/>
                </a:lnTo>
                <a:lnTo>
                  <a:pt x="260" y="965"/>
                </a:lnTo>
                <a:lnTo>
                  <a:pt x="285" y="996"/>
                </a:lnTo>
                <a:lnTo>
                  <a:pt x="313" y="1020"/>
                </a:lnTo>
                <a:lnTo>
                  <a:pt x="340" y="1035"/>
                </a:lnTo>
                <a:lnTo>
                  <a:pt x="378" y="1045"/>
                </a:lnTo>
                <a:lnTo>
                  <a:pt x="415" y="1047"/>
                </a:lnTo>
                <a:lnTo>
                  <a:pt x="451" y="1044"/>
                </a:lnTo>
                <a:lnTo>
                  <a:pt x="487" y="1036"/>
                </a:lnTo>
                <a:lnTo>
                  <a:pt x="522" y="1027"/>
                </a:lnTo>
                <a:lnTo>
                  <a:pt x="555" y="1018"/>
                </a:lnTo>
                <a:lnTo>
                  <a:pt x="587" y="1011"/>
                </a:lnTo>
                <a:lnTo>
                  <a:pt x="527" y="1147"/>
                </a:lnTo>
                <a:lnTo>
                  <a:pt x="513" y="1213"/>
                </a:lnTo>
                <a:lnTo>
                  <a:pt x="505" y="1280"/>
                </a:lnTo>
                <a:lnTo>
                  <a:pt x="505" y="1349"/>
                </a:lnTo>
                <a:lnTo>
                  <a:pt x="511" y="1416"/>
                </a:lnTo>
                <a:lnTo>
                  <a:pt x="520" y="1484"/>
                </a:lnTo>
                <a:lnTo>
                  <a:pt x="533" y="1547"/>
                </a:lnTo>
                <a:lnTo>
                  <a:pt x="547" y="1607"/>
                </a:lnTo>
                <a:lnTo>
                  <a:pt x="482" y="1560"/>
                </a:lnTo>
                <a:lnTo>
                  <a:pt x="420" y="1507"/>
                </a:lnTo>
                <a:lnTo>
                  <a:pt x="360" y="1451"/>
                </a:lnTo>
                <a:lnTo>
                  <a:pt x="305" y="1391"/>
                </a:lnTo>
                <a:lnTo>
                  <a:pt x="253" y="1327"/>
                </a:lnTo>
                <a:lnTo>
                  <a:pt x="204" y="1264"/>
                </a:lnTo>
                <a:lnTo>
                  <a:pt x="165" y="1209"/>
                </a:lnTo>
                <a:lnTo>
                  <a:pt x="129" y="1155"/>
                </a:lnTo>
                <a:lnTo>
                  <a:pt x="96" y="1095"/>
                </a:lnTo>
                <a:lnTo>
                  <a:pt x="65" y="1033"/>
                </a:lnTo>
                <a:lnTo>
                  <a:pt x="40" y="967"/>
                </a:lnTo>
                <a:lnTo>
                  <a:pt x="16" y="889"/>
                </a:lnTo>
                <a:lnTo>
                  <a:pt x="4" y="813"/>
                </a:lnTo>
                <a:lnTo>
                  <a:pt x="0" y="742"/>
                </a:lnTo>
                <a:lnTo>
                  <a:pt x="5" y="675"/>
                </a:lnTo>
                <a:lnTo>
                  <a:pt x="18" y="609"/>
                </a:lnTo>
                <a:lnTo>
                  <a:pt x="40" y="549"/>
                </a:lnTo>
                <a:lnTo>
                  <a:pt x="69" y="493"/>
                </a:lnTo>
                <a:lnTo>
                  <a:pt x="105" y="440"/>
                </a:lnTo>
                <a:lnTo>
                  <a:pt x="147" y="393"/>
                </a:lnTo>
                <a:lnTo>
                  <a:pt x="195" y="347"/>
                </a:lnTo>
                <a:lnTo>
                  <a:pt x="249" y="307"/>
                </a:lnTo>
                <a:lnTo>
                  <a:pt x="307" y="273"/>
                </a:lnTo>
                <a:lnTo>
                  <a:pt x="371" y="240"/>
                </a:lnTo>
                <a:lnTo>
                  <a:pt x="436" y="213"/>
                </a:lnTo>
                <a:lnTo>
                  <a:pt x="507" y="191"/>
                </a:lnTo>
                <a:lnTo>
                  <a:pt x="580" y="173"/>
                </a:lnTo>
                <a:lnTo>
                  <a:pt x="656" y="158"/>
                </a:lnTo>
                <a:lnTo>
                  <a:pt x="735" y="151"/>
                </a:lnTo>
                <a:lnTo>
                  <a:pt x="815" y="145"/>
                </a:lnTo>
                <a:lnTo>
                  <a:pt x="895" y="147"/>
                </a:lnTo>
                <a:lnTo>
                  <a:pt x="975" y="153"/>
                </a:lnTo>
                <a:lnTo>
                  <a:pt x="1056" y="164"/>
                </a:lnTo>
                <a:lnTo>
                  <a:pt x="1236" y="187"/>
                </a:lnTo>
                <a:lnTo>
                  <a:pt x="1282" y="200"/>
                </a:lnTo>
                <a:lnTo>
                  <a:pt x="1333" y="215"/>
                </a:lnTo>
                <a:lnTo>
                  <a:pt x="1385" y="231"/>
                </a:lnTo>
                <a:lnTo>
                  <a:pt x="1444" y="244"/>
                </a:lnTo>
                <a:lnTo>
                  <a:pt x="1502" y="253"/>
                </a:lnTo>
                <a:lnTo>
                  <a:pt x="1562" y="255"/>
                </a:lnTo>
                <a:lnTo>
                  <a:pt x="1624" y="247"/>
                </a:lnTo>
                <a:lnTo>
                  <a:pt x="1669" y="235"/>
                </a:lnTo>
                <a:lnTo>
                  <a:pt x="1709" y="220"/>
                </a:lnTo>
                <a:lnTo>
                  <a:pt x="1745" y="202"/>
                </a:lnTo>
                <a:lnTo>
                  <a:pt x="1780" y="182"/>
                </a:lnTo>
                <a:lnTo>
                  <a:pt x="1813" y="160"/>
                </a:lnTo>
                <a:lnTo>
                  <a:pt x="1844" y="136"/>
                </a:lnTo>
                <a:lnTo>
                  <a:pt x="1876" y="115"/>
                </a:lnTo>
                <a:lnTo>
                  <a:pt x="1909" y="93"/>
                </a:lnTo>
                <a:lnTo>
                  <a:pt x="1944" y="71"/>
                </a:lnTo>
                <a:lnTo>
                  <a:pt x="1982" y="51"/>
                </a:lnTo>
                <a:lnTo>
                  <a:pt x="2025" y="35"/>
                </a:lnTo>
                <a:lnTo>
                  <a:pt x="2073" y="20"/>
                </a:lnTo>
                <a:lnTo>
                  <a:pt x="2125" y="9"/>
                </a:lnTo>
                <a:lnTo>
                  <a:pt x="2185" y="2"/>
                </a:lnTo>
                <a:lnTo>
                  <a:pt x="2253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ko-KR" altLang="en-US" sz="2000"/>
          </a:p>
        </p:txBody>
      </p:sp>
      <p:sp>
        <p:nvSpPr>
          <p:cNvPr id="41" name="Freeform 18">
            <a:extLst>
              <a:ext uri="{FF2B5EF4-FFF2-40B4-BE49-F238E27FC236}">
                <a16:creationId xmlns="" xmlns:a16="http://schemas.microsoft.com/office/drawing/2014/main" id="{421E62C5-536C-4EC0-8F39-777195575A29}"/>
              </a:ext>
            </a:extLst>
          </p:cNvPr>
          <p:cNvSpPr>
            <a:spLocks noEditPoints="1"/>
          </p:cNvSpPr>
          <p:nvPr/>
        </p:nvSpPr>
        <p:spPr bwMode="auto">
          <a:xfrm>
            <a:off x="7155469" y="518279"/>
            <a:ext cx="236966" cy="288133"/>
          </a:xfrm>
          <a:custGeom>
            <a:avLst/>
            <a:gdLst>
              <a:gd name="T0" fmla="*/ 1033 w 2487"/>
              <a:gd name="T1" fmla="*/ 2647 h 3024"/>
              <a:gd name="T2" fmla="*/ 1169 w 2487"/>
              <a:gd name="T3" fmla="*/ 2318 h 3024"/>
              <a:gd name="T4" fmla="*/ 1260 w 2487"/>
              <a:gd name="T5" fmla="*/ 2242 h 3024"/>
              <a:gd name="T6" fmla="*/ 1367 w 2487"/>
              <a:gd name="T7" fmla="*/ 2700 h 3024"/>
              <a:gd name="T8" fmla="*/ 1462 w 2487"/>
              <a:gd name="T9" fmla="*/ 2265 h 3024"/>
              <a:gd name="T10" fmla="*/ 1118 w 2487"/>
              <a:gd name="T11" fmla="*/ 1982 h 3024"/>
              <a:gd name="T12" fmla="*/ 1140 w 2487"/>
              <a:gd name="T13" fmla="*/ 2189 h 3024"/>
              <a:gd name="T14" fmla="*/ 1475 w 2487"/>
              <a:gd name="T15" fmla="*/ 2080 h 3024"/>
              <a:gd name="T16" fmla="*/ 1698 w 2487"/>
              <a:gd name="T17" fmla="*/ 1654 h 3024"/>
              <a:gd name="T18" fmla="*/ 1509 w 2487"/>
              <a:gd name="T19" fmla="*/ 1891 h 3024"/>
              <a:gd name="T20" fmla="*/ 1675 w 2487"/>
              <a:gd name="T21" fmla="*/ 1876 h 3024"/>
              <a:gd name="T22" fmla="*/ 1787 w 2487"/>
              <a:gd name="T23" fmla="*/ 1649 h 3024"/>
              <a:gd name="T24" fmla="*/ 1784 w 2487"/>
              <a:gd name="T25" fmla="*/ 1573 h 3024"/>
              <a:gd name="T26" fmla="*/ 1896 w 2487"/>
              <a:gd name="T27" fmla="*/ 1634 h 3024"/>
              <a:gd name="T28" fmla="*/ 1971 w 2487"/>
              <a:gd name="T29" fmla="*/ 1433 h 3024"/>
              <a:gd name="T30" fmla="*/ 1380 w 2487"/>
              <a:gd name="T31" fmla="*/ 1365 h 3024"/>
              <a:gd name="T32" fmla="*/ 1335 w 2487"/>
              <a:gd name="T33" fmla="*/ 1805 h 3024"/>
              <a:gd name="T34" fmla="*/ 1289 w 2487"/>
              <a:gd name="T35" fmla="*/ 1393 h 3024"/>
              <a:gd name="T36" fmla="*/ 1171 w 2487"/>
              <a:gd name="T37" fmla="*/ 1469 h 3024"/>
              <a:gd name="T38" fmla="*/ 1149 w 2487"/>
              <a:gd name="T39" fmla="*/ 1791 h 3024"/>
              <a:gd name="T40" fmla="*/ 1038 w 2487"/>
              <a:gd name="T41" fmla="*/ 1416 h 3024"/>
              <a:gd name="T42" fmla="*/ 1033 w 2487"/>
              <a:gd name="T43" fmla="*/ 1638 h 3024"/>
              <a:gd name="T44" fmla="*/ 1047 w 2487"/>
              <a:gd name="T45" fmla="*/ 1831 h 3024"/>
              <a:gd name="T46" fmla="*/ 904 w 2487"/>
              <a:gd name="T47" fmla="*/ 1505 h 3024"/>
              <a:gd name="T48" fmla="*/ 945 w 2487"/>
              <a:gd name="T49" fmla="*/ 1756 h 3024"/>
              <a:gd name="T50" fmla="*/ 1316 w 2487"/>
              <a:gd name="T51" fmla="*/ 1891 h 3024"/>
              <a:gd name="T52" fmla="*/ 1480 w 2487"/>
              <a:gd name="T53" fmla="*/ 1520 h 3024"/>
              <a:gd name="T54" fmla="*/ 622 w 2487"/>
              <a:gd name="T55" fmla="*/ 1271 h 3024"/>
              <a:gd name="T56" fmla="*/ 831 w 2487"/>
              <a:gd name="T57" fmla="*/ 1405 h 3024"/>
              <a:gd name="T58" fmla="*/ 1925 w 2487"/>
              <a:gd name="T59" fmla="*/ 1156 h 3024"/>
              <a:gd name="T60" fmla="*/ 1987 w 2487"/>
              <a:gd name="T61" fmla="*/ 1218 h 3024"/>
              <a:gd name="T62" fmla="*/ 878 w 2487"/>
              <a:gd name="T63" fmla="*/ 1165 h 3024"/>
              <a:gd name="T64" fmla="*/ 929 w 2487"/>
              <a:gd name="T65" fmla="*/ 1384 h 3024"/>
              <a:gd name="T66" fmla="*/ 989 w 2487"/>
              <a:gd name="T67" fmla="*/ 1282 h 3024"/>
              <a:gd name="T68" fmla="*/ 913 w 2487"/>
              <a:gd name="T69" fmla="*/ 1064 h 3024"/>
              <a:gd name="T70" fmla="*/ 593 w 2487"/>
              <a:gd name="T71" fmla="*/ 1220 h 3024"/>
              <a:gd name="T72" fmla="*/ 1429 w 2487"/>
              <a:gd name="T73" fmla="*/ 976 h 3024"/>
              <a:gd name="T74" fmla="*/ 1387 w 2487"/>
              <a:gd name="T75" fmla="*/ 1276 h 3024"/>
              <a:gd name="T76" fmla="*/ 1518 w 2487"/>
              <a:gd name="T77" fmla="*/ 1231 h 3024"/>
              <a:gd name="T78" fmla="*/ 1556 w 2487"/>
              <a:gd name="T79" fmla="*/ 1002 h 3024"/>
              <a:gd name="T80" fmla="*/ 1142 w 2487"/>
              <a:gd name="T81" fmla="*/ 1094 h 3024"/>
              <a:gd name="T82" fmla="*/ 1165 w 2487"/>
              <a:gd name="T83" fmla="*/ 1298 h 3024"/>
              <a:gd name="T84" fmla="*/ 1222 w 2487"/>
              <a:gd name="T85" fmla="*/ 1136 h 3024"/>
              <a:gd name="T86" fmla="*/ 489 w 2487"/>
              <a:gd name="T87" fmla="*/ 916 h 3024"/>
              <a:gd name="T88" fmla="*/ 540 w 2487"/>
              <a:gd name="T89" fmla="*/ 902 h 3024"/>
              <a:gd name="T90" fmla="*/ 798 w 2487"/>
              <a:gd name="T91" fmla="*/ 938 h 3024"/>
              <a:gd name="T92" fmla="*/ 855 w 2487"/>
              <a:gd name="T93" fmla="*/ 927 h 3024"/>
              <a:gd name="T94" fmla="*/ 1491 w 2487"/>
              <a:gd name="T95" fmla="*/ 751 h 3024"/>
              <a:gd name="T96" fmla="*/ 1533 w 2487"/>
              <a:gd name="T97" fmla="*/ 840 h 3024"/>
              <a:gd name="T98" fmla="*/ 1125 w 2487"/>
              <a:gd name="T99" fmla="*/ 814 h 3024"/>
              <a:gd name="T100" fmla="*/ 1222 w 2487"/>
              <a:gd name="T101" fmla="*/ 898 h 3024"/>
              <a:gd name="T102" fmla="*/ 762 w 2487"/>
              <a:gd name="T103" fmla="*/ 596 h 3024"/>
              <a:gd name="T104" fmla="*/ 825 w 2487"/>
              <a:gd name="T105" fmla="*/ 734 h 3024"/>
              <a:gd name="T106" fmla="*/ 775 w 2487"/>
              <a:gd name="T107" fmla="*/ 604 h 3024"/>
              <a:gd name="T108" fmla="*/ 1475 w 2487"/>
              <a:gd name="T109" fmla="*/ 596 h 3024"/>
              <a:gd name="T110" fmla="*/ 1535 w 2487"/>
              <a:gd name="T111" fmla="*/ 433 h 3024"/>
              <a:gd name="T112" fmla="*/ 1120 w 2487"/>
              <a:gd name="T113" fmla="*/ 604 h 3024"/>
              <a:gd name="T114" fmla="*/ 2304 w 2487"/>
              <a:gd name="T115" fmla="*/ 173 h 3024"/>
              <a:gd name="T116" fmla="*/ 167 w 2487"/>
              <a:gd name="T117" fmla="*/ 2829 h 3024"/>
              <a:gd name="T118" fmla="*/ 95 w 2487"/>
              <a:gd name="T119" fmla="*/ 2914 h 3024"/>
              <a:gd name="T120" fmla="*/ 2367 w 2487"/>
              <a:gd name="T121" fmla="*/ 93 h 3024"/>
              <a:gd name="T122" fmla="*/ 2464 w 2487"/>
              <a:gd name="T123" fmla="*/ 3022 h 3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487" h="3024">
                <a:moveTo>
                  <a:pt x="1073" y="2245"/>
                </a:moveTo>
                <a:lnTo>
                  <a:pt x="1058" y="2260"/>
                </a:lnTo>
                <a:lnTo>
                  <a:pt x="1047" y="2285"/>
                </a:lnTo>
                <a:lnTo>
                  <a:pt x="1038" y="2316"/>
                </a:lnTo>
                <a:lnTo>
                  <a:pt x="1031" y="2353"/>
                </a:lnTo>
                <a:lnTo>
                  <a:pt x="1027" y="2394"/>
                </a:lnTo>
                <a:lnTo>
                  <a:pt x="1025" y="2438"/>
                </a:lnTo>
                <a:lnTo>
                  <a:pt x="1025" y="2484"/>
                </a:lnTo>
                <a:lnTo>
                  <a:pt x="1025" y="2527"/>
                </a:lnTo>
                <a:lnTo>
                  <a:pt x="1027" y="2571"/>
                </a:lnTo>
                <a:lnTo>
                  <a:pt x="1031" y="2611"/>
                </a:lnTo>
                <a:lnTo>
                  <a:pt x="1033" y="2647"/>
                </a:lnTo>
                <a:lnTo>
                  <a:pt x="1035" y="2676"/>
                </a:lnTo>
                <a:lnTo>
                  <a:pt x="1036" y="2698"/>
                </a:lnTo>
                <a:lnTo>
                  <a:pt x="1149" y="2702"/>
                </a:lnTo>
                <a:lnTo>
                  <a:pt x="1153" y="2671"/>
                </a:lnTo>
                <a:lnTo>
                  <a:pt x="1160" y="2634"/>
                </a:lnTo>
                <a:lnTo>
                  <a:pt x="1165" y="2593"/>
                </a:lnTo>
                <a:lnTo>
                  <a:pt x="1171" y="2547"/>
                </a:lnTo>
                <a:lnTo>
                  <a:pt x="1175" y="2500"/>
                </a:lnTo>
                <a:lnTo>
                  <a:pt x="1176" y="2451"/>
                </a:lnTo>
                <a:lnTo>
                  <a:pt x="1178" y="2404"/>
                </a:lnTo>
                <a:lnTo>
                  <a:pt x="1175" y="2360"/>
                </a:lnTo>
                <a:lnTo>
                  <a:pt x="1169" y="2318"/>
                </a:lnTo>
                <a:lnTo>
                  <a:pt x="1160" y="2284"/>
                </a:lnTo>
                <a:lnTo>
                  <a:pt x="1147" y="2256"/>
                </a:lnTo>
                <a:lnTo>
                  <a:pt x="1131" y="2253"/>
                </a:lnTo>
                <a:lnTo>
                  <a:pt x="1115" y="2249"/>
                </a:lnTo>
                <a:lnTo>
                  <a:pt x="1096" y="2245"/>
                </a:lnTo>
                <a:lnTo>
                  <a:pt x="1073" y="2245"/>
                </a:lnTo>
                <a:close/>
                <a:moveTo>
                  <a:pt x="1398" y="2191"/>
                </a:moveTo>
                <a:lnTo>
                  <a:pt x="1371" y="2202"/>
                </a:lnTo>
                <a:lnTo>
                  <a:pt x="1342" y="2211"/>
                </a:lnTo>
                <a:lnTo>
                  <a:pt x="1313" y="2220"/>
                </a:lnTo>
                <a:lnTo>
                  <a:pt x="1285" y="2229"/>
                </a:lnTo>
                <a:lnTo>
                  <a:pt x="1260" y="2242"/>
                </a:lnTo>
                <a:lnTo>
                  <a:pt x="1240" y="2260"/>
                </a:lnTo>
                <a:lnTo>
                  <a:pt x="1235" y="2298"/>
                </a:lnTo>
                <a:lnTo>
                  <a:pt x="1236" y="2338"/>
                </a:lnTo>
                <a:lnTo>
                  <a:pt x="1242" y="2382"/>
                </a:lnTo>
                <a:lnTo>
                  <a:pt x="1253" y="2427"/>
                </a:lnTo>
                <a:lnTo>
                  <a:pt x="1267" y="2473"/>
                </a:lnTo>
                <a:lnTo>
                  <a:pt x="1285" y="2518"/>
                </a:lnTo>
                <a:lnTo>
                  <a:pt x="1302" y="2562"/>
                </a:lnTo>
                <a:lnTo>
                  <a:pt x="1322" y="2604"/>
                </a:lnTo>
                <a:lnTo>
                  <a:pt x="1338" y="2640"/>
                </a:lnTo>
                <a:lnTo>
                  <a:pt x="1355" y="2673"/>
                </a:lnTo>
                <a:lnTo>
                  <a:pt x="1367" y="2700"/>
                </a:lnTo>
                <a:lnTo>
                  <a:pt x="1467" y="2689"/>
                </a:lnTo>
                <a:lnTo>
                  <a:pt x="1469" y="2678"/>
                </a:lnTo>
                <a:lnTo>
                  <a:pt x="1471" y="2656"/>
                </a:lnTo>
                <a:lnTo>
                  <a:pt x="1471" y="2625"/>
                </a:lnTo>
                <a:lnTo>
                  <a:pt x="1473" y="2587"/>
                </a:lnTo>
                <a:lnTo>
                  <a:pt x="1473" y="2544"/>
                </a:lnTo>
                <a:lnTo>
                  <a:pt x="1473" y="2496"/>
                </a:lnTo>
                <a:lnTo>
                  <a:pt x="1471" y="2447"/>
                </a:lnTo>
                <a:lnTo>
                  <a:pt x="1471" y="2396"/>
                </a:lnTo>
                <a:lnTo>
                  <a:pt x="1469" y="2349"/>
                </a:lnTo>
                <a:lnTo>
                  <a:pt x="1465" y="2305"/>
                </a:lnTo>
                <a:lnTo>
                  <a:pt x="1462" y="2265"/>
                </a:lnTo>
                <a:lnTo>
                  <a:pt x="1458" y="2234"/>
                </a:lnTo>
                <a:lnTo>
                  <a:pt x="1453" y="2213"/>
                </a:lnTo>
                <a:lnTo>
                  <a:pt x="1447" y="2202"/>
                </a:lnTo>
                <a:lnTo>
                  <a:pt x="1435" y="2194"/>
                </a:lnTo>
                <a:lnTo>
                  <a:pt x="1418" y="2191"/>
                </a:lnTo>
                <a:lnTo>
                  <a:pt x="1398" y="2191"/>
                </a:lnTo>
                <a:close/>
                <a:moveTo>
                  <a:pt x="1282" y="1953"/>
                </a:moveTo>
                <a:lnTo>
                  <a:pt x="1231" y="1954"/>
                </a:lnTo>
                <a:lnTo>
                  <a:pt x="1205" y="1960"/>
                </a:lnTo>
                <a:lnTo>
                  <a:pt x="1176" y="1965"/>
                </a:lnTo>
                <a:lnTo>
                  <a:pt x="1147" y="1973"/>
                </a:lnTo>
                <a:lnTo>
                  <a:pt x="1118" y="1982"/>
                </a:lnTo>
                <a:lnTo>
                  <a:pt x="1089" y="1993"/>
                </a:lnTo>
                <a:lnTo>
                  <a:pt x="1064" y="2005"/>
                </a:lnTo>
                <a:lnTo>
                  <a:pt x="1040" y="2020"/>
                </a:lnTo>
                <a:lnTo>
                  <a:pt x="1020" y="2040"/>
                </a:lnTo>
                <a:lnTo>
                  <a:pt x="1005" y="2062"/>
                </a:lnTo>
                <a:lnTo>
                  <a:pt x="995" y="2089"/>
                </a:lnTo>
                <a:lnTo>
                  <a:pt x="993" y="2120"/>
                </a:lnTo>
                <a:lnTo>
                  <a:pt x="1011" y="2144"/>
                </a:lnTo>
                <a:lnTo>
                  <a:pt x="1036" y="2162"/>
                </a:lnTo>
                <a:lnTo>
                  <a:pt x="1067" y="2174"/>
                </a:lnTo>
                <a:lnTo>
                  <a:pt x="1102" y="2184"/>
                </a:lnTo>
                <a:lnTo>
                  <a:pt x="1140" y="2189"/>
                </a:lnTo>
                <a:lnTo>
                  <a:pt x="1180" y="2189"/>
                </a:lnTo>
                <a:lnTo>
                  <a:pt x="1220" y="2187"/>
                </a:lnTo>
                <a:lnTo>
                  <a:pt x="1262" y="2182"/>
                </a:lnTo>
                <a:lnTo>
                  <a:pt x="1302" y="2174"/>
                </a:lnTo>
                <a:lnTo>
                  <a:pt x="1338" y="2165"/>
                </a:lnTo>
                <a:lnTo>
                  <a:pt x="1371" y="2153"/>
                </a:lnTo>
                <a:lnTo>
                  <a:pt x="1400" y="2140"/>
                </a:lnTo>
                <a:lnTo>
                  <a:pt x="1415" y="2133"/>
                </a:lnTo>
                <a:lnTo>
                  <a:pt x="1431" y="2122"/>
                </a:lnTo>
                <a:lnTo>
                  <a:pt x="1447" y="2111"/>
                </a:lnTo>
                <a:lnTo>
                  <a:pt x="1462" y="2096"/>
                </a:lnTo>
                <a:lnTo>
                  <a:pt x="1475" y="2080"/>
                </a:lnTo>
                <a:lnTo>
                  <a:pt x="1480" y="2064"/>
                </a:lnTo>
                <a:lnTo>
                  <a:pt x="1480" y="2045"/>
                </a:lnTo>
                <a:lnTo>
                  <a:pt x="1473" y="2024"/>
                </a:lnTo>
                <a:lnTo>
                  <a:pt x="1456" y="2002"/>
                </a:lnTo>
                <a:lnTo>
                  <a:pt x="1433" y="1982"/>
                </a:lnTo>
                <a:lnTo>
                  <a:pt x="1404" y="1969"/>
                </a:lnTo>
                <a:lnTo>
                  <a:pt x="1369" y="1958"/>
                </a:lnTo>
                <a:lnTo>
                  <a:pt x="1327" y="1953"/>
                </a:lnTo>
                <a:lnTo>
                  <a:pt x="1282" y="1953"/>
                </a:lnTo>
                <a:close/>
                <a:moveTo>
                  <a:pt x="1727" y="1634"/>
                </a:moveTo>
                <a:lnTo>
                  <a:pt x="1711" y="1642"/>
                </a:lnTo>
                <a:lnTo>
                  <a:pt x="1698" y="1654"/>
                </a:lnTo>
                <a:lnTo>
                  <a:pt x="1693" y="1669"/>
                </a:lnTo>
                <a:lnTo>
                  <a:pt x="1695" y="1685"/>
                </a:lnTo>
                <a:lnTo>
                  <a:pt x="1696" y="1702"/>
                </a:lnTo>
                <a:lnTo>
                  <a:pt x="1693" y="1722"/>
                </a:lnTo>
                <a:lnTo>
                  <a:pt x="1680" y="1747"/>
                </a:lnTo>
                <a:lnTo>
                  <a:pt x="1662" y="1774"/>
                </a:lnTo>
                <a:lnTo>
                  <a:pt x="1636" y="1802"/>
                </a:lnTo>
                <a:lnTo>
                  <a:pt x="1605" y="1829"/>
                </a:lnTo>
                <a:lnTo>
                  <a:pt x="1575" y="1853"/>
                </a:lnTo>
                <a:lnTo>
                  <a:pt x="1544" y="1869"/>
                </a:lnTo>
                <a:lnTo>
                  <a:pt x="1515" y="1880"/>
                </a:lnTo>
                <a:lnTo>
                  <a:pt x="1509" y="1891"/>
                </a:lnTo>
                <a:lnTo>
                  <a:pt x="1505" y="1900"/>
                </a:lnTo>
                <a:lnTo>
                  <a:pt x="1504" y="1909"/>
                </a:lnTo>
                <a:lnTo>
                  <a:pt x="1507" y="1922"/>
                </a:lnTo>
                <a:lnTo>
                  <a:pt x="1524" y="1949"/>
                </a:lnTo>
                <a:lnTo>
                  <a:pt x="1549" y="1971"/>
                </a:lnTo>
                <a:lnTo>
                  <a:pt x="1580" y="1985"/>
                </a:lnTo>
                <a:lnTo>
                  <a:pt x="1616" y="1989"/>
                </a:lnTo>
                <a:lnTo>
                  <a:pt x="1629" y="1971"/>
                </a:lnTo>
                <a:lnTo>
                  <a:pt x="1635" y="1953"/>
                </a:lnTo>
                <a:lnTo>
                  <a:pt x="1638" y="1933"/>
                </a:lnTo>
                <a:lnTo>
                  <a:pt x="1647" y="1911"/>
                </a:lnTo>
                <a:lnTo>
                  <a:pt x="1675" y="1876"/>
                </a:lnTo>
                <a:lnTo>
                  <a:pt x="1698" y="1844"/>
                </a:lnTo>
                <a:lnTo>
                  <a:pt x="1722" y="1811"/>
                </a:lnTo>
                <a:lnTo>
                  <a:pt x="1749" y="1776"/>
                </a:lnTo>
                <a:lnTo>
                  <a:pt x="1765" y="1764"/>
                </a:lnTo>
                <a:lnTo>
                  <a:pt x="1784" y="1754"/>
                </a:lnTo>
                <a:lnTo>
                  <a:pt x="1804" y="1747"/>
                </a:lnTo>
                <a:lnTo>
                  <a:pt x="1822" y="1738"/>
                </a:lnTo>
                <a:lnTo>
                  <a:pt x="1838" y="1725"/>
                </a:lnTo>
                <a:lnTo>
                  <a:pt x="1842" y="1707"/>
                </a:lnTo>
                <a:lnTo>
                  <a:pt x="1829" y="1684"/>
                </a:lnTo>
                <a:lnTo>
                  <a:pt x="1811" y="1665"/>
                </a:lnTo>
                <a:lnTo>
                  <a:pt x="1787" y="1649"/>
                </a:lnTo>
                <a:lnTo>
                  <a:pt x="1760" y="1638"/>
                </a:lnTo>
                <a:lnTo>
                  <a:pt x="1727" y="1634"/>
                </a:lnTo>
                <a:close/>
                <a:moveTo>
                  <a:pt x="1887" y="1344"/>
                </a:moveTo>
                <a:lnTo>
                  <a:pt x="1869" y="1358"/>
                </a:lnTo>
                <a:lnTo>
                  <a:pt x="1860" y="1373"/>
                </a:lnTo>
                <a:lnTo>
                  <a:pt x="1860" y="1387"/>
                </a:lnTo>
                <a:lnTo>
                  <a:pt x="1867" y="1405"/>
                </a:lnTo>
                <a:lnTo>
                  <a:pt x="1880" y="1424"/>
                </a:lnTo>
                <a:lnTo>
                  <a:pt x="1825" y="1549"/>
                </a:lnTo>
                <a:lnTo>
                  <a:pt x="1815" y="1558"/>
                </a:lnTo>
                <a:lnTo>
                  <a:pt x="1798" y="1565"/>
                </a:lnTo>
                <a:lnTo>
                  <a:pt x="1784" y="1573"/>
                </a:lnTo>
                <a:lnTo>
                  <a:pt x="1771" y="1584"/>
                </a:lnTo>
                <a:lnTo>
                  <a:pt x="1765" y="1594"/>
                </a:lnTo>
                <a:lnTo>
                  <a:pt x="1780" y="1609"/>
                </a:lnTo>
                <a:lnTo>
                  <a:pt x="1798" y="1622"/>
                </a:lnTo>
                <a:lnTo>
                  <a:pt x="1820" y="1633"/>
                </a:lnTo>
                <a:lnTo>
                  <a:pt x="1842" y="1642"/>
                </a:lnTo>
                <a:lnTo>
                  <a:pt x="1867" y="1644"/>
                </a:lnTo>
                <a:lnTo>
                  <a:pt x="1891" y="1638"/>
                </a:lnTo>
                <a:lnTo>
                  <a:pt x="1893" y="1636"/>
                </a:lnTo>
                <a:lnTo>
                  <a:pt x="1895" y="1634"/>
                </a:lnTo>
                <a:lnTo>
                  <a:pt x="1895" y="1634"/>
                </a:lnTo>
                <a:lnTo>
                  <a:pt x="1896" y="1634"/>
                </a:lnTo>
                <a:lnTo>
                  <a:pt x="1896" y="1634"/>
                </a:lnTo>
                <a:lnTo>
                  <a:pt x="1896" y="1633"/>
                </a:lnTo>
                <a:lnTo>
                  <a:pt x="1898" y="1629"/>
                </a:lnTo>
                <a:lnTo>
                  <a:pt x="1902" y="1613"/>
                </a:lnTo>
                <a:lnTo>
                  <a:pt x="1900" y="1598"/>
                </a:lnTo>
                <a:lnTo>
                  <a:pt x="1896" y="1585"/>
                </a:lnTo>
                <a:lnTo>
                  <a:pt x="1893" y="1571"/>
                </a:lnTo>
                <a:lnTo>
                  <a:pt x="1893" y="1556"/>
                </a:lnTo>
                <a:lnTo>
                  <a:pt x="1933" y="1462"/>
                </a:lnTo>
                <a:lnTo>
                  <a:pt x="1944" y="1449"/>
                </a:lnTo>
                <a:lnTo>
                  <a:pt x="1956" y="1440"/>
                </a:lnTo>
                <a:lnTo>
                  <a:pt x="1971" y="1433"/>
                </a:lnTo>
                <a:lnTo>
                  <a:pt x="1985" y="1425"/>
                </a:lnTo>
                <a:lnTo>
                  <a:pt x="1998" y="1414"/>
                </a:lnTo>
                <a:lnTo>
                  <a:pt x="2007" y="1400"/>
                </a:lnTo>
                <a:lnTo>
                  <a:pt x="2013" y="1387"/>
                </a:lnTo>
                <a:lnTo>
                  <a:pt x="1991" y="1371"/>
                </a:lnTo>
                <a:lnTo>
                  <a:pt x="1971" y="1360"/>
                </a:lnTo>
                <a:lnTo>
                  <a:pt x="1947" y="1351"/>
                </a:lnTo>
                <a:lnTo>
                  <a:pt x="1918" y="1345"/>
                </a:lnTo>
                <a:lnTo>
                  <a:pt x="1887" y="1344"/>
                </a:lnTo>
                <a:close/>
                <a:moveTo>
                  <a:pt x="1435" y="1336"/>
                </a:moveTo>
                <a:lnTo>
                  <a:pt x="1396" y="1353"/>
                </a:lnTo>
                <a:lnTo>
                  <a:pt x="1380" y="1365"/>
                </a:lnTo>
                <a:lnTo>
                  <a:pt x="1369" y="1384"/>
                </a:lnTo>
                <a:lnTo>
                  <a:pt x="1365" y="1407"/>
                </a:lnTo>
                <a:lnTo>
                  <a:pt x="1369" y="1434"/>
                </a:lnTo>
                <a:lnTo>
                  <a:pt x="1380" y="1484"/>
                </a:lnTo>
                <a:lnTo>
                  <a:pt x="1385" y="1527"/>
                </a:lnTo>
                <a:lnTo>
                  <a:pt x="1385" y="1567"/>
                </a:lnTo>
                <a:lnTo>
                  <a:pt x="1382" y="1605"/>
                </a:lnTo>
                <a:lnTo>
                  <a:pt x="1375" y="1644"/>
                </a:lnTo>
                <a:lnTo>
                  <a:pt x="1365" y="1680"/>
                </a:lnTo>
                <a:lnTo>
                  <a:pt x="1356" y="1720"/>
                </a:lnTo>
                <a:lnTo>
                  <a:pt x="1345" y="1762"/>
                </a:lnTo>
                <a:lnTo>
                  <a:pt x="1335" y="1805"/>
                </a:lnTo>
                <a:lnTo>
                  <a:pt x="1315" y="1818"/>
                </a:lnTo>
                <a:lnTo>
                  <a:pt x="1289" y="1784"/>
                </a:lnTo>
                <a:lnTo>
                  <a:pt x="1275" y="1747"/>
                </a:lnTo>
                <a:lnTo>
                  <a:pt x="1265" y="1709"/>
                </a:lnTo>
                <a:lnTo>
                  <a:pt x="1264" y="1669"/>
                </a:lnTo>
                <a:lnTo>
                  <a:pt x="1265" y="1627"/>
                </a:lnTo>
                <a:lnTo>
                  <a:pt x="1271" y="1585"/>
                </a:lnTo>
                <a:lnTo>
                  <a:pt x="1276" y="1544"/>
                </a:lnTo>
                <a:lnTo>
                  <a:pt x="1284" y="1504"/>
                </a:lnTo>
                <a:lnTo>
                  <a:pt x="1289" y="1465"/>
                </a:lnTo>
                <a:lnTo>
                  <a:pt x="1291" y="1427"/>
                </a:lnTo>
                <a:lnTo>
                  <a:pt x="1289" y="1393"/>
                </a:lnTo>
                <a:lnTo>
                  <a:pt x="1282" y="1360"/>
                </a:lnTo>
                <a:lnTo>
                  <a:pt x="1264" y="1351"/>
                </a:lnTo>
                <a:lnTo>
                  <a:pt x="1240" y="1345"/>
                </a:lnTo>
                <a:lnTo>
                  <a:pt x="1216" y="1344"/>
                </a:lnTo>
                <a:lnTo>
                  <a:pt x="1191" y="1347"/>
                </a:lnTo>
                <a:lnTo>
                  <a:pt x="1169" y="1356"/>
                </a:lnTo>
                <a:lnTo>
                  <a:pt x="1149" y="1371"/>
                </a:lnTo>
                <a:lnTo>
                  <a:pt x="1135" y="1391"/>
                </a:lnTo>
                <a:lnTo>
                  <a:pt x="1138" y="1418"/>
                </a:lnTo>
                <a:lnTo>
                  <a:pt x="1147" y="1440"/>
                </a:lnTo>
                <a:lnTo>
                  <a:pt x="1158" y="1454"/>
                </a:lnTo>
                <a:lnTo>
                  <a:pt x="1171" y="1469"/>
                </a:lnTo>
                <a:lnTo>
                  <a:pt x="1184" y="1484"/>
                </a:lnTo>
                <a:lnTo>
                  <a:pt x="1193" y="1502"/>
                </a:lnTo>
                <a:lnTo>
                  <a:pt x="1204" y="1534"/>
                </a:lnTo>
                <a:lnTo>
                  <a:pt x="1211" y="1574"/>
                </a:lnTo>
                <a:lnTo>
                  <a:pt x="1213" y="1616"/>
                </a:lnTo>
                <a:lnTo>
                  <a:pt x="1211" y="1660"/>
                </a:lnTo>
                <a:lnTo>
                  <a:pt x="1207" y="1704"/>
                </a:lnTo>
                <a:lnTo>
                  <a:pt x="1202" y="1744"/>
                </a:lnTo>
                <a:lnTo>
                  <a:pt x="1195" y="1780"/>
                </a:lnTo>
                <a:lnTo>
                  <a:pt x="1185" y="1809"/>
                </a:lnTo>
                <a:lnTo>
                  <a:pt x="1178" y="1813"/>
                </a:lnTo>
                <a:lnTo>
                  <a:pt x="1149" y="1791"/>
                </a:lnTo>
                <a:lnTo>
                  <a:pt x="1127" y="1764"/>
                </a:lnTo>
                <a:lnTo>
                  <a:pt x="1111" y="1734"/>
                </a:lnTo>
                <a:lnTo>
                  <a:pt x="1102" y="1700"/>
                </a:lnTo>
                <a:lnTo>
                  <a:pt x="1095" y="1665"/>
                </a:lnTo>
                <a:lnTo>
                  <a:pt x="1091" y="1627"/>
                </a:lnTo>
                <a:lnTo>
                  <a:pt x="1089" y="1587"/>
                </a:lnTo>
                <a:lnTo>
                  <a:pt x="1087" y="1547"/>
                </a:lnTo>
                <a:lnTo>
                  <a:pt x="1085" y="1507"/>
                </a:lnTo>
                <a:lnTo>
                  <a:pt x="1082" y="1467"/>
                </a:lnTo>
                <a:lnTo>
                  <a:pt x="1075" y="1427"/>
                </a:lnTo>
                <a:lnTo>
                  <a:pt x="1058" y="1420"/>
                </a:lnTo>
                <a:lnTo>
                  <a:pt x="1038" y="1416"/>
                </a:lnTo>
                <a:lnTo>
                  <a:pt x="1015" y="1420"/>
                </a:lnTo>
                <a:lnTo>
                  <a:pt x="991" y="1425"/>
                </a:lnTo>
                <a:lnTo>
                  <a:pt x="969" y="1434"/>
                </a:lnTo>
                <a:lnTo>
                  <a:pt x="953" y="1444"/>
                </a:lnTo>
                <a:lnTo>
                  <a:pt x="947" y="1453"/>
                </a:lnTo>
                <a:lnTo>
                  <a:pt x="947" y="1469"/>
                </a:lnTo>
                <a:lnTo>
                  <a:pt x="955" y="1491"/>
                </a:lnTo>
                <a:lnTo>
                  <a:pt x="965" y="1514"/>
                </a:lnTo>
                <a:lnTo>
                  <a:pt x="980" y="1544"/>
                </a:lnTo>
                <a:lnTo>
                  <a:pt x="998" y="1573"/>
                </a:lnTo>
                <a:lnTo>
                  <a:pt x="1016" y="1605"/>
                </a:lnTo>
                <a:lnTo>
                  <a:pt x="1033" y="1638"/>
                </a:lnTo>
                <a:lnTo>
                  <a:pt x="1049" y="1673"/>
                </a:lnTo>
                <a:lnTo>
                  <a:pt x="1062" y="1705"/>
                </a:lnTo>
                <a:lnTo>
                  <a:pt x="1071" y="1738"/>
                </a:lnTo>
                <a:lnTo>
                  <a:pt x="1075" y="1769"/>
                </a:lnTo>
                <a:lnTo>
                  <a:pt x="1073" y="1796"/>
                </a:lnTo>
                <a:lnTo>
                  <a:pt x="1062" y="1822"/>
                </a:lnTo>
                <a:lnTo>
                  <a:pt x="1058" y="1825"/>
                </a:lnTo>
                <a:lnTo>
                  <a:pt x="1056" y="1827"/>
                </a:lnTo>
                <a:lnTo>
                  <a:pt x="1055" y="1829"/>
                </a:lnTo>
                <a:lnTo>
                  <a:pt x="1053" y="1829"/>
                </a:lnTo>
                <a:lnTo>
                  <a:pt x="1051" y="1831"/>
                </a:lnTo>
                <a:lnTo>
                  <a:pt x="1047" y="1831"/>
                </a:lnTo>
                <a:lnTo>
                  <a:pt x="1042" y="1833"/>
                </a:lnTo>
                <a:lnTo>
                  <a:pt x="1015" y="1814"/>
                </a:lnTo>
                <a:lnTo>
                  <a:pt x="995" y="1791"/>
                </a:lnTo>
                <a:lnTo>
                  <a:pt x="980" y="1764"/>
                </a:lnTo>
                <a:lnTo>
                  <a:pt x="969" y="1733"/>
                </a:lnTo>
                <a:lnTo>
                  <a:pt x="960" y="1700"/>
                </a:lnTo>
                <a:lnTo>
                  <a:pt x="953" y="1665"/>
                </a:lnTo>
                <a:lnTo>
                  <a:pt x="947" y="1631"/>
                </a:lnTo>
                <a:lnTo>
                  <a:pt x="940" y="1596"/>
                </a:lnTo>
                <a:lnTo>
                  <a:pt x="931" y="1564"/>
                </a:lnTo>
                <a:lnTo>
                  <a:pt x="920" y="1533"/>
                </a:lnTo>
                <a:lnTo>
                  <a:pt x="904" y="1505"/>
                </a:lnTo>
                <a:lnTo>
                  <a:pt x="871" y="1500"/>
                </a:lnTo>
                <a:lnTo>
                  <a:pt x="840" y="1502"/>
                </a:lnTo>
                <a:lnTo>
                  <a:pt x="807" y="1505"/>
                </a:lnTo>
                <a:lnTo>
                  <a:pt x="798" y="1527"/>
                </a:lnTo>
                <a:lnTo>
                  <a:pt x="800" y="1549"/>
                </a:lnTo>
                <a:lnTo>
                  <a:pt x="807" y="1569"/>
                </a:lnTo>
                <a:lnTo>
                  <a:pt x="822" y="1587"/>
                </a:lnTo>
                <a:lnTo>
                  <a:pt x="849" y="1618"/>
                </a:lnTo>
                <a:lnTo>
                  <a:pt x="876" y="1649"/>
                </a:lnTo>
                <a:lnTo>
                  <a:pt x="902" y="1680"/>
                </a:lnTo>
                <a:lnTo>
                  <a:pt x="925" y="1716"/>
                </a:lnTo>
                <a:lnTo>
                  <a:pt x="945" y="1756"/>
                </a:lnTo>
                <a:lnTo>
                  <a:pt x="985" y="1920"/>
                </a:lnTo>
                <a:lnTo>
                  <a:pt x="989" y="1925"/>
                </a:lnTo>
                <a:lnTo>
                  <a:pt x="995" y="1929"/>
                </a:lnTo>
                <a:lnTo>
                  <a:pt x="1000" y="1933"/>
                </a:lnTo>
                <a:lnTo>
                  <a:pt x="1005" y="1934"/>
                </a:lnTo>
                <a:lnTo>
                  <a:pt x="1013" y="1938"/>
                </a:lnTo>
                <a:lnTo>
                  <a:pt x="1064" y="1925"/>
                </a:lnTo>
                <a:lnTo>
                  <a:pt x="1115" y="1913"/>
                </a:lnTo>
                <a:lnTo>
                  <a:pt x="1169" y="1900"/>
                </a:lnTo>
                <a:lnTo>
                  <a:pt x="1216" y="1894"/>
                </a:lnTo>
                <a:lnTo>
                  <a:pt x="1267" y="1893"/>
                </a:lnTo>
                <a:lnTo>
                  <a:pt x="1316" y="1891"/>
                </a:lnTo>
                <a:lnTo>
                  <a:pt x="1365" y="1889"/>
                </a:lnTo>
                <a:lnTo>
                  <a:pt x="1409" y="1884"/>
                </a:lnTo>
                <a:lnTo>
                  <a:pt x="1451" y="1874"/>
                </a:lnTo>
                <a:lnTo>
                  <a:pt x="1453" y="1836"/>
                </a:lnTo>
                <a:lnTo>
                  <a:pt x="1451" y="1796"/>
                </a:lnTo>
                <a:lnTo>
                  <a:pt x="1444" y="1754"/>
                </a:lnTo>
                <a:lnTo>
                  <a:pt x="1438" y="1709"/>
                </a:lnTo>
                <a:lnTo>
                  <a:pt x="1438" y="1662"/>
                </a:lnTo>
                <a:lnTo>
                  <a:pt x="1444" y="1611"/>
                </a:lnTo>
                <a:lnTo>
                  <a:pt x="1453" y="1582"/>
                </a:lnTo>
                <a:lnTo>
                  <a:pt x="1465" y="1551"/>
                </a:lnTo>
                <a:lnTo>
                  <a:pt x="1480" y="1520"/>
                </a:lnTo>
                <a:lnTo>
                  <a:pt x="1495" y="1487"/>
                </a:lnTo>
                <a:lnTo>
                  <a:pt x="1507" y="1456"/>
                </a:lnTo>
                <a:lnTo>
                  <a:pt x="1516" y="1424"/>
                </a:lnTo>
                <a:lnTo>
                  <a:pt x="1522" y="1393"/>
                </a:lnTo>
                <a:lnTo>
                  <a:pt x="1518" y="1364"/>
                </a:lnTo>
                <a:lnTo>
                  <a:pt x="1505" y="1344"/>
                </a:lnTo>
                <a:lnTo>
                  <a:pt x="1435" y="1336"/>
                </a:lnTo>
                <a:close/>
                <a:moveTo>
                  <a:pt x="695" y="1220"/>
                </a:moveTo>
                <a:lnTo>
                  <a:pt x="675" y="1233"/>
                </a:lnTo>
                <a:lnTo>
                  <a:pt x="655" y="1244"/>
                </a:lnTo>
                <a:lnTo>
                  <a:pt x="638" y="1256"/>
                </a:lnTo>
                <a:lnTo>
                  <a:pt x="622" y="1271"/>
                </a:lnTo>
                <a:lnTo>
                  <a:pt x="611" y="1293"/>
                </a:lnTo>
                <a:lnTo>
                  <a:pt x="689" y="1353"/>
                </a:lnTo>
                <a:lnTo>
                  <a:pt x="745" y="1420"/>
                </a:lnTo>
                <a:lnTo>
                  <a:pt x="740" y="1478"/>
                </a:lnTo>
                <a:lnTo>
                  <a:pt x="762" y="1485"/>
                </a:lnTo>
                <a:lnTo>
                  <a:pt x="785" y="1484"/>
                </a:lnTo>
                <a:lnTo>
                  <a:pt x="807" y="1474"/>
                </a:lnTo>
                <a:lnTo>
                  <a:pt x="827" y="1462"/>
                </a:lnTo>
                <a:lnTo>
                  <a:pt x="844" y="1444"/>
                </a:lnTo>
                <a:lnTo>
                  <a:pt x="856" y="1427"/>
                </a:lnTo>
                <a:lnTo>
                  <a:pt x="844" y="1413"/>
                </a:lnTo>
                <a:lnTo>
                  <a:pt x="831" y="1405"/>
                </a:lnTo>
                <a:lnTo>
                  <a:pt x="816" y="1398"/>
                </a:lnTo>
                <a:lnTo>
                  <a:pt x="800" y="1393"/>
                </a:lnTo>
                <a:lnTo>
                  <a:pt x="784" y="1384"/>
                </a:lnTo>
                <a:lnTo>
                  <a:pt x="765" y="1365"/>
                </a:lnTo>
                <a:lnTo>
                  <a:pt x="751" y="1342"/>
                </a:lnTo>
                <a:lnTo>
                  <a:pt x="742" y="1316"/>
                </a:lnTo>
                <a:lnTo>
                  <a:pt x="736" y="1287"/>
                </a:lnTo>
                <a:lnTo>
                  <a:pt x="731" y="1258"/>
                </a:lnTo>
                <a:lnTo>
                  <a:pt x="725" y="1233"/>
                </a:lnTo>
                <a:lnTo>
                  <a:pt x="695" y="1220"/>
                </a:lnTo>
                <a:close/>
                <a:moveTo>
                  <a:pt x="1940" y="1136"/>
                </a:moveTo>
                <a:lnTo>
                  <a:pt x="1925" y="1156"/>
                </a:lnTo>
                <a:lnTo>
                  <a:pt x="1915" y="1184"/>
                </a:lnTo>
                <a:lnTo>
                  <a:pt x="1909" y="1214"/>
                </a:lnTo>
                <a:lnTo>
                  <a:pt x="1905" y="1244"/>
                </a:lnTo>
                <a:lnTo>
                  <a:pt x="1904" y="1274"/>
                </a:lnTo>
                <a:lnTo>
                  <a:pt x="1905" y="1300"/>
                </a:lnTo>
                <a:lnTo>
                  <a:pt x="1925" y="1316"/>
                </a:lnTo>
                <a:lnTo>
                  <a:pt x="1964" y="1316"/>
                </a:lnTo>
                <a:lnTo>
                  <a:pt x="1978" y="1304"/>
                </a:lnTo>
                <a:lnTo>
                  <a:pt x="1987" y="1285"/>
                </a:lnTo>
                <a:lnTo>
                  <a:pt x="1991" y="1265"/>
                </a:lnTo>
                <a:lnTo>
                  <a:pt x="1991" y="1242"/>
                </a:lnTo>
                <a:lnTo>
                  <a:pt x="1987" y="1218"/>
                </a:lnTo>
                <a:lnTo>
                  <a:pt x="1984" y="1194"/>
                </a:lnTo>
                <a:lnTo>
                  <a:pt x="1978" y="1173"/>
                </a:lnTo>
                <a:lnTo>
                  <a:pt x="1973" y="1153"/>
                </a:lnTo>
                <a:lnTo>
                  <a:pt x="1940" y="1136"/>
                </a:lnTo>
                <a:close/>
                <a:moveTo>
                  <a:pt x="887" y="1062"/>
                </a:moveTo>
                <a:lnTo>
                  <a:pt x="865" y="1078"/>
                </a:lnTo>
                <a:lnTo>
                  <a:pt x="853" y="1094"/>
                </a:lnTo>
                <a:lnTo>
                  <a:pt x="847" y="1109"/>
                </a:lnTo>
                <a:lnTo>
                  <a:pt x="849" y="1122"/>
                </a:lnTo>
                <a:lnTo>
                  <a:pt x="856" y="1136"/>
                </a:lnTo>
                <a:lnTo>
                  <a:pt x="865" y="1151"/>
                </a:lnTo>
                <a:lnTo>
                  <a:pt x="878" y="1165"/>
                </a:lnTo>
                <a:lnTo>
                  <a:pt x="893" y="1182"/>
                </a:lnTo>
                <a:lnTo>
                  <a:pt x="905" y="1200"/>
                </a:lnTo>
                <a:lnTo>
                  <a:pt x="916" y="1220"/>
                </a:lnTo>
                <a:lnTo>
                  <a:pt x="925" y="1240"/>
                </a:lnTo>
                <a:lnTo>
                  <a:pt x="927" y="1267"/>
                </a:lnTo>
                <a:lnTo>
                  <a:pt x="925" y="1293"/>
                </a:lnTo>
                <a:lnTo>
                  <a:pt x="920" y="1316"/>
                </a:lnTo>
                <a:lnTo>
                  <a:pt x="916" y="1338"/>
                </a:lnTo>
                <a:lnTo>
                  <a:pt x="916" y="1358"/>
                </a:lnTo>
                <a:lnTo>
                  <a:pt x="922" y="1376"/>
                </a:lnTo>
                <a:lnTo>
                  <a:pt x="925" y="1380"/>
                </a:lnTo>
                <a:lnTo>
                  <a:pt x="929" y="1384"/>
                </a:lnTo>
                <a:lnTo>
                  <a:pt x="933" y="1387"/>
                </a:lnTo>
                <a:lnTo>
                  <a:pt x="936" y="1389"/>
                </a:lnTo>
                <a:lnTo>
                  <a:pt x="940" y="1389"/>
                </a:lnTo>
                <a:lnTo>
                  <a:pt x="947" y="1391"/>
                </a:lnTo>
                <a:lnTo>
                  <a:pt x="971" y="1393"/>
                </a:lnTo>
                <a:lnTo>
                  <a:pt x="993" y="1387"/>
                </a:lnTo>
                <a:lnTo>
                  <a:pt x="1011" y="1374"/>
                </a:lnTo>
                <a:lnTo>
                  <a:pt x="1025" y="1358"/>
                </a:lnTo>
                <a:lnTo>
                  <a:pt x="1036" y="1340"/>
                </a:lnTo>
                <a:lnTo>
                  <a:pt x="1020" y="1318"/>
                </a:lnTo>
                <a:lnTo>
                  <a:pt x="1005" y="1300"/>
                </a:lnTo>
                <a:lnTo>
                  <a:pt x="989" y="1282"/>
                </a:lnTo>
                <a:lnTo>
                  <a:pt x="976" y="1260"/>
                </a:lnTo>
                <a:lnTo>
                  <a:pt x="964" y="1236"/>
                </a:lnTo>
                <a:lnTo>
                  <a:pt x="955" y="1204"/>
                </a:lnTo>
                <a:lnTo>
                  <a:pt x="951" y="1180"/>
                </a:lnTo>
                <a:lnTo>
                  <a:pt x="955" y="1158"/>
                </a:lnTo>
                <a:lnTo>
                  <a:pt x="958" y="1140"/>
                </a:lnTo>
                <a:lnTo>
                  <a:pt x="964" y="1122"/>
                </a:lnTo>
                <a:lnTo>
                  <a:pt x="965" y="1105"/>
                </a:lnTo>
                <a:lnTo>
                  <a:pt x="960" y="1087"/>
                </a:lnTo>
                <a:lnTo>
                  <a:pt x="949" y="1074"/>
                </a:lnTo>
                <a:lnTo>
                  <a:pt x="933" y="1065"/>
                </a:lnTo>
                <a:lnTo>
                  <a:pt x="913" y="1064"/>
                </a:lnTo>
                <a:lnTo>
                  <a:pt x="887" y="1062"/>
                </a:lnTo>
                <a:close/>
                <a:moveTo>
                  <a:pt x="560" y="1009"/>
                </a:moveTo>
                <a:lnTo>
                  <a:pt x="544" y="1018"/>
                </a:lnTo>
                <a:lnTo>
                  <a:pt x="529" y="1027"/>
                </a:lnTo>
                <a:lnTo>
                  <a:pt x="516" y="1036"/>
                </a:lnTo>
                <a:lnTo>
                  <a:pt x="505" y="1051"/>
                </a:lnTo>
                <a:lnTo>
                  <a:pt x="591" y="1156"/>
                </a:lnTo>
                <a:lnTo>
                  <a:pt x="593" y="1171"/>
                </a:lnTo>
                <a:lnTo>
                  <a:pt x="593" y="1184"/>
                </a:lnTo>
                <a:lnTo>
                  <a:pt x="591" y="1196"/>
                </a:lnTo>
                <a:lnTo>
                  <a:pt x="589" y="1207"/>
                </a:lnTo>
                <a:lnTo>
                  <a:pt x="593" y="1220"/>
                </a:lnTo>
                <a:lnTo>
                  <a:pt x="656" y="1204"/>
                </a:lnTo>
                <a:lnTo>
                  <a:pt x="673" y="1173"/>
                </a:lnTo>
                <a:lnTo>
                  <a:pt x="647" y="1154"/>
                </a:lnTo>
                <a:lnTo>
                  <a:pt x="627" y="1136"/>
                </a:lnTo>
                <a:lnTo>
                  <a:pt x="615" y="1114"/>
                </a:lnTo>
                <a:lnTo>
                  <a:pt x="605" y="1091"/>
                </a:lnTo>
                <a:lnTo>
                  <a:pt x="600" y="1060"/>
                </a:lnTo>
                <a:lnTo>
                  <a:pt x="598" y="1022"/>
                </a:lnTo>
                <a:lnTo>
                  <a:pt x="585" y="1014"/>
                </a:lnTo>
                <a:lnTo>
                  <a:pt x="560" y="1009"/>
                </a:lnTo>
                <a:close/>
                <a:moveTo>
                  <a:pt x="1445" y="969"/>
                </a:moveTo>
                <a:lnTo>
                  <a:pt x="1429" y="976"/>
                </a:lnTo>
                <a:lnTo>
                  <a:pt x="1416" y="980"/>
                </a:lnTo>
                <a:lnTo>
                  <a:pt x="1416" y="1016"/>
                </a:lnTo>
                <a:lnTo>
                  <a:pt x="1420" y="1045"/>
                </a:lnTo>
                <a:lnTo>
                  <a:pt x="1424" y="1073"/>
                </a:lnTo>
                <a:lnTo>
                  <a:pt x="1427" y="1096"/>
                </a:lnTo>
                <a:lnTo>
                  <a:pt x="1429" y="1118"/>
                </a:lnTo>
                <a:lnTo>
                  <a:pt x="1429" y="1142"/>
                </a:lnTo>
                <a:lnTo>
                  <a:pt x="1425" y="1165"/>
                </a:lnTo>
                <a:lnTo>
                  <a:pt x="1418" y="1191"/>
                </a:lnTo>
                <a:lnTo>
                  <a:pt x="1405" y="1220"/>
                </a:lnTo>
                <a:lnTo>
                  <a:pt x="1387" y="1253"/>
                </a:lnTo>
                <a:lnTo>
                  <a:pt x="1387" y="1276"/>
                </a:lnTo>
                <a:lnTo>
                  <a:pt x="1398" y="1285"/>
                </a:lnTo>
                <a:lnTo>
                  <a:pt x="1415" y="1294"/>
                </a:lnTo>
                <a:lnTo>
                  <a:pt x="1435" y="1302"/>
                </a:lnTo>
                <a:lnTo>
                  <a:pt x="1458" y="1305"/>
                </a:lnTo>
                <a:lnTo>
                  <a:pt x="1482" y="1309"/>
                </a:lnTo>
                <a:lnTo>
                  <a:pt x="1504" y="1309"/>
                </a:lnTo>
                <a:lnTo>
                  <a:pt x="1520" y="1305"/>
                </a:lnTo>
                <a:lnTo>
                  <a:pt x="1533" y="1296"/>
                </a:lnTo>
                <a:lnTo>
                  <a:pt x="1536" y="1282"/>
                </a:lnTo>
                <a:lnTo>
                  <a:pt x="1535" y="1265"/>
                </a:lnTo>
                <a:lnTo>
                  <a:pt x="1527" y="1249"/>
                </a:lnTo>
                <a:lnTo>
                  <a:pt x="1518" y="1231"/>
                </a:lnTo>
                <a:lnTo>
                  <a:pt x="1509" y="1213"/>
                </a:lnTo>
                <a:lnTo>
                  <a:pt x="1502" y="1196"/>
                </a:lnTo>
                <a:lnTo>
                  <a:pt x="1498" y="1180"/>
                </a:lnTo>
                <a:lnTo>
                  <a:pt x="1502" y="1160"/>
                </a:lnTo>
                <a:lnTo>
                  <a:pt x="1509" y="1136"/>
                </a:lnTo>
                <a:lnTo>
                  <a:pt x="1518" y="1111"/>
                </a:lnTo>
                <a:lnTo>
                  <a:pt x="1527" y="1087"/>
                </a:lnTo>
                <a:lnTo>
                  <a:pt x="1536" y="1062"/>
                </a:lnTo>
                <a:lnTo>
                  <a:pt x="1545" y="1040"/>
                </a:lnTo>
                <a:lnTo>
                  <a:pt x="1553" y="1022"/>
                </a:lnTo>
                <a:lnTo>
                  <a:pt x="1556" y="1009"/>
                </a:lnTo>
                <a:lnTo>
                  <a:pt x="1556" y="1002"/>
                </a:lnTo>
                <a:lnTo>
                  <a:pt x="1544" y="987"/>
                </a:lnTo>
                <a:lnTo>
                  <a:pt x="1524" y="978"/>
                </a:lnTo>
                <a:lnTo>
                  <a:pt x="1498" y="973"/>
                </a:lnTo>
                <a:lnTo>
                  <a:pt x="1471" y="971"/>
                </a:lnTo>
                <a:lnTo>
                  <a:pt x="1445" y="969"/>
                </a:lnTo>
                <a:close/>
                <a:moveTo>
                  <a:pt x="1178" y="964"/>
                </a:moveTo>
                <a:lnTo>
                  <a:pt x="1127" y="976"/>
                </a:lnTo>
                <a:lnTo>
                  <a:pt x="1122" y="993"/>
                </a:lnTo>
                <a:lnTo>
                  <a:pt x="1122" y="1014"/>
                </a:lnTo>
                <a:lnTo>
                  <a:pt x="1125" y="1040"/>
                </a:lnTo>
                <a:lnTo>
                  <a:pt x="1133" y="1067"/>
                </a:lnTo>
                <a:lnTo>
                  <a:pt x="1142" y="1094"/>
                </a:lnTo>
                <a:lnTo>
                  <a:pt x="1149" y="1124"/>
                </a:lnTo>
                <a:lnTo>
                  <a:pt x="1156" y="1151"/>
                </a:lnTo>
                <a:lnTo>
                  <a:pt x="1162" y="1178"/>
                </a:lnTo>
                <a:lnTo>
                  <a:pt x="1162" y="1200"/>
                </a:lnTo>
                <a:lnTo>
                  <a:pt x="1160" y="1216"/>
                </a:lnTo>
                <a:lnTo>
                  <a:pt x="1153" y="1229"/>
                </a:lnTo>
                <a:lnTo>
                  <a:pt x="1144" y="1240"/>
                </a:lnTo>
                <a:lnTo>
                  <a:pt x="1135" y="1251"/>
                </a:lnTo>
                <a:lnTo>
                  <a:pt x="1127" y="1264"/>
                </a:lnTo>
                <a:lnTo>
                  <a:pt x="1125" y="1284"/>
                </a:lnTo>
                <a:lnTo>
                  <a:pt x="1144" y="1293"/>
                </a:lnTo>
                <a:lnTo>
                  <a:pt x="1165" y="1298"/>
                </a:lnTo>
                <a:lnTo>
                  <a:pt x="1191" y="1302"/>
                </a:lnTo>
                <a:lnTo>
                  <a:pt x="1216" y="1304"/>
                </a:lnTo>
                <a:lnTo>
                  <a:pt x="1240" y="1300"/>
                </a:lnTo>
                <a:lnTo>
                  <a:pt x="1260" y="1293"/>
                </a:lnTo>
                <a:lnTo>
                  <a:pt x="1273" y="1284"/>
                </a:lnTo>
                <a:lnTo>
                  <a:pt x="1269" y="1260"/>
                </a:lnTo>
                <a:lnTo>
                  <a:pt x="1262" y="1242"/>
                </a:lnTo>
                <a:lnTo>
                  <a:pt x="1253" y="1224"/>
                </a:lnTo>
                <a:lnTo>
                  <a:pt x="1242" y="1207"/>
                </a:lnTo>
                <a:lnTo>
                  <a:pt x="1233" y="1189"/>
                </a:lnTo>
                <a:lnTo>
                  <a:pt x="1227" y="1167"/>
                </a:lnTo>
                <a:lnTo>
                  <a:pt x="1222" y="1136"/>
                </a:lnTo>
                <a:lnTo>
                  <a:pt x="1224" y="1107"/>
                </a:lnTo>
                <a:lnTo>
                  <a:pt x="1229" y="1082"/>
                </a:lnTo>
                <a:lnTo>
                  <a:pt x="1238" y="1058"/>
                </a:lnTo>
                <a:lnTo>
                  <a:pt x="1247" y="1036"/>
                </a:lnTo>
                <a:lnTo>
                  <a:pt x="1258" y="1014"/>
                </a:lnTo>
                <a:lnTo>
                  <a:pt x="1265" y="993"/>
                </a:lnTo>
                <a:lnTo>
                  <a:pt x="1260" y="985"/>
                </a:lnTo>
                <a:lnTo>
                  <a:pt x="1178" y="964"/>
                </a:lnTo>
                <a:close/>
                <a:moveTo>
                  <a:pt x="493" y="804"/>
                </a:moveTo>
                <a:lnTo>
                  <a:pt x="480" y="820"/>
                </a:lnTo>
                <a:lnTo>
                  <a:pt x="491" y="902"/>
                </a:lnTo>
                <a:lnTo>
                  <a:pt x="489" y="916"/>
                </a:lnTo>
                <a:lnTo>
                  <a:pt x="484" y="927"/>
                </a:lnTo>
                <a:lnTo>
                  <a:pt x="480" y="940"/>
                </a:lnTo>
                <a:lnTo>
                  <a:pt x="480" y="956"/>
                </a:lnTo>
                <a:lnTo>
                  <a:pt x="507" y="967"/>
                </a:lnTo>
                <a:lnTo>
                  <a:pt x="533" y="969"/>
                </a:lnTo>
                <a:lnTo>
                  <a:pt x="564" y="964"/>
                </a:lnTo>
                <a:lnTo>
                  <a:pt x="575" y="947"/>
                </a:lnTo>
                <a:lnTo>
                  <a:pt x="569" y="934"/>
                </a:lnTo>
                <a:lnTo>
                  <a:pt x="562" y="925"/>
                </a:lnTo>
                <a:lnTo>
                  <a:pt x="555" y="918"/>
                </a:lnTo>
                <a:lnTo>
                  <a:pt x="545" y="911"/>
                </a:lnTo>
                <a:lnTo>
                  <a:pt x="540" y="902"/>
                </a:lnTo>
                <a:lnTo>
                  <a:pt x="527" y="811"/>
                </a:lnTo>
                <a:lnTo>
                  <a:pt x="518" y="807"/>
                </a:lnTo>
                <a:lnTo>
                  <a:pt x="507" y="804"/>
                </a:lnTo>
                <a:lnTo>
                  <a:pt x="493" y="804"/>
                </a:lnTo>
                <a:close/>
                <a:moveTo>
                  <a:pt x="822" y="798"/>
                </a:moveTo>
                <a:lnTo>
                  <a:pt x="765" y="814"/>
                </a:lnTo>
                <a:lnTo>
                  <a:pt x="758" y="820"/>
                </a:lnTo>
                <a:lnTo>
                  <a:pt x="764" y="847"/>
                </a:lnTo>
                <a:lnTo>
                  <a:pt x="773" y="871"/>
                </a:lnTo>
                <a:lnTo>
                  <a:pt x="782" y="894"/>
                </a:lnTo>
                <a:lnTo>
                  <a:pt x="791" y="916"/>
                </a:lnTo>
                <a:lnTo>
                  <a:pt x="798" y="938"/>
                </a:lnTo>
                <a:lnTo>
                  <a:pt x="804" y="962"/>
                </a:lnTo>
                <a:lnTo>
                  <a:pt x="804" y="987"/>
                </a:lnTo>
                <a:lnTo>
                  <a:pt x="796" y="1018"/>
                </a:lnTo>
                <a:lnTo>
                  <a:pt x="796" y="1022"/>
                </a:lnTo>
                <a:lnTo>
                  <a:pt x="824" y="1029"/>
                </a:lnTo>
                <a:lnTo>
                  <a:pt x="849" y="1025"/>
                </a:lnTo>
                <a:lnTo>
                  <a:pt x="875" y="1016"/>
                </a:lnTo>
                <a:lnTo>
                  <a:pt x="895" y="1005"/>
                </a:lnTo>
                <a:lnTo>
                  <a:pt x="895" y="998"/>
                </a:lnTo>
                <a:lnTo>
                  <a:pt x="876" y="971"/>
                </a:lnTo>
                <a:lnTo>
                  <a:pt x="864" y="949"/>
                </a:lnTo>
                <a:lnTo>
                  <a:pt x="855" y="927"/>
                </a:lnTo>
                <a:lnTo>
                  <a:pt x="851" y="905"/>
                </a:lnTo>
                <a:lnTo>
                  <a:pt x="851" y="880"/>
                </a:lnTo>
                <a:lnTo>
                  <a:pt x="851" y="849"/>
                </a:lnTo>
                <a:lnTo>
                  <a:pt x="853" y="811"/>
                </a:lnTo>
                <a:lnTo>
                  <a:pt x="822" y="798"/>
                </a:lnTo>
                <a:close/>
                <a:moveTo>
                  <a:pt x="1515" y="644"/>
                </a:moveTo>
                <a:lnTo>
                  <a:pt x="1480" y="651"/>
                </a:lnTo>
                <a:lnTo>
                  <a:pt x="1475" y="669"/>
                </a:lnTo>
                <a:lnTo>
                  <a:pt x="1475" y="682"/>
                </a:lnTo>
                <a:lnTo>
                  <a:pt x="1478" y="696"/>
                </a:lnTo>
                <a:lnTo>
                  <a:pt x="1484" y="711"/>
                </a:lnTo>
                <a:lnTo>
                  <a:pt x="1491" y="751"/>
                </a:lnTo>
                <a:lnTo>
                  <a:pt x="1491" y="787"/>
                </a:lnTo>
                <a:lnTo>
                  <a:pt x="1485" y="822"/>
                </a:lnTo>
                <a:lnTo>
                  <a:pt x="1476" y="853"/>
                </a:lnTo>
                <a:lnTo>
                  <a:pt x="1462" y="880"/>
                </a:lnTo>
                <a:lnTo>
                  <a:pt x="1445" y="907"/>
                </a:lnTo>
                <a:lnTo>
                  <a:pt x="1445" y="927"/>
                </a:lnTo>
                <a:lnTo>
                  <a:pt x="1465" y="936"/>
                </a:lnTo>
                <a:lnTo>
                  <a:pt x="1489" y="942"/>
                </a:lnTo>
                <a:lnTo>
                  <a:pt x="1515" y="944"/>
                </a:lnTo>
                <a:lnTo>
                  <a:pt x="1540" y="940"/>
                </a:lnTo>
                <a:lnTo>
                  <a:pt x="1562" y="927"/>
                </a:lnTo>
                <a:lnTo>
                  <a:pt x="1533" y="840"/>
                </a:lnTo>
                <a:lnTo>
                  <a:pt x="1533" y="809"/>
                </a:lnTo>
                <a:lnTo>
                  <a:pt x="1538" y="778"/>
                </a:lnTo>
                <a:lnTo>
                  <a:pt x="1551" y="751"/>
                </a:lnTo>
                <a:lnTo>
                  <a:pt x="1564" y="724"/>
                </a:lnTo>
                <a:lnTo>
                  <a:pt x="1576" y="696"/>
                </a:lnTo>
                <a:lnTo>
                  <a:pt x="1587" y="673"/>
                </a:lnTo>
                <a:lnTo>
                  <a:pt x="1580" y="656"/>
                </a:lnTo>
                <a:lnTo>
                  <a:pt x="1515" y="644"/>
                </a:lnTo>
                <a:close/>
                <a:moveTo>
                  <a:pt x="1107" y="622"/>
                </a:moveTo>
                <a:lnTo>
                  <a:pt x="1091" y="625"/>
                </a:lnTo>
                <a:lnTo>
                  <a:pt x="1064" y="656"/>
                </a:lnTo>
                <a:lnTo>
                  <a:pt x="1125" y="814"/>
                </a:lnTo>
                <a:lnTo>
                  <a:pt x="1129" y="840"/>
                </a:lnTo>
                <a:lnTo>
                  <a:pt x="1127" y="860"/>
                </a:lnTo>
                <a:lnTo>
                  <a:pt x="1122" y="874"/>
                </a:lnTo>
                <a:lnTo>
                  <a:pt x="1118" y="891"/>
                </a:lnTo>
                <a:lnTo>
                  <a:pt x="1116" y="907"/>
                </a:lnTo>
                <a:lnTo>
                  <a:pt x="1118" y="927"/>
                </a:lnTo>
                <a:lnTo>
                  <a:pt x="1142" y="927"/>
                </a:lnTo>
                <a:lnTo>
                  <a:pt x="1162" y="924"/>
                </a:lnTo>
                <a:lnTo>
                  <a:pt x="1180" y="920"/>
                </a:lnTo>
                <a:lnTo>
                  <a:pt x="1196" y="913"/>
                </a:lnTo>
                <a:lnTo>
                  <a:pt x="1218" y="907"/>
                </a:lnTo>
                <a:lnTo>
                  <a:pt x="1222" y="898"/>
                </a:lnTo>
                <a:lnTo>
                  <a:pt x="1225" y="887"/>
                </a:lnTo>
                <a:lnTo>
                  <a:pt x="1225" y="873"/>
                </a:lnTo>
                <a:lnTo>
                  <a:pt x="1202" y="842"/>
                </a:lnTo>
                <a:lnTo>
                  <a:pt x="1185" y="813"/>
                </a:lnTo>
                <a:lnTo>
                  <a:pt x="1175" y="784"/>
                </a:lnTo>
                <a:lnTo>
                  <a:pt x="1169" y="754"/>
                </a:lnTo>
                <a:lnTo>
                  <a:pt x="1169" y="722"/>
                </a:lnTo>
                <a:lnTo>
                  <a:pt x="1173" y="685"/>
                </a:lnTo>
                <a:lnTo>
                  <a:pt x="1182" y="644"/>
                </a:lnTo>
                <a:lnTo>
                  <a:pt x="1160" y="625"/>
                </a:lnTo>
                <a:lnTo>
                  <a:pt x="1107" y="622"/>
                </a:lnTo>
                <a:close/>
                <a:moveTo>
                  <a:pt x="762" y="596"/>
                </a:moveTo>
                <a:lnTo>
                  <a:pt x="751" y="611"/>
                </a:lnTo>
                <a:lnTo>
                  <a:pt x="744" y="633"/>
                </a:lnTo>
                <a:lnTo>
                  <a:pt x="738" y="658"/>
                </a:lnTo>
                <a:lnTo>
                  <a:pt x="735" y="689"/>
                </a:lnTo>
                <a:lnTo>
                  <a:pt x="733" y="718"/>
                </a:lnTo>
                <a:lnTo>
                  <a:pt x="735" y="744"/>
                </a:lnTo>
                <a:lnTo>
                  <a:pt x="738" y="765"/>
                </a:lnTo>
                <a:lnTo>
                  <a:pt x="767" y="769"/>
                </a:lnTo>
                <a:lnTo>
                  <a:pt x="793" y="769"/>
                </a:lnTo>
                <a:lnTo>
                  <a:pt x="822" y="765"/>
                </a:lnTo>
                <a:lnTo>
                  <a:pt x="831" y="753"/>
                </a:lnTo>
                <a:lnTo>
                  <a:pt x="825" y="734"/>
                </a:lnTo>
                <a:lnTo>
                  <a:pt x="818" y="724"/>
                </a:lnTo>
                <a:lnTo>
                  <a:pt x="809" y="716"/>
                </a:lnTo>
                <a:lnTo>
                  <a:pt x="802" y="709"/>
                </a:lnTo>
                <a:lnTo>
                  <a:pt x="795" y="698"/>
                </a:lnTo>
                <a:lnTo>
                  <a:pt x="789" y="680"/>
                </a:lnTo>
                <a:lnTo>
                  <a:pt x="791" y="664"/>
                </a:lnTo>
                <a:lnTo>
                  <a:pt x="791" y="647"/>
                </a:lnTo>
                <a:lnTo>
                  <a:pt x="791" y="631"/>
                </a:lnTo>
                <a:lnTo>
                  <a:pt x="784" y="613"/>
                </a:lnTo>
                <a:lnTo>
                  <a:pt x="780" y="609"/>
                </a:lnTo>
                <a:lnTo>
                  <a:pt x="778" y="605"/>
                </a:lnTo>
                <a:lnTo>
                  <a:pt x="775" y="604"/>
                </a:lnTo>
                <a:lnTo>
                  <a:pt x="771" y="600"/>
                </a:lnTo>
                <a:lnTo>
                  <a:pt x="767" y="598"/>
                </a:lnTo>
                <a:lnTo>
                  <a:pt x="762" y="596"/>
                </a:lnTo>
                <a:close/>
                <a:moveTo>
                  <a:pt x="1535" y="433"/>
                </a:moveTo>
                <a:lnTo>
                  <a:pt x="1524" y="447"/>
                </a:lnTo>
                <a:lnTo>
                  <a:pt x="1520" y="462"/>
                </a:lnTo>
                <a:lnTo>
                  <a:pt x="1518" y="476"/>
                </a:lnTo>
                <a:lnTo>
                  <a:pt x="1518" y="493"/>
                </a:lnTo>
                <a:lnTo>
                  <a:pt x="1516" y="511"/>
                </a:lnTo>
                <a:lnTo>
                  <a:pt x="1511" y="533"/>
                </a:lnTo>
                <a:lnTo>
                  <a:pt x="1476" y="574"/>
                </a:lnTo>
                <a:lnTo>
                  <a:pt x="1475" y="596"/>
                </a:lnTo>
                <a:lnTo>
                  <a:pt x="1500" y="607"/>
                </a:lnTo>
                <a:lnTo>
                  <a:pt x="1531" y="613"/>
                </a:lnTo>
                <a:lnTo>
                  <a:pt x="1564" y="609"/>
                </a:lnTo>
                <a:lnTo>
                  <a:pt x="1571" y="609"/>
                </a:lnTo>
                <a:lnTo>
                  <a:pt x="1578" y="593"/>
                </a:lnTo>
                <a:lnTo>
                  <a:pt x="1580" y="582"/>
                </a:lnTo>
                <a:lnTo>
                  <a:pt x="1576" y="573"/>
                </a:lnTo>
                <a:lnTo>
                  <a:pt x="1571" y="564"/>
                </a:lnTo>
                <a:lnTo>
                  <a:pt x="1564" y="554"/>
                </a:lnTo>
                <a:lnTo>
                  <a:pt x="1560" y="540"/>
                </a:lnTo>
                <a:lnTo>
                  <a:pt x="1569" y="447"/>
                </a:lnTo>
                <a:lnTo>
                  <a:pt x="1535" y="433"/>
                </a:lnTo>
                <a:close/>
                <a:moveTo>
                  <a:pt x="1089" y="416"/>
                </a:moveTo>
                <a:lnTo>
                  <a:pt x="1080" y="420"/>
                </a:lnTo>
                <a:lnTo>
                  <a:pt x="1071" y="442"/>
                </a:lnTo>
                <a:lnTo>
                  <a:pt x="1067" y="465"/>
                </a:lnTo>
                <a:lnTo>
                  <a:pt x="1067" y="493"/>
                </a:lnTo>
                <a:lnTo>
                  <a:pt x="1065" y="518"/>
                </a:lnTo>
                <a:lnTo>
                  <a:pt x="1064" y="544"/>
                </a:lnTo>
                <a:lnTo>
                  <a:pt x="1058" y="567"/>
                </a:lnTo>
                <a:lnTo>
                  <a:pt x="1069" y="584"/>
                </a:lnTo>
                <a:lnTo>
                  <a:pt x="1082" y="596"/>
                </a:lnTo>
                <a:lnTo>
                  <a:pt x="1100" y="604"/>
                </a:lnTo>
                <a:lnTo>
                  <a:pt x="1120" y="604"/>
                </a:lnTo>
                <a:lnTo>
                  <a:pt x="1142" y="596"/>
                </a:lnTo>
                <a:lnTo>
                  <a:pt x="1149" y="593"/>
                </a:lnTo>
                <a:lnTo>
                  <a:pt x="1153" y="589"/>
                </a:lnTo>
                <a:lnTo>
                  <a:pt x="1156" y="585"/>
                </a:lnTo>
                <a:lnTo>
                  <a:pt x="1160" y="580"/>
                </a:lnTo>
                <a:lnTo>
                  <a:pt x="1164" y="574"/>
                </a:lnTo>
                <a:lnTo>
                  <a:pt x="1115" y="420"/>
                </a:lnTo>
                <a:lnTo>
                  <a:pt x="1089" y="416"/>
                </a:lnTo>
                <a:close/>
                <a:moveTo>
                  <a:pt x="207" y="160"/>
                </a:moveTo>
                <a:lnTo>
                  <a:pt x="2276" y="160"/>
                </a:lnTo>
                <a:lnTo>
                  <a:pt x="2291" y="164"/>
                </a:lnTo>
                <a:lnTo>
                  <a:pt x="2304" y="173"/>
                </a:lnTo>
                <a:lnTo>
                  <a:pt x="2313" y="185"/>
                </a:lnTo>
                <a:lnTo>
                  <a:pt x="2316" y="200"/>
                </a:lnTo>
                <a:lnTo>
                  <a:pt x="2316" y="2829"/>
                </a:lnTo>
                <a:lnTo>
                  <a:pt x="2313" y="2844"/>
                </a:lnTo>
                <a:lnTo>
                  <a:pt x="2304" y="2856"/>
                </a:lnTo>
                <a:lnTo>
                  <a:pt x="2291" y="2865"/>
                </a:lnTo>
                <a:lnTo>
                  <a:pt x="2276" y="2869"/>
                </a:lnTo>
                <a:lnTo>
                  <a:pt x="207" y="2869"/>
                </a:lnTo>
                <a:lnTo>
                  <a:pt x="193" y="2865"/>
                </a:lnTo>
                <a:lnTo>
                  <a:pt x="180" y="2856"/>
                </a:lnTo>
                <a:lnTo>
                  <a:pt x="171" y="2844"/>
                </a:lnTo>
                <a:lnTo>
                  <a:pt x="167" y="2829"/>
                </a:lnTo>
                <a:lnTo>
                  <a:pt x="167" y="200"/>
                </a:lnTo>
                <a:lnTo>
                  <a:pt x="171" y="185"/>
                </a:lnTo>
                <a:lnTo>
                  <a:pt x="180" y="173"/>
                </a:lnTo>
                <a:lnTo>
                  <a:pt x="193" y="164"/>
                </a:lnTo>
                <a:lnTo>
                  <a:pt x="207" y="160"/>
                </a:lnTo>
                <a:close/>
                <a:moveTo>
                  <a:pt x="131" y="89"/>
                </a:moveTo>
                <a:lnTo>
                  <a:pt x="116" y="93"/>
                </a:lnTo>
                <a:lnTo>
                  <a:pt x="104" y="102"/>
                </a:lnTo>
                <a:lnTo>
                  <a:pt x="95" y="114"/>
                </a:lnTo>
                <a:lnTo>
                  <a:pt x="91" y="129"/>
                </a:lnTo>
                <a:lnTo>
                  <a:pt x="91" y="2900"/>
                </a:lnTo>
                <a:lnTo>
                  <a:pt x="95" y="2914"/>
                </a:lnTo>
                <a:lnTo>
                  <a:pt x="104" y="2927"/>
                </a:lnTo>
                <a:lnTo>
                  <a:pt x="116" y="2936"/>
                </a:lnTo>
                <a:lnTo>
                  <a:pt x="131" y="2940"/>
                </a:lnTo>
                <a:lnTo>
                  <a:pt x="2353" y="2940"/>
                </a:lnTo>
                <a:lnTo>
                  <a:pt x="2367" y="2936"/>
                </a:lnTo>
                <a:lnTo>
                  <a:pt x="2380" y="2927"/>
                </a:lnTo>
                <a:lnTo>
                  <a:pt x="2389" y="2914"/>
                </a:lnTo>
                <a:lnTo>
                  <a:pt x="2393" y="2900"/>
                </a:lnTo>
                <a:lnTo>
                  <a:pt x="2393" y="129"/>
                </a:lnTo>
                <a:lnTo>
                  <a:pt x="2389" y="114"/>
                </a:lnTo>
                <a:lnTo>
                  <a:pt x="2380" y="102"/>
                </a:lnTo>
                <a:lnTo>
                  <a:pt x="2367" y="93"/>
                </a:lnTo>
                <a:lnTo>
                  <a:pt x="2353" y="89"/>
                </a:lnTo>
                <a:lnTo>
                  <a:pt x="131" y="89"/>
                </a:lnTo>
                <a:close/>
                <a:moveTo>
                  <a:pt x="40" y="0"/>
                </a:moveTo>
                <a:lnTo>
                  <a:pt x="2447" y="0"/>
                </a:lnTo>
                <a:lnTo>
                  <a:pt x="2464" y="4"/>
                </a:lnTo>
                <a:lnTo>
                  <a:pt x="2476" y="13"/>
                </a:lnTo>
                <a:lnTo>
                  <a:pt x="2485" y="25"/>
                </a:lnTo>
                <a:lnTo>
                  <a:pt x="2487" y="40"/>
                </a:lnTo>
                <a:lnTo>
                  <a:pt x="2487" y="2984"/>
                </a:lnTo>
                <a:lnTo>
                  <a:pt x="2485" y="3000"/>
                </a:lnTo>
                <a:lnTo>
                  <a:pt x="2476" y="3013"/>
                </a:lnTo>
                <a:lnTo>
                  <a:pt x="2464" y="3022"/>
                </a:lnTo>
                <a:lnTo>
                  <a:pt x="2447" y="3024"/>
                </a:lnTo>
                <a:lnTo>
                  <a:pt x="40" y="3024"/>
                </a:lnTo>
                <a:lnTo>
                  <a:pt x="24" y="3022"/>
                </a:lnTo>
                <a:lnTo>
                  <a:pt x="11" y="3013"/>
                </a:lnTo>
                <a:lnTo>
                  <a:pt x="4" y="3000"/>
                </a:lnTo>
                <a:lnTo>
                  <a:pt x="0" y="2984"/>
                </a:lnTo>
                <a:lnTo>
                  <a:pt x="0" y="40"/>
                </a:lnTo>
                <a:lnTo>
                  <a:pt x="4" y="25"/>
                </a:lnTo>
                <a:lnTo>
                  <a:pt x="11" y="13"/>
                </a:lnTo>
                <a:lnTo>
                  <a:pt x="24" y="4"/>
                </a:lnTo>
                <a:lnTo>
                  <a:pt x="40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ko-KR" altLang="en-US" sz="2000"/>
          </a:p>
        </p:txBody>
      </p:sp>
      <p:sp>
        <p:nvSpPr>
          <p:cNvPr id="42" name="Freeform 9">
            <a:extLst>
              <a:ext uri="{FF2B5EF4-FFF2-40B4-BE49-F238E27FC236}">
                <a16:creationId xmlns="" xmlns:a16="http://schemas.microsoft.com/office/drawing/2014/main" id="{562770C3-443E-4F7B-A834-45279E957752}"/>
              </a:ext>
            </a:extLst>
          </p:cNvPr>
          <p:cNvSpPr>
            <a:spLocks noEditPoints="1"/>
          </p:cNvSpPr>
          <p:nvPr/>
        </p:nvSpPr>
        <p:spPr bwMode="auto">
          <a:xfrm>
            <a:off x="8387271" y="2876661"/>
            <a:ext cx="242476" cy="270920"/>
          </a:xfrm>
          <a:custGeom>
            <a:avLst/>
            <a:gdLst>
              <a:gd name="T0" fmla="*/ 2069 w 3657"/>
              <a:gd name="T1" fmla="*/ 2744 h 4086"/>
              <a:gd name="T2" fmla="*/ 1988 w 3657"/>
              <a:gd name="T3" fmla="*/ 3306 h 4086"/>
              <a:gd name="T4" fmla="*/ 1926 w 3657"/>
              <a:gd name="T5" fmla="*/ 3584 h 4086"/>
              <a:gd name="T6" fmla="*/ 1591 w 3657"/>
              <a:gd name="T7" fmla="*/ 3678 h 4086"/>
              <a:gd name="T8" fmla="*/ 1193 w 3657"/>
              <a:gd name="T9" fmla="*/ 3775 h 4086"/>
              <a:gd name="T10" fmla="*/ 520 w 3657"/>
              <a:gd name="T11" fmla="*/ 4064 h 4086"/>
              <a:gd name="T12" fmla="*/ 226 w 3657"/>
              <a:gd name="T13" fmla="*/ 4068 h 4086"/>
              <a:gd name="T14" fmla="*/ 117 w 3657"/>
              <a:gd name="T15" fmla="*/ 3860 h 4086"/>
              <a:gd name="T16" fmla="*/ 160 w 3657"/>
              <a:gd name="T17" fmla="*/ 3584 h 4086"/>
              <a:gd name="T18" fmla="*/ 89 w 3657"/>
              <a:gd name="T19" fmla="*/ 3368 h 4086"/>
              <a:gd name="T20" fmla="*/ 477 w 3657"/>
              <a:gd name="T21" fmla="*/ 3340 h 4086"/>
              <a:gd name="T22" fmla="*/ 746 w 3657"/>
              <a:gd name="T23" fmla="*/ 3320 h 4086"/>
              <a:gd name="T24" fmla="*/ 1097 w 3657"/>
              <a:gd name="T25" fmla="*/ 3288 h 4086"/>
              <a:gd name="T26" fmla="*/ 1202 w 3657"/>
              <a:gd name="T27" fmla="*/ 3084 h 4086"/>
              <a:gd name="T28" fmla="*/ 1166 w 3657"/>
              <a:gd name="T29" fmla="*/ 2715 h 4086"/>
              <a:gd name="T30" fmla="*/ 1386 w 3657"/>
              <a:gd name="T31" fmla="*/ 2597 h 4086"/>
              <a:gd name="T32" fmla="*/ 1580 w 3657"/>
              <a:gd name="T33" fmla="*/ 2793 h 4086"/>
              <a:gd name="T34" fmla="*/ 1822 w 3657"/>
              <a:gd name="T35" fmla="*/ 2777 h 4086"/>
              <a:gd name="T36" fmla="*/ 413 w 3657"/>
              <a:gd name="T37" fmla="*/ 1677 h 4086"/>
              <a:gd name="T38" fmla="*/ 264 w 3657"/>
              <a:gd name="T39" fmla="*/ 1762 h 4086"/>
              <a:gd name="T40" fmla="*/ 337 w 3657"/>
              <a:gd name="T41" fmla="*/ 1973 h 4086"/>
              <a:gd name="T42" fmla="*/ 382 w 3657"/>
              <a:gd name="T43" fmla="*/ 2137 h 4086"/>
              <a:gd name="T44" fmla="*/ 422 w 3657"/>
              <a:gd name="T45" fmla="*/ 2282 h 4086"/>
              <a:gd name="T46" fmla="*/ 684 w 3657"/>
              <a:gd name="T47" fmla="*/ 2191 h 4086"/>
              <a:gd name="T48" fmla="*/ 766 w 3657"/>
              <a:gd name="T49" fmla="*/ 1906 h 4086"/>
              <a:gd name="T50" fmla="*/ 535 w 3657"/>
              <a:gd name="T51" fmla="*/ 1689 h 4086"/>
              <a:gd name="T52" fmla="*/ 2260 w 3657"/>
              <a:gd name="T53" fmla="*/ 28 h 4086"/>
              <a:gd name="T54" fmla="*/ 2949 w 3657"/>
              <a:gd name="T55" fmla="*/ 258 h 4086"/>
              <a:gd name="T56" fmla="*/ 3400 w 3657"/>
              <a:gd name="T57" fmla="*/ 766 h 4086"/>
              <a:gd name="T58" fmla="*/ 3646 w 3657"/>
              <a:gd name="T59" fmla="*/ 1468 h 4086"/>
              <a:gd name="T60" fmla="*/ 3557 w 3657"/>
              <a:gd name="T61" fmla="*/ 2180 h 4086"/>
              <a:gd name="T62" fmla="*/ 3113 w 3657"/>
              <a:gd name="T63" fmla="*/ 2711 h 4086"/>
              <a:gd name="T64" fmla="*/ 2695 w 3657"/>
              <a:gd name="T65" fmla="*/ 2897 h 4086"/>
              <a:gd name="T66" fmla="*/ 2440 w 3657"/>
              <a:gd name="T67" fmla="*/ 2840 h 4086"/>
              <a:gd name="T68" fmla="*/ 2269 w 3657"/>
              <a:gd name="T69" fmla="*/ 2600 h 4086"/>
              <a:gd name="T70" fmla="*/ 1911 w 3657"/>
              <a:gd name="T71" fmla="*/ 2473 h 4086"/>
              <a:gd name="T72" fmla="*/ 1382 w 3657"/>
              <a:gd name="T73" fmla="*/ 2513 h 4086"/>
              <a:gd name="T74" fmla="*/ 982 w 3657"/>
              <a:gd name="T75" fmla="*/ 2664 h 4086"/>
              <a:gd name="T76" fmla="*/ 689 w 3657"/>
              <a:gd name="T77" fmla="*/ 2731 h 4086"/>
              <a:gd name="T78" fmla="*/ 526 w 3657"/>
              <a:gd name="T79" fmla="*/ 2584 h 4086"/>
              <a:gd name="T80" fmla="*/ 437 w 3657"/>
              <a:gd name="T81" fmla="*/ 2433 h 4086"/>
              <a:gd name="T82" fmla="*/ 498 w 3657"/>
              <a:gd name="T83" fmla="*/ 2693 h 4086"/>
              <a:gd name="T84" fmla="*/ 729 w 3657"/>
              <a:gd name="T85" fmla="*/ 2806 h 4086"/>
              <a:gd name="T86" fmla="*/ 1017 w 3657"/>
              <a:gd name="T87" fmla="*/ 2728 h 4086"/>
              <a:gd name="T88" fmla="*/ 957 w 3657"/>
              <a:gd name="T89" fmla="*/ 3040 h 4086"/>
              <a:gd name="T90" fmla="*/ 657 w 3657"/>
              <a:gd name="T91" fmla="*/ 3080 h 4086"/>
              <a:gd name="T92" fmla="*/ 293 w 3657"/>
              <a:gd name="T93" fmla="*/ 3015 h 4086"/>
              <a:gd name="T94" fmla="*/ 60 w 3657"/>
              <a:gd name="T95" fmla="*/ 2966 h 4086"/>
              <a:gd name="T96" fmla="*/ 109 w 3657"/>
              <a:gd name="T97" fmla="*/ 2780 h 4086"/>
              <a:gd name="T98" fmla="*/ 244 w 3657"/>
              <a:gd name="T99" fmla="*/ 2578 h 4086"/>
              <a:gd name="T100" fmla="*/ 246 w 3657"/>
              <a:gd name="T101" fmla="*/ 2397 h 4086"/>
              <a:gd name="T102" fmla="*/ 58 w 3657"/>
              <a:gd name="T103" fmla="*/ 2204 h 4086"/>
              <a:gd name="T104" fmla="*/ 28 w 3657"/>
              <a:gd name="T105" fmla="*/ 2044 h 4086"/>
              <a:gd name="T106" fmla="*/ 200 w 3657"/>
              <a:gd name="T107" fmla="*/ 1904 h 4086"/>
              <a:gd name="T108" fmla="*/ 171 w 3657"/>
              <a:gd name="T109" fmla="*/ 1700 h 4086"/>
              <a:gd name="T110" fmla="*/ 173 w 3657"/>
              <a:gd name="T111" fmla="*/ 1388 h 4086"/>
              <a:gd name="T112" fmla="*/ 329 w 3657"/>
              <a:gd name="T113" fmla="*/ 820 h 4086"/>
              <a:gd name="T114" fmla="*/ 717 w 3657"/>
              <a:gd name="T115" fmla="*/ 360 h 4086"/>
              <a:gd name="T116" fmla="*/ 1566 w 3657"/>
              <a:gd name="T117" fmla="*/ 17 h 40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657" h="4086">
                <a:moveTo>
                  <a:pt x="1329" y="2660"/>
                </a:moveTo>
                <a:lnTo>
                  <a:pt x="1326" y="2668"/>
                </a:lnTo>
                <a:lnTo>
                  <a:pt x="1333" y="2660"/>
                </a:lnTo>
                <a:lnTo>
                  <a:pt x="1329" y="2660"/>
                </a:lnTo>
                <a:close/>
                <a:moveTo>
                  <a:pt x="1993" y="2577"/>
                </a:moveTo>
                <a:lnTo>
                  <a:pt x="2133" y="2617"/>
                </a:lnTo>
                <a:lnTo>
                  <a:pt x="2069" y="2744"/>
                </a:lnTo>
                <a:lnTo>
                  <a:pt x="1993" y="3008"/>
                </a:lnTo>
                <a:lnTo>
                  <a:pt x="1984" y="3058"/>
                </a:lnTo>
                <a:lnTo>
                  <a:pt x="1980" y="3109"/>
                </a:lnTo>
                <a:lnTo>
                  <a:pt x="1980" y="3160"/>
                </a:lnTo>
                <a:lnTo>
                  <a:pt x="1982" y="3209"/>
                </a:lnTo>
                <a:lnTo>
                  <a:pt x="1984" y="3258"/>
                </a:lnTo>
                <a:lnTo>
                  <a:pt x="1988" y="3306"/>
                </a:lnTo>
                <a:lnTo>
                  <a:pt x="1989" y="3353"/>
                </a:lnTo>
                <a:lnTo>
                  <a:pt x="1989" y="3397"/>
                </a:lnTo>
                <a:lnTo>
                  <a:pt x="1988" y="3440"/>
                </a:lnTo>
                <a:lnTo>
                  <a:pt x="1980" y="3480"/>
                </a:lnTo>
                <a:lnTo>
                  <a:pt x="1969" y="3518"/>
                </a:lnTo>
                <a:lnTo>
                  <a:pt x="1951" y="3553"/>
                </a:lnTo>
                <a:lnTo>
                  <a:pt x="1926" y="3584"/>
                </a:lnTo>
                <a:lnTo>
                  <a:pt x="1893" y="3613"/>
                </a:lnTo>
                <a:lnTo>
                  <a:pt x="1851" y="3635"/>
                </a:lnTo>
                <a:lnTo>
                  <a:pt x="1806" y="3653"/>
                </a:lnTo>
                <a:lnTo>
                  <a:pt x="1757" y="3664"/>
                </a:lnTo>
                <a:lnTo>
                  <a:pt x="1702" y="3671"/>
                </a:lnTo>
                <a:lnTo>
                  <a:pt x="1648" y="3675"/>
                </a:lnTo>
                <a:lnTo>
                  <a:pt x="1591" y="3678"/>
                </a:lnTo>
                <a:lnTo>
                  <a:pt x="1535" y="3682"/>
                </a:lnTo>
                <a:lnTo>
                  <a:pt x="1477" y="3686"/>
                </a:lnTo>
                <a:lnTo>
                  <a:pt x="1422" y="3691"/>
                </a:lnTo>
                <a:lnTo>
                  <a:pt x="1368" y="3702"/>
                </a:lnTo>
                <a:lnTo>
                  <a:pt x="1317" y="3717"/>
                </a:lnTo>
                <a:lnTo>
                  <a:pt x="1253" y="3742"/>
                </a:lnTo>
                <a:lnTo>
                  <a:pt x="1193" y="3775"/>
                </a:lnTo>
                <a:lnTo>
                  <a:pt x="1133" y="3811"/>
                </a:lnTo>
                <a:lnTo>
                  <a:pt x="1077" y="3849"/>
                </a:lnTo>
                <a:lnTo>
                  <a:pt x="1018" y="3888"/>
                </a:lnTo>
                <a:lnTo>
                  <a:pt x="962" y="3924"/>
                </a:lnTo>
                <a:lnTo>
                  <a:pt x="902" y="3957"/>
                </a:lnTo>
                <a:lnTo>
                  <a:pt x="840" y="3984"/>
                </a:lnTo>
                <a:lnTo>
                  <a:pt x="520" y="4064"/>
                </a:lnTo>
                <a:lnTo>
                  <a:pt x="482" y="4073"/>
                </a:lnTo>
                <a:lnTo>
                  <a:pt x="438" y="4080"/>
                </a:lnTo>
                <a:lnTo>
                  <a:pt x="395" y="4084"/>
                </a:lnTo>
                <a:lnTo>
                  <a:pt x="351" y="4086"/>
                </a:lnTo>
                <a:lnTo>
                  <a:pt x="308" y="4084"/>
                </a:lnTo>
                <a:lnTo>
                  <a:pt x="264" y="4078"/>
                </a:lnTo>
                <a:lnTo>
                  <a:pt x="226" y="4068"/>
                </a:lnTo>
                <a:lnTo>
                  <a:pt x="191" y="4053"/>
                </a:lnTo>
                <a:lnTo>
                  <a:pt x="160" y="4031"/>
                </a:lnTo>
                <a:lnTo>
                  <a:pt x="137" y="4004"/>
                </a:lnTo>
                <a:lnTo>
                  <a:pt x="122" y="3973"/>
                </a:lnTo>
                <a:lnTo>
                  <a:pt x="115" y="3938"/>
                </a:lnTo>
                <a:lnTo>
                  <a:pt x="113" y="3900"/>
                </a:lnTo>
                <a:lnTo>
                  <a:pt x="117" y="3860"/>
                </a:lnTo>
                <a:lnTo>
                  <a:pt x="124" y="3817"/>
                </a:lnTo>
                <a:lnTo>
                  <a:pt x="133" y="3775"/>
                </a:lnTo>
                <a:lnTo>
                  <a:pt x="142" y="3731"/>
                </a:lnTo>
                <a:lnTo>
                  <a:pt x="151" y="3691"/>
                </a:lnTo>
                <a:lnTo>
                  <a:pt x="158" y="3651"/>
                </a:lnTo>
                <a:lnTo>
                  <a:pt x="162" y="3617"/>
                </a:lnTo>
                <a:lnTo>
                  <a:pt x="160" y="3584"/>
                </a:lnTo>
                <a:lnTo>
                  <a:pt x="153" y="3551"/>
                </a:lnTo>
                <a:lnTo>
                  <a:pt x="140" y="3520"/>
                </a:lnTo>
                <a:lnTo>
                  <a:pt x="124" y="3489"/>
                </a:lnTo>
                <a:lnTo>
                  <a:pt x="108" y="3460"/>
                </a:lnTo>
                <a:lnTo>
                  <a:pt x="93" y="3429"/>
                </a:lnTo>
                <a:lnTo>
                  <a:pt x="88" y="3398"/>
                </a:lnTo>
                <a:lnTo>
                  <a:pt x="89" y="3368"/>
                </a:lnTo>
                <a:lnTo>
                  <a:pt x="142" y="3378"/>
                </a:lnTo>
                <a:lnTo>
                  <a:pt x="153" y="3340"/>
                </a:lnTo>
                <a:lnTo>
                  <a:pt x="277" y="3360"/>
                </a:lnTo>
                <a:lnTo>
                  <a:pt x="297" y="3406"/>
                </a:lnTo>
                <a:lnTo>
                  <a:pt x="337" y="3408"/>
                </a:lnTo>
                <a:lnTo>
                  <a:pt x="366" y="3348"/>
                </a:lnTo>
                <a:lnTo>
                  <a:pt x="477" y="3340"/>
                </a:lnTo>
                <a:lnTo>
                  <a:pt x="509" y="3404"/>
                </a:lnTo>
                <a:lnTo>
                  <a:pt x="535" y="3402"/>
                </a:lnTo>
                <a:lnTo>
                  <a:pt x="553" y="3340"/>
                </a:lnTo>
                <a:lnTo>
                  <a:pt x="686" y="3324"/>
                </a:lnTo>
                <a:lnTo>
                  <a:pt x="708" y="3378"/>
                </a:lnTo>
                <a:lnTo>
                  <a:pt x="720" y="3377"/>
                </a:lnTo>
                <a:lnTo>
                  <a:pt x="746" y="3320"/>
                </a:lnTo>
                <a:lnTo>
                  <a:pt x="849" y="3308"/>
                </a:lnTo>
                <a:lnTo>
                  <a:pt x="866" y="3346"/>
                </a:lnTo>
                <a:lnTo>
                  <a:pt x="924" y="3333"/>
                </a:lnTo>
                <a:lnTo>
                  <a:pt x="933" y="3288"/>
                </a:lnTo>
                <a:lnTo>
                  <a:pt x="1060" y="3268"/>
                </a:lnTo>
                <a:lnTo>
                  <a:pt x="1062" y="3298"/>
                </a:lnTo>
                <a:lnTo>
                  <a:pt x="1097" y="3288"/>
                </a:lnTo>
                <a:lnTo>
                  <a:pt x="1128" y="3273"/>
                </a:lnTo>
                <a:lnTo>
                  <a:pt x="1155" y="3258"/>
                </a:lnTo>
                <a:lnTo>
                  <a:pt x="1175" y="3238"/>
                </a:lnTo>
                <a:lnTo>
                  <a:pt x="1189" y="3217"/>
                </a:lnTo>
                <a:lnTo>
                  <a:pt x="1198" y="3177"/>
                </a:lnTo>
                <a:lnTo>
                  <a:pt x="1202" y="3133"/>
                </a:lnTo>
                <a:lnTo>
                  <a:pt x="1202" y="3084"/>
                </a:lnTo>
                <a:lnTo>
                  <a:pt x="1197" y="3031"/>
                </a:lnTo>
                <a:lnTo>
                  <a:pt x="1189" y="2978"/>
                </a:lnTo>
                <a:lnTo>
                  <a:pt x="1182" y="2922"/>
                </a:lnTo>
                <a:lnTo>
                  <a:pt x="1173" y="2868"/>
                </a:lnTo>
                <a:lnTo>
                  <a:pt x="1168" y="2813"/>
                </a:lnTo>
                <a:lnTo>
                  <a:pt x="1164" y="2762"/>
                </a:lnTo>
                <a:lnTo>
                  <a:pt x="1166" y="2715"/>
                </a:lnTo>
                <a:lnTo>
                  <a:pt x="1173" y="2671"/>
                </a:lnTo>
                <a:lnTo>
                  <a:pt x="1206" y="2664"/>
                </a:lnTo>
                <a:lnTo>
                  <a:pt x="1240" y="2651"/>
                </a:lnTo>
                <a:lnTo>
                  <a:pt x="1277" y="2637"/>
                </a:lnTo>
                <a:lnTo>
                  <a:pt x="1313" y="2620"/>
                </a:lnTo>
                <a:lnTo>
                  <a:pt x="1349" y="2608"/>
                </a:lnTo>
                <a:lnTo>
                  <a:pt x="1386" y="2597"/>
                </a:lnTo>
                <a:lnTo>
                  <a:pt x="1420" y="2591"/>
                </a:lnTo>
                <a:lnTo>
                  <a:pt x="1453" y="2591"/>
                </a:lnTo>
                <a:lnTo>
                  <a:pt x="1473" y="2649"/>
                </a:lnTo>
                <a:lnTo>
                  <a:pt x="1495" y="2697"/>
                </a:lnTo>
                <a:lnTo>
                  <a:pt x="1520" y="2737"/>
                </a:lnTo>
                <a:lnTo>
                  <a:pt x="1549" y="2768"/>
                </a:lnTo>
                <a:lnTo>
                  <a:pt x="1580" y="2793"/>
                </a:lnTo>
                <a:lnTo>
                  <a:pt x="1613" y="2809"/>
                </a:lnTo>
                <a:lnTo>
                  <a:pt x="1646" y="2818"/>
                </a:lnTo>
                <a:lnTo>
                  <a:pt x="1682" y="2822"/>
                </a:lnTo>
                <a:lnTo>
                  <a:pt x="1717" y="2818"/>
                </a:lnTo>
                <a:lnTo>
                  <a:pt x="1753" y="2809"/>
                </a:lnTo>
                <a:lnTo>
                  <a:pt x="1788" y="2795"/>
                </a:lnTo>
                <a:lnTo>
                  <a:pt x="1822" y="2777"/>
                </a:lnTo>
                <a:lnTo>
                  <a:pt x="1857" y="2751"/>
                </a:lnTo>
                <a:lnTo>
                  <a:pt x="1888" y="2724"/>
                </a:lnTo>
                <a:lnTo>
                  <a:pt x="1918" y="2691"/>
                </a:lnTo>
                <a:lnTo>
                  <a:pt x="1946" y="2657"/>
                </a:lnTo>
                <a:lnTo>
                  <a:pt x="1971" y="2617"/>
                </a:lnTo>
                <a:lnTo>
                  <a:pt x="1993" y="2577"/>
                </a:lnTo>
                <a:close/>
                <a:moveTo>
                  <a:pt x="413" y="1677"/>
                </a:moveTo>
                <a:lnTo>
                  <a:pt x="389" y="1686"/>
                </a:lnTo>
                <a:lnTo>
                  <a:pt x="364" y="1693"/>
                </a:lnTo>
                <a:lnTo>
                  <a:pt x="338" y="1700"/>
                </a:lnTo>
                <a:lnTo>
                  <a:pt x="315" y="1709"/>
                </a:lnTo>
                <a:lnTo>
                  <a:pt x="293" y="1720"/>
                </a:lnTo>
                <a:lnTo>
                  <a:pt x="277" y="1737"/>
                </a:lnTo>
                <a:lnTo>
                  <a:pt x="264" y="1762"/>
                </a:lnTo>
                <a:lnTo>
                  <a:pt x="260" y="1789"/>
                </a:lnTo>
                <a:lnTo>
                  <a:pt x="264" y="1818"/>
                </a:lnTo>
                <a:lnTo>
                  <a:pt x="273" y="1849"/>
                </a:lnTo>
                <a:lnTo>
                  <a:pt x="286" y="1882"/>
                </a:lnTo>
                <a:lnTo>
                  <a:pt x="302" y="1913"/>
                </a:lnTo>
                <a:lnTo>
                  <a:pt x="318" y="1944"/>
                </a:lnTo>
                <a:lnTo>
                  <a:pt x="337" y="1973"/>
                </a:lnTo>
                <a:lnTo>
                  <a:pt x="351" y="2000"/>
                </a:lnTo>
                <a:lnTo>
                  <a:pt x="364" y="2024"/>
                </a:lnTo>
                <a:lnTo>
                  <a:pt x="373" y="2044"/>
                </a:lnTo>
                <a:lnTo>
                  <a:pt x="377" y="2064"/>
                </a:lnTo>
                <a:lnTo>
                  <a:pt x="380" y="2088"/>
                </a:lnTo>
                <a:lnTo>
                  <a:pt x="382" y="2111"/>
                </a:lnTo>
                <a:lnTo>
                  <a:pt x="382" y="2137"/>
                </a:lnTo>
                <a:lnTo>
                  <a:pt x="382" y="2162"/>
                </a:lnTo>
                <a:lnTo>
                  <a:pt x="384" y="2188"/>
                </a:lnTo>
                <a:lnTo>
                  <a:pt x="388" y="2211"/>
                </a:lnTo>
                <a:lnTo>
                  <a:pt x="391" y="2233"/>
                </a:lnTo>
                <a:lnTo>
                  <a:pt x="398" y="2253"/>
                </a:lnTo>
                <a:lnTo>
                  <a:pt x="409" y="2269"/>
                </a:lnTo>
                <a:lnTo>
                  <a:pt x="422" y="2282"/>
                </a:lnTo>
                <a:lnTo>
                  <a:pt x="440" y="2289"/>
                </a:lnTo>
                <a:lnTo>
                  <a:pt x="464" y="2291"/>
                </a:lnTo>
                <a:lnTo>
                  <a:pt x="493" y="2288"/>
                </a:lnTo>
                <a:lnTo>
                  <a:pt x="551" y="2271"/>
                </a:lnTo>
                <a:lnTo>
                  <a:pt x="602" y="2249"/>
                </a:lnTo>
                <a:lnTo>
                  <a:pt x="646" y="2222"/>
                </a:lnTo>
                <a:lnTo>
                  <a:pt x="684" y="2191"/>
                </a:lnTo>
                <a:lnTo>
                  <a:pt x="715" y="2155"/>
                </a:lnTo>
                <a:lnTo>
                  <a:pt x="740" y="2117"/>
                </a:lnTo>
                <a:lnTo>
                  <a:pt x="758" y="2075"/>
                </a:lnTo>
                <a:lnTo>
                  <a:pt x="769" y="2033"/>
                </a:lnTo>
                <a:lnTo>
                  <a:pt x="775" y="1991"/>
                </a:lnTo>
                <a:lnTo>
                  <a:pt x="773" y="1948"/>
                </a:lnTo>
                <a:lnTo>
                  <a:pt x="766" y="1906"/>
                </a:lnTo>
                <a:lnTo>
                  <a:pt x="751" y="1864"/>
                </a:lnTo>
                <a:lnTo>
                  <a:pt x="731" y="1826"/>
                </a:lnTo>
                <a:lnTo>
                  <a:pt x="704" y="1789"/>
                </a:lnTo>
                <a:lnTo>
                  <a:pt x="671" y="1757"/>
                </a:lnTo>
                <a:lnTo>
                  <a:pt x="633" y="1729"/>
                </a:lnTo>
                <a:lnTo>
                  <a:pt x="586" y="1706"/>
                </a:lnTo>
                <a:lnTo>
                  <a:pt x="535" y="1689"/>
                </a:lnTo>
                <a:lnTo>
                  <a:pt x="477" y="1678"/>
                </a:lnTo>
                <a:lnTo>
                  <a:pt x="413" y="1677"/>
                </a:lnTo>
                <a:close/>
                <a:moveTo>
                  <a:pt x="1700" y="0"/>
                </a:moveTo>
                <a:lnTo>
                  <a:pt x="1855" y="0"/>
                </a:lnTo>
                <a:lnTo>
                  <a:pt x="1998" y="4"/>
                </a:lnTo>
                <a:lnTo>
                  <a:pt x="2135" y="13"/>
                </a:lnTo>
                <a:lnTo>
                  <a:pt x="2260" y="28"/>
                </a:lnTo>
                <a:lnTo>
                  <a:pt x="2380" y="46"/>
                </a:lnTo>
                <a:lnTo>
                  <a:pt x="2491" y="68"/>
                </a:lnTo>
                <a:lnTo>
                  <a:pt x="2595" y="97"/>
                </a:lnTo>
                <a:lnTo>
                  <a:pt x="2693" y="129"/>
                </a:lnTo>
                <a:lnTo>
                  <a:pt x="2784" y="168"/>
                </a:lnTo>
                <a:lnTo>
                  <a:pt x="2869" y="211"/>
                </a:lnTo>
                <a:lnTo>
                  <a:pt x="2949" y="258"/>
                </a:lnTo>
                <a:lnTo>
                  <a:pt x="3026" y="313"/>
                </a:lnTo>
                <a:lnTo>
                  <a:pt x="3097" y="375"/>
                </a:lnTo>
                <a:lnTo>
                  <a:pt x="3164" y="440"/>
                </a:lnTo>
                <a:lnTo>
                  <a:pt x="3228" y="513"/>
                </a:lnTo>
                <a:lnTo>
                  <a:pt x="3288" y="591"/>
                </a:lnTo>
                <a:lnTo>
                  <a:pt x="3344" y="675"/>
                </a:lnTo>
                <a:lnTo>
                  <a:pt x="3400" y="766"/>
                </a:lnTo>
                <a:lnTo>
                  <a:pt x="3453" y="864"/>
                </a:lnTo>
                <a:lnTo>
                  <a:pt x="3506" y="968"/>
                </a:lnTo>
                <a:lnTo>
                  <a:pt x="3546" y="1062"/>
                </a:lnTo>
                <a:lnTo>
                  <a:pt x="3580" y="1158"/>
                </a:lnTo>
                <a:lnTo>
                  <a:pt x="3608" y="1258"/>
                </a:lnTo>
                <a:lnTo>
                  <a:pt x="3631" y="1362"/>
                </a:lnTo>
                <a:lnTo>
                  <a:pt x="3646" y="1468"/>
                </a:lnTo>
                <a:lnTo>
                  <a:pt x="3655" y="1573"/>
                </a:lnTo>
                <a:lnTo>
                  <a:pt x="3657" y="1678"/>
                </a:lnTo>
                <a:lnTo>
                  <a:pt x="3651" y="1782"/>
                </a:lnTo>
                <a:lnTo>
                  <a:pt x="3638" y="1886"/>
                </a:lnTo>
                <a:lnTo>
                  <a:pt x="3618" y="1988"/>
                </a:lnTo>
                <a:lnTo>
                  <a:pt x="3591" y="2086"/>
                </a:lnTo>
                <a:lnTo>
                  <a:pt x="3557" y="2180"/>
                </a:lnTo>
                <a:lnTo>
                  <a:pt x="3515" y="2271"/>
                </a:lnTo>
                <a:lnTo>
                  <a:pt x="3466" y="2357"/>
                </a:lnTo>
                <a:lnTo>
                  <a:pt x="3408" y="2437"/>
                </a:lnTo>
                <a:lnTo>
                  <a:pt x="3342" y="2513"/>
                </a:lnTo>
                <a:lnTo>
                  <a:pt x="3271" y="2586"/>
                </a:lnTo>
                <a:lnTo>
                  <a:pt x="3195" y="2651"/>
                </a:lnTo>
                <a:lnTo>
                  <a:pt x="3113" y="2711"/>
                </a:lnTo>
                <a:lnTo>
                  <a:pt x="3024" y="2766"/>
                </a:lnTo>
                <a:lnTo>
                  <a:pt x="2931" y="2815"/>
                </a:lnTo>
                <a:lnTo>
                  <a:pt x="2833" y="2857"/>
                </a:lnTo>
                <a:lnTo>
                  <a:pt x="2806" y="2866"/>
                </a:lnTo>
                <a:lnTo>
                  <a:pt x="2771" y="2877"/>
                </a:lnTo>
                <a:lnTo>
                  <a:pt x="2735" y="2888"/>
                </a:lnTo>
                <a:lnTo>
                  <a:pt x="2695" y="2897"/>
                </a:lnTo>
                <a:lnTo>
                  <a:pt x="2653" y="2904"/>
                </a:lnTo>
                <a:lnTo>
                  <a:pt x="2613" y="2908"/>
                </a:lnTo>
                <a:lnTo>
                  <a:pt x="2573" y="2906"/>
                </a:lnTo>
                <a:lnTo>
                  <a:pt x="2535" y="2900"/>
                </a:lnTo>
                <a:lnTo>
                  <a:pt x="2500" y="2888"/>
                </a:lnTo>
                <a:lnTo>
                  <a:pt x="2469" y="2868"/>
                </a:lnTo>
                <a:lnTo>
                  <a:pt x="2440" y="2840"/>
                </a:lnTo>
                <a:lnTo>
                  <a:pt x="2415" y="2808"/>
                </a:lnTo>
                <a:lnTo>
                  <a:pt x="2389" y="2771"/>
                </a:lnTo>
                <a:lnTo>
                  <a:pt x="2368" y="2735"/>
                </a:lnTo>
                <a:lnTo>
                  <a:pt x="2346" y="2698"/>
                </a:lnTo>
                <a:lnTo>
                  <a:pt x="2324" y="2664"/>
                </a:lnTo>
                <a:lnTo>
                  <a:pt x="2300" y="2633"/>
                </a:lnTo>
                <a:lnTo>
                  <a:pt x="2269" y="2600"/>
                </a:lnTo>
                <a:lnTo>
                  <a:pt x="2229" y="2571"/>
                </a:lnTo>
                <a:lnTo>
                  <a:pt x="2184" y="2548"/>
                </a:lnTo>
                <a:lnTo>
                  <a:pt x="2133" y="2528"/>
                </a:lnTo>
                <a:lnTo>
                  <a:pt x="2080" y="2511"/>
                </a:lnTo>
                <a:lnTo>
                  <a:pt x="2024" y="2497"/>
                </a:lnTo>
                <a:lnTo>
                  <a:pt x="1968" y="2484"/>
                </a:lnTo>
                <a:lnTo>
                  <a:pt x="1911" y="2473"/>
                </a:lnTo>
                <a:lnTo>
                  <a:pt x="1857" y="2464"/>
                </a:lnTo>
                <a:lnTo>
                  <a:pt x="1780" y="2455"/>
                </a:lnTo>
                <a:lnTo>
                  <a:pt x="1702" y="2455"/>
                </a:lnTo>
                <a:lnTo>
                  <a:pt x="1622" y="2462"/>
                </a:lnTo>
                <a:lnTo>
                  <a:pt x="1542" y="2475"/>
                </a:lnTo>
                <a:lnTo>
                  <a:pt x="1460" y="2493"/>
                </a:lnTo>
                <a:lnTo>
                  <a:pt x="1382" y="2513"/>
                </a:lnTo>
                <a:lnTo>
                  <a:pt x="1306" y="2538"/>
                </a:lnTo>
                <a:lnTo>
                  <a:pt x="1233" y="2564"/>
                </a:lnTo>
                <a:lnTo>
                  <a:pt x="1166" y="2589"/>
                </a:lnTo>
                <a:lnTo>
                  <a:pt x="1102" y="2613"/>
                </a:lnTo>
                <a:lnTo>
                  <a:pt x="1046" y="2637"/>
                </a:lnTo>
                <a:lnTo>
                  <a:pt x="1017" y="2648"/>
                </a:lnTo>
                <a:lnTo>
                  <a:pt x="982" y="2664"/>
                </a:lnTo>
                <a:lnTo>
                  <a:pt x="944" y="2680"/>
                </a:lnTo>
                <a:lnTo>
                  <a:pt x="902" y="2697"/>
                </a:lnTo>
                <a:lnTo>
                  <a:pt x="858" y="2711"/>
                </a:lnTo>
                <a:lnTo>
                  <a:pt x="815" y="2724"/>
                </a:lnTo>
                <a:lnTo>
                  <a:pt x="769" y="2733"/>
                </a:lnTo>
                <a:lnTo>
                  <a:pt x="728" y="2737"/>
                </a:lnTo>
                <a:lnTo>
                  <a:pt x="689" y="2731"/>
                </a:lnTo>
                <a:lnTo>
                  <a:pt x="649" y="2720"/>
                </a:lnTo>
                <a:lnTo>
                  <a:pt x="617" y="2704"/>
                </a:lnTo>
                <a:lnTo>
                  <a:pt x="591" y="2686"/>
                </a:lnTo>
                <a:lnTo>
                  <a:pt x="569" y="2662"/>
                </a:lnTo>
                <a:lnTo>
                  <a:pt x="551" y="2638"/>
                </a:lnTo>
                <a:lnTo>
                  <a:pt x="537" y="2611"/>
                </a:lnTo>
                <a:lnTo>
                  <a:pt x="526" y="2584"/>
                </a:lnTo>
                <a:lnTo>
                  <a:pt x="515" y="2557"/>
                </a:lnTo>
                <a:lnTo>
                  <a:pt x="506" y="2531"/>
                </a:lnTo>
                <a:lnTo>
                  <a:pt x="495" y="2506"/>
                </a:lnTo>
                <a:lnTo>
                  <a:pt x="484" y="2482"/>
                </a:lnTo>
                <a:lnTo>
                  <a:pt x="471" y="2462"/>
                </a:lnTo>
                <a:lnTo>
                  <a:pt x="457" y="2446"/>
                </a:lnTo>
                <a:lnTo>
                  <a:pt x="437" y="2433"/>
                </a:lnTo>
                <a:lnTo>
                  <a:pt x="437" y="2451"/>
                </a:lnTo>
                <a:lnTo>
                  <a:pt x="448" y="2491"/>
                </a:lnTo>
                <a:lnTo>
                  <a:pt x="455" y="2533"/>
                </a:lnTo>
                <a:lnTo>
                  <a:pt x="464" y="2575"/>
                </a:lnTo>
                <a:lnTo>
                  <a:pt x="473" y="2617"/>
                </a:lnTo>
                <a:lnTo>
                  <a:pt x="484" y="2657"/>
                </a:lnTo>
                <a:lnTo>
                  <a:pt x="498" y="2693"/>
                </a:lnTo>
                <a:lnTo>
                  <a:pt x="517" y="2724"/>
                </a:lnTo>
                <a:lnTo>
                  <a:pt x="546" y="2755"/>
                </a:lnTo>
                <a:lnTo>
                  <a:pt x="578" y="2778"/>
                </a:lnTo>
                <a:lnTo>
                  <a:pt x="613" y="2795"/>
                </a:lnTo>
                <a:lnTo>
                  <a:pt x="649" y="2804"/>
                </a:lnTo>
                <a:lnTo>
                  <a:pt x="689" y="2808"/>
                </a:lnTo>
                <a:lnTo>
                  <a:pt x="729" y="2806"/>
                </a:lnTo>
                <a:lnTo>
                  <a:pt x="771" y="2800"/>
                </a:lnTo>
                <a:lnTo>
                  <a:pt x="813" y="2791"/>
                </a:lnTo>
                <a:lnTo>
                  <a:pt x="855" y="2780"/>
                </a:lnTo>
                <a:lnTo>
                  <a:pt x="898" y="2768"/>
                </a:lnTo>
                <a:lnTo>
                  <a:pt x="938" y="2753"/>
                </a:lnTo>
                <a:lnTo>
                  <a:pt x="978" y="2740"/>
                </a:lnTo>
                <a:lnTo>
                  <a:pt x="1017" y="2728"/>
                </a:lnTo>
                <a:lnTo>
                  <a:pt x="1051" y="2717"/>
                </a:lnTo>
                <a:lnTo>
                  <a:pt x="1086" y="2708"/>
                </a:lnTo>
                <a:lnTo>
                  <a:pt x="1089" y="2713"/>
                </a:lnTo>
                <a:lnTo>
                  <a:pt x="1097" y="2968"/>
                </a:lnTo>
                <a:lnTo>
                  <a:pt x="1089" y="2969"/>
                </a:lnTo>
                <a:lnTo>
                  <a:pt x="1060" y="3020"/>
                </a:lnTo>
                <a:lnTo>
                  <a:pt x="957" y="3040"/>
                </a:lnTo>
                <a:lnTo>
                  <a:pt x="928" y="2995"/>
                </a:lnTo>
                <a:lnTo>
                  <a:pt x="873" y="3002"/>
                </a:lnTo>
                <a:lnTo>
                  <a:pt x="857" y="3040"/>
                </a:lnTo>
                <a:lnTo>
                  <a:pt x="740" y="3064"/>
                </a:lnTo>
                <a:lnTo>
                  <a:pt x="726" y="3022"/>
                </a:lnTo>
                <a:lnTo>
                  <a:pt x="678" y="3026"/>
                </a:lnTo>
                <a:lnTo>
                  <a:pt x="657" y="3080"/>
                </a:lnTo>
                <a:lnTo>
                  <a:pt x="526" y="3077"/>
                </a:lnTo>
                <a:lnTo>
                  <a:pt x="518" y="3033"/>
                </a:lnTo>
                <a:lnTo>
                  <a:pt x="493" y="3033"/>
                </a:lnTo>
                <a:lnTo>
                  <a:pt x="473" y="3080"/>
                </a:lnTo>
                <a:lnTo>
                  <a:pt x="329" y="3071"/>
                </a:lnTo>
                <a:lnTo>
                  <a:pt x="340" y="3018"/>
                </a:lnTo>
                <a:lnTo>
                  <a:pt x="293" y="3015"/>
                </a:lnTo>
                <a:lnTo>
                  <a:pt x="277" y="3064"/>
                </a:lnTo>
                <a:lnTo>
                  <a:pt x="166" y="3037"/>
                </a:lnTo>
                <a:lnTo>
                  <a:pt x="164" y="3004"/>
                </a:lnTo>
                <a:lnTo>
                  <a:pt x="133" y="2998"/>
                </a:lnTo>
                <a:lnTo>
                  <a:pt x="104" y="2991"/>
                </a:lnTo>
                <a:lnTo>
                  <a:pt x="80" y="2980"/>
                </a:lnTo>
                <a:lnTo>
                  <a:pt x="60" y="2966"/>
                </a:lnTo>
                <a:lnTo>
                  <a:pt x="46" y="2948"/>
                </a:lnTo>
                <a:lnTo>
                  <a:pt x="40" y="2924"/>
                </a:lnTo>
                <a:lnTo>
                  <a:pt x="46" y="2897"/>
                </a:lnTo>
                <a:lnTo>
                  <a:pt x="57" y="2868"/>
                </a:lnTo>
                <a:lnTo>
                  <a:pt x="71" y="2838"/>
                </a:lnTo>
                <a:lnTo>
                  <a:pt x="89" y="2809"/>
                </a:lnTo>
                <a:lnTo>
                  <a:pt x="109" y="2780"/>
                </a:lnTo>
                <a:lnTo>
                  <a:pt x="128" y="2755"/>
                </a:lnTo>
                <a:lnTo>
                  <a:pt x="142" y="2731"/>
                </a:lnTo>
                <a:lnTo>
                  <a:pt x="153" y="2713"/>
                </a:lnTo>
                <a:lnTo>
                  <a:pt x="100" y="2657"/>
                </a:lnTo>
                <a:lnTo>
                  <a:pt x="106" y="2644"/>
                </a:lnTo>
                <a:lnTo>
                  <a:pt x="209" y="2600"/>
                </a:lnTo>
                <a:lnTo>
                  <a:pt x="244" y="2578"/>
                </a:lnTo>
                <a:lnTo>
                  <a:pt x="269" y="2555"/>
                </a:lnTo>
                <a:lnTo>
                  <a:pt x="284" y="2529"/>
                </a:lnTo>
                <a:lnTo>
                  <a:pt x="289" y="2506"/>
                </a:lnTo>
                <a:lnTo>
                  <a:pt x="288" y="2478"/>
                </a:lnTo>
                <a:lnTo>
                  <a:pt x="280" y="2451"/>
                </a:lnTo>
                <a:lnTo>
                  <a:pt x="266" y="2424"/>
                </a:lnTo>
                <a:lnTo>
                  <a:pt x="246" y="2397"/>
                </a:lnTo>
                <a:lnTo>
                  <a:pt x="222" y="2368"/>
                </a:lnTo>
                <a:lnTo>
                  <a:pt x="197" y="2340"/>
                </a:lnTo>
                <a:lnTo>
                  <a:pt x="169" y="2313"/>
                </a:lnTo>
                <a:lnTo>
                  <a:pt x="140" y="2284"/>
                </a:lnTo>
                <a:lnTo>
                  <a:pt x="111" y="2257"/>
                </a:lnTo>
                <a:lnTo>
                  <a:pt x="84" y="2229"/>
                </a:lnTo>
                <a:lnTo>
                  <a:pt x="58" y="2204"/>
                </a:lnTo>
                <a:lnTo>
                  <a:pt x="37" y="2178"/>
                </a:lnTo>
                <a:lnTo>
                  <a:pt x="18" y="2155"/>
                </a:lnTo>
                <a:lnTo>
                  <a:pt x="6" y="2131"/>
                </a:lnTo>
                <a:lnTo>
                  <a:pt x="0" y="2109"/>
                </a:lnTo>
                <a:lnTo>
                  <a:pt x="0" y="2088"/>
                </a:lnTo>
                <a:lnTo>
                  <a:pt x="11" y="2064"/>
                </a:lnTo>
                <a:lnTo>
                  <a:pt x="28" y="2044"/>
                </a:lnTo>
                <a:lnTo>
                  <a:pt x="48" y="2024"/>
                </a:lnTo>
                <a:lnTo>
                  <a:pt x="73" y="2006"/>
                </a:lnTo>
                <a:lnTo>
                  <a:pt x="100" y="1988"/>
                </a:lnTo>
                <a:lnTo>
                  <a:pt x="128" y="1969"/>
                </a:lnTo>
                <a:lnTo>
                  <a:pt x="155" y="1949"/>
                </a:lnTo>
                <a:lnTo>
                  <a:pt x="180" y="1928"/>
                </a:lnTo>
                <a:lnTo>
                  <a:pt x="200" y="1904"/>
                </a:lnTo>
                <a:lnTo>
                  <a:pt x="217" y="1877"/>
                </a:lnTo>
                <a:lnTo>
                  <a:pt x="226" y="1844"/>
                </a:lnTo>
                <a:lnTo>
                  <a:pt x="226" y="1811"/>
                </a:lnTo>
                <a:lnTo>
                  <a:pt x="218" y="1780"/>
                </a:lnTo>
                <a:lnTo>
                  <a:pt x="206" y="1753"/>
                </a:lnTo>
                <a:lnTo>
                  <a:pt x="189" y="1726"/>
                </a:lnTo>
                <a:lnTo>
                  <a:pt x="171" y="1700"/>
                </a:lnTo>
                <a:lnTo>
                  <a:pt x="151" y="1675"/>
                </a:lnTo>
                <a:lnTo>
                  <a:pt x="133" y="1648"/>
                </a:lnTo>
                <a:lnTo>
                  <a:pt x="117" y="1620"/>
                </a:lnTo>
                <a:lnTo>
                  <a:pt x="106" y="1591"/>
                </a:lnTo>
                <a:lnTo>
                  <a:pt x="102" y="1557"/>
                </a:lnTo>
                <a:lnTo>
                  <a:pt x="106" y="1520"/>
                </a:lnTo>
                <a:lnTo>
                  <a:pt x="173" y="1388"/>
                </a:lnTo>
                <a:lnTo>
                  <a:pt x="273" y="1144"/>
                </a:lnTo>
                <a:lnTo>
                  <a:pt x="286" y="1095"/>
                </a:lnTo>
                <a:lnTo>
                  <a:pt x="297" y="1040"/>
                </a:lnTo>
                <a:lnTo>
                  <a:pt x="302" y="984"/>
                </a:lnTo>
                <a:lnTo>
                  <a:pt x="309" y="928"/>
                </a:lnTo>
                <a:lnTo>
                  <a:pt x="318" y="873"/>
                </a:lnTo>
                <a:lnTo>
                  <a:pt x="329" y="820"/>
                </a:lnTo>
                <a:lnTo>
                  <a:pt x="346" y="771"/>
                </a:lnTo>
                <a:lnTo>
                  <a:pt x="384" y="697"/>
                </a:lnTo>
                <a:lnTo>
                  <a:pt x="433" y="622"/>
                </a:lnTo>
                <a:lnTo>
                  <a:pt x="493" y="551"/>
                </a:lnTo>
                <a:lnTo>
                  <a:pt x="560" y="484"/>
                </a:lnTo>
                <a:lnTo>
                  <a:pt x="635" y="420"/>
                </a:lnTo>
                <a:lnTo>
                  <a:pt x="717" y="360"/>
                </a:lnTo>
                <a:lnTo>
                  <a:pt x="802" y="304"/>
                </a:lnTo>
                <a:lnTo>
                  <a:pt x="889" y="251"/>
                </a:lnTo>
                <a:lnTo>
                  <a:pt x="978" y="206"/>
                </a:lnTo>
                <a:lnTo>
                  <a:pt x="1069" y="164"/>
                </a:lnTo>
                <a:lnTo>
                  <a:pt x="1158" y="129"/>
                </a:lnTo>
                <a:lnTo>
                  <a:pt x="1246" y="100"/>
                </a:lnTo>
                <a:lnTo>
                  <a:pt x="1566" y="17"/>
                </a:lnTo>
                <a:lnTo>
                  <a:pt x="1700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ko-KR" altLang="en-US" sz="2000"/>
          </a:p>
        </p:txBody>
      </p:sp>
      <p:sp>
        <p:nvSpPr>
          <p:cNvPr id="43" name="Oval 1">
            <a:extLst>
              <a:ext uri="{FF2B5EF4-FFF2-40B4-BE49-F238E27FC236}">
                <a16:creationId xmlns="" xmlns:a16="http://schemas.microsoft.com/office/drawing/2014/main" id="{31A8B2D0-E705-465C-A6BE-A44DF6C3A862}"/>
              </a:ext>
            </a:extLst>
          </p:cNvPr>
          <p:cNvSpPr/>
          <p:nvPr/>
        </p:nvSpPr>
        <p:spPr>
          <a:xfrm>
            <a:off x="7824897" y="3845730"/>
            <a:ext cx="246198" cy="264746"/>
          </a:xfrm>
          <a:custGeom>
            <a:avLst/>
            <a:gdLst/>
            <a:ahLst/>
            <a:cxnLst/>
            <a:rect l="l" t="t" r="r" b="b"/>
            <a:pathLst>
              <a:path w="4669637" h="5021437">
                <a:moveTo>
                  <a:pt x="3221000" y="0"/>
                </a:moveTo>
                <a:cubicBezTo>
                  <a:pt x="3362423" y="0"/>
                  <a:pt x="3491529" y="52734"/>
                  <a:pt x="3588254" y="141276"/>
                </a:cubicBezTo>
                <a:cubicBezTo>
                  <a:pt x="3684978" y="52735"/>
                  <a:pt x="3814082" y="3"/>
                  <a:pt x="3955503" y="3"/>
                </a:cubicBezTo>
                <a:cubicBezTo>
                  <a:pt x="4262962" y="3"/>
                  <a:pt x="4512207" y="249248"/>
                  <a:pt x="4512207" y="556707"/>
                </a:cubicBezTo>
                <a:cubicBezTo>
                  <a:pt x="4512207" y="669790"/>
                  <a:pt x="4478490" y="774998"/>
                  <a:pt x="4420089" y="862515"/>
                </a:cubicBezTo>
                <a:cubicBezTo>
                  <a:pt x="4570580" y="961849"/>
                  <a:pt x="4669637" y="1132542"/>
                  <a:pt x="4669637" y="1326370"/>
                </a:cubicBezTo>
                <a:cubicBezTo>
                  <a:pt x="4669637" y="1487821"/>
                  <a:pt x="4600910" y="1633219"/>
                  <a:pt x="4490000" y="1733701"/>
                </a:cubicBezTo>
                <a:cubicBezTo>
                  <a:pt x="4600910" y="1834183"/>
                  <a:pt x="4669637" y="1979581"/>
                  <a:pt x="4669637" y="2141032"/>
                </a:cubicBezTo>
                <a:cubicBezTo>
                  <a:pt x="4669637" y="2302483"/>
                  <a:pt x="4600910" y="2447881"/>
                  <a:pt x="4490000" y="2548363"/>
                </a:cubicBezTo>
                <a:cubicBezTo>
                  <a:pt x="4600910" y="2648845"/>
                  <a:pt x="4669637" y="2794244"/>
                  <a:pt x="4669637" y="2955694"/>
                </a:cubicBezTo>
                <a:cubicBezTo>
                  <a:pt x="4669637" y="3224895"/>
                  <a:pt x="4478563" y="3449467"/>
                  <a:pt x="4224627" y="3501139"/>
                </a:cubicBezTo>
                <a:cubicBezTo>
                  <a:pt x="4173492" y="3755645"/>
                  <a:pt x="3948659" y="3947273"/>
                  <a:pt x="3679069" y="3947273"/>
                </a:cubicBezTo>
                <a:cubicBezTo>
                  <a:pt x="3559167" y="3947273"/>
                  <a:pt x="3448117" y="3909367"/>
                  <a:pt x="3357878" y="3844002"/>
                </a:cubicBezTo>
                <a:cubicBezTo>
                  <a:pt x="3259607" y="3937451"/>
                  <a:pt x="3126492" y="3993881"/>
                  <a:pt x="2980197" y="3993881"/>
                </a:cubicBezTo>
                <a:cubicBezTo>
                  <a:pt x="2931818" y="3993881"/>
                  <a:pt x="2884880" y="3987710"/>
                  <a:pt x="2841084" y="3972961"/>
                </a:cubicBezTo>
                <a:cubicBezTo>
                  <a:pt x="2832044" y="4069054"/>
                  <a:pt x="2794874" y="4156856"/>
                  <a:pt x="2737231" y="4227693"/>
                </a:cubicBezTo>
                <a:cubicBezTo>
                  <a:pt x="2806079" y="4310086"/>
                  <a:pt x="2846234" y="4416407"/>
                  <a:pt x="2846234" y="4532107"/>
                </a:cubicBezTo>
                <a:cubicBezTo>
                  <a:pt x="2846234" y="4802356"/>
                  <a:pt x="2627153" y="5021437"/>
                  <a:pt x="2356904" y="5021437"/>
                </a:cubicBezTo>
                <a:cubicBezTo>
                  <a:pt x="2086655" y="5021437"/>
                  <a:pt x="1867574" y="4802356"/>
                  <a:pt x="1867574" y="4532107"/>
                </a:cubicBezTo>
                <a:cubicBezTo>
                  <a:pt x="1867574" y="4416078"/>
                  <a:pt x="1907958" y="4309481"/>
                  <a:pt x="1977158" y="4226990"/>
                </a:cubicBezTo>
                <a:cubicBezTo>
                  <a:pt x="1907958" y="4144498"/>
                  <a:pt x="1867574" y="4037901"/>
                  <a:pt x="1867574" y="3921872"/>
                </a:cubicBezTo>
                <a:lnTo>
                  <a:pt x="1870634" y="3891520"/>
                </a:lnTo>
                <a:cubicBezTo>
                  <a:pt x="1824903" y="3813479"/>
                  <a:pt x="1800200" y="3722456"/>
                  <a:pt x="1800200" y="3625662"/>
                </a:cubicBezTo>
                <a:cubicBezTo>
                  <a:pt x="1800200" y="3318203"/>
                  <a:pt x="2049445" y="3068958"/>
                  <a:pt x="2356904" y="3068958"/>
                </a:cubicBezTo>
                <a:cubicBezTo>
                  <a:pt x="2420773" y="3068958"/>
                  <a:pt x="2482129" y="3079714"/>
                  <a:pt x="2538468" y="3101802"/>
                </a:cubicBezTo>
                <a:cubicBezTo>
                  <a:pt x="2638465" y="2966803"/>
                  <a:pt x="2799249" y="2880473"/>
                  <a:pt x="2980197" y="2880473"/>
                </a:cubicBezTo>
                <a:cubicBezTo>
                  <a:pt x="3100008" y="2880473"/>
                  <a:pt x="3210978" y="2918321"/>
                  <a:pt x="3301190" y="2983581"/>
                </a:cubicBezTo>
                <a:cubicBezTo>
                  <a:pt x="3373807" y="2914346"/>
                  <a:pt x="3465808" y="2865716"/>
                  <a:pt x="3567959" y="2845066"/>
                </a:cubicBezTo>
                <a:cubicBezTo>
                  <a:pt x="3590854" y="2728399"/>
                  <a:pt x="3651016" y="2625236"/>
                  <a:pt x="3735867" y="2548363"/>
                </a:cubicBezTo>
                <a:cubicBezTo>
                  <a:pt x="3624957" y="2447881"/>
                  <a:pt x="3556229" y="2302483"/>
                  <a:pt x="3556229" y="2141032"/>
                </a:cubicBezTo>
                <a:cubicBezTo>
                  <a:pt x="3556229" y="1979581"/>
                  <a:pt x="3624957" y="1834183"/>
                  <a:pt x="3735867" y="1733701"/>
                </a:cubicBezTo>
                <a:cubicBezTo>
                  <a:pt x="3624957" y="1633219"/>
                  <a:pt x="3556229" y="1487821"/>
                  <a:pt x="3556229" y="1326370"/>
                </a:cubicBezTo>
                <a:cubicBezTo>
                  <a:pt x="3556229" y="1213287"/>
                  <a:pt x="3589946" y="1108079"/>
                  <a:pt x="3648347" y="1020561"/>
                </a:cubicBezTo>
                <a:cubicBezTo>
                  <a:pt x="3626565" y="1006627"/>
                  <a:pt x="3606074" y="990873"/>
                  <a:pt x="3588250" y="972135"/>
                </a:cubicBezTo>
                <a:cubicBezTo>
                  <a:pt x="3491526" y="1060675"/>
                  <a:pt x="3362421" y="1113408"/>
                  <a:pt x="3221000" y="1113408"/>
                </a:cubicBezTo>
                <a:cubicBezTo>
                  <a:pt x="3065923" y="1113408"/>
                  <a:pt x="2925655" y="1049999"/>
                  <a:pt x="2824957" y="947451"/>
                </a:cubicBezTo>
                <a:cubicBezTo>
                  <a:pt x="2724258" y="1050000"/>
                  <a:pt x="2583990" y="1113409"/>
                  <a:pt x="2428912" y="1113409"/>
                </a:cubicBezTo>
                <a:cubicBezTo>
                  <a:pt x="2253449" y="1113409"/>
                  <a:pt x="2096946" y="1032234"/>
                  <a:pt x="1996865" y="903815"/>
                </a:cubicBezTo>
                <a:cubicBezTo>
                  <a:pt x="1896784" y="1032234"/>
                  <a:pt x="1740280" y="1113410"/>
                  <a:pt x="1564816" y="1113410"/>
                </a:cubicBezTo>
                <a:cubicBezTo>
                  <a:pt x="1377378" y="1113410"/>
                  <a:pt x="1211575" y="1020776"/>
                  <a:pt x="1111593" y="878151"/>
                </a:cubicBezTo>
                <a:cubicBezTo>
                  <a:pt x="1080053" y="927774"/>
                  <a:pt x="1038222" y="969598"/>
                  <a:pt x="990563" y="1003955"/>
                </a:cubicBezTo>
                <a:cubicBezTo>
                  <a:pt x="1068182" y="1097494"/>
                  <a:pt x="1113408" y="1217901"/>
                  <a:pt x="1113408" y="1348870"/>
                </a:cubicBezTo>
                <a:cubicBezTo>
                  <a:pt x="1113408" y="1503969"/>
                  <a:pt x="1049982" y="1644253"/>
                  <a:pt x="947405" y="1744951"/>
                </a:cubicBezTo>
                <a:cubicBezTo>
                  <a:pt x="1049982" y="1845649"/>
                  <a:pt x="1113408" y="1985934"/>
                  <a:pt x="1113408" y="2141033"/>
                </a:cubicBezTo>
                <a:cubicBezTo>
                  <a:pt x="1113408" y="2296132"/>
                  <a:pt x="1049982" y="2436417"/>
                  <a:pt x="947405" y="2537115"/>
                </a:cubicBezTo>
                <a:cubicBezTo>
                  <a:pt x="1049982" y="2637813"/>
                  <a:pt x="1113408" y="2778098"/>
                  <a:pt x="1113408" y="2933196"/>
                </a:cubicBezTo>
                <a:cubicBezTo>
                  <a:pt x="1113408" y="3160411"/>
                  <a:pt x="977287" y="3355833"/>
                  <a:pt x="781802" y="3441590"/>
                </a:cubicBezTo>
                <a:cubicBezTo>
                  <a:pt x="781802" y="3467025"/>
                  <a:pt x="781802" y="3492460"/>
                  <a:pt x="781802" y="3517895"/>
                </a:cubicBezTo>
                <a:cubicBezTo>
                  <a:pt x="781802" y="3642214"/>
                  <a:pt x="681021" y="3742995"/>
                  <a:pt x="556702" y="3742995"/>
                </a:cubicBezTo>
                <a:lnTo>
                  <a:pt x="556703" y="3742994"/>
                </a:lnTo>
                <a:cubicBezTo>
                  <a:pt x="432384" y="3742994"/>
                  <a:pt x="331603" y="3642213"/>
                  <a:pt x="331603" y="3517894"/>
                </a:cubicBezTo>
                <a:lnTo>
                  <a:pt x="331603" y="3441589"/>
                </a:lnTo>
                <a:cubicBezTo>
                  <a:pt x="136120" y="3355831"/>
                  <a:pt x="0" y="3160410"/>
                  <a:pt x="0" y="2933196"/>
                </a:cubicBezTo>
                <a:cubicBezTo>
                  <a:pt x="0" y="2778098"/>
                  <a:pt x="63426" y="2637813"/>
                  <a:pt x="166003" y="2537115"/>
                </a:cubicBezTo>
                <a:cubicBezTo>
                  <a:pt x="63426" y="2436417"/>
                  <a:pt x="0" y="2296132"/>
                  <a:pt x="0" y="2141033"/>
                </a:cubicBezTo>
                <a:cubicBezTo>
                  <a:pt x="0" y="1985934"/>
                  <a:pt x="63426" y="1845649"/>
                  <a:pt x="166003" y="1744951"/>
                </a:cubicBezTo>
                <a:cubicBezTo>
                  <a:pt x="63426" y="1644253"/>
                  <a:pt x="0" y="1503969"/>
                  <a:pt x="0" y="1348870"/>
                </a:cubicBezTo>
                <a:cubicBezTo>
                  <a:pt x="0" y="1164802"/>
                  <a:pt x="89333" y="1001598"/>
                  <a:pt x="228018" y="901622"/>
                </a:cubicBezTo>
                <a:cubicBezTo>
                  <a:pt x="150398" y="808082"/>
                  <a:pt x="105172" y="687676"/>
                  <a:pt x="105172" y="556707"/>
                </a:cubicBezTo>
                <a:cubicBezTo>
                  <a:pt x="105172" y="249248"/>
                  <a:pt x="354417" y="3"/>
                  <a:pt x="661876" y="3"/>
                </a:cubicBezTo>
                <a:cubicBezTo>
                  <a:pt x="848326" y="3"/>
                  <a:pt x="1013368" y="91662"/>
                  <a:pt x="1113346" y="233137"/>
                </a:cubicBezTo>
                <a:cubicBezTo>
                  <a:pt x="1213323" y="91662"/>
                  <a:pt x="1378365" y="2"/>
                  <a:pt x="1564816" y="2"/>
                </a:cubicBezTo>
                <a:cubicBezTo>
                  <a:pt x="1740279" y="2"/>
                  <a:pt x="1896783" y="81177"/>
                  <a:pt x="1996864" y="209596"/>
                </a:cubicBezTo>
                <a:cubicBezTo>
                  <a:pt x="2096945" y="81176"/>
                  <a:pt x="2253449" y="1"/>
                  <a:pt x="2428912" y="1"/>
                </a:cubicBezTo>
                <a:cubicBezTo>
                  <a:pt x="2583990" y="1"/>
                  <a:pt x="2724257" y="63410"/>
                  <a:pt x="2824956" y="165958"/>
                </a:cubicBezTo>
                <a:cubicBezTo>
                  <a:pt x="2925654" y="63409"/>
                  <a:pt x="3065922" y="0"/>
                  <a:pt x="3221000" y="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44" name="Oval 6">
            <a:extLst>
              <a:ext uri="{FF2B5EF4-FFF2-40B4-BE49-F238E27FC236}">
                <a16:creationId xmlns="" xmlns:a16="http://schemas.microsoft.com/office/drawing/2014/main" id="{CF6C31BF-3A90-438E-ADF0-EF4E524C02F2}"/>
              </a:ext>
            </a:extLst>
          </p:cNvPr>
          <p:cNvSpPr/>
          <p:nvPr/>
        </p:nvSpPr>
        <p:spPr>
          <a:xfrm>
            <a:off x="5625396" y="4367653"/>
            <a:ext cx="229886" cy="253129"/>
          </a:xfrm>
          <a:custGeom>
            <a:avLst/>
            <a:gdLst/>
            <a:ahLst/>
            <a:cxnLst/>
            <a:rect l="l" t="t" r="r" b="b"/>
            <a:pathLst>
              <a:path w="3596792" h="3960440">
                <a:moveTo>
                  <a:pt x="1094942" y="2061441"/>
                </a:moveTo>
                <a:lnTo>
                  <a:pt x="1094942" y="2457943"/>
                </a:lnTo>
                <a:lnTo>
                  <a:pt x="698440" y="2457943"/>
                </a:lnTo>
                <a:lnTo>
                  <a:pt x="698440" y="2867371"/>
                </a:lnTo>
                <a:lnTo>
                  <a:pt x="1094942" y="2867371"/>
                </a:lnTo>
                <a:lnTo>
                  <a:pt x="1094942" y="3263873"/>
                </a:lnTo>
                <a:lnTo>
                  <a:pt x="1504370" y="3263873"/>
                </a:lnTo>
                <a:lnTo>
                  <a:pt x="1504370" y="2867371"/>
                </a:lnTo>
                <a:lnTo>
                  <a:pt x="1900872" y="2867371"/>
                </a:lnTo>
                <a:lnTo>
                  <a:pt x="1900872" y="2457943"/>
                </a:lnTo>
                <a:lnTo>
                  <a:pt x="1504370" y="2457943"/>
                </a:lnTo>
                <a:lnTo>
                  <a:pt x="1504370" y="2061441"/>
                </a:lnTo>
                <a:close/>
                <a:moveTo>
                  <a:pt x="2799823" y="26785"/>
                </a:moveTo>
                <a:lnTo>
                  <a:pt x="3448872" y="1190236"/>
                </a:lnTo>
                <a:cubicBezTo>
                  <a:pt x="3542508" y="1318796"/>
                  <a:pt x="3596792" y="1477271"/>
                  <a:pt x="3596792" y="1648425"/>
                </a:cubicBezTo>
                <a:cubicBezTo>
                  <a:pt x="3596792" y="2085883"/>
                  <a:pt x="3242162" y="2440513"/>
                  <a:pt x="2804704" y="2440513"/>
                </a:cubicBezTo>
                <a:lnTo>
                  <a:pt x="2774283" y="2438977"/>
                </a:lnTo>
                <a:cubicBezTo>
                  <a:pt x="2737083" y="2264385"/>
                  <a:pt x="2663682" y="2103273"/>
                  <a:pt x="2561997" y="1963663"/>
                </a:cubicBezTo>
                <a:lnTo>
                  <a:pt x="2140652" y="1208381"/>
                </a:lnTo>
                <a:close/>
                <a:moveTo>
                  <a:pt x="1291647" y="0"/>
                </a:moveTo>
                <a:lnTo>
                  <a:pt x="2356605" y="1908989"/>
                </a:lnTo>
                <a:cubicBezTo>
                  <a:pt x="2510243" y="2119929"/>
                  <a:pt x="2599312" y="2379955"/>
                  <a:pt x="2599312" y="2660784"/>
                </a:cubicBezTo>
                <a:cubicBezTo>
                  <a:pt x="2599312" y="3378564"/>
                  <a:pt x="2017436" y="3960440"/>
                  <a:pt x="1299656" y="3960440"/>
                </a:cubicBezTo>
                <a:cubicBezTo>
                  <a:pt x="581876" y="3960440"/>
                  <a:pt x="0" y="3378564"/>
                  <a:pt x="0" y="2660784"/>
                </a:cubicBezTo>
                <a:cubicBezTo>
                  <a:pt x="0" y="2462086"/>
                  <a:pt x="44590" y="2273803"/>
                  <a:pt x="125671" y="2106038"/>
                </a:cubicBezTo>
                <a:lnTo>
                  <a:pt x="116762" y="2106038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45" name="Freeform 9">
            <a:extLst>
              <a:ext uri="{FF2B5EF4-FFF2-40B4-BE49-F238E27FC236}">
                <a16:creationId xmlns="" xmlns:a16="http://schemas.microsoft.com/office/drawing/2014/main" id="{652D8BFE-7D4A-4FD0-A58D-FF98015BC71A}"/>
              </a:ext>
            </a:extLst>
          </p:cNvPr>
          <p:cNvSpPr>
            <a:spLocks/>
          </p:cNvSpPr>
          <p:nvPr/>
        </p:nvSpPr>
        <p:spPr bwMode="auto">
          <a:xfrm>
            <a:off x="4178731" y="1801563"/>
            <a:ext cx="187956" cy="243944"/>
          </a:xfrm>
          <a:custGeom>
            <a:avLst/>
            <a:gdLst>
              <a:gd name="T0" fmla="*/ 536 w 1882"/>
              <a:gd name="T1" fmla="*/ 10 h 2443"/>
              <a:gd name="T2" fmla="*/ 642 w 1882"/>
              <a:gd name="T3" fmla="*/ 32 h 2443"/>
              <a:gd name="T4" fmla="*/ 821 w 1882"/>
              <a:gd name="T5" fmla="*/ 80 h 2443"/>
              <a:gd name="T6" fmla="*/ 1054 w 1882"/>
              <a:gd name="T7" fmla="*/ 87 h 2443"/>
              <a:gd name="T8" fmla="*/ 1196 w 1882"/>
              <a:gd name="T9" fmla="*/ 59 h 2443"/>
              <a:gd name="T10" fmla="*/ 1321 w 1882"/>
              <a:gd name="T11" fmla="*/ 24 h 2443"/>
              <a:gd name="T12" fmla="*/ 1495 w 1882"/>
              <a:gd name="T13" fmla="*/ 8 h 2443"/>
              <a:gd name="T14" fmla="*/ 1566 w 1882"/>
              <a:gd name="T15" fmla="*/ 20 h 2443"/>
              <a:gd name="T16" fmla="*/ 1705 w 1882"/>
              <a:gd name="T17" fmla="*/ 69 h 2443"/>
              <a:gd name="T18" fmla="*/ 1811 w 1882"/>
              <a:gd name="T19" fmla="*/ 201 h 2443"/>
              <a:gd name="T20" fmla="*/ 1864 w 1882"/>
              <a:gd name="T21" fmla="*/ 359 h 2443"/>
              <a:gd name="T22" fmla="*/ 1881 w 1882"/>
              <a:gd name="T23" fmla="*/ 493 h 2443"/>
              <a:gd name="T24" fmla="*/ 1882 w 1882"/>
              <a:gd name="T25" fmla="*/ 550 h 2443"/>
              <a:gd name="T26" fmla="*/ 1842 w 1882"/>
              <a:gd name="T27" fmla="*/ 801 h 2443"/>
              <a:gd name="T28" fmla="*/ 1802 w 1882"/>
              <a:gd name="T29" fmla="*/ 923 h 2443"/>
              <a:gd name="T30" fmla="*/ 1727 w 1882"/>
              <a:gd name="T31" fmla="*/ 1080 h 2443"/>
              <a:gd name="T32" fmla="*/ 1661 w 1882"/>
              <a:gd name="T33" fmla="*/ 1268 h 2443"/>
              <a:gd name="T34" fmla="*/ 1644 w 1882"/>
              <a:gd name="T35" fmla="*/ 1341 h 2443"/>
              <a:gd name="T36" fmla="*/ 1636 w 1882"/>
              <a:gd name="T37" fmla="*/ 1465 h 2443"/>
              <a:gd name="T38" fmla="*/ 1614 w 1882"/>
              <a:gd name="T39" fmla="*/ 1657 h 2443"/>
              <a:gd name="T40" fmla="*/ 1567 w 1882"/>
              <a:gd name="T41" fmla="*/ 1913 h 2443"/>
              <a:gd name="T42" fmla="*/ 1526 w 1882"/>
              <a:gd name="T43" fmla="*/ 2084 h 2443"/>
              <a:gd name="T44" fmla="*/ 1493 w 1882"/>
              <a:gd name="T45" fmla="*/ 2189 h 2443"/>
              <a:gd name="T46" fmla="*/ 1400 w 1882"/>
              <a:gd name="T47" fmla="*/ 2375 h 2443"/>
              <a:gd name="T48" fmla="*/ 1327 w 1882"/>
              <a:gd name="T49" fmla="*/ 2438 h 2443"/>
              <a:gd name="T50" fmla="*/ 1287 w 1882"/>
              <a:gd name="T51" fmla="*/ 2441 h 2443"/>
              <a:gd name="T52" fmla="*/ 1243 w 1882"/>
              <a:gd name="T53" fmla="*/ 2407 h 2443"/>
              <a:gd name="T54" fmla="*/ 1201 w 1882"/>
              <a:gd name="T55" fmla="*/ 2280 h 2443"/>
              <a:gd name="T56" fmla="*/ 1180 w 1882"/>
              <a:gd name="T57" fmla="*/ 2148 h 2443"/>
              <a:gd name="T58" fmla="*/ 1174 w 1882"/>
              <a:gd name="T59" fmla="*/ 2039 h 2443"/>
              <a:gd name="T60" fmla="*/ 1152 w 1882"/>
              <a:gd name="T61" fmla="*/ 1785 h 2443"/>
              <a:gd name="T62" fmla="*/ 1125 w 1882"/>
              <a:gd name="T63" fmla="*/ 1654 h 2443"/>
              <a:gd name="T64" fmla="*/ 1089 w 1882"/>
              <a:gd name="T65" fmla="*/ 1553 h 2443"/>
              <a:gd name="T66" fmla="*/ 1008 w 1882"/>
              <a:gd name="T67" fmla="*/ 1480 h 2443"/>
              <a:gd name="T68" fmla="*/ 945 w 1882"/>
              <a:gd name="T69" fmla="*/ 1464 h 2443"/>
              <a:gd name="T70" fmla="*/ 860 w 1882"/>
              <a:gd name="T71" fmla="*/ 1476 h 2443"/>
              <a:gd name="T72" fmla="*/ 785 w 1882"/>
              <a:gd name="T73" fmla="*/ 1545 h 2443"/>
              <a:gd name="T74" fmla="*/ 761 w 1882"/>
              <a:gd name="T75" fmla="*/ 1600 h 2443"/>
              <a:gd name="T76" fmla="*/ 736 w 1882"/>
              <a:gd name="T77" fmla="*/ 1692 h 2443"/>
              <a:gd name="T78" fmla="*/ 711 w 1882"/>
              <a:gd name="T79" fmla="*/ 1877 h 2443"/>
              <a:gd name="T80" fmla="*/ 695 w 1882"/>
              <a:gd name="T81" fmla="*/ 2046 h 2443"/>
              <a:gd name="T82" fmla="*/ 690 w 1882"/>
              <a:gd name="T83" fmla="*/ 2157 h 2443"/>
              <a:gd name="T84" fmla="*/ 657 w 1882"/>
              <a:gd name="T85" fmla="*/ 2345 h 2443"/>
              <a:gd name="T86" fmla="*/ 613 w 1882"/>
              <a:gd name="T87" fmla="*/ 2424 h 2443"/>
              <a:gd name="T88" fmla="*/ 592 w 1882"/>
              <a:gd name="T89" fmla="*/ 2439 h 2443"/>
              <a:gd name="T90" fmla="*/ 481 w 1882"/>
              <a:gd name="T91" fmla="*/ 2389 h 2443"/>
              <a:gd name="T92" fmla="*/ 415 w 1882"/>
              <a:gd name="T93" fmla="*/ 2278 h 2443"/>
              <a:gd name="T94" fmla="*/ 392 w 1882"/>
              <a:gd name="T95" fmla="*/ 2217 h 2443"/>
              <a:gd name="T96" fmla="*/ 332 w 1882"/>
              <a:gd name="T97" fmla="*/ 2029 h 2443"/>
              <a:gd name="T98" fmla="*/ 286 w 1882"/>
              <a:gd name="T99" fmla="*/ 1821 h 2443"/>
              <a:gd name="T100" fmla="*/ 259 w 1882"/>
              <a:gd name="T101" fmla="*/ 1671 h 2443"/>
              <a:gd name="T102" fmla="*/ 240 w 1882"/>
              <a:gd name="T103" fmla="*/ 1555 h 2443"/>
              <a:gd name="T104" fmla="*/ 229 w 1882"/>
              <a:gd name="T105" fmla="*/ 1385 h 2443"/>
              <a:gd name="T106" fmla="*/ 218 w 1882"/>
              <a:gd name="T107" fmla="*/ 1279 h 2443"/>
              <a:gd name="T108" fmla="*/ 158 w 1882"/>
              <a:gd name="T109" fmla="*/ 1075 h 2443"/>
              <a:gd name="T110" fmla="*/ 131 w 1882"/>
              <a:gd name="T111" fmla="*/ 1004 h 2443"/>
              <a:gd name="T112" fmla="*/ 29 w 1882"/>
              <a:gd name="T113" fmla="*/ 722 h 2443"/>
              <a:gd name="T114" fmla="*/ 1 w 1882"/>
              <a:gd name="T115" fmla="*/ 565 h 2443"/>
              <a:gd name="T116" fmla="*/ 10 w 1882"/>
              <a:gd name="T117" fmla="*/ 393 h 2443"/>
              <a:gd name="T118" fmla="*/ 69 w 1882"/>
              <a:gd name="T119" fmla="*/ 212 h 2443"/>
              <a:gd name="T120" fmla="*/ 137 w 1882"/>
              <a:gd name="T121" fmla="*/ 118 h 2443"/>
              <a:gd name="T122" fmla="*/ 184 w 1882"/>
              <a:gd name="T123" fmla="*/ 71 h 2443"/>
              <a:gd name="T124" fmla="*/ 336 w 1882"/>
              <a:gd name="T125" fmla="*/ 6 h 2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882" h="2443">
                <a:moveTo>
                  <a:pt x="405" y="0"/>
                </a:moveTo>
                <a:lnTo>
                  <a:pt x="440" y="0"/>
                </a:lnTo>
                <a:lnTo>
                  <a:pt x="473" y="2"/>
                </a:lnTo>
                <a:lnTo>
                  <a:pt x="506" y="6"/>
                </a:lnTo>
                <a:lnTo>
                  <a:pt x="536" y="10"/>
                </a:lnTo>
                <a:lnTo>
                  <a:pt x="564" y="14"/>
                </a:lnTo>
                <a:lnTo>
                  <a:pt x="589" y="20"/>
                </a:lnTo>
                <a:lnTo>
                  <a:pt x="611" y="24"/>
                </a:lnTo>
                <a:lnTo>
                  <a:pt x="628" y="29"/>
                </a:lnTo>
                <a:lnTo>
                  <a:pt x="642" y="32"/>
                </a:lnTo>
                <a:lnTo>
                  <a:pt x="650" y="35"/>
                </a:lnTo>
                <a:lnTo>
                  <a:pt x="654" y="35"/>
                </a:lnTo>
                <a:lnTo>
                  <a:pt x="711" y="55"/>
                </a:lnTo>
                <a:lnTo>
                  <a:pt x="766" y="69"/>
                </a:lnTo>
                <a:lnTo>
                  <a:pt x="821" y="80"/>
                </a:lnTo>
                <a:lnTo>
                  <a:pt x="873" y="87"/>
                </a:lnTo>
                <a:lnTo>
                  <a:pt x="922" y="90"/>
                </a:lnTo>
                <a:lnTo>
                  <a:pt x="969" y="91"/>
                </a:lnTo>
                <a:lnTo>
                  <a:pt x="1013" y="90"/>
                </a:lnTo>
                <a:lnTo>
                  <a:pt x="1054" y="87"/>
                </a:lnTo>
                <a:lnTo>
                  <a:pt x="1091" y="82"/>
                </a:lnTo>
                <a:lnTo>
                  <a:pt x="1124" y="77"/>
                </a:lnTo>
                <a:lnTo>
                  <a:pt x="1152" y="70"/>
                </a:lnTo>
                <a:lnTo>
                  <a:pt x="1176" y="65"/>
                </a:lnTo>
                <a:lnTo>
                  <a:pt x="1196" y="59"/>
                </a:lnTo>
                <a:lnTo>
                  <a:pt x="1210" y="55"/>
                </a:lnTo>
                <a:lnTo>
                  <a:pt x="1219" y="52"/>
                </a:lnTo>
                <a:lnTo>
                  <a:pt x="1221" y="50"/>
                </a:lnTo>
                <a:lnTo>
                  <a:pt x="1274" y="36"/>
                </a:lnTo>
                <a:lnTo>
                  <a:pt x="1321" y="24"/>
                </a:lnTo>
                <a:lnTo>
                  <a:pt x="1365" y="17"/>
                </a:lnTo>
                <a:lnTo>
                  <a:pt x="1404" y="11"/>
                </a:lnTo>
                <a:lnTo>
                  <a:pt x="1438" y="9"/>
                </a:lnTo>
                <a:lnTo>
                  <a:pt x="1469" y="8"/>
                </a:lnTo>
                <a:lnTo>
                  <a:pt x="1495" y="8"/>
                </a:lnTo>
                <a:lnTo>
                  <a:pt x="1517" y="10"/>
                </a:lnTo>
                <a:lnTo>
                  <a:pt x="1536" y="12"/>
                </a:lnTo>
                <a:lnTo>
                  <a:pt x="1550" y="15"/>
                </a:lnTo>
                <a:lnTo>
                  <a:pt x="1560" y="18"/>
                </a:lnTo>
                <a:lnTo>
                  <a:pt x="1566" y="20"/>
                </a:lnTo>
                <a:lnTo>
                  <a:pt x="1568" y="20"/>
                </a:lnTo>
                <a:lnTo>
                  <a:pt x="1607" y="26"/>
                </a:lnTo>
                <a:lnTo>
                  <a:pt x="1642" y="36"/>
                </a:lnTo>
                <a:lnTo>
                  <a:pt x="1675" y="52"/>
                </a:lnTo>
                <a:lnTo>
                  <a:pt x="1705" y="69"/>
                </a:lnTo>
                <a:lnTo>
                  <a:pt x="1731" y="91"/>
                </a:lnTo>
                <a:lnTo>
                  <a:pt x="1755" y="115"/>
                </a:lnTo>
                <a:lnTo>
                  <a:pt x="1776" y="141"/>
                </a:lnTo>
                <a:lnTo>
                  <a:pt x="1795" y="170"/>
                </a:lnTo>
                <a:lnTo>
                  <a:pt x="1811" y="201"/>
                </a:lnTo>
                <a:lnTo>
                  <a:pt x="1825" y="231"/>
                </a:lnTo>
                <a:lnTo>
                  <a:pt x="1837" y="263"/>
                </a:lnTo>
                <a:lnTo>
                  <a:pt x="1848" y="296"/>
                </a:lnTo>
                <a:lnTo>
                  <a:pt x="1856" y="328"/>
                </a:lnTo>
                <a:lnTo>
                  <a:pt x="1864" y="359"/>
                </a:lnTo>
                <a:lnTo>
                  <a:pt x="1869" y="390"/>
                </a:lnTo>
                <a:lnTo>
                  <a:pt x="1874" y="419"/>
                </a:lnTo>
                <a:lnTo>
                  <a:pt x="1877" y="446"/>
                </a:lnTo>
                <a:lnTo>
                  <a:pt x="1879" y="471"/>
                </a:lnTo>
                <a:lnTo>
                  <a:pt x="1881" y="493"/>
                </a:lnTo>
                <a:lnTo>
                  <a:pt x="1882" y="513"/>
                </a:lnTo>
                <a:lnTo>
                  <a:pt x="1882" y="528"/>
                </a:lnTo>
                <a:lnTo>
                  <a:pt x="1882" y="540"/>
                </a:lnTo>
                <a:lnTo>
                  <a:pt x="1882" y="548"/>
                </a:lnTo>
                <a:lnTo>
                  <a:pt x="1882" y="550"/>
                </a:lnTo>
                <a:lnTo>
                  <a:pt x="1877" y="610"/>
                </a:lnTo>
                <a:lnTo>
                  <a:pt x="1869" y="665"/>
                </a:lnTo>
                <a:lnTo>
                  <a:pt x="1860" y="716"/>
                </a:lnTo>
                <a:lnTo>
                  <a:pt x="1852" y="762"/>
                </a:lnTo>
                <a:lnTo>
                  <a:pt x="1842" y="801"/>
                </a:lnTo>
                <a:lnTo>
                  <a:pt x="1833" y="836"/>
                </a:lnTo>
                <a:lnTo>
                  <a:pt x="1823" y="866"/>
                </a:lnTo>
                <a:lnTo>
                  <a:pt x="1815" y="890"/>
                </a:lnTo>
                <a:lnTo>
                  <a:pt x="1808" y="910"/>
                </a:lnTo>
                <a:lnTo>
                  <a:pt x="1802" y="923"/>
                </a:lnTo>
                <a:lnTo>
                  <a:pt x="1799" y="931"/>
                </a:lnTo>
                <a:lnTo>
                  <a:pt x="1798" y="934"/>
                </a:lnTo>
                <a:lnTo>
                  <a:pt x="1772" y="985"/>
                </a:lnTo>
                <a:lnTo>
                  <a:pt x="1747" y="1033"/>
                </a:lnTo>
                <a:lnTo>
                  <a:pt x="1727" y="1080"/>
                </a:lnTo>
                <a:lnTo>
                  <a:pt x="1709" y="1124"/>
                </a:lnTo>
                <a:lnTo>
                  <a:pt x="1694" y="1166"/>
                </a:lnTo>
                <a:lnTo>
                  <a:pt x="1681" y="1203"/>
                </a:lnTo>
                <a:lnTo>
                  <a:pt x="1670" y="1237"/>
                </a:lnTo>
                <a:lnTo>
                  <a:pt x="1661" y="1268"/>
                </a:lnTo>
                <a:lnTo>
                  <a:pt x="1654" y="1293"/>
                </a:lnTo>
                <a:lnTo>
                  <a:pt x="1650" y="1314"/>
                </a:lnTo>
                <a:lnTo>
                  <a:pt x="1647" y="1328"/>
                </a:lnTo>
                <a:lnTo>
                  <a:pt x="1644" y="1338"/>
                </a:lnTo>
                <a:lnTo>
                  <a:pt x="1644" y="1341"/>
                </a:lnTo>
                <a:lnTo>
                  <a:pt x="1640" y="1373"/>
                </a:lnTo>
                <a:lnTo>
                  <a:pt x="1637" y="1403"/>
                </a:lnTo>
                <a:lnTo>
                  <a:pt x="1636" y="1428"/>
                </a:lnTo>
                <a:lnTo>
                  <a:pt x="1636" y="1449"/>
                </a:lnTo>
                <a:lnTo>
                  <a:pt x="1636" y="1465"/>
                </a:lnTo>
                <a:lnTo>
                  <a:pt x="1637" y="1476"/>
                </a:lnTo>
                <a:lnTo>
                  <a:pt x="1637" y="1479"/>
                </a:lnTo>
                <a:lnTo>
                  <a:pt x="1630" y="1540"/>
                </a:lnTo>
                <a:lnTo>
                  <a:pt x="1623" y="1600"/>
                </a:lnTo>
                <a:lnTo>
                  <a:pt x="1614" y="1657"/>
                </a:lnTo>
                <a:lnTo>
                  <a:pt x="1605" y="1714"/>
                </a:lnTo>
                <a:lnTo>
                  <a:pt x="1595" y="1768"/>
                </a:lnTo>
                <a:lnTo>
                  <a:pt x="1585" y="1819"/>
                </a:lnTo>
                <a:lnTo>
                  <a:pt x="1575" y="1868"/>
                </a:lnTo>
                <a:lnTo>
                  <a:pt x="1567" y="1913"/>
                </a:lnTo>
                <a:lnTo>
                  <a:pt x="1557" y="1956"/>
                </a:lnTo>
                <a:lnTo>
                  <a:pt x="1548" y="1994"/>
                </a:lnTo>
                <a:lnTo>
                  <a:pt x="1540" y="2029"/>
                </a:lnTo>
                <a:lnTo>
                  <a:pt x="1533" y="2059"/>
                </a:lnTo>
                <a:lnTo>
                  <a:pt x="1526" y="2084"/>
                </a:lnTo>
                <a:lnTo>
                  <a:pt x="1521" y="2105"/>
                </a:lnTo>
                <a:lnTo>
                  <a:pt x="1517" y="2120"/>
                </a:lnTo>
                <a:lnTo>
                  <a:pt x="1514" y="2129"/>
                </a:lnTo>
                <a:lnTo>
                  <a:pt x="1514" y="2132"/>
                </a:lnTo>
                <a:lnTo>
                  <a:pt x="1493" y="2189"/>
                </a:lnTo>
                <a:lnTo>
                  <a:pt x="1473" y="2240"/>
                </a:lnTo>
                <a:lnTo>
                  <a:pt x="1455" y="2283"/>
                </a:lnTo>
                <a:lnTo>
                  <a:pt x="1435" y="2319"/>
                </a:lnTo>
                <a:lnTo>
                  <a:pt x="1418" y="2349"/>
                </a:lnTo>
                <a:lnTo>
                  <a:pt x="1400" y="2375"/>
                </a:lnTo>
                <a:lnTo>
                  <a:pt x="1384" y="2395"/>
                </a:lnTo>
                <a:lnTo>
                  <a:pt x="1367" y="2412"/>
                </a:lnTo>
                <a:lnTo>
                  <a:pt x="1353" y="2424"/>
                </a:lnTo>
                <a:lnTo>
                  <a:pt x="1340" y="2433"/>
                </a:lnTo>
                <a:lnTo>
                  <a:pt x="1327" y="2438"/>
                </a:lnTo>
                <a:lnTo>
                  <a:pt x="1316" y="2441"/>
                </a:lnTo>
                <a:lnTo>
                  <a:pt x="1307" y="2443"/>
                </a:lnTo>
                <a:lnTo>
                  <a:pt x="1298" y="2443"/>
                </a:lnTo>
                <a:lnTo>
                  <a:pt x="1291" y="2443"/>
                </a:lnTo>
                <a:lnTo>
                  <a:pt x="1287" y="2441"/>
                </a:lnTo>
                <a:lnTo>
                  <a:pt x="1284" y="2440"/>
                </a:lnTo>
                <a:lnTo>
                  <a:pt x="1283" y="2439"/>
                </a:lnTo>
                <a:lnTo>
                  <a:pt x="1268" y="2434"/>
                </a:lnTo>
                <a:lnTo>
                  <a:pt x="1255" y="2423"/>
                </a:lnTo>
                <a:lnTo>
                  <a:pt x="1243" y="2407"/>
                </a:lnTo>
                <a:lnTo>
                  <a:pt x="1232" y="2388"/>
                </a:lnTo>
                <a:lnTo>
                  <a:pt x="1224" y="2364"/>
                </a:lnTo>
                <a:lnTo>
                  <a:pt x="1215" y="2337"/>
                </a:lnTo>
                <a:lnTo>
                  <a:pt x="1207" y="2310"/>
                </a:lnTo>
                <a:lnTo>
                  <a:pt x="1201" y="2280"/>
                </a:lnTo>
                <a:lnTo>
                  <a:pt x="1194" y="2252"/>
                </a:lnTo>
                <a:lnTo>
                  <a:pt x="1190" y="2222"/>
                </a:lnTo>
                <a:lnTo>
                  <a:pt x="1185" y="2195"/>
                </a:lnTo>
                <a:lnTo>
                  <a:pt x="1182" y="2170"/>
                </a:lnTo>
                <a:lnTo>
                  <a:pt x="1180" y="2148"/>
                </a:lnTo>
                <a:lnTo>
                  <a:pt x="1177" y="2128"/>
                </a:lnTo>
                <a:lnTo>
                  <a:pt x="1176" y="2114"/>
                </a:lnTo>
                <a:lnTo>
                  <a:pt x="1175" y="2105"/>
                </a:lnTo>
                <a:lnTo>
                  <a:pt x="1175" y="2102"/>
                </a:lnTo>
                <a:lnTo>
                  <a:pt x="1174" y="2039"/>
                </a:lnTo>
                <a:lnTo>
                  <a:pt x="1172" y="1980"/>
                </a:lnTo>
                <a:lnTo>
                  <a:pt x="1169" y="1925"/>
                </a:lnTo>
                <a:lnTo>
                  <a:pt x="1163" y="1874"/>
                </a:lnTo>
                <a:lnTo>
                  <a:pt x="1158" y="1828"/>
                </a:lnTo>
                <a:lnTo>
                  <a:pt x="1152" y="1785"/>
                </a:lnTo>
                <a:lnTo>
                  <a:pt x="1146" y="1749"/>
                </a:lnTo>
                <a:lnTo>
                  <a:pt x="1139" y="1716"/>
                </a:lnTo>
                <a:lnTo>
                  <a:pt x="1134" y="1690"/>
                </a:lnTo>
                <a:lnTo>
                  <a:pt x="1129" y="1669"/>
                </a:lnTo>
                <a:lnTo>
                  <a:pt x="1125" y="1654"/>
                </a:lnTo>
                <a:lnTo>
                  <a:pt x="1123" y="1644"/>
                </a:lnTo>
                <a:lnTo>
                  <a:pt x="1122" y="1640"/>
                </a:lnTo>
                <a:lnTo>
                  <a:pt x="1113" y="1606"/>
                </a:lnTo>
                <a:lnTo>
                  <a:pt x="1102" y="1578"/>
                </a:lnTo>
                <a:lnTo>
                  <a:pt x="1089" y="1553"/>
                </a:lnTo>
                <a:lnTo>
                  <a:pt x="1074" y="1532"/>
                </a:lnTo>
                <a:lnTo>
                  <a:pt x="1058" y="1514"/>
                </a:lnTo>
                <a:lnTo>
                  <a:pt x="1042" y="1500"/>
                </a:lnTo>
                <a:lnTo>
                  <a:pt x="1024" y="1489"/>
                </a:lnTo>
                <a:lnTo>
                  <a:pt x="1008" y="1480"/>
                </a:lnTo>
                <a:lnTo>
                  <a:pt x="992" y="1474"/>
                </a:lnTo>
                <a:lnTo>
                  <a:pt x="977" y="1469"/>
                </a:lnTo>
                <a:lnTo>
                  <a:pt x="964" y="1466"/>
                </a:lnTo>
                <a:lnTo>
                  <a:pt x="953" y="1465"/>
                </a:lnTo>
                <a:lnTo>
                  <a:pt x="945" y="1464"/>
                </a:lnTo>
                <a:lnTo>
                  <a:pt x="940" y="1464"/>
                </a:lnTo>
                <a:lnTo>
                  <a:pt x="937" y="1464"/>
                </a:lnTo>
                <a:lnTo>
                  <a:pt x="908" y="1464"/>
                </a:lnTo>
                <a:lnTo>
                  <a:pt x="883" y="1468"/>
                </a:lnTo>
                <a:lnTo>
                  <a:pt x="860" y="1476"/>
                </a:lnTo>
                <a:lnTo>
                  <a:pt x="840" y="1487"/>
                </a:lnTo>
                <a:lnTo>
                  <a:pt x="822" y="1500"/>
                </a:lnTo>
                <a:lnTo>
                  <a:pt x="808" y="1514"/>
                </a:lnTo>
                <a:lnTo>
                  <a:pt x="795" y="1530"/>
                </a:lnTo>
                <a:lnTo>
                  <a:pt x="785" y="1545"/>
                </a:lnTo>
                <a:lnTo>
                  <a:pt x="777" y="1559"/>
                </a:lnTo>
                <a:lnTo>
                  <a:pt x="771" y="1574"/>
                </a:lnTo>
                <a:lnTo>
                  <a:pt x="766" y="1585"/>
                </a:lnTo>
                <a:lnTo>
                  <a:pt x="763" y="1594"/>
                </a:lnTo>
                <a:lnTo>
                  <a:pt x="761" y="1600"/>
                </a:lnTo>
                <a:lnTo>
                  <a:pt x="761" y="1602"/>
                </a:lnTo>
                <a:lnTo>
                  <a:pt x="754" y="1616"/>
                </a:lnTo>
                <a:lnTo>
                  <a:pt x="748" y="1637"/>
                </a:lnTo>
                <a:lnTo>
                  <a:pt x="741" y="1662"/>
                </a:lnTo>
                <a:lnTo>
                  <a:pt x="736" y="1692"/>
                </a:lnTo>
                <a:lnTo>
                  <a:pt x="730" y="1726"/>
                </a:lnTo>
                <a:lnTo>
                  <a:pt x="725" y="1761"/>
                </a:lnTo>
                <a:lnTo>
                  <a:pt x="719" y="1799"/>
                </a:lnTo>
                <a:lnTo>
                  <a:pt x="715" y="1838"/>
                </a:lnTo>
                <a:lnTo>
                  <a:pt x="711" y="1877"/>
                </a:lnTo>
                <a:lnTo>
                  <a:pt x="707" y="1915"/>
                </a:lnTo>
                <a:lnTo>
                  <a:pt x="704" y="1953"/>
                </a:lnTo>
                <a:lnTo>
                  <a:pt x="701" y="1987"/>
                </a:lnTo>
                <a:lnTo>
                  <a:pt x="697" y="2018"/>
                </a:lnTo>
                <a:lnTo>
                  <a:pt x="695" y="2046"/>
                </a:lnTo>
                <a:lnTo>
                  <a:pt x="694" y="2069"/>
                </a:lnTo>
                <a:lnTo>
                  <a:pt x="693" y="2086"/>
                </a:lnTo>
                <a:lnTo>
                  <a:pt x="692" y="2097"/>
                </a:lnTo>
                <a:lnTo>
                  <a:pt x="692" y="2102"/>
                </a:lnTo>
                <a:lnTo>
                  <a:pt x="690" y="2157"/>
                </a:lnTo>
                <a:lnTo>
                  <a:pt x="685" y="2205"/>
                </a:lnTo>
                <a:lnTo>
                  <a:pt x="680" y="2247"/>
                </a:lnTo>
                <a:lnTo>
                  <a:pt x="673" y="2285"/>
                </a:lnTo>
                <a:lnTo>
                  <a:pt x="665" y="2318"/>
                </a:lnTo>
                <a:lnTo>
                  <a:pt x="657" y="2345"/>
                </a:lnTo>
                <a:lnTo>
                  <a:pt x="648" y="2368"/>
                </a:lnTo>
                <a:lnTo>
                  <a:pt x="639" y="2387"/>
                </a:lnTo>
                <a:lnTo>
                  <a:pt x="629" y="2402"/>
                </a:lnTo>
                <a:lnTo>
                  <a:pt x="622" y="2414"/>
                </a:lnTo>
                <a:lnTo>
                  <a:pt x="613" y="2424"/>
                </a:lnTo>
                <a:lnTo>
                  <a:pt x="606" y="2430"/>
                </a:lnTo>
                <a:lnTo>
                  <a:pt x="600" y="2435"/>
                </a:lnTo>
                <a:lnTo>
                  <a:pt x="595" y="2438"/>
                </a:lnTo>
                <a:lnTo>
                  <a:pt x="593" y="2439"/>
                </a:lnTo>
                <a:lnTo>
                  <a:pt x="592" y="2439"/>
                </a:lnTo>
                <a:lnTo>
                  <a:pt x="566" y="2439"/>
                </a:lnTo>
                <a:lnTo>
                  <a:pt x="543" y="2434"/>
                </a:lnTo>
                <a:lnTo>
                  <a:pt x="520" y="2423"/>
                </a:lnTo>
                <a:lnTo>
                  <a:pt x="500" y="2407"/>
                </a:lnTo>
                <a:lnTo>
                  <a:pt x="481" y="2389"/>
                </a:lnTo>
                <a:lnTo>
                  <a:pt x="464" y="2368"/>
                </a:lnTo>
                <a:lnTo>
                  <a:pt x="450" y="2346"/>
                </a:lnTo>
                <a:lnTo>
                  <a:pt x="435" y="2323"/>
                </a:lnTo>
                <a:lnTo>
                  <a:pt x="424" y="2300"/>
                </a:lnTo>
                <a:lnTo>
                  <a:pt x="415" y="2278"/>
                </a:lnTo>
                <a:lnTo>
                  <a:pt x="407" y="2258"/>
                </a:lnTo>
                <a:lnTo>
                  <a:pt x="400" y="2242"/>
                </a:lnTo>
                <a:lnTo>
                  <a:pt x="396" y="2228"/>
                </a:lnTo>
                <a:lnTo>
                  <a:pt x="393" y="2220"/>
                </a:lnTo>
                <a:lnTo>
                  <a:pt x="392" y="2217"/>
                </a:lnTo>
                <a:lnTo>
                  <a:pt x="380" y="2185"/>
                </a:lnTo>
                <a:lnTo>
                  <a:pt x="367" y="2149"/>
                </a:lnTo>
                <a:lnTo>
                  <a:pt x="355" y="2110"/>
                </a:lnTo>
                <a:lnTo>
                  <a:pt x="343" y="2071"/>
                </a:lnTo>
                <a:lnTo>
                  <a:pt x="332" y="2029"/>
                </a:lnTo>
                <a:lnTo>
                  <a:pt x="323" y="1987"/>
                </a:lnTo>
                <a:lnTo>
                  <a:pt x="312" y="1944"/>
                </a:lnTo>
                <a:lnTo>
                  <a:pt x="303" y="1901"/>
                </a:lnTo>
                <a:lnTo>
                  <a:pt x="294" y="1861"/>
                </a:lnTo>
                <a:lnTo>
                  <a:pt x="286" y="1821"/>
                </a:lnTo>
                <a:lnTo>
                  <a:pt x="279" y="1784"/>
                </a:lnTo>
                <a:lnTo>
                  <a:pt x="272" y="1750"/>
                </a:lnTo>
                <a:lnTo>
                  <a:pt x="267" y="1719"/>
                </a:lnTo>
                <a:lnTo>
                  <a:pt x="262" y="1692"/>
                </a:lnTo>
                <a:lnTo>
                  <a:pt x="259" y="1671"/>
                </a:lnTo>
                <a:lnTo>
                  <a:pt x="256" y="1655"/>
                </a:lnTo>
                <a:lnTo>
                  <a:pt x="255" y="1644"/>
                </a:lnTo>
                <a:lnTo>
                  <a:pt x="253" y="1640"/>
                </a:lnTo>
                <a:lnTo>
                  <a:pt x="246" y="1598"/>
                </a:lnTo>
                <a:lnTo>
                  <a:pt x="240" y="1555"/>
                </a:lnTo>
                <a:lnTo>
                  <a:pt x="236" y="1514"/>
                </a:lnTo>
                <a:lnTo>
                  <a:pt x="234" y="1477"/>
                </a:lnTo>
                <a:lnTo>
                  <a:pt x="232" y="1442"/>
                </a:lnTo>
                <a:lnTo>
                  <a:pt x="230" y="1411"/>
                </a:lnTo>
                <a:lnTo>
                  <a:pt x="229" y="1385"/>
                </a:lnTo>
                <a:lnTo>
                  <a:pt x="229" y="1363"/>
                </a:lnTo>
                <a:lnTo>
                  <a:pt x="230" y="1347"/>
                </a:lnTo>
                <a:lnTo>
                  <a:pt x="230" y="1337"/>
                </a:lnTo>
                <a:lnTo>
                  <a:pt x="230" y="1334"/>
                </a:lnTo>
                <a:lnTo>
                  <a:pt x="218" y="1279"/>
                </a:lnTo>
                <a:lnTo>
                  <a:pt x="205" y="1228"/>
                </a:lnTo>
                <a:lnTo>
                  <a:pt x="192" y="1182"/>
                </a:lnTo>
                <a:lnTo>
                  <a:pt x="180" y="1142"/>
                </a:lnTo>
                <a:lnTo>
                  <a:pt x="169" y="1106"/>
                </a:lnTo>
                <a:lnTo>
                  <a:pt x="158" y="1075"/>
                </a:lnTo>
                <a:lnTo>
                  <a:pt x="149" y="1050"/>
                </a:lnTo>
                <a:lnTo>
                  <a:pt x="142" y="1029"/>
                </a:lnTo>
                <a:lnTo>
                  <a:pt x="136" y="1015"/>
                </a:lnTo>
                <a:lnTo>
                  <a:pt x="132" y="1006"/>
                </a:lnTo>
                <a:lnTo>
                  <a:pt x="131" y="1004"/>
                </a:lnTo>
                <a:lnTo>
                  <a:pt x="102" y="939"/>
                </a:lnTo>
                <a:lnTo>
                  <a:pt x="77" y="879"/>
                </a:lnTo>
                <a:lnTo>
                  <a:pt x="57" y="822"/>
                </a:lnTo>
                <a:lnTo>
                  <a:pt x="41" y="769"/>
                </a:lnTo>
                <a:lnTo>
                  <a:pt x="29" y="722"/>
                </a:lnTo>
                <a:lnTo>
                  <a:pt x="19" y="678"/>
                </a:lnTo>
                <a:lnTo>
                  <a:pt x="11" y="641"/>
                </a:lnTo>
                <a:lnTo>
                  <a:pt x="6" y="609"/>
                </a:lnTo>
                <a:lnTo>
                  <a:pt x="2" y="584"/>
                </a:lnTo>
                <a:lnTo>
                  <a:pt x="1" y="565"/>
                </a:lnTo>
                <a:lnTo>
                  <a:pt x="0" y="555"/>
                </a:lnTo>
                <a:lnTo>
                  <a:pt x="0" y="550"/>
                </a:lnTo>
                <a:lnTo>
                  <a:pt x="0" y="493"/>
                </a:lnTo>
                <a:lnTo>
                  <a:pt x="4" y="442"/>
                </a:lnTo>
                <a:lnTo>
                  <a:pt x="10" y="393"/>
                </a:lnTo>
                <a:lnTo>
                  <a:pt x="19" y="350"/>
                </a:lnTo>
                <a:lnTo>
                  <a:pt x="30" y="309"/>
                </a:lnTo>
                <a:lnTo>
                  <a:pt x="42" y="273"/>
                </a:lnTo>
                <a:lnTo>
                  <a:pt x="55" y="241"/>
                </a:lnTo>
                <a:lnTo>
                  <a:pt x="69" y="212"/>
                </a:lnTo>
                <a:lnTo>
                  <a:pt x="85" y="186"/>
                </a:lnTo>
                <a:lnTo>
                  <a:pt x="99" y="164"/>
                </a:lnTo>
                <a:lnTo>
                  <a:pt x="113" y="146"/>
                </a:lnTo>
                <a:lnTo>
                  <a:pt x="126" y="130"/>
                </a:lnTo>
                <a:lnTo>
                  <a:pt x="137" y="118"/>
                </a:lnTo>
                <a:lnTo>
                  <a:pt x="147" y="109"/>
                </a:lnTo>
                <a:lnTo>
                  <a:pt x="155" y="102"/>
                </a:lnTo>
                <a:lnTo>
                  <a:pt x="160" y="99"/>
                </a:lnTo>
                <a:lnTo>
                  <a:pt x="161" y="96"/>
                </a:lnTo>
                <a:lnTo>
                  <a:pt x="184" y="71"/>
                </a:lnTo>
                <a:lnTo>
                  <a:pt x="210" y="52"/>
                </a:lnTo>
                <a:lnTo>
                  <a:pt x="238" y="34"/>
                </a:lnTo>
                <a:lnTo>
                  <a:pt x="269" y="22"/>
                </a:lnTo>
                <a:lnTo>
                  <a:pt x="302" y="12"/>
                </a:lnTo>
                <a:lnTo>
                  <a:pt x="336" y="6"/>
                </a:lnTo>
                <a:lnTo>
                  <a:pt x="370" y="1"/>
                </a:lnTo>
                <a:lnTo>
                  <a:pt x="405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ko-KR" alt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Freeform 9">
            <a:extLst>
              <a:ext uri="{FF2B5EF4-FFF2-40B4-BE49-F238E27FC236}">
                <a16:creationId xmlns="" xmlns:a16="http://schemas.microsoft.com/office/drawing/2014/main" id="{A36FC5C7-E572-4138-B474-CB973039F937}"/>
              </a:ext>
            </a:extLst>
          </p:cNvPr>
          <p:cNvSpPr>
            <a:spLocks/>
          </p:cNvSpPr>
          <p:nvPr/>
        </p:nvSpPr>
        <p:spPr bwMode="auto">
          <a:xfrm>
            <a:off x="6387845" y="4594177"/>
            <a:ext cx="267340" cy="273767"/>
          </a:xfrm>
          <a:custGeom>
            <a:avLst/>
            <a:gdLst>
              <a:gd name="T0" fmla="*/ 1754 w 3785"/>
              <a:gd name="T1" fmla="*/ 114 h 3876"/>
              <a:gd name="T2" fmla="*/ 1771 w 3785"/>
              <a:gd name="T3" fmla="*/ 367 h 3876"/>
              <a:gd name="T4" fmla="*/ 1818 w 3785"/>
              <a:gd name="T5" fmla="*/ 614 h 3876"/>
              <a:gd name="T6" fmla="*/ 1902 w 3785"/>
              <a:gd name="T7" fmla="*/ 796 h 3876"/>
              <a:gd name="T8" fmla="*/ 2038 w 3785"/>
              <a:gd name="T9" fmla="*/ 858 h 3876"/>
              <a:gd name="T10" fmla="*/ 2180 w 3785"/>
              <a:gd name="T11" fmla="*/ 802 h 3876"/>
              <a:gd name="T12" fmla="*/ 2320 w 3785"/>
              <a:gd name="T13" fmla="*/ 722 h 3876"/>
              <a:gd name="T14" fmla="*/ 2609 w 3785"/>
              <a:gd name="T15" fmla="*/ 640 h 3876"/>
              <a:gd name="T16" fmla="*/ 2954 w 3785"/>
              <a:gd name="T17" fmla="*/ 674 h 3876"/>
              <a:gd name="T18" fmla="*/ 3298 w 3785"/>
              <a:gd name="T19" fmla="*/ 856 h 3876"/>
              <a:gd name="T20" fmla="*/ 3556 w 3785"/>
              <a:gd name="T21" fmla="*/ 1133 h 3876"/>
              <a:gd name="T22" fmla="*/ 3704 w 3785"/>
              <a:gd name="T23" fmla="*/ 1473 h 3876"/>
              <a:gd name="T24" fmla="*/ 3776 w 3785"/>
              <a:gd name="T25" fmla="*/ 1871 h 3876"/>
              <a:gd name="T26" fmla="*/ 3771 w 3785"/>
              <a:gd name="T27" fmla="*/ 2284 h 3876"/>
              <a:gd name="T28" fmla="*/ 3674 w 3785"/>
              <a:gd name="T29" fmla="*/ 2671 h 3876"/>
              <a:gd name="T30" fmla="*/ 3467 w 3785"/>
              <a:gd name="T31" fmla="*/ 3049 h 3876"/>
              <a:gd name="T32" fmla="*/ 3198 w 3785"/>
              <a:gd name="T33" fmla="*/ 3334 h 3876"/>
              <a:gd name="T34" fmla="*/ 2900 w 3785"/>
              <a:gd name="T35" fmla="*/ 3536 h 3876"/>
              <a:gd name="T36" fmla="*/ 2609 w 3785"/>
              <a:gd name="T37" fmla="*/ 3667 h 3876"/>
              <a:gd name="T38" fmla="*/ 2300 w 3785"/>
              <a:gd name="T39" fmla="*/ 3738 h 3876"/>
              <a:gd name="T40" fmla="*/ 1933 w 3785"/>
              <a:gd name="T41" fmla="*/ 3720 h 3876"/>
              <a:gd name="T42" fmla="*/ 1602 w 3785"/>
              <a:gd name="T43" fmla="*/ 3634 h 3876"/>
              <a:gd name="T44" fmla="*/ 1262 w 3785"/>
              <a:gd name="T45" fmla="*/ 3469 h 3876"/>
              <a:gd name="T46" fmla="*/ 913 w 3785"/>
              <a:gd name="T47" fmla="*/ 3256 h 3876"/>
              <a:gd name="T48" fmla="*/ 842 w 3785"/>
              <a:gd name="T49" fmla="*/ 3214 h 3876"/>
              <a:gd name="T50" fmla="*/ 753 w 3785"/>
              <a:gd name="T51" fmla="*/ 3174 h 3876"/>
              <a:gd name="T52" fmla="*/ 658 w 3785"/>
              <a:gd name="T53" fmla="*/ 3164 h 3876"/>
              <a:gd name="T54" fmla="*/ 571 w 3785"/>
              <a:gd name="T55" fmla="*/ 3213 h 3876"/>
              <a:gd name="T56" fmla="*/ 504 w 3785"/>
              <a:gd name="T57" fmla="*/ 3347 h 3876"/>
              <a:gd name="T58" fmla="*/ 467 w 3785"/>
              <a:gd name="T59" fmla="*/ 3596 h 3876"/>
              <a:gd name="T60" fmla="*/ 382 w 3785"/>
              <a:gd name="T61" fmla="*/ 3873 h 3876"/>
              <a:gd name="T62" fmla="*/ 16 w 3785"/>
              <a:gd name="T63" fmla="*/ 3869 h 3876"/>
              <a:gd name="T64" fmla="*/ 2 w 3785"/>
              <a:gd name="T65" fmla="*/ 3682 h 3876"/>
              <a:gd name="T66" fmla="*/ 9 w 3785"/>
              <a:gd name="T67" fmla="*/ 3413 h 3876"/>
              <a:gd name="T68" fmla="*/ 64 w 3785"/>
              <a:gd name="T69" fmla="*/ 3125 h 3876"/>
              <a:gd name="T70" fmla="*/ 182 w 3785"/>
              <a:gd name="T71" fmla="*/ 2867 h 3876"/>
              <a:gd name="T72" fmla="*/ 382 w 3785"/>
              <a:gd name="T73" fmla="*/ 2689 h 3876"/>
              <a:gd name="T74" fmla="*/ 556 w 3785"/>
              <a:gd name="T75" fmla="*/ 2647 h 3876"/>
              <a:gd name="T76" fmla="*/ 714 w 3785"/>
              <a:gd name="T77" fmla="*/ 2684 h 3876"/>
              <a:gd name="T78" fmla="*/ 971 w 3785"/>
              <a:gd name="T79" fmla="*/ 2734 h 3876"/>
              <a:gd name="T80" fmla="*/ 1387 w 3785"/>
              <a:gd name="T81" fmla="*/ 2694 h 3876"/>
              <a:gd name="T82" fmla="*/ 1711 w 3785"/>
              <a:gd name="T83" fmla="*/ 2527 h 3876"/>
              <a:gd name="T84" fmla="*/ 1909 w 3785"/>
              <a:gd name="T85" fmla="*/ 2273 h 3876"/>
              <a:gd name="T86" fmla="*/ 1973 w 3785"/>
              <a:gd name="T87" fmla="*/ 1993 h 3876"/>
              <a:gd name="T88" fmla="*/ 1916 w 3785"/>
              <a:gd name="T89" fmla="*/ 1658 h 3876"/>
              <a:gd name="T90" fmla="*/ 1760 w 3785"/>
              <a:gd name="T91" fmla="*/ 1404 h 3876"/>
              <a:gd name="T92" fmla="*/ 1564 w 3785"/>
              <a:gd name="T93" fmla="*/ 1238 h 3876"/>
              <a:gd name="T94" fmla="*/ 1387 w 3785"/>
              <a:gd name="T95" fmla="*/ 1056 h 3876"/>
              <a:gd name="T96" fmla="*/ 1300 w 3785"/>
              <a:gd name="T97" fmla="*/ 807 h 3876"/>
              <a:gd name="T98" fmla="*/ 1260 w 3785"/>
              <a:gd name="T99" fmla="*/ 585 h 3876"/>
              <a:gd name="T100" fmla="*/ 1251 w 3785"/>
              <a:gd name="T101" fmla="*/ 485 h 3876"/>
              <a:gd name="T102" fmla="*/ 1236 w 3785"/>
              <a:gd name="T103" fmla="*/ 293 h 3876"/>
              <a:gd name="T104" fmla="*/ 1236 w 3785"/>
              <a:gd name="T105" fmla="*/ 85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785" h="3876">
                <a:moveTo>
                  <a:pt x="1245" y="0"/>
                </a:moveTo>
                <a:lnTo>
                  <a:pt x="1753" y="4"/>
                </a:lnTo>
                <a:lnTo>
                  <a:pt x="1753" y="56"/>
                </a:lnTo>
                <a:lnTo>
                  <a:pt x="1754" y="114"/>
                </a:lnTo>
                <a:lnTo>
                  <a:pt x="1756" y="174"/>
                </a:lnTo>
                <a:lnTo>
                  <a:pt x="1760" y="238"/>
                </a:lnTo>
                <a:lnTo>
                  <a:pt x="1765" y="302"/>
                </a:lnTo>
                <a:lnTo>
                  <a:pt x="1771" y="367"/>
                </a:lnTo>
                <a:lnTo>
                  <a:pt x="1780" y="433"/>
                </a:lnTo>
                <a:lnTo>
                  <a:pt x="1791" y="494"/>
                </a:lnTo>
                <a:lnTo>
                  <a:pt x="1804" y="556"/>
                </a:lnTo>
                <a:lnTo>
                  <a:pt x="1818" y="614"/>
                </a:lnTo>
                <a:lnTo>
                  <a:pt x="1836" y="669"/>
                </a:lnTo>
                <a:lnTo>
                  <a:pt x="1854" y="718"/>
                </a:lnTo>
                <a:lnTo>
                  <a:pt x="1878" y="760"/>
                </a:lnTo>
                <a:lnTo>
                  <a:pt x="1902" y="796"/>
                </a:lnTo>
                <a:lnTo>
                  <a:pt x="1931" y="825"/>
                </a:lnTo>
                <a:lnTo>
                  <a:pt x="1962" y="844"/>
                </a:lnTo>
                <a:lnTo>
                  <a:pt x="2000" y="856"/>
                </a:lnTo>
                <a:lnTo>
                  <a:pt x="2038" y="858"/>
                </a:lnTo>
                <a:lnTo>
                  <a:pt x="2076" y="851"/>
                </a:lnTo>
                <a:lnTo>
                  <a:pt x="2113" y="838"/>
                </a:lnTo>
                <a:lnTo>
                  <a:pt x="2147" y="822"/>
                </a:lnTo>
                <a:lnTo>
                  <a:pt x="2180" y="802"/>
                </a:lnTo>
                <a:lnTo>
                  <a:pt x="2211" y="782"/>
                </a:lnTo>
                <a:lnTo>
                  <a:pt x="2240" y="764"/>
                </a:lnTo>
                <a:lnTo>
                  <a:pt x="2265" y="747"/>
                </a:lnTo>
                <a:lnTo>
                  <a:pt x="2320" y="722"/>
                </a:lnTo>
                <a:lnTo>
                  <a:pt x="2384" y="696"/>
                </a:lnTo>
                <a:lnTo>
                  <a:pt x="2454" y="673"/>
                </a:lnTo>
                <a:lnTo>
                  <a:pt x="2531" y="653"/>
                </a:lnTo>
                <a:lnTo>
                  <a:pt x="2609" y="640"/>
                </a:lnTo>
                <a:lnTo>
                  <a:pt x="2693" y="633"/>
                </a:lnTo>
                <a:lnTo>
                  <a:pt x="2774" y="636"/>
                </a:lnTo>
                <a:lnTo>
                  <a:pt x="2856" y="649"/>
                </a:lnTo>
                <a:lnTo>
                  <a:pt x="2954" y="674"/>
                </a:lnTo>
                <a:lnTo>
                  <a:pt x="3047" y="709"/>
                </a:lnTo>
                <a:lnTo>
                  <a:pt x="3136" y="751"/>
                </a:lnTo>
                <a:lnTo>
                  <a:pt x="3220" y="800"/>
                </a:lnTo>
                <a:lnTo>
                  <a:pt x="3298" y="856"/>
                </a:lnTo>
                <a:lnTo>
                  <a:pt x="3373" y="918"/>
                </a:lnTo>
                <a:lnTo>
                  <a:pt x="3440" y="985"/>
                </a:lnTo>
                <a:lnTo>
                  <a:pt x="3502" y="1056"/>
                </a:lnTo>
                <a:lnTo>
                  <a:pt x="3556" y="1133"/>
                </a:lnTo>
                <a:lnTo>
                  <a:pt x="3604" y="1213"/>
                </a:lnTo>
                <a:lnTo>
                  <a:pt x="3645" y="1296"/>
                </a:lnTo>
                <a:lnTo>
                  <a:pt x="3678" y="1384"/>
                </a:lnTo>
                <a:lnTo>
                  <a:pt x="3704" y="1473"/>
                </a:lnTo>
                <a:lnTo>
                  <a:pt x="3724" y="1567"/>
                </a:lnTo>
                <a:lnTo>
                  <a:pt x="3744" y="1665"/>
                </a:lnTo>
                <a:lnTo>
                  <a:pt x="3762" y="1769"/>
                </a:lnTo>
                <a:lnTo>
                  <a:pt x="3776" y="1871"/>
                </a:lnTo>
                <a:lnTo>
                  <a:pt x="3784" y="1974"/>
                </a:lnTo>
                <a:lnTo>
                  <a:pt x="3785" y="2078"/>
                </a:lnTo>
                <a:lnTo>
                  <a:pt x="3780" y="2182"/>
                </a:lnTo>
                <a:lnTo>
                  <a:pt x="3771" y="2284"/>
                </a:lnTo>
                <a:lnTo>
                  <a:pt x="3756" y="2380"/>
                </a:lnTo>
                <a:lnTo>
                  <a:pt x="3736" y="2473"/>
                </a:lnTo>
                <a:lnTo>
                  <a:pt x="3713" y="2560"/>
                </a:lnTo>
                <a:lnTo>
                  <a:pt x="3674" y="2671"/>
                </a:lnTo>
                <a:lnTo>
                  <a:pt x="3631" y="2774"/>
                </a:lnTo>
                <a:lnTo>
                  <a:pt x="3582" y="2873"/>
                </a:lnTo>
                <a:lnTo>
                  <a:pt x="3527" y="2964"/>
                </a:lnTo>
                <a:lnTo>
                  <a:pt x="3467" y="3049"/>
                </a:lnTo>
                <a:lnTo>
                  <a:pt x="3404" y="3129"/>
                </a:lnTo>
                <a:lnTo>
                  <a:pt x="3338" y="3204"/>
                </a:lnTo>
                <a:lnTo>
                  <a:pt x="3269" y="3271"/>
                </a:lnTo>
                <a:lnTo>
                  <a:pt x="3198" y="3334"/>
                </a:lnTo>
                <a:lnTo>
                  <a:pt x="3124" y="3393"/>
                </a:lnTo>
                <a:lnTo>
                  <a:pt x="3049" y="3445"/>
                </a:lnTo>
                <a:lnTo>
                  <a:pt x="2974" y="3493"/>
                </a:lnTo>
                <a:lnTo>
                  <a:pt x="2900" y="3536"/>
                </a:lnTo>
                <a:lnTo>
                  <a:pt x="2825" y="3576"/>
                </a:lnTo>
                <a:lnTo>
                  <a:pt x="2751" y="3611"/>
                </a:lnTo>
                <a:lnTo>
                  <a:pt x="2680" y="3640"/>
                </a:lnTo>
                <a:lnTo>
                  <a:pt x="2609" y="3667"/>
                </a:lnTo>
                <a:lnTo>
                  <a:pt x="2542" y="3689"/>
                </a:lnTo>
                <a:lnTo>
                  <a:pt x="2476" y="3709"/>
                </a:lnTo>
                <a:lnTo>
                  <a:pt x="2391" y="3727"/>
                </a:lnTo>
                <a:lnTo>
                  <a:pt x="2300" y="3738"/>
                </a:lnTo>
                <a:lnTo>
                  <a:pt x="2209" y="3742"/>
                </a:lnTo>
                <a:lnTo>
                  <a:pt x="2116" y="3740"/>
                </a:lnTo>
                <a:lnTo>
                  <a:pt x="2025" y="3733"/>
                </a:lnTo>
                <a:lnTo>
                  <a:pt x="1933" y="3720"/>
                </a:lnTo>
                <a:lnTo>
                  <a:pt x="1845" y="3704"/>
                </a:lnTo>
                <a:lnTo>
                  <a:pt x="1760" y="3682"/>
                </a:lnTo>
                <a:lnTo>
                  <a:pt x="1678" y="3660"/>
                </a:lnTo>
                <a:lnTo>
                  <a:pt x="1602" y="3634"/>
                </a:lnTo>
                <a:lnTo>
                  <a:pt x="1533" y="3607"/>
                </a:lnTo>
                <a:lnTo>
                  <a:pt x="1438" y="3565"/>
                </a:lnTo>
                <a:lnTo>
                  <a:pt x="1347" y="3518"/>
                </a:lnTo>
                <a:lnTo>
                  <a:pt x="1262" y="3469"/>
                </a:lnTo>
                <a:lnTo>
                  <a:pt x="1176" y="3416"/>
                </a:lnTo>
                <a:lnTo>
                  <a:pt x="1093" y="3364"/>
                </a:lnTo>
                <a:lnTo>
                  <a:pt x="1005" y="3309"/>
                </a:lnTo>
                <a:lnTo>
                  <a:pt x="913" y="3256"/>
                </a:lnTo>
                <a:lnTo>
                  <a:pt x="898" y="3247"/>
                </a:lnTo>
                <a:lnTo>
                  <a:pt x="880" y="3236"/>
                </a:lnTo>
                <a:lnTo>
                  <a:pt x="862" y="3225"/>
                </a:lnTo>
                <a:lnTo>
                  <a:pt x="842" y="3214"/>
                </a:lnTo>
                <a:lnTo>
                  <a:pt x="820" y="3204"/>
                </a:lnTo>
                <a:lnTo>
                  <a:pt x="798" y="3193"/>
                </a:lnTo>
                <a:lnTo>
                  <a:pt x="776" y="3184"/>
                </a:lnTo>
                <a:lnTo>
                  <a:pt x="753" y="3174"/>
                </a:lnTo>
                <a:lnTo>
                  <a:pt x="729" y="3167"/>
                </a:lnTo>
                <a:lnTo>
                  <a:pt x="705" y="3164"/>
                </a:lnTo>
                <a:lnTo>
                  <a:pt x="682" y="3162"/>
                </a:lnTo>
                <a:lnTo>
                  <a:pt x="658" y="3164"/>
                </a:lnTo>
                <a:lnTo>
                  <a:pt x="636" y="3169"/>
                </a:lnTo>
                <a:lnTo>
                  <a:pt x="613" y="3178"/>
                </a:lnTo>
                <a:lnTo>
                  <a:pt x="591" y="3193"/>
                </a:lnTo>
                <a:lnTo>
                  <a:pt x="571" y="3213"/>
                </a:lnTo>
                <a:lnTo>
                  <a:pt x="553" y="3236"/>
                </a:lnTo>
                <a:lnTo>
                  <a:pt x="534" y="3267"/>
                </a:lnTo>
                <a:lnTo>
                  <a:pt x="518" y="3304"/>
                </a:lnTo>
                <a:lnTo>
                  <a:pt x="504" y="3347"/>
                </a:lnTo>
                <a:lnTo>
                  <a:pt x="491" y="3396"/>
                </a:lnTo>
                <a:lnTo>
                  <a:pt x="482" y="3454"/>
                </a:lnTo>
                <a:lnTo>
                  <a:pt x="473" y="3522"/>
                </a:lnTo>
                <a:lnTo>
                  <a:pt x="467" y="3596"/>
                </a:lnTo>
                <a:lnTo>
                  <a:pt x="465" y="3680"/>
                </a:lnTo>
                <a:lnTo>
                  <a:pt x="465" y="3773"/>
                </a:lnTo>
                <a:lnTo>
                  <a:pt x="469" y="3876"/>
                </a:lnTo>
                <a:lnTo>
                  <a:pt x="382" y="3873"/>
                </a:lnTo>
                <a:lnTo>
                  <a:pt x="291" y="3865"/>
                </a:lnTo>
                <a:lnTo>
                  <a:pt x="200" y="3862"/>
                </a:lnTo>
                <a:lnTo>
                  <a:pt x="107" y="3862"/>
                </a:lnTo>
                <a:lnTo>
                  <a:pt x="16" y="3869"/>
                </a:lnTo>
                <a:lnTo>
                  <a:pt x="16" y="3840"/>
                </a:lnTo>
                <a:lnTo>
                  <a:pt x="11" y="3793"/>
                </a:lnTo>
                <a:lnTo>
                  <a:pt x="5" y="3740"/>
                </a:lnTo>
                <a:lnTo>
                  <a:pt x="2" y="3682"/>
                </a:lnTo>
                <a:lnTo>
                  <a:pt x="0" y="3618"/>
                </a:lnTo>
                <a:lnTo>
                  <a:pt x="0" y="3553"/>
                </a:lnTo>
                <a:lnTo>
                  <a:pt x="4" y="3484"/>
                </a:lnTo>
                <a:lnTo>
                  <a:pt x="9" y="3413"/>
                </a:lnTo>
                <a:lnTo>
                  <a:pt x="16" y="3342"/>
                </a:lnTo>
                <a:lnTo>
                  <a:pt x="29" y="3269"/>
                </a:lnTo>
                <a:lnTo>
                  <a:pt x="44" y="3196"/>
                </a:lnTo>
                <a:lnTo>
                  <a:pt x="64" y="3125"/>
                </a:lnTo>
                <a:lnTo>
                  <a:pt x="85" y="3056"/>
                </a:lnTo>
                <a:lnTo>
                  <a:pt x="113" y="2989"/>
                </a:lnTo>
                <a:lnTo>
                  <a:pt x="145" y="2925"/>
                </a:lnTo>
                <a:lnTo>
                  <a:pt x="182" y="2867"/>
                </a:lnTo>
                <a:lnTo>
                  <a:pt x="224" y="2813"/>
                </a:lnTo>
                <a:lnTo>
                  <a:pt x="271" y="2765"/>
                </a:lnTo>
                <a:lnTo>
                  <a:pt x="324" y="2724"/>
                </a:lnTo>
                <a:lnTo>
                  <a:pt x="382" y="2689"/>
                </a:lnTo>
                <a:lnTo>
                  <a:pt x="429" y="2667"/>
                </a:lnTo>
                <a:lnTo>
                  <a:pt x="474" y="2654"/>
                </a:lnTo>
                <a:lnTo>
                  <a:pt x="516" y="2649"/>
                </a:lnTo>
                <a:lnTo>
                  <a:pt x="556" y="2647"/>
                </a:lnTo>
                <a:lnTo>
                  <a:pt x="594" y="2653"/>
                </a:lnTo>
                <a:lnTo>
                  <a:pt x="633" y="2662"/>
                </a:lnTo>
                <a:lnTo>
                  <a:pt x="673" y="2673"/>
                </a:lnTo>
                <a:lnTo>
                  <a:pt x="714" y="2684"/>
                </a:lnTo>
                <a:lnTo>
                  <a:pt x="758" y="2698"/>
                </a:lnTo>
                <a:lnTo>
                  <a:pt x="805" y="2709"/>
                </a:lnTo>
                <a:lnTo>
                  <a:pt x="856" y="2720"/>
                </a:lnTo>
                <a:lnTo>
                  <a:pt x="971" y="2734"/>
                </a:lnTo>
                <a:lnTo>
                  <a:pt x="1082" y="2738"/>
                </a:lnTo>
                <a:lnTo>
                  <a:pt x="1189" y="2733"/>
                </a:lnTo>
                <a:lnTo>
                  <a:pt x="1291" y="2718"/>
                </a:lnTo>
                <a:lnTo>
                  <a:pt x="1387" y="2694"/>
                </a:lnTo>
                <a:lnTo>
                  <a:pt x="1478" y="2664"/>
                </a:lnTo>
                <a:lnTo>
                  <a:pt x="1562" y="2625"/>
                </a:lnTo>
                <a:lnTo>
                  <a:pt x="1640" y="2580"/>
                </a:lnTo>
                <a:lnTo>
                  <a:pt x="1711" y="2527"/>
                </a:lnTo>
                <a:lnTo>
                  <a:pt x="1773" y="2471"/>
                </a:lnTo>
                <a:lnTo>
                  <a:pt x="1827" y="2409"/>
                </a:lnTo>
                <a:lnTo>
                  <a:pt x="1873" y="2342"/>
                </a:lnTo>
                <a:lnTo>
                  <a:pt x="1909" y="2273"/>
                </a:lnTo>
                <a:lnTo>
                  <a:pt x="1931" y="2213"/>
                </a:lnTo>
                <a:lnTo>
                  <a:pt x="1947" y="2149"/>
                </a:lnTo>
                <a:lnTo>
                  <a:pt x="1962" y="2084"/>
                </a:lnTo>
                <a:lnTo>
                  <a:pt x="1973" y="1993"/>
                </a:lnTo>
                <a:lnTo>
                  <a:pt x="1971" y="1904"/>
                </a:lnTo>
                <a:lnTo>
                  <a:pt x="1962" y="1818"/>
                </a:lnTo>
                <a:lnTo>
                  <a:pt x="1942" y="1736"/>
                </a:lnTo>
                <a:lnTo>
                  <a:pt x="1916" y="1658"/>
                </a:lnTo>
                <a:lnTo>
                  <a:pt x="1884" y="1585"/>
                </a:lnTo>
                <a:lnTo>
                  <a:pt x="1845" y="1518"/>
                </a:lnTo>
                <a:lnTo>
                  <a:pt x="1804" y="1458"/>
                </a:lnTo>
                <a:lnTo>
                  <a:pt x="1760" y="1404"/>
                </a:lnTo>
                <a:lnTo>
                  <a:pt x="1714" y="1356"/>
                </a:lnTo>
                <a:lnTo>
                  <a:pt x="1669" y="1316"/>
                </a:lnTo>
                <a:lnTo>
                  <a:pt x="1618" y="1278"/>
                </a:lnTo>
                <a:lnTo>
                  <a:pt x="1564" y="1238"/>
                </a:lnTo>
                <a:lnTo>
                  <a:pt x="1513" y="1198"/>
                </a:lnTo>
                <a:lnTo>
                  <a:pt x="1464" y="1156"/>
                </a:lnTo>
                <a:lnTo>
                  <a:pt x="1422" y="1107"/>
                </a:lnTo>
                <a:lnTo>
                  <a:pt x="1387" y="1056"/>
                </a:lnTo>
                <a:lnTo>
                  <a:pt x="1358" y="1000"/>
                </a:lnTo>
                <a:lnTo>
                  <a:pt x="1334" y="938"/>
                </a:lnTo>
                <a:lnTo>
                  <a:pt x="1316" y="874"/>
                </a:lnTo>
                <a:lnTo>
                  <a:pt x="1300" y="807"/>
                </a:lnTo>
                <a:lnTo>
                  <a:pt x="1285" y="736"/>
                </a:lnTo>
                <a:lnTo>
                  <a:pt x="1273" y="664"/>
                </a:lnTo>
                <a:lnTo>
                  <a:pt x="1262" y="589"/>
                </a:lnTo>
                <a:lnTo>
                  <a:pt x="1260" y="585"/>
                </a:lnTo>
                <a:lnTo>
                  <a:pt x="1258" y="574"/>
                </a:lnTo>
                <a:lnTo>
                  <a:pt x="1256" y="553"/>
                </a:lnTo>
                <a:lnTo>
                  <a:pt x="1253" y="522"/>
                </a:lnTo>
                <a:lnTo>
                  <a:pt x="1251" y="485"/>
                </a:lnTo>
                <a:lnTo>
                  <a:pt x="1247" y="442"/>
                </a:lnTo>
                <a:lnTo>
                  <a:pt x="1244" y="394"/>
                </a:lnTo>
                <a:lnTo>
                  <a:pt x="1240" y="345"/>
                </a:lnTo>
                <a:lnTo>
                  <a:pt x="1236" y="293"/>
                </a:lnTo>
                <a:lnTo>
                  <a:pt x="1234" y="238"/>
                </a:lnTo>
                <a:lnTo>
                  <a:pt x="1234" y="185"/>
                </a:lnTo>
                <a:lnTo>
                  <a:pt x="1234" y="134"/>
                </a:lnTo>
                <a:lnTo>
                  <a:pt x="1236" y="85"/>
                </a:lnTo>
                <a:lnTo>
                  <a:pt x="1240" y="40"/>
                </a:lnTo>
                <a:lnTo>
                  <a:pt x="1245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ko-KR" altLang="en-US" sz="2000"/>
          </a:p>
        </p:txBody>
      </p:sp>
      <p:sp>
        <p:nvSpPr>
          <p:cNvPr id="47" name="Rectangle 1">
            <a:extLst>
              <a:ext uri="{FF2B5EF4-FFF2-40B4-BE49-F238E27FC236}">
                <a16:creationId xmlns="" xmlns:a16="http://schemas.microsoft.com/office/drawing/2014/main" id="{435F224E-80DE-45DD-B7EB-EF15FA7DA40A}"/>
              </a:ext>
            </a:extLst>
          </p:cNvPr>
          <p:cNvSpPr/>
          <p:nvPr/>
        </p:nvSpPr>
        <p:spPr>
          <a:xfrm>
            <a:off x="8837672" y="2398721"/>
            <a:ext cx="241247" cy="239776"/>
          </a:xfrm>
          <a:custGeom>
            <a:avLst/>
            <a:gdLst/>
            <a:ahLst/>
            <a:cxnLst/>
            <a:rect l="l" t="t" r="r" b="b"/>
            <a:pathLst>
              <a:path w="3984740" h="3960440">
                <a:moveTo>
                  <a:pt x="3524979" y="3362640"/>
                </a:moveTo>
                <a:cubicBezTo>
                  <a:pt x="3498469" y="3362640"/>
                  <a:pt x="3476978" y="3384131"/>
                  <a:pt x="3476978" y="3410641"/>
                </a:cubicBezTo>
                <a:lnTo>
                  <a:pt x="3476978" y="3602639"/>
                </a:lnTo>
                <a:cubicBezTo>
                  <a:pt x="3476978" y="3629149"/>
                  <a:pt x="3498469" y="3650640"/>
                  <a:pt x="3524979" y="3650640"/>
                </a:cubicBezTo>
                <a:lnTo>
                  <a:pt x="3716977" y="3650640"/>
                </a:lnTo>
                <a:cubicBezTo>
                  <a:pt x="3743487" y="3650640"/>
                  <a:pt x="3764978" y="3629149"/>
                  <a:pt x="3764978" y="3602639"/>
                </a:cubicBezTo>
                <a:lnTo>
                  <a:pt x="3764978" y="3410641"/>
                </a:lnTo>
                <a:cubicBezTo>
                  <a:pt x="3764978" y="3384131"/>
                  <a:pt x="3743487" y="3362640"/>
                  <a:pt x="3716977" y="3362640"/>
                </a:cubicBezTo>
                <a:close/>
                <a:moveTo>
                  <a:pt x="650690" y="3362640"/>
                </a:moveTo>
                <a:cubicBezTo>
                  <a:pt x="624180" y="3362640"/>
                  <a:pt x="602689" y="3384131"/>
                  <a:pt x="602689" y="3410641"/>
                </a:cubicBezTo>
                <a:lnTo>
                  <a:pt x="602689" y="3602639"/>
                </a:lnTo>
                <a:cubicBezTo>
                  <a:pt x="602689" y="3629149"/>
                  <a:pt x="624180" y="3650640"/>
                  <a:pt x="650690" y="3650640"/>
                </a:cubicBezTo>
                <a:lnTo>
                  <a:pt x="842688" y="3650640"/>
                </a:lnTo>
                <a:cubicBezTo>
                  <a:pt x="869198" y="3650640"/>
                  <a:pt x="890689" y="3629149"/>
                  <a:pt x="890689" y="3602639"/>
                </a:cubicBezTo>
                <a:lnTo>
                  <a:pt x="890689" y="3410641"/>
                </a:lnTo>
                <a:cubicBezTo>
                  <a:pt x="890689" y="3384131"/>
                  <a:pt x="869198" y="3362640"/>
                  <a:pt x="842688" y="3362640"/>
                </a:cubicBezTo>
                <a:close/>
                <a:moveTo>
                  <a:pt x="3086046" y="3362639"/>
                </a:moveTo>
                <a:cubicBezTo>
                  <a:pt x="3059536" y="3362639"/>
                  <a:pt x="3038045" y="3384130"/>
                  <a:pt x="3038045" y="3410640"/>
                </a:cubicBezTo>
                <a:lnTo>
                  <a:pt x="3038045" y="3602638"/>
                </a:lnTo>
                <a:cubicBezTo>
                  <a:pt x="3038045" y="3629148"/>
                  <a:pt x="3059536" y="3650639"/>
                  <a:pt x="3086046" y="3650639"/>
                </a:cubicBezTo>
                <a:lnTo>
                  <a:pt x="3278044" y="3650639"/>
                </a:lnTo>
                <a:cubicBezTo>
                  <a:pt x="3304554" y="3650639"/>
                  <a:pt x="3326045" y="3629148"/>
                  <a:pt x="3326045" y="3602638"/>
                </a:cubicBezTo>
                <a:lnTo>
                  <a:pt x="3326045" y="3410640"/>
                </a:lnTo>
                <a:cubicBezTo>
                  <a:pt x="3326045" y="3384130"/>
                  <a:pt x="3304554" y="3362639"/>
                  <a:pt x="3278044" y="3362639"/>
                </a:cubicBezTo>
                <a:close/>
                <a:moveTo>
                  <a:pt x="211757" y="3362639"/>
                </a:moveTo>
                <a:cubicBezTo>
                  <a:pt x="185247" y="3362639"/>
                  <a:pt x="163756" y="3384130"/>
                  <a:pt x="163756" y="3410640"/>
                </a:cubicBezTo>
                <a:lnTo>
                  <a:pt x="163756" y="3602638"/>
                </a:lnTo>
                <a:cubicBezTo>
                  <a:pt x="163756" y="3629148"/>
                  <a:pt x="185247" y="3650639"/>
                  <a:pt x="211757" y="3650639"/>
                </a:cubicBezTo>
                <a:lnTo>
                  <a:pt x="403755" y="3650639"/>
                </a:lnTo>
                <a:cubicBezTo>
                  <a:pt x="430265" y="3650639"/>
                  <a:pt x="451756" y="3629148"/>
                  <a:pt x="451756" y="3602638"/>
                </a:cubicBezTo>
                <a:lnTo>
                  <a:pt x="451756" y="3410640"/>
                </a:lnTo>
                <a:cubicBezTo>
                  <a:pt x="451756" y="3384130"/>
                  <a:pt x="430265" y="3362639"/>
                  <a:pt x="403755" y="3362639"/>
                </a:cubicBezTo>
                <a:close/>
                <a:moveTo>
                  <a:pt x="1716487" y="2922775"/>
                </a:moveTo>
                <a:lnTo>
                  <a:pt x="1716487" y="3786871"/>
                </a:lnTo>
                <a:lnTo>
                  <a:pt x="2220543" y="3786871"/>
                </a:lnTo>
                <a:lnTo>
                  <a:pt x="2220543" y="2922775"/>
                </a:lnTo>
                <a:close/>
                <a:moveTo>
                  <a:pt x="3524979" y="2889857"/>
                </a:moveTo>
                <a:cubicBezTo>
                  <a:pt x="3498469" y="2889857"/>
                  <a:pt x="3476978" y="2911348"/>
                  <a:pt x="3476978" y="2937858"/>
                </a:cubicBezTo>
                <a:lnTo>
                  <a:pt x="3476978" y="3129856"/>
                </a:lnTo>
                <a:cubicBezTo>
                  <a:pt x="3476978" y="3156366"/>
                  <a:pt x="3498469" y="3177857"/>
                  <a:pt x="3524979" y="3177857"/>
                </a:cubicBezTo>
                <a:lnTo>
                  <a:pt x="3716977" y="3177857"/>
                </a:lnTo>
                <a:cubicBezTo>
                  <a:pt x="3743487" y="3177857"/>
                  <a:pt x="3764978" y="3156366"/>
                  <a:pt x="3764978" y="3129856"/>
                </a:cubicBezTo>
                <a:lnTo>
                  <a:pt x="3764978" y="2937858"/>
                </a:lnTo>
                <a:cubicBezTo>
                  <a:pt x="3764978" y="2911348"/>
                  <a:pt x="3743487" y="2889857"/>
                  <a:pt x="3716977" y="2889857"/>
                </a:cubicBezTo>
                <a:close/>
                <a:moveTo>
                  <a:pt x="650690" y="2889857"/>
                </a:moveTo>
                <a:cubicBezTo>
                  <a:pt x="624180" y="2889857"/>
                  <a:pt x="602689" y="2911348"/>
                  <a:pt x="602689" y="2937858"/>
                </a:cubicBezTo>
                <a:lnTo>
                  <a:pt x="602689" y="3129856"/>
                </a:lnTo>
                <a:cubicBezTo>
                  <a:pt x="602689" y="3156366"/>
                  <a:pt x="624180" y="3177857"/>
                  <a:pt x="650690" y="3177857"/>
                </a:cubicBezTo>
                <a:lnTo>
                  <a:pt x="842688" y="3177857"/>
                </a:lnTo>
                <a:cubicBezTo>
                  <a:pt x="869198" y="3177857"/>
                  <a:pt x="890689" y="3156366"/>
                  <a:pt x="890689" y="3129856"/>
                </a:cubicBezTo>
                <a:lnTo>
                  <a:pt x="890689" y="2937858"/>
                </a:lnTo>
                <a:cubicBezTo>
                  <a:pt x="890689" y="2911348"/>
                  <a:pt x="869198" y="2889857"/>
                  <a:pt x="842688" y="2889857"/>
                </a:cubicBezTo>
                <a:close/>
                <a:moveTo>
                  <a:pt x="3086046" y="2889856"/>
                </a:moveTo>
                <a:cubicBezTo>
                  <a:pt x="3059536" y="2889856"/>
                  <a:pt x="3038045" y="2911347"/>
                  <a:pt x="3038045" y="2937857"/>
                </a:cubicBezTo>
                <a:lnTo>
                  <a:pt x="3038045" y="3129855"/>
                </a:lnTo>
                <a:cubicBezTo>
                  <a:pt x="3038045" y="3156365"/>
                  <a:pt x="3059536" y="3177856"/>
                  <a:pt x="3086046" y="3177856"/>
                </a:cubicBezTo>
                <a:lnTo>
                  <a:pt x="3278044" y="3177856"/>
                </a:lnTo>
                <a:cubicBezTo>
                  <a:pt x="3304554" y="3177856"/>
                  <a:pt x="3326045" y="3156365"/>
                  <a:pt x="3326045" y="3129855"/>
                </a:cubicBezTo>
                <a:lnTo>
                  <a:pt x="3326045" y="2937857"/>
                </a:lnTo>
                <a:cubicBezTo>
                  <a:pt x="3326045" y="2911347"/>
                  <a:pt x="3304554" y="2889856"/>
                  <a:pt x="3278044" y="2889856"/>
                </a:cubicBezTo>
                <a:close/>
                <a:moveTo>
                  <a:pt x="211757" y="2889856"/>
                </a:moveTo>
                <a:cubicBezTo>
                  <a:pt x="185247" y="2889856"/>
                  <a:pt x="163756" y="2911347"/>
                  <a:pt x="163756" y="2937857"/>
                </a:cubicBezTo>
                <a:lnTo>
                  <a:pt x="163756" y="3129855"/>
                </a:lnTo>
                <a:cubicBezTo>
                  <a:pt x="163756" y="3156365"/>
                  <a:pt x="185247" y="3177856"/>
                  <a:pt x="211757" y="3177856"/>
                </a:cubicBezTo>
                <a:lnTo>
                  <a:pt x="403755" y="3177856"/>
                </a:lnTo>
                <a:cubicBezTo>
                  <a:pt x="430265" y="3177856"/>
                  <a:pt x="451756" y="3156365"/>
                  <a:pt x="451756" y="3129855"/>
                </a:cubicBezTo>
                <a:lnTo>
                  <a:pt x="451756" y="2937857"/>
                </a:lnTo>
                <a:cubicBezTo>
                  <a:pt x="451756" y="2911347"/>
                  <a:pt x="430265" y="2889856"/>
                  <a:pt x="403755" y="2889856"/>
                </a:cubicBezTo>
                <a:close/>
                <a:moveTo>
                  <a:pt x="3524979" y="2417074"/>
                </a:moveTo>
                <a:cubicBezTo>
                  <a:pt x="3498469" y="2417074"/>
                  <a:pt x="3476978" y="2438565"/>
                  <a:pt x="3476978" y="2465075"/>
                </a:cubicBezTo>
                <a:lnTo>
                  <a:pt x="3476978" y="2657073"/>
                </a:lnTo>
                <a:cubicBezTo>
                  <a:pt x="3476978" y="2683583"/>
                  <a:pt x="3498469" y="2705074"/>
                  <a:pt x="3524979" y="2705074"/>
                </a:cubicBezTo>
                <a:lnTo>
                  <a:pt x="3716977" y="2705074"/>
                </a:lnTo>
                <a:cubicBezTo>
                  <a:pt x="3743487" y="2705074"/>
                  <a:pt x="3764978" y="2683583"/>
                  <a:pt x="3764978" y="2657073"/>
                </a:cubicBezTo>
                <a:lnTo>
                  <a:pt x="3764978" y="2465075"/>
                </a:lnTo>
                <a:cubicBezTo>
                  <a:pt x="3764978" y="2438565"/>
                  <a:pt x="3743487" y="2417074"/>
                  <a:pt x="3716977" y="2417074"/>
                </a:cubicBezTo>
                <a:close/>
                <a:moveTo>
                  <a:pt x="650690" y="2417074"/>
                </a:moveTo>
                <a:cubicBezTo>
                  <a:pt x="624180" y="2417074"/>
                  <a:pt x="602689" y="2438565"/>
                  <a:pt x="602689" y="2465075"/>
                </a:cubicBezTo>
                <a:lnTo>
                  <a:pt x="602689" y="2657073"/>
                </a:lnTo>
                <a:cubicBezTo>
                  <a:pt x="602689" y="2683583"/>
                  <a:pt x="624180" y="2705074"/>
                  <a:pt x="650690" y="2705074"/>
                </a:cubicBezTo>
                <a:lnTo>
                  <a:pt x="842688" y="2705074"/>
                </a:lnTo>
                <a:cubicBezTo>
                  <a:pt x="869198" y="2705074"/>
                  <a:pt x="890689" y="2683583"/>
                  <a:pt x="890689" y="2657073"/>
                </a:cubicBezTo>
                <a:lnTo>
                  <a:pt x="890689" y="2465075"/>
                </a:lnTo>
                <a:cubicBezTo>
                  <a:pt x="890689" y="2438565"/>
                  <a:pt x="869198" y="2417074"/>
                  <a:pt x="842688" y="2417074"/>
                </a:cubicBezTo>
                <a:close/>
                <a:moveTo>
                  <a:pt x="3086046" y="2417073"/>
                </a:moveTo>
                <a:cubicBezTo>
                  <a:pt x="3059536" y="2417073"/>
                  <a:pt x="3038045" y="2438564"/>
                  <a:pt x="3038045" y="2465074"/>
                </a:cubicBezTo>
                <a:lnTo>
                  <a:pt x="3038045" y="2657072"/>
                </a:lnTo>
                <a:cubicBezTo>
                  <a:pt x="3038045" y="2683582"/>
                  <a:pt x="3059536" y="2705073"/>
                  <a:pt x="3086046" y="2705073"/>
                </a:cubicBezTo>
                <a:lnTo>
                  <a:pt x="3278044" y="2705073"/>
                </a:lnTo>
                <a:cubicBezTo>
                  <a:pt x="3304554" y="2705073"/>
                  <a:pt x="3326045" y="2683582"/>
                  <a:pt x="3326045" y="2657072"/>
                </a:cubicBezTo>
                <a:lnTo>
                  <a:pt x="3326045" y="2465074"/>
                </a:lnTo>
                <a:cubicBezTo>
                  <a:pt x="3326045" y="2438564"/>
                  <a:pt x="3304554" y="2417073"/>
                  <a:pt x="3278044" y="2417073"/>
                </a:cubicBezTo>
                <a:close/>
                <a:moveTo>
                  <a:pt x="211757" y="2417073"/>
                </a:moveTo>
                <a:cubicBezTo>
                  <a:pt x="185247" y="2417073"/>
                  <a:pt x="163756" y="2438564"/>
                  <a:pt x="163756" y="2465074"/>
                </a:cubicBezTo>
                <a:lnTo>
                  <a:pt x="163756" y="2657072"/>
                </a:lnTo>
                <a:cubicBezTo>
                  <a:pt x="163756" y="2683582"/>
                  <a:pt x="185247" y="2705073"/>
                  <a:pt x="211757" y="2705073"/>
                </a:cubicBezTo>
                <a:lnTo>
                  <a:pt x="403755" y="2705073"/>
                </a:lnTo>
                <a:cubicBezTo>
                  <a:pt x="430265" y="2705073"/>
                  <a:pt x="451756" y="2683582"/>
                  <a:pt x="451756" y="2657072"/>
                </a:cubicBezTo>
                <a:lnTo>
                  <a:pt x="451756" y="2465074"/>
                </a:lnTo>
                <a:cubicBezTo>
                  <a:pt x="451756" y="2438564"/>
                  <a:pt x="430265" y="2417073"/>
                  <a:pt x="403755" y="2417073"/>
                </a:cubicBezTo>
                <a:close/>
                <a:moveTo>
                  <a:pt x="1872516" y="2415464"/>
                </a:moveTo>
                <a:cubicBezTo>
                  <a:pt x="1846006" y="2415464"/>
                  <a:pt x="1824515" y="2436955"/>
                  <a:pt x="1824515" y="2463465"/>
                </a:cubicBezTo>
                <a:lnTo>
                  <a:pt x="1824515" y="2655463"/>
                </a:lnTo>
                <a:cubicBezTo>
                  <a:pt x="1824515" y="2681973"/>
                  <a:pt x="1846006" y="2703464"/>
                  <a:pt x="1872516" y="2703464"/>
                </a:cubicBezTo>
                <a:lnTo>
                  <a:pt x="2064514" y="2703464"/>
                </a:lnTo>
                <a:cubicBezTo>
                  <a:pt x="2091024" y="2703464"/>
                  <a:pt x="2112515" y="2681973"/>
                  <a:pt x="2112515" y="2655463"/>
                </a:cubicBezTo>
                <a:lnTo>
                  <a:pt x="2112515" y="2463465"/>
                </a:lnTo>
                <a:cubicBezTo>
                  <a:pt x="2112515" y="2436955"/>
                  <a:pt x="2091024" y="2415464"/>
                  <a:pt x="2064514" y="2415464"/>
                </a:cubicBezTo>
                <a:close/>
                <a:moveTo>
                  <a:pt x="2324630" y="2415463"/>
                </a:moveTo>
                <a:cubicBezTo>
                  <a:pt x="2298120" y="2415463"/>
                  <a:pt x="2276629" y="2436954"/>
                  <a:pt x="2276629" y="2463464"/>
                </a:cubicBezTo>
                <a:lnTo>
                  <a:pt x="2276629" y="2655462"/>
                </a:lnTo>
                <a:cubicBezTo>
                  <a:pt x="2276629" y="2681972"/>
                  <a:pt x="2298120" y="2703463"/>
                  <a:pt x="2324630" y="2703463"/>
                </a:cubicBezTo>
                <a:lnTo>
                  <a:pt x="2516628" y="2703463"/>
                </a:lnTo>
                <a:cubicBezTo>
                  <a:pt x="2543138" y="2703463"/>
                  <a:pt x="2564629" y="2681972"/>
                  <a:pt x="2564629" y="2655462"/>
                </a:cubicBezTo>
                <a:lnTo>
                  <a:pt x="2564629" y="2463464"/>
                </a:lnTo>
                <a:cubicBezTo>
                  <a:pt x="2564629" y="2436954"/>
                  <a:pt x="2543138" y="2415463"/>
                  <a:pt x="2516628" y="2415463"/>
                </a:cubicBezTo>
                <a:close/>
                <a:moveTo>
                  <a:pt x="1433583" y="2415463"/>
                </a:moveTo>
                <a:cubicBezTo>
                  <a:pt x="1407073" y="2415463"/>
                  <a:pt x="1385582" y="2436954"/>
                  <a:pt x="1385582" y="2463464"/>
                </a:cubicBezTo>
                <a:lnTo>
                  <a:pt x="1385582" y="2655462"/>
                </a:lnTo>
                <a:cubicBezTo>
                  <a:pt x="1385582" y="2681972"/>
                  <a:pt x="1407073" y="2703463"/>
                  <a:pt x="1433583" y="2703463"/>
                </a:cubicBezTo>
                <a:lnTo>
                  <a:pt x="1625581" y="2703463"/>
                </a:lnTo>
                <a:cubicBezTo>
                  <a:pt x="1652091" y="2703463"/>
                  <a:pt x="1673582" y="2681972"/>
                  <a:pt x="1673582" y="2655462"/>
                </a:cubicBezTo>
                <a:lnTo>
                  <a:pt x="1673582" y="2463464"/>
                </a:lnTo>
                <a:cubicBezTo>
                  <a:pt x="1673582" y="2436954"/>
                  <a:pt x="1652091" y="2415463"/>
                  <a:pt x="1625581" y="2415463"/>
                </a:cubicBezTo>
                <a:close/>
                <a:moveTo>
                  <a:pt x="3524979" y="1944291"/>
                </a:moveTo>
                <a:cubicBezTo>
                  <a:pt x="3498469" y="1944291"/>
                  <a:pt x="3476978" y="1965782"/>
                  <a:pt x="3476978" y="1992292"/>
                </a:cubicBezTo>
                <a:lnTo>
                  <a:pt x="3476978" y="2184290"/>
                </a:lnTo>
                <a:cubicBezTo>
                  <a:pt x="3476978" y="2210800"/>
                  <a:pt x="3498469" y="2232291"/>
                  <a:pt x="3524979" y="2232291"/>
                </a:cubicBezTo>
                <a:lnTo>
                  <a:pt x="3716977" y="2232291"/>
                </a:lnTo>
                <a:cubicBezTo>
                  <a:pt x="3743487" y="2232291"/>
                  <a:pt x="3764978" y="2210800"/>
                  <a:pt x="3764978" y="2184290"/>
                </a:cubicBezTo>
                <a:lnTo>
                  <a:pt x="3764978" y="1992292"/>
                </a:lnTo>
                <a:cubicBezTo>
                  <a:pt x="3764978" y="1965782"/>
                  <a:pt x="3743487" y="1944291"/>
                  <a:pt x="3716977" y="1944291"/>
                </a:cubicBezTo>
                <a:close/>
                <a:moveTo>
                  <a:pt x="650690" y="1944291"/>
                </a:moveTo>
                <a:cubicBezTo>
                  <a:pt x="624180" y="1944291"/>
                  <a:pt x="602689" y="1965782"/>
                  <a:pt x="602689" y="1992292"/>
                </a:cubicBezTo>
                <a:lnTo>
                  <a:pt x="602689" y="2184290"/>
                </a:lnTo>
                <a:cubicBezTo>
                  <a:pt x="602689" y="2210800"/>
                  <a:pt x="624180" y="2232291"/>
                  <a:pt x="650690" y="2232291"/>
                </a:cubicBezTo>
                <a:lnTo>
                  <a:pt x="842688" y="2232291"/>
                </a:lnTo>
                <a:cubicBezTo>
                  <a:pt x="869198" y="2232291"/>
                  <a:pt x="890689" y="2210800"/>
                  <a:pt x="890689" y="2184290"/>
                </a:cubicBezTo>
                <a:lnTo>
                  <a:pt x="890689" y="1992292"/>
                </a:lnTo>
                <a:cubicBezTo>
                  <a:pt x="890689" y="1965782"/>
                  <a:pt x="869198" y="1944291"/>
                  <a:pt x="842688" y="1944291"/>
                </a:cubicBezTo>
                <a:close/>
                <a:moveTo>
                  <a:pt x="3086046" y="1944290"/>
                </a:moveTo>
                <a:cubicBezTo>
                  <a:pt x="3059536" y="1944290"/>
                  <a:pt x="3038045" y="1965781"/>
                  <a:pt x="3038045" y="1992291"/>
                </a:cubicBezTo>
                <a:lnTo>
                  <a:pt x="3038045" y="2184289"/>
                </a:lnTo>
                <a:cubicBezTo>
                  <a:pt x="3038045" y="2210799"/>
                  <a:pt x="3059536" y="2232290"/>
                  <a:pt x="3086046" y="2232290"/>
                </a:cubicBezTo>
                <a:lnTo>
                  <a:pt x="3278044" y="2232290"/>
                </a:lnTo>
                <a:cubicBezTo>
                  <a:pt x="3304554" y="2232290"/>
                  <a:pt x="3326045" y="2210799"/>
                  <a:pt x="3326045" y="2184289"/>
                </a:cubicBezTo>
                <a:lnTo>
                  <a:pt x="3326045" y="1992291"/>
                </a:lnTo>
                <a:cubicBezTo>
                  <a:pt x="3326045" y="1965781"/>
                  <a:pt x="3304554" y="1944290"/>
                  <a:pt x="3278044" y="1944290"/>
                </a:cubicBezTo>
                <a:close/>
                <a:moveTo>
                  <a:pt x="211757" y="1944290"/>
                </a:moveTo>
                <a:cubicBezTo>
                  <a:pt x="185247" y="1944290"/>
                  <a:pt x="163756" y="1965781"/>
                  <a:pt x="163756" y="1992291"/>
                </a:cubicBezTo>
                <a:lnTo>
                  <a:pt x="163756" y="2184289"/>
                </a:lnTo>
                <a:cubicBezTo>
                  <a:pt x="163756" y="2210799"/>
                  <a:pt x="185247" y="2232290"/>
                  <a:pt x="211757" y="2232290"/>
                </a:cubicBezTo>
                <a:lnTo>
                  <a:pt x="403755" y="2232290"/>
                </a:lnTo>
                <a:cubicBezTo>
                  <a:pt x="430265" y="2232290"/>
                  <a:pt x="451756" y="2210799"/>
                  <a:pt x="451756" y="2184289"/>
                </a:cubicBezTo>
                <a:lnTo>
                  <a:pt x="451756" y="1992291"/>
                </a:lnTo>
                <a:cubicBezTo>
                  <a:pt x="451756" y="1965781"/>
                  <a:pt x="430265" y="1944290"/>
                  <a:pt x="403755" y="1944290"/>
                </a:cubicBezTo>
                <a:close/>
                <a:moveTo>
                  <a:pt x="1872516" y="1944289"/>
                </a:moveTo>
                <a:cubicBezTo>
                  <a:pt x="1846006" y="1944289"/>
                  <a:pt x="1824515" y="1965780"/>
                  <a:pt x="1824515" y="1992290"/>
                </a:cubicBezTo>
                <a:lnTo>
                  <a:pt x="1824515" y="2184288"/>
                </a:lnTo>
                <a:cubicBezTo>
                  <a:pt x="1824515" y="2210798"/>
                  <a:pt x="1846006" y="2232289"/>
                  <a:pt x="1872516" y="2232289"/>
                </a:cubicBezTo>
                <a:lnTo>
                  <a:pt x="2064514" y="2232289"/>
                </a:lnTo>
                <a:cubicBezTo>
                  <a:pt x="2091024" y="2232289"/>
                  <a:pt x="2112515" y="2210798"/>
                  <a:pt x="2112515" y="2184288"/>
                </a:cubicBezTo>
                <a:lnTo>
                  <a:pt x="2112515" y="1992290"/>
                </a:lnTo>
                <a:cubicBezTo>
                  <a:pt x="2112515" y="1965780"/>
                  <a:pt x="2091024" y="1944289"/>
                  <a:pt x="2064514" y="1944289"/>
                </a:cubicBezTo>
                <a:close/>
                <a:moveTo>
                  <a:pt x="2324630" y="1944288"/>
                </a:moveTo>
                <a:cubicBezTo>
                  <a:pt x="2298120" y="1944288"/>
                  <a:pt x="2276629" y="1965779"/>
                  <a:pt x="2276629" y="1992289"/>
                </a:cubicBezTo>
                <a:lnTo>
                  <a:pt x="2276629" y="2184287"/>
                </a:lnTo>
                <a:cubicBezTo>
                  <a:pt x="2276629" y="2210797"/>
                  <a:pt x="2298120" y="2232288"/>
                  <a:pt x="2324630" y="2232288"/>
                </a:cubicBezTo>
                <a:lnTo>
                  <a:pt x="2516628" y="2232288"/>
                </a:lnTo>
                <a:cubicBezTo>
                  <a:pt x="2543138" y="2232288"/>
                  <a:pt x="2564629" y="2210797"/>
                  <a:pt x="2564629" y="2184287"/>
                </a:cubicBezTo>
                <a:lnTo>
                  <a:pt x="2564629" y="1992289"/>
                </a:lnTo>
                <a:cubicBezTo>
                  <a:pt x="2564629" y="1965779"/>
                  <a:pt x="2543138" y="1944288"/>
                  <a:pt x="2516628" y="1944288"/>
                </a:cubicBezTo>
                <a:close/>
                <a:moveTo>
                  <a:pt x="1433583" y="1944288"/>
                </a:moveTo>
                <a:cubicBezTo>
                  <a:pt x="1407073" y="1944288"/>
                  <a:pt x="1385582" y="1965779"/>
                  <a:pt x="1385582" y="1992289"/>
                </a:cubicBezTo>
                <a:lnTo>
                  <a:pt x="1385582" y="2184287"/>
                </a:lnTo>
                <a:cubicBezTo>
                  <a:pt x="1385582" y="2210797"/>
                  <a:pt x="1407073" y="2232288"/>
                  <a:pt x="1433583" y="2232288"/>
                </a:cubicBezTo>
                <a:lnTo>
                  <a:pt x="1625581" y="2232288"/>
                </a:lnTo>
                <a:cubicBezTo>
                  <a:pt x="1652091" y="2232288"/>
                  <a:pt x="1673582" y="2210797"/>
                  <a:pt x="1673582" y="2184287"/>
                </a:cubicBezTo>
                <a:lnTo>
                  <a:pt x="1673582" y="1992289"/>
                </a:lnTo>
                <a:cubicBezTo>
                  <a:pt x="1673582" y="1965779"/>
                  <a:pt x="1652091" y="1944288"/>
                  <a:pt x="1625581" y="1944288"/>
                </a:cubicBezTo>
                <a:close/>
                <a:moveTo>
                  <a:pt x="3524979" y="1471508"/>
                </a:moveTo>
                <a:cubicBezTo>
                  <a:pt x="3498469" y="1471508"/>
                  <a:pt x="3476978" y="1492999"/>
                  <a:pt x="3476978" y="1519509"/>
                </a:cubicBezTo>
                <a:lnTo>
                  <a:pt x="3476978" y="1711507"/>
                </a:lnTo>
                <a:cubicBezTo>
                  <a:pt x="3476978" y="1738017"/>
                  <a:pt x="3498469" y="1759508"/>
                  <a:pt x="3524979" y="1759508"/>
                </a:cubicBezTo>
                <a:lnTo>
                  <a:pt x="3716977" y="1759508"/>
                </a:lnTo>
                <a:cubicBezTo>
                  <a:pt x="3743487" y="1759508"/>
                  <a:pt x="3764978" y="1738017"/>
                  <a:pt x="3764978" y="1711507"/>
                </a:cubicBezTo>
                <a:lnTo>
                  <a:pt x="3764978" y="1519509"/>
                </a:lnTo>
                <a:cubicBezTo>
                  <a:pt x="3764978" y="1492999"/>
                  <a:pt x="3743487" y="1471508"/>
                  <a:pt x="3716977" y="1471508"/>
                </a:cubicBezTo>
                <a:close/>
                <a:moveTo>
                  <a:pt x="650690" y="1471508"/>
                </a:moveTo>
                <a:cubicBezTo>
                  <a:pt x="624180" y="1471508"/>
                  <a:pt x="602689" y="1492999"/>
                  <a:pt x="602689" y="1519509"/>
                </a:cubicBezTo>
                <a:lnTo>
                  <a:pt x="602689" y="1711507"/>
                </a:lnTo>
                <a:cubicBezTo>
                  <a:pt x="602689" y="1738017"/>
                  <a:pt x="624180" y="1759508"/>
                  <a:pt x="650690" y="1759508"/>
                </a:cubicBezTo>
                <a:lnTo>
                  <a:pt x="842688" y="1759508"/>
                </a:lnTo>
                <a:cubicBezTo>
                  <a:pt x="869198" y="1759508"/>
                  <a:pt x="890689" y="1738017"/>
                  <a:pt x="890689" y="1711507"/>
                </a:cubicBezTo>
                <a:lnTo>
                  <a:pt x="890689" y="1519509"/>
                </a:lnTo>
                <a:cubicBezTo>
                  <a:pt x="890689" y="1492999"/>
                  <a:pt x="869198" y="1471508"/>
                  <a:pt x="842688" y="1471508"/>
                </a:cubicBezTo>
                <a:close/>
                <a:moveTo>
                  <a:pt x="3086046" y="1471507"/>
                </a:moveTo>
                <a:cubicBezTo>
                  <a:pt x="3059536" y="1471507"/>
                  <a:pt x="3038045" y="1492998"/>
                  <a:pt x="3038045" y="1519508"/>
                </a:cubicBezTo>
                <a:lnTo>
                  <a:pt x="3038045" y="1711506"/>
                </a:lnTo>
                <a:cubicBezTo>
                  <a:pt x="3038045" y="1738016"/>
                  <a:pt x="3059536" y="1759507"/>
                  <a:pt x="3086046" y="1759507"/>
                </a:cubicBezTo>
                <a:lnTo>
                  <a:pt x="3278044" y="1759507"/>
                </a:lnTo>
                <a:cubicBezTo>
                  <a:pt x="3304554" y="1759507"/>
                  <a:pt x="3326045" y="1738016"/>
                  <a:pt x="3326045" y="1711506"/>
                </a:cubicBezTo>
                <a:lnTo>
                  <a:pt x="3326045" y="1519508"/>
                </a:lnTo>
                <a:cubicBezTo>
                  <a:pt x="3326045" y="1492998"/>
                  <a:pt x="3304554" y="1471507"/>
                  <a:pt x="3278044" y="1471507"/>
                </a:cubicBezTo>
                <a:close/>
                <a:moveTo>
                  <a:pt x="211757" y="1471507"/>
                </a:moveTo>
                <a:cubicBezTo>
                  <a:pt x="185247" y="1471507"/>
                  <a:pt x="163756" y="1492998"/>
                  <a:pt x="163756" y="1519508"/>
                </a:cubicBezTo>
                <a:lnTo>
                  <a:pt x="163756" y="1711506"/>
                </a:lnTo>
                <a:cubicBezTo>
                  <a:pt x="163756" y="1738016"/>
                  <a:pt x="185247" y="1759507"/>
                  <a:pt x="211757" y="1759507"/>
                </a:cubicBezTo>
                <a:lnTo>
                  <a:pt x="403755" y="1759507"/>
                </a:lnTo>
                <a:cubicBezTo>
                  <a:pt x="430265" y="1759507"/>
                  <a:pt x="451756" y="1738016"/>
                  <a:pt x="451756" y="1711506"/>
                </a:cubicBezTo>
                <a:lnTo>
                  <a:pt x="451756" y="1519508"/>
                </a:lnTo>
                <a:cubicBezTo>
                  <a:pt x="451756" y="1492998"/>
                  <a:pt x="430265" y="1471507"/>
                  <a:pt x="403755" y="1471507"/>
                </a:cubicBezTo>
                <a:close/>
                <a:moveTo>
                  <a:pt x="1872516" y="1471506"/>
                </a:moveTo>
                <a:cubicBezTo>
                  <a:pt x="1846006" y="1471506"/>
                  <a:pt x="1824515" y="1492997"/>
                  <a:pt x="1824515" y="1519507"/>
                </a:cubicBezTo>
                <a:lnTo>
                  <a:pt x="1824515" y="1711505"/>
                </a:lnTo>
                <a:cubicBezTo>
                  <a:pt x="1824515" y="1738015"/>
                  <a:pt x="1846006" y="1759506"/>
                  <a:pt x="1872516" y="1759506"/>
                </a:cubicBezTo>
                <a:lnTo>
                  <a:pt x="2064514" y="1759506"/>
                </a:lnTo>
                <a:cubicBezTo>
                  <a:pt x="2091024" y="1759506"/>
                  <a:pt x="2112515" y="1738015"/>
                  <a:pt x="2112515" y="1711505"/>
                </a:cubicBezTo>
                <a:lnTo>
                  <a:pt x="2112515" y="1519507"/>
                </a:lnTo>
                <a:cubicBezTo>
                  <a:pt x="2112515" y="1492997"/>
                  <a:pt x="2091024" y="1471506"/>
                  <a:pt x="2064514" y="1471506"/>
                </a:cubicBezTo>
                <a:close/>
                <a:moveTo>
                  <a:pt x="2324630" y="1471505"/>
                </a:moveTo>
                <a:cubicBezTo>
                  <a:pt x="2298120" y="1471505"/>
                  <a:pt x="2276629" y="1492996"/>
                  <a:pt x="2276629" y="1519506"/>
                </a:cubicBezTo>
                <a:lnTo>
                  <a:pt x="2276629" y="1711504"/>
                </a:lnTo>
                <a:cubicBezTo>
                  <a:pt x="2276629" y="1738014"/>
                  <a:pt x="2298120" y="1759505"/>
                  <a:pt x="2324630" y="1759505"/>
                </a:cubicBezTo>
                <a:lnTo>
                  <a:pt x="2516628" y="1759505"/>
                </a:lnTo>
                <a:cubicBezTo>
                  <a:pt x="2543138" y="1759505"/>
                  <a:pt x="2564629" y="1738014"/>
                  <a:pt x="2564629" y="1711504"/>
                </a:cubicBezTo>
                <a:lnTo>
                  <a:pt x="2564629" y="1519506"/>
                </a:lnTo>
                <a:cubicBezTo>
                  <a:pt x="2564629" y="1492996"/>
                  <a:pt x="2543138" y="1471505"/>
                  <a:pt x="2516628" y="1471505"/>
                </a:cubicBezTo>
                <a:close/>
                <a:moveTo>
                  <a:pt x="1433583" y="1471505"/>
                </a:moveTo>
                <a:cubicBezTo>
                  <a:pt x="1407073" y="1471505"/>
                  <a:pt x="1385582" y="1492996"/>
                  <a:pt x="1385582" y="1519506"/>
                </a:cubicBezTo>
                <a:lnTo>
                  <a:pt x="1385582" y="1711504"/>
                </a:lnTo>
                <a:cubicBezTo>
                  <a:pt x="1385582" y="1738014"/>
                  <a:pt x="1407073" y="1759505"/>
                  <a:pt x="1433583" y="1759505"/>
                </a:cubicBezTo>
                <a:lnTo>
                  <a:pt x="1625581" y="1759505"/>
                </a:lnTo>
                <a:cubicBezTo>
                  <a:pt x="1652091" y="1759505"/>
                  <a:pt x="1673582" y="1738014"/>
                  <a:pt x="1673582" y="1711504"/>
                </a:cubicBezTo>
                <a:lnTo>
                  <a:pt x="1673582" y="1519506"/>
                </a:lnTo>
                <a:cubicBezTo>
                  <a:pt x="1673582" y="1492996"/>
                  <a:pt x="1652091" y="1471505"/>
                  <a:pt x="1625581" y="1471505"/>
                </a:cubicBezTo>
                <a:close/>
                <a:moveTo>
                  <a:pt x="2832612" y="1192259"/>
                </a:moveTo>
                <a:lnTo>
                  <a:pt x="3984740" y="1192259"/>
                </a:lnTo>
                <a:lnTo>
                  <a:pt x="3984740" y="3960440"/>
                </a:lnTo>
                <a:lnTo>
                  <a:pt x="2832612" y="3960440"/>
                </a:lnTo>
                <a:close/>
                <a:moveTo>
                  <a:pt x="0" y="1192259"/>
                </a:moveTo>
                <a:lnTo>
                  <a:pt x="1104420" y="1192259"/>
                </a:lnTo>
                <a:lnTo>
                  <a:pt x="1104420" y="3960440"/>
                </a:lnTo>
                <a:lnTo>
                  <a:pt x="0" y="3960440"/>
                </a:lnTo>
                <a:close/>
                <a:moveTo>
                  <a:pt x="1819228" y="288032"/>
                </a:moveTo>
                <a:lnTo>
                  <a:pt x="1819228" y="590858"/>
                </a:lnTo>
                <a:lnTo>
                  <a:pt x="1516402" y="590858"/>
                </a:lnTo>
                <a:lnTo>
                  <a:pt x="1516402" y="889433"/>
                </a:lnTo>
                <a:lnTo>
                  <a:pt x="1819228" y="889433"/>
                </a:lnTo>
                <a:lnTo>
                  <a:pt x="1819228" y="1192259"/>
                </a:lnTo>
                <a:lnTo>
                  <a:pt x="2117803" y="1192259"/>
                </a:lnTo>
                <a:lnTo>
                  <a:pt x="2117803" y="889433"/>
                </a:lnTo>
                <a:lnTo>
                  <a:pt x="2420629" y="889433"/>
                </a:lnTo>
                <a:lnTo>
                  <a:pt x="2420629" y="590858"/>
                </a:lnTo>
                <a:lnTo>
                  <a:pt x="2117803" y="590858"/>
                </a:lnTo>
                <a:lnTo>
                  <a:pt x="2117803" y="288032"/>
                </a:lnTo>
                <a:close/>
                <a:moveTo>
                  <a:pt x="1201775" y="0"/>
                </a:moveTo>
                <a:lnTo>
                  <a:pt x="2735258" y="0"/>
                </a:lnTo>
                <a:lnTo>
                  <a:pt x="2735258" y="3960440"/>
                </a:lnTo>
                <a:lnTo>
                  <a:pt x="1201775" y="396044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48" name="Round Same Side Corner Rectangle 41">
            <a:extLst>
              <a:ext uri="{FF2B5EF4-FFF2-40B4-BE49-F238E27FC236}">
                <a16:creationId xmlns="" xmlns:a16="http://schemas.microsoft.com/office/drawing/2014/main" id="{8D7E3A14-59AF-4A79-BFC3-CEBB2E4FB143}"/>
              </a:ext>
            </a:extLst>
          </p:cNvPr>
          <p:cNvSpPr/>
          <p:nvPr/>
        </p:nvSpPr>
        <p:spPr>
          <a:xfrm rot="18900000">
            <a:off x="7730382" y="763354"/>
            <a:ext cx="282680" cy="281232"/>
          </a:xfrm>
          <a:custGeom>
            <a:avLst/>
            <a:gdLst/>
            <a:ahLst/>
            <a:cxnLst/>
            <a:rect l="l" t="t" r="r" b="b"/>
            <a:pathLst>
              <a:path w="5013893" h="4988198">
                <a:moveTo>
                  <a:pt x="2478390" y="2611081"/>
                </a:moveTo>
                <a:cubicBezTo>
                  <a:pt x="2457771" y="2592409"/>
                  <a:pt x="2429286" y="2580859"/>
                  <a:pt x="2397823" y="2580860"/>
                </a:cubicBezTo>
                <a:cubicBezTo>
                  <a:pt x="2334895" y="2580860"/>
                  <a:pt x="2283883" y="2627055"/>
                  <a:pt x="2283883" y="2684041"/>
                </a:cubicBezTo>
                <a:cubicBezTo>
                  <a:pt x="2283883" y="2741026"/>
                  <a:pt x="2334895" y="2787222"/>
                  <a:pt x="2397823" y="2787222"/>
                </a:cubicBezTo>
                <a:cubicBezTo>
                  <a:pt x="2460750" y="2787222"/>
                  <a:pt x="2511762" y="2741027"/>
                  <a:pt x="2511762" y="2684041"/>
                </a:cubicBezTo>
                <a:cubicBezTo>
                  <a:pt x="2511762" y="2655548"/>
                  <a:pt x="2499009" y="2629752"/>
                  <a:pt x="2478390" y="2611081"/>
                </a:cubicBezTo>
                <a:close/>
                <a:moveTo>
                  <a:pt x="3181089" y="3310648"/>
                </a:moveTo>
                <a:lnTo>
                  <a:pt x="3181089" y="4278147"/>
                </a:lnTo>
                <a:cubicBezTo>
                  <a:pt x="3181089" y="4670297"/>
                  <a:pt x="2863188" y="4988198"/>
                  <a:pt x="2471038" y="4988198"/>
                </a:cubicBezTo>
                <a:lnTo>
                  <a:pt x="2466851" y="4988198"/>
                </a:lnTo>
                <a:cubicBezTo>
                  <a:pt x="2074701" y="4988198"/>
                  <a:pt x="1756800" y="4670297"/>
                  <a:pt x="1756800" y="4278147"/>
                </a:cubicBezTo>
                <a:lnTo>
                  <a:pt x="1756800" y="3310649"/>
                </a:lnTo>
                <a:close/>
                <a:moveTo>
                  <a:pt x="2478390" y="2244919"/>
                </a:moveTo>
                <a:cubicBezTo>
                  <a:pt x="2457771" y="2226247"/>
                  <a:pt x="2429286" y="2214698"/>
                  <a:pt x="2397822" y="2214698"/>
                </a:cubicBezTo>
                <a:cubicBezTo>
                  <a:pt x="2334895" y="2214698"/>
                  <a:pt x="2283883" y="2260894"/>
                  <a:pt x="2283883" y="2317879"/>
                </a:cubicBezTo>
                <a:cubicBezTo>
                  <a:pt x="2283883" y="2374865"/>
                  <a:pt x="2334895" y="2421060"/>
                  <a:pt x="2397823" y="2421060"/>
                </a:cubicBezTo>
                <a:cubicBezTo>
                  <a:pt x="2460750" y="2421060"/>
                  <a:pt x="2511762" y="2374865"/>
                  <a:pt x="2511762" y="2317879"/>
                </a:cubicBezTo>
                <a:cubicBezTo>
                  <a:pt x="2511762" y="2289386"/>
                  <a:pt x="2499009" y="2263591"/>
                  <a:pt x="2478390" y="2244919"/>
                </a:cubicBezTo>
                <a:close/>
                <a:moveTo>
                  <a:pt x="2883802" y="2611081"/>
                </a:moveTo>
                <a:cubicBezTo>
                  <a:pt x="2863183" y="2592409"/>
                  <a:pt x="2834698" y="2580860"/>
                  <a:pt x="2803234" y="2580860"/>
                </a:cubicBezTo>
                <a:cubicBezTo>
                  <a:pt x="2740307" y="2580860"/>
                  <a:pt x="2689295" y="2627055"/>
                  <a:pt x="2689295" y="2684041"/>
                </a:cubicBezTo>
                <a:cubicBezTo>
                  <a:pt x="2689295" y="2741027"/>
                  <a:pt x="2740307" y="2787222"/>
                  <a:pt x="2803234" y="2787222"/>
                </a:cubicBezTo>
                <a:cubicBezTo>
                  <a:pt x="2866162" y="2787222"/>
                  <a:pt x="2917174" y="2741027"/>
                  <a:pt x="2917174" y="2684041"/>
                </a:cubicBezTo>
                <a:cubicBezTo>
                  <a:pt x="2917174" y="2655548"/>
                  <a:pt x="2904421" y="2629753"/>
                  <a:pt x="2883802" y="2611081"/>
                </a:cubicBezTo>
                <a:close/>
                <a:moveTo>
                  <a:pt x="2883802" y="2244919"/>
                </a:moveTo>
                <a:cubicBezTo>
                  <a:pt x="2863183" y="2226247"/>
                  <a:pt x="2834698" y="2214698"/>
                  <a:pt x="2803234" y="2214698"/>
                </a:cubicBezTo>
                <a:cubicBezTo>
                  <a:pt x="2740307" y="2214698"/>
                  <a:pt x="2689295" y="2260893"/>
                  <a:pt x="2689295" y="2317879"/>
                </a:cubicBezTo>
                <a:cubicBezTo>
                  <a:pt x="2689295" y="2374865"/>
                  <a:pt x="2740307" y="2421060"/>
                  <a:pt x="2803234" y="2421060"/>
                </a:cubicBezTo>
                <a:cubicBezTo>
                  <a:pt x="2866162" y="2421060"/>
                  <a:pt x="2917174" y="2374865"/>
                  <a:pt x="2917174" y="2317879"/>
                </a:cubicBezTo>
                <a:cubicBezTo>
                  <a:pt x="2917174" y="2289386"/>
                  <a:pt x="2904421" y="2263591"/>
                  <a:pt x="2883802" y="2244919"/>
                </a:cubicBezTo>
                <a:close/>
                <a:moveTo>
                  <a:pt x="3090277" y="2137135"/>
                </a:moveTo>
                <a:cubicBezTo>
                  <a:pt x="3115489" y="2159966"/>
                  <a:pt x="3131082" y="2191507"/>
                  <a:pt x="3131082" y="2226346"/>
                </a:cubicBezTo>
                <a:lnTo>
                  <a:pt x="3131083" y="2730981"/>
                </a:lnTo>
                <a:cubicBezTo>
                  <a:pt x="3131083" y="2800659"/>
                  <a:pt x="3068708" y="2857144"/>
                  <a:pt x="2991765" y="2857144"/>
                </a:cubicBezTo>
                <a:lnTo>
                  <a:pt x="2178629" y="2857144"/>
                </a:lnTo>
                <a:cubicBezTo>
                  <a:pt x="2101685" y="2857144"/>
                  <a:pt x="2039311" y="2800659"/>
                  <a:pt x="2039311" y="2730981"/>
                </a:cubicBezTo>
                <a:lnTo>
                  <a:pt x="2039311" y="2226346"/>
                </a:lnTo>
                <a:cubicBezTo>
                  <a:pt x="2039311" y="2156668"/>
                  <a:pt x="2101685" y="2100183"/>
                  <a:pt x="2178628" y="2100183"/>
                </a:cubicBezTo>
                <a:lnTo>
                  <a:pt x="2991765" y="2100183"/>
                </a:lnTo>
                <a:cubicBezTo>
                  <a:pt x="3030237" y="2100183"/>
                  <a:pt x="3065066" y="2114305"/>
                  <a:pt x="3090277" y="2137135"/>
                </a:cubicBezTo>
                <a:close/>
                <a:moveTo>
                  <a:pt x="3259975" y="2022388"/>
                </a:moveTo>
                <a:cubicBezTo>
                  <a:pt x="3226293" y="1991887"/>
                  <a:pt x="3179761" y="1973021"/>
                  <a:pt x="3128364" y="1973021"/>
                </a:cubicBezTo>
                <a:lnTo>
                  <a:pt x="2042028" y="1973021"/>
                </a:lnTo>
                <a:cubicBezTo>
                  <a:pt x="1939234" y="1973021"/>
                  <a:pt x="1855902" y="2048484"/>
                  <a:pt x="1855903" y="2141571"/>
                </a:cubicBezTo>
                <a:lnTo>
                  <a:pt x="1855903" y="2815756"/>
                </a:lnTo>
                <a:cubicBezTo>
                  <a:pt x="1855902" y="2908843"/>
                  <a:pt x="1939234" y="2984307"/>
                  <a:pt x="2042028" y="2984307"/>
                </a:cubicBezTo>
                <a:lnTo>
                  <a:pt x="3128364" y="2984307"/>
                </a:lnTo>
                <a:cubicBezTo>
                  <a:pt x="3231158" y="2984307"/>
                  <a:pt x="3314490" y="2908843"/>
                  <a:pt x="3314489" y="2815756"/>
                </a:cubicBezTo>
                <a:lnTo>
                  <a:pt x="3314490" y="2141572"/>
                </a:lnTo>
                <a:cubicBezTo>
                  <a:pt x="3314490" y="2095028"/>
                  <a:pt x="3293657" y="2052890"/>
                  <a:pt x="3259975" y="2022388"/>
                </a:cubicBezTo>
                <a:close/>
                <a:moveTo>
                  <a:pt x="2951580" y="207969"/>
                </a:moveTo>
                <a:cubicBezTo>
                  <a:pt x="3080074" y="336463"/>
                  <a:pt x="3159549" y="513976"/>
                  <a:pt x="3159549" y="710051"/>
                </a:cubicBezTo>
                <a:lnTo>
                  <a:pt x="3159549" y="1677549"/>
                </a:lnTo>
                <a:lnTo>
                  <a:pt x="1735260" y="1677549"/>
                </a:lnTo>
                <a:lnTo>
                  <a:pt x="1735260" y="710051"/>
                </a:lnTo>
                <a:cubicBezTo>
                  <a:pt x="1735260" y="317901"/>
                  <a:pt x="2053161" y="0"/>
                  <a:pt x="2445311" y="0"/>
                </a:cubicBezTo>
                <a:lnTo>
                  <a:pt x="2449498" y="0"/>
                </a:lnTo>
                <a:cubicBezTo>
                  <a:pt x="2645573" y="0"/>
                  <a:pt x="2823086" y="79475"/>
                  <a:pt x="2951580" y="207969"/>
                </a:cubicBezTo>
                <a:close/>
                <a:moveTo>
                  <a:pt x="4788706" y="1962817"/>
                </a:moveTo>
                <a:cubicBezTo>
                  <a:pt x="4927838" y="2088812"/>
                  <a:pt x="5013893" y="2262872"/>
                  <a:pt x="5013893" y="2455134"/>
                </a:cubicBezTo>
                <a:lnTo>
                  <a:pt x="5013893" y="2507346"/>
                </a:lnTo>
                <a:cubicBezTo>
                  <a:pt x="5013893" y="2891869"/>
                  <a:pt x="4669673" y="3203587"/>
                  <a:pt x="4245056" y="3203587"/>
                </a:cubicBezTo>
                <a:lnTo>
                  <a:pt x="768837" y="3203587"/>
                </a:lnTo>
                <a:cubicBezTo>
                  <a:pt x="344220" y="3203587"/>
                  <a:pt x="0" y="2891869"/>
                  <a:pt x="0" y="2507346"/>
                </a:cubicBezTo>
                <a:lnTo>
                  <a:pt x="0" y="2455134"/>
                </a:lnTo>
                <a:cubicBezTo>
                  <a:pt x="0" y="2070610"/>
                  <a:pt x="344220" y="1758893"/>
                  <a:pt x="768837" y="1758893"/>
                </a:cubicBezTo>
                <a:lnTo>
                  <a:pt x="4245056" y="1758893"/>
                </a:lnTo>
                <a:cubicBezTo>
                  <a:pt x="4457364" y="1758892"/>
                  <a:pt x="4649573" y="1836822"/>
                  <a:pt x="4788706" y="1962817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49" name="Donut 1">
            <a:extLst>
              <a:ext uri="{FF2B5EF4-FFF2-40B4-BE49-F238E27FC236}">
                <a16:creationId xmlns="" xmlns:a16="http://schemas.microsoft.com/office/drawing/2014/main" id="{29F83BF0-C0EC-4E8C-B207-F8FB97ECE9B1}"/>
              </a:ext>
            </a:extLst>
          </p:cNvPr>
          <p:cNvSpPr/>
          <p:nvPr/>
        </p:nvSpPr>
        <p:spPr>
          <a:xfrm>
            <a:off x="4843128" y="3423677"/>
            <a:ext cx="227358" cy="221630"/>
          </a:xfrm>
          <a:custGeom>
            <a:avLst/>
            <a:gdLst/>
            <a:ahLst/>
            <a:cxnLst/>
            <a:rect l="l" t="t" r="r" b="b"/>
            <a:pathLst>
              <a:path w="3578696" h="3488520">
                <a:moveTo>
                  <a:pt x="936104" y="2084364"/>
                </a:moveTo>
                <a:cubicBezTo>
                  <a:pt x="677606" y="2084364"/>
                  <a:pt x="468052" y="2293918"/>
                  <a:pt x="468052" y="2552416"/>
                </a:cubicBezTo>
                <a:cubicBezTo>
                  <a:pt x="468052" y="2810914"/>
                  <a:pt x="677606" y="3020468"/>
                  <a:pt x="936104" y="3020468"/>
                </a:cubicBezTo>
                <a:cubicBezTo>
                  <a:pt x="1194602" y="3020468"/>
                  <a:pt x="1404156" y="2810914"/>
                  <a:pt x="1404156" y="2552416"/>
                </a:cubicBezTo>
                <a:cubicBezTo>
                  <a:pt x="1404156" y="2293918"/>
                  <a:pt x="1194602" y="2084364"/>
                  <a:pt x="936104" y="2084364"/>
                </a:cubicBezTo>
                <a:close/>
                <a:moveTo>
                  <a:pt x="936104" y="1616312"/>
                </a:moveTo>
                <a:cubicBezTo>
                  <a:pt x="1453100" y="1616312"/>
                  <a:pt x="1872208" y="2035420"/>
                  <a:pt x="1872208" y="2552416"/>
                </a:cubicBezTo>
                <a:cubicBezTo>
                  <a:pt x="1872208" y="3069412"/>
                  <a:pt x="1453100" y="3488520"/>
                  <a:pt x="936104" y="3488520"/>
                </a:cubicBezTo>
                <a:cubicBezTo>
                  <a:pt x="419108" y="3488520"/>
                  <a:pt x="0" y="3069412"/>
                  <a:pt x="0" y="2552416"/>
                </a:cubicBezTo>
                <a:cubicBezTo>
                  <a:pt x="0" y="2035420"/>
                  <a:pt x="419108" y="1616312"/>
                  <a:pt x="936104" y="1616312"/>
                </a:cubicBezTo>
                <a:close/>
                <a:moveTo>
                  <a:pt x="2034392" y="0"/>
                </a:moveTo>
                <a:lnTo>
                  <a:pt x="3578696" y="0"/>
                </a:lnTo>
                <a:lnTo>
                  <a:pt x="3578696" y="1544304"/>
                </a:lnTo>
                <a:lnTo>
                  <a:pt x="3002547" y="1544304"/>
                </a:lnTo>
                <a:lnTo>
                  <a:pt x="3002547" y="990027"/>
                </a:lnTo>
                <a:lnTo>
                  <a:pt x="1951220" y="2041355"/>
                </a:lnTo>
                <a:lnTo>
                  <a:pt x="1512167" y="1602301"/>
                </a:lnTo>
                <a:lnTo>
                  <a:pt x="2542690" y="571779"/>
                </a:lnTo>
                <a:lnTo>
                  <a:pt x="2034392" y="571779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50" name="Rounded Rectangle 3">
            <a:extLst>
              <a:ext uri="{FF2B5EF4-FFF2-40B4-BE49-F238E27FC236}">
                <a16:creationId xmlns="" xmlns:a16="http://schemas.microsoft.com/office/drawing/2014/main" id="{53F22241-2F3A-401E-AFB9-B5AC4516EF75}"/>
              </a:ext>
            </a:extLst>
          </p:cNvPr>
          <p:cNvSpPr/>
          <p:nvPr/>
        </p:nvSpPr>
        <p:spPr>
          <a:xfrm>
            <a:off x="5286462" y="1081922"/>
            <a:ext cx="152504" cy="240143"/>
          </a:xfrm>
          <a:custGeom>
            <a:avLst/>
            <a:gdLst/>
            <a:ahLst/>
            <a:cxnLst/>
            <a:rect l="l" t="t" r="r" b="b"/>
            <a:pathLst>
              <a:path w="2518668" h="3966044">
                <a:moveTo>
                  <a:pt x="1247104" y="1675381"/>
                </a:moveTo>
                <a:cubicBezTo>
                  <a:pt x="1157133" y="1675381"/>
                  <a:pt x="1084196" y="1748460"/>
                  <a:pt x="1084196" y="1838607"/>
                </a:cubicBezTo>
                <a:lnTo>
                  <a:pt x="1084196" y="2052497"/>
                </a:lnTo>
                <a:lnTo>
                  <a:pt x="868740" y="2052497"/>
                </a:lnTo>
                <a:cubicBezTo>
                  <a:pt x="778769" y="2052497"/>
                  <a:pt x="705832" y="2125576"/>
                  <a:pt x="705832" y="2215723"/>
                </a:cubicBezTo>
                <a:lnTo>
                  <a:pt x="705832" y="2244204"/>
                </a:lnTo>
                <a:cubicBezTo>
                  <a:pt x="705832" y="2334351"/>
                  <a:pt x="778769" y="2407430"/>
                  <a:pt x="868740" y="2407430"/>
                </a:cubicBezTo>
                <a:lnTo>
                  <a:pt x="1084196" y="2407430"/>
                </a:lnTo>
                <a:lnTo>
                  <a:pt x="1084196" y="2621319"/>
                </a:lnTo>
                <a:cubicBezTo>
                  <a:pt x="1084196" y="2711466"/>
                  <a:pt x="1157133" y="2784545"/>
                  <a:pt x="1247104" y="2784545"/>
                </a:cubicBezTo>
                <a:lnTo>
                  <a:pt x="1275530" y="2784545"/>
                </a:lnTo>
                <a:cubicBezTo>
                  <a:pt x="1365501" y="2784545"/>
                  <a:pt x="1438438" y="2711466"/>
                  <a:pt x="1438438" y="2621319"/>
                </a:cubicBezTo>
                <a:lnTo>
                  <a:pt x="1438438" y="2407430"/>
                </a:lnTo>
                <a:lnTo>
                  <a:pt x="1649929" y="2407430"/>
                </a:lnTo>
                <a:cubicBezTo>
                  <a:pt x="1739900" y="2407430"/>
                  <a:pt x="1812837" y="2334351"/>
                  <a:pt x="1812837" y="2244204"/>
                </a:cubicBezTo>
                <a:lnTo>
                  <a:pt x="1812837" y="2215723"/>
                </a:lnTo>
                <a:cubicBezTo>
                  <a:pt x="1812837" y="2125576"/>
                  <a:pt x="1739900" y="2052497"/>
                  <a:pt x="1649929" y="2052497"/>
                </a:cubicBezTo>
                <a:lnTo>
                  <a:pt x="1438438" y="2052497"/>
                </a:lnTo>
                <a:lnTo>
                  <a:pt x="1438438" y="1838607"/>
                </a:lnTo>
                <a:cubicBezTo>
                  <a:pt x="1438438" y="1748460"/>
                  <a:pt x="1365501" y="1675381"/>
                  <a:pt x="1275530" y="1675381"/>
                </a:cubicBezTo>
                <a:close/>
                <a:moveTo>
                  <a:pt x="598231" y="1304672"/>
                </a:moveTo>
                <a:lnTo>
                  <a:pt x="1916472" y="1304672"/>
                </a:lnTo>
                <a:lnTo>
                  <a:pt x="1916472" y="3157943"/>
                </a:lnTo>
                <a:lnTo>
                  <a:pt x="598231" y="3157943"/>
                </a:lnTo>
                <a:close/>
                <a:moveTo>
                  <a:pt x="506487" y="1209418"/>
                </a:moveTo>
                <a:lnTo>
                  <a:pt x="506487" y="3250508"/>
                </a:lnTo>
                <a:lnTo>
                  <a:pt x="2012181" y="3250508"/>
                </a:lnTo>
                <a:lnTo>
                  <a:pt x="2012181" y="1209418"/>
                </a:lnTo>
                <a:close/>
                <a:moveTo>
                  <a:pt x="419786" y="541629"/>
                </a:moveTo>
                <a:lnTo>
                  <a:pt x="2098882" y="541629"/>
                </a:lnTo>
                <a:cubicBezTo>
                  <a:pt x="2330723" y="541629"/>
                  <a:pt x="2518668" y="725826"/>
                  <a:pt x="2518668" y="953044"/>
                </a:cubicBezTo>
                <a:lnTo>
                  <a:pt x="2518668" y="3554629"/>
                </a:lnTo>
                <a:cubicBezTo>
                  <a:pt x="2518668" y="3781847"/>
                  <a:pt x="2330723" y="3966044"/>
                  <a:pt x="2098882" y="3966044"/>
                </a:cubicBezTo>
                <a:lnTo>
                  <a:pt x="419786" y="3966044"/>
                </a:lnTo>
                <a:cubicBezTo>
                  <a:pt x="187945" y="3966044"/>
                  <a:pt x="0" y="3781847"/>
                  <a:pt x="0" y="3554629"/>
                </a:cubicBezTo>
                <a:lnTo>
                  <a:pt x="0" y="953044"/>
                </a:lnTo>
                <a:cubicBezTo>
                  <a:pt x="0" y="725826"/>
                  <a:pt x="187945" y="541629"/>
                  <a:pt x="419786" y="541629"/>
                </a:cubicBezTo>
                <a:close/>
                <a:moveTo>
                  <a:pt x="696920" y="0"/>
                </a:moveTo>
                <a:lnTo>
                  <a:pt x="1821748" y="0"/>
                </a:lnTo>
                <a:cubicBezTo>
                  <a:pt x="1869056" y="0"/>
                  <a:pt x="1907406" y="38350"/>
                  <a:pt x="1907406" y="85658"/>
                </a:cubicBezTo>
                <a:lnTo>
                  <a:pt x="1907406" y="346390"/>
                </a:lnTo>
                <a:cubicBezTo>
                  <a:pt x="1907406" y="393698"/>
                  <a:pt x="1869056" y="432048"/>
                  <a:pt x="1821748" y="432048"/>
                </a:cubicBezTo>
                <a:lnTo>
                  <a:pt x="696920" y="432048"/>
                </a:lnTo>
                <a:cubicBezTo>
                  <a:pt x="649612" y="432048"/>
                  <a:pt x="611262" y="393698"/>
                  <a:pt x="611262" y="346390"/>
                </a:cubicBezTo>
                <a:lnTo>
                  <a:pt x="611262" y="85658"/>
                </a:lnTo>
                <a:cubicBezTo>
                  <a:pt x="611262" y="38350"/>
                  <a:pt x="649612" y="0"/>
                  <a:pt x="696920" y="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51" name="Oval 3">
            <a:extLst>
              <a:ext uri="{FF2B5EF4-FFF2-40B4-BE49-F238E27FC236}">
                <a16:creationId xmlns="" xmlns:a16="http://schemas.microsoft.com/office/drawing/2014/main" id="{81394171-77CF-4D38-A27F-4540428E6D4C}"/>
              </a:ext>
            </a:extLst>
          </p:cNvPr>
          <p:cNvSpPr/>
          <p:nvPr/>
        </p:nvSpPr>
        <p:spPr>
          <a:xfrm>
            <a:off x="7947996" y="1382446"/>
            <a:ext cx="264206" cy="264206"/>
          </a:xfrm>
          <a:custGeom>
            <a:avLst/>
            <a:gdLst/>
            <a:ahLst/>
            <a:cxnLst/>
            <a:rect l="l" t="t" r="r" b="b"/>
            <a:pathLst>
              <a:path w="3888432" h="3888432">
                <a:moveTo>
                  <a:pt x="2250798" y="578107"/>
                </a:moveTo>
                <a:lnTo>
                  <a:pt x="1637760" y="578107"/>
                </a:lnTo>
                <a:lnTo>
                  <a:pt x="1637760" y="1311063"/>
                </a:lnTo>
                <a:lnTo>
                  <a:pt x="1042560" y="895535"/>
                </a:lnTo>
                <a:lnTo>
                  <a:pt x="691636" y="1398197"/>
                </a:lnTo>
                <a:lnTo>
                  <a:pt x="1405184" y="1896345"/>
                </a:lnTo>
                <a:lnTo>
                  <a:pt x="665257" y="2393266"/>
                </a:lnTo>
                <a:lnTo>
                  <a:pt x="1007039" y="2902187"/>
                </a:lnTo>
                <a:lnTo>
                  <a:pt x="1637760" y="2478608"/>
                </a:lnTo>
                <a:lnTo>
                  <a:pt x="1637760" y="3234607"/>
                </a:lnTo>
                <a:lnTo>
                  <a:pt x="2250799" y="3234607"/>
                </a:lnTo>
                <a:lnTo>
                  <a:pt x="2250798" y="2486693"/>
                </a:lnTo>
                <a:lnTo>
                  <a:pt x="2869840" y="2918864"/>
                </a:lnTo>
                <a:lnTo>
                  <a:pt x="3220762" y="2416201"/>
                </a:lnTo>
                <a:lnTo>
                  <a:pt x="2490164" y="1906150"/>
                </a:lnTo>
                <a:lnTo>
                  <a:pt x="3212367" y="1421133"/>
                </a:lnTo>
                <a:lnTo>
                  <a:pt x="2870585" y="912211"/>
                </a:lnTo>
                <a:lnTo>
                  <a:pt x="2250798" y="1328447"/>
                </a:lnTo>
                <a:close/>
                <a:moveTo>
                  <a:pt x="1944216" y="0"/>
                </a:moveTo>
                <a:cubicBezTo>
                  <a:pt x="3017977" y="0"/>
                  <a:pt x="3888432" y="870455"/>
                  <a:pt x="3888432" y="1944216"/>
                </a:cubicBezTo>
                <a:cubicBezTo>
                  <a:pt x="3888432" y="3017977"/>
                  <a:pt x="3017977" y="3888432"/>
                  <a:pt x="1944216" y="3888432"/>
                </a:cubicBezTo>
                <a:cubicBezTo>
                  <a:pt x="870455" y="3888432"/>
                  <a:pt x="0" y="3017977"/>
                  <a:pt x="0" y="1944216"/>
                </a:cubicBezTo>
                <a:cubicBezTo>
                  <a:pt x="0" y="870455"/>
                  <a:pt x="870455" y="0"/>
                  <a:pt x="1944216" y="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grpSp>
        <p:nvGrpSpPr>
          <p:cNvPr id="52" name="Group 51">
            <a:extLst>
              <a:ext uri="{FF2B5EF4-FFF2-40B4-BE49-F238E27FC236}">
                <a16:creationId xmlns="" xmlns:a16="http://schemas.microsoft.com/office/drawing/2014/main" id="{3FF5A6CF-F10B-43E4-9D52-5C70DD71CBEF}"/>
              </a:ext>
            </a:extLst>
          </p:cNvPr>
          <p:cNvGrpSpPr/>
          <p:nvPr/>
        </p:nvGrpSpPr>
        <p:grpSpPr>
          <a:xfrm>
            <a:off x="4237919" y="3900020"/>
            <a:ext cx="301072" cy="174181"/>
            <a:chOff x="2574555" y="3959226"/>
            <a:chExt cx="3941661" cy="2280393"/>
          </a:xfrm>
          <a:solidFill>
            <a:schemeClr val="bg1">
              <a:alpha val="40000"/>
            </a:schemeClr>
          </a:solidFill>
        </p:grpSpPr>
        <p:sp>
          <p:nvSpPr>
            <p:cNvPr id="53" name="Donut 81">
              <a:extLst>
                <a:ext uri="{FF2B5EF4-FFF2-40B4-BE49-F238E27FC236}">
                  <a16:creationId xmlns="" xmlns:a16="http://schemas.microsoft.com/office/drawing/2014/main" id="{9F8792C0-185A-4D5F-992C-304209372EE7}"/>
                </a:ext>
              </a:extLst>
            </p:cNvPr>
            <p:cNvSpPr/>
            <p:nvPr/>
          </p:nvSpPr>
          <p:spPr>
            <a:xfrm>
              <a:off x="2627784" y="5591547"/>
              <a:ext cx="648072" cy="648072"/>
            </a:xfrm>
            <a:prstGeom prst="don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</a:endParaRPr>
            </a:p>
          </p:txBody>
        </p:sp>
        <p:sp>
          <p:nvSpPr>
            <p:cNvPr id="54" name="Donut 82">
              <a:extLst>
                <a:ext uri="{FF2B5EF4-FFF2-40B4-BE49-F238E27FC236}">
                  <a16:creationId xmlns="" xmlns:a16="http://schemas.microsoft.com/office/drawing/2014/main" id="{D516DA40-9D93-4CEF-9484-254850E95F0B}"/>
                </a:ext>
              </a:extLst>
            </p:cNvPr>
            <p:cNvSpPr/>
            <p:nvPr/>
          </p:nvSpPr>
          <p:spPr>
            <a:xfrm>
              <a:off x="5868144" y="5591547"/>
              <a:ext cx="648072" cy="648072"/>
            </a:xfrm>
            <a:prstGeom prst="don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</a:endParaRPr>
            </a:p>
          </p:txBody>
        </p:sp>
        <p:sp>
          <p:nvSpPr>
            <p:cNvPr id="55" name="Rounded Rectangle 83">
              <a:extLst>
                <a:ext uri="{FF2B5EF4-FFF2-40B4-BE49-F238E27FC236}">
                  <a16:creationId xmlns="" xmlns:a16="http://schemas.microsoft.com/office/drawing/2014/main" id="{0F4A1D2D-1ED2-4CC8-913D-144681B6C754}"/>
                </a:ext>
              </a:extLst>
            </p:cNvPr>
            <p:cNvSpPr/>
            <p:nvPr/>
          </p:nvSpPr>
          <p:spPr>
            <a:xfrm>
              <a:off x="2883221" y="5472334"/>
              <a:ext cx="162018" cy="420204"/>
            </a:xfrm>
            <a:prstGeom prst="roundRect">
              <a:avLst>
                <a:gd name="adj" fmla="val 4410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56" name="Rounded Rectangle 84">
              <a:extLst>
                <a:ext uri="{FF2B5EF4-FFF2-40B4-BE49-F238E27FC236}">
                  <a16:creationId xmlns="" xmlns:a16="http://schemas.microsoft.com/office/drawing/2014/main" id="{0AD843CE-872F-4D2F-B076-3CBCD5CD6674}"/>
                </a:ext>
              </a:extLst>
            </p:cNvPr>
            <p:cNvSpPr/>
            <p:nvPr/>
          </p:nvSpPr>
          <p:spPr>
            <a:xfrm>
              <a:off x="6112101" y="5473128"/>
              <a:ext cx="162018" cy="398351"/>
            </a:xfrm>
            <a:prstGeom prst="roundRect">
              <a:avLst>
                <a:gd name="adj" fmla="val 4410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57" name="Rounded Rectangle 85">
              <a:extLst>
                <a:ext uri="{FF2B5EF4-FFF2-40B4-BE49-F238E27FC236}">
                  <a16:creationId xmlns="" xmlns:a16="http://schemas.microsoft.com/office/drawing/2014/main" id="{62DA36F1-6124-41F9-B2E7-C5639A0E7E23}"/>
                </a:ext>
              </a:extLst>
            </p:cNvPr>
            <p:cNvSpPr/>
            <p:nvPr/>
          </p:nvSpPr>
          <p:spPr>
            <a:xfrm rot="18199600">
              <a:off x="3368262" y="3899876"/>
              <a:ext cx="288032" cy="1875445"/>
            </a:xfrm>
            <a:prstGeom prst="roundRect">
              <a:avLst>
                <a:gd name="adj" fmla="val 3606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58" name="Rounded Rectangle 86">
              <a:extLst>
                <a:ext uri="{FF2B5EF4-FFF2-40B4-BE49-F238E27FC236}">
                  <a16:creationId xmlns="" xmlns:a16="http://schemas.microsoft.com/office/drawing/2014/main" id="{F189C91C-4584-4260-A3CA-5DAAB3D093B8}"/>
                </a:ext>
              </a:extLst>
            </p:cNvPr>
            <p:cNvSpPr/>
            <p:nvPr/>
          </p:nvSpPr>
          <p:spPr>
            <a:xfrm>
              <a:off x="6156176" y="4765811"/>
              <a:ext cx="288032" cy="755600"/>
            </a:xfrm>
            <a:prstGeom prst="roundRect">
              <a:avLst>
                <a:gd name="adj" fmla="val 3606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59" name="Rounded Rectangle 87">
              <a:extLst>
                <a:ext uri="{FF2B5EF4-FFF2-40B4-BE49-F238E27FC236}">
                  <a16:creationId xmlns="" xmlns:a16="http://schemas.microsoft.com/office/drawing/2014/main" id="{9567E93A-E476-4455-A763-1F0CF760E616}"/>
                </a:ext>
              </a:extLst>
            </p:cNvPr>
            <p:cNvSpPr/>
            <p:nvPr/>
          </p:nvSpPr>
          <p:spPr>
            <a:xfrm>
              <a:off x="2699792" y="5161371"/>
              <a:ext cx="3744416" cy="36004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60" name="Rounded Rectangle 16">
              <a:extLst>
                <a:ext uri="{FF2B5EF4-FFF2-40B4-BE49-F238E27FC236}">
                  <a16:creationId xmlns="" xmlns:a16="http://schemas.microsoft.com/office/drawing/2014/main" id="{D5C7B1EC-4FFE-403A-94BB-8BF6C5622ED0}"/>
                </a:ext>
              </a:extLst>
            </p:cNvPr>
            <p:cNvSpPr/>
            <p:nvPr/>
          </p:nvSpPr>
          <p:spPr>
            <a:xfrm>
              <a:off x="4294882" y="4509120"/>
              <a:ext cx="1801319" cy="552747"/>
            </a:xfrm>
            <a:custGeom>
              <a:avLst/>
              <a:gdLst/>
              <a:ahLst/>
              <a:cxnLst/>
              <a:rect l="l" t="t" r="r" b="b"/>
              <a:pathLst>
                <a:path w="1467163" h="377555">
                  <a:moveTo>
                    <a:pt x="115742" y="0"/>
                  </a:moveTo>
                  <a:lnTo>
                    <a:pt x="1351421" y="0"/>
                  </a:lnTo>
                  <a:cubicBezTo>
                    <a:pt x="1415344" y="0"/>
                    <a:pt x="1467163" y="51819"/>
                    <a:pt x="1467163" y="115742"/>
                  </a:cubicBezTo>
                  <a:lnTo>
                    <a:pt x="1467163" y="377555"/>
                  </a:lnTo>
                  <a:lnTo>
                    <a:pt x="0" y="377555"/>
                  </a:lnTo>
                  <a:lnTo>
                    <a:pt x="0" y="115742"/>
                  </a:lnTo>
                  <a:cubicBezTo>
                    <a:pt x="0" y="51819"/>
                    <a:pt x="51819" y="0"/>
                    <a:pt x="11574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61" name="Oval 60">
              <a:extLst>
                <a:ext uri="{FF2B5EF4-FFF2-40B4-BE49-F238E27FC236}">
                  <a16:creationId xmlns="" xmlns:a16="http://schemas.microsoft.com/office/drawing/2014/main" id="{1C06E0CA-EEC6-4F1E-BDEE-291A44D0913F}"/>
                </a:ext>
              </a:extLst>
            </p:cNvPr>
            <p:cNvSpPr/>
            <p:nvPr/>
          </p:nvSpPr>
          <p:spPr>
            <a:xfrm>
              <a:off x="3110319" y="3959226"/>
              <a:ext cx="457200" cy="457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62" name="Rounded Rectangle 19">
              <a:extLst>
                <a:ext uri="{FF2B5EF4-FFF2-40B4-BE49-F238E27FC236}">
                  <a16:creationId xmlns="" xmlns:a16="http://schemas.microsoft.com/office/drawing/2014/main" id="{0111B74F-7208-4594-B693-4D88AF96BD55}"/>
                </a:ext>
              </a:extLst>
            </p:cNvPr>
            <p:cNvSpPr/>
            <p:nvPr/>
          </p:nvSpPr>
          <p:spPr>
            <a:xfrm rot="1961904">
              <a:off x="3453236" y="4426052"/>
              <a:ext cx="946970" cy="401316"/>
            </a:xfrm>
            <a:custGeom>
              <a:avLst/>
              <a:gdLst/>
              <a:ahLst/>
              <a:cxnLst/>
              <a:rect l="l" t="t" r="r" b="b"/>
              <a:pathLst>
                <a:path w="946970" h="401316">
                  <a:moveTo>
                    <a:pt x="66114" y="94549"/>
                  </a:moveTo>
                  <a:cubicBezTo>
                    <a:pt x="80082" y="84288"/>
                    <a:pt x="96014" y="74649"/>
                    <a:pt x="113671" y="65740"/>
                  </a:cubicBezTo>
                  <a:cubicBezTo>
                    <a:pt x="137213" y="53862"/>
                    <a:pt x="163820" y="43284"/>
                    <a:pt x="192918" y="34269"/>
                  </a:cubicBezTo>
                  <a:cubicBezTo>
                    <a:pt x="262753" y="12633"/>
                    <a:pt x="346940" y="0"/>
                    <a:pt x="437561" y="0"/>
                  </a:cubicBezTo>
                  <a:lnTo>
                    <a:pt x="689345" y="0"/>
                  </a:lnTo>
                  <a:lnTo>
                    <a:pt x="946970" y="401316"/>
                  </a:lnTo>
                  <a:lnTo>
                    <a:pt x="437561" y="401315"/>
                  </a:lnTo>
                  <a:cubicBezTo>
                    <a:pt x="195904" y="401315"/>
                    <a:pt x="1" y="311478"/>
                    <a:pt x="0" y="200658"/>
                  </a:cubicBezTo>
                  <a:cubicBezTo>
                    <a:pt x="-1" y="161698"/>
                    <a:pt x="24212" y="125330"/>
                    <a:pt x="66114" y="9454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</p:grpSp>
      <p:sp>
        <p:nvSpPr>
          <p:cNvPr id="63" name="Freeform 9">
            <a:extLst>
              <a:ext uri="{FF2B5EF4-FFF2-40B4-BE49-F238E27FC236}">
                <a16:creationId xmlns="" xmlns:a16="http://schemas.microsoft.com/office/drawing/2014/main" id="{D1D7D3FA-B87E-448D-99A7-CE70E6E3530D}"/>
              </a:ext>
            </a:extLst>
          </p:cNvPr>
          <p:cNvSpPr>
            <a:spLocks noEditPoints="1"/>
          </p:cNvSpPr>
          <p:nvPr/>
        </p:nvSpPr>
        <p:spPr bwMode="auto">
          <a:xfrm>
            <a:off x="7346201" y="1144255"/>
            <a:ext cx="193542" cy="264615"/>
          </a:xfrm>
          <a:custGeom>
            <a:avLst/>
            <a:gdLst>
              <a:gd name="T0" fmla="*/ 313 w 2568"/>
              <a:gd name="T1" fmla="*/ 3691 h 3758"/>
              <a:gd name="T2" fmla="*/ 788 w 2568"/>
              <a:gd name="T3" fmla="*/ 2204 h 3758"/>
              <a:gd name="T4" fmla="*/ 1180 w 2568"/>
              <a:gd name="T5" fmla="*/ 2733 h 3758"/>
              <a:gd name="T6" fmla="*/ 760 w 2568"/>
              <a:gd name="T7" fmla="*/ 3231 h 3758"/>
              <a:gd name="T8" fmla="*/ 486 w 2568"/>
              <a:gd name="T9" fmla="*/ 3544 h 3758"/>
              <a:gd name="T10" fmla="*/ 342 w 2568"/>
              <a:gd name="T11" fmla="*/ 3669 h 3758"/>
              <a:gd name="T12" fmla="*/ 295 w 2568"/>
              <a:gd name="T13" fmla="*/ 3657 h 3758"/>
              <a:gd name="T14" fmla="*/ 220 w 2568"/>
              <a:gd name="T15" fmla="*/ 3529 h 3758"/>
              <a:gd name="T16" fmla="*/ 126 w 2568"/>
              <a:gd name="T17" fmla="*/ 3349 h 3758"/>
              <a:gd name="T18" fmla="*/ 40 w 2568"/>
              <a:gd name="T19" fmla="*/ 3153 h 3758"/>
              <a:gd name="T20" fmla="*/ 0 w 2568"/>
              <a:gd name="T21" fmla="*/ 2980 h 3758"/>
              <a:gd name="T22" fmla="*/ 49 w 2568"/>
              <a:gd name="T23" fmla="*/ 2911 h 3758"/>
              <a:gd name="T24" fmla="*/ 144 w 2568"/>
              <a:gd name="T25" fmla="*/ 2806 h 3758"/>
              <a:gd name="T26" fmla="*/ 1244 w 2568"/>
              <a:gd name="T27" fmla="*/ 0 h 3758"/>
              <a:gd name="T28" fmla="*/ 1560 w 2568"/>
              <a:gd name="T29" fmla="*/ 51 h 3758"/>
              <a:gd name="T30" fmla="*/ 1791 w 2568"/>
              <a:gd name="T31" fmla="*/ 193 h 3758"/>
              <a:gd name="T32" fmla="*/ 1957 w 2568"/>
              <a:gd name="T33" fmla="*/ 398 h 3758"/>
              <a:gd name="T34" fmla="*/ 2077 w 2568"/>
              <a:gd name="T35" fmla="*/ 642 h 3758"/>
              <a:gd name="T36" fmla="*/ 2153 w 2568"/>
              <a:gd name="T37" fmla="*/ 858 h 3758"/>
              <a:gd name="T38" fmla="*/ 2180 w 2568"/>
              <a:gd name="T39" fmla="*/ 1082 h 3758"/>
              <a:gd name="T40" fmla="*/ 2073 w 2568"/>
              <a:gd name="T41" fmla="*/ 1427 h 3758"/>
              <a:gd name="T42" fmla="*/ 1937 w 2568"/>
              <a:gd name="T43" fmla="*/ 1682 h 3758"/>
              <a:gd name="T44" fmla="*/ 1844 w 2568"/>
              <a:gd name="T45" fmla="*/ 1817 h 3758"/>
              <a:gd name="T46" fmla="*/ 1539 w 2568"/>
              <a:gd name="T47" fmla="*/ 1055 h 3758"/>
              <a:gd name="T48" fmla="*/ 1639 w 2568"/>
              <a:gd name="T49" fmla="*/ 811 h 3758"/>
              <a:gd name="T50" fmla="*/ 1442 w 2568"/>
              <a:gd name="T51" fmla="*/ 627 h 3758"/>
              <a:gd name="T52" fmla="*/ 1180 w 2568"/>
              <a:gd name="T53" fmla="*/ 606 h 3758"/>
              <a:gd name="T54" fmla="*/ 1028 w 2568"/>
              <a:gd name="T55" fmla="*/ 667 h 3758"/>
              <a:gd name="T56" fmla="*/ 953 w 2568"/>
              <a:gd name="T57" fmla="*/ 742 h 3758"/>
              <a:gd name="T58" fmla="*/ 931 w 2568"/>
              <a:gd name="T59" fmla="*/ 818 h 3758"/>
              <a:gd name="T60" fmla="*/ 968 w 2568"/>
              <a:gd name="T61" fmla="*/ 909 h 3758"/>
              <a:gd name="T62" fmla="*/ 1153 w 2568"/>
              <a:gd name="T63" fmla="*/ 1213 h 3758"/>
              <a:gd name="T64" fmla="*/ 1486 w 2568"/>
              <a:gd name="T65" fmla="*/ 1644 h 3758"/>
              <a:gd name="T66" fmla="*/ 2184 w 2568"/>
              <a:gd name="T67" fmla="*/ 2517 h 3758"/>
              <a:gd name="T68" fmla="*/ 2566 w 2568"/>
              <a:gd name="T69" fmla="*/ 3055 h 3758"/>
              <a:gd name="T70" fmla="*/ 2540 w 2568"/>
              <a:gd name="T71" fmla="*/ 3186 h 3758"/>
              <a:gd name="T72" fmla="*/ 2489 w 2568"/>
              <a:gd name="T73" fmla="*/ 3382 h 3758"/>
              <a:gd name="T74" fmla="*/ 2411 w 2568"/>
              <a:gd name="T75" fmla="*/ 3615 h 3758"/>
              <a:gd name="T76" fmla="*/ 2320 w 2568"/>
              <a:gd name="T77" fmla="*/ 3753 h 3758"/>
              <a:gd name="T78" fmla="*/ 2222 w 2568"/>
              <a:gd name="T79" fmla="*/ 3722 h 3758"/>
              <a:gd name="T80" fmla="*/ 2137 w 2568"/>
              <a:gd name="T81" fmla="*/ 3622 h 3758"/>
              <a:gd name="T82" fmla="*/ 1829 w 2568"/>
              <a:gd name="T83" fmla="*/ 3253 h 3758"/>
              <a:gd name="T84" fmla="*/ 1304 w 2568"/>
              <a:gd name="T85" fmla="*/ 2600 h 3758"/>
              <a:gd name="T86" fmla="*/ 824 w 2568"/>
              <a:gd name="T87" fmla="*/ 1957 h 3758"/>
              <a:gd name="T88" fmla="*/ 533 w 2568"/>
              <a:gd name="T89" fmla="*/ 1477 h 3758"/>
              <a:gd name="T90" fmla="*/ 433 w 2568"/>
              <a:gd name="T91" fmla="*/ 1195 h 3758"/>
              <a:gd name="T92" fmla="*/ 429 w 2568"/>
              <a:gd name="T93" fmla="*/ 880 h 3758"/>
              <a:gd name="T94" fmla="*/ 559 w 2568"/>
              <a:gd name="T95" fmla="*/ 524 h 3758"/>
              <a:gd name="T96" fmla="*/ 762 w 2568"/>
              <a:gd name="T97" fmla="*/ 231 h 3758"/>
              <a:gd name="T98" fmla="*/ 1006 w 2568"/>
              <a:gd name="T99" fmla="*/ 55 h 37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568" h="3758">
                <a:moveTo>
                  <a:pt x="313" y="3691"/>
                </a:moveTo>
                <a:lnTo>
                  <a:pt x="315" y="3695"/>
                </a:lnTo>
                <a:lnTo>
                  <a:pt x="311" y="3693"/>
                </a:lnTo>
                <a:lnTo>
                  <a:pt x="313" y="3691"/>
                </a:lnTo>
                <a:close/>
                <a:moveTo>
                  <a:pt x="711" y="2122"/>
                </a:moveTo>
                <a:lnTo>
                  <a:pt x="739" y="2142"/>
                </a:lnTo>
                <a:lnTo>
                  <a:pt x="764" y="2169"/>
                </a:lnTo>
                <a:lnTo>
                  <a:pt x="788" y="2204"/>
                </a:lnTo>
                <a:lnTo>
                  <a:pt x="809" y="2238"/>
                </a:lnTo>
                <a:lnTo>
                  <a:pt x="829" y="2271"/>
                </a:lnTo>
                <a:lnTo>
                  <a:pt x="848" y="2300"/>
                </a:lnTo>
                <a:lnTo>
                  <a:pt x="1180" y="2733"/>
                </a:lnTo>
                <a:lnTo>
                  <a:pt x="1080" y="2862"/>
                </a:lnTo>
                <a:lnTo>
                  <a:pt x="977" y="2987"/>
                </a:lnTo>
                <a:lnTo>
                  <a:pt x="868" y="3109"/>
                </a:lnTo>
                <a:lnTo>
                  <a:pt x="760" y="3231"/>
                </a:lnTo>
                <a:lnTo>
                  <a:pt x="651" y="3353"/>
                </a:lnTo>
                <a:lnTo>
                  <a:pt x="548" y="3477"/>
                </a:lnTo>
                <a:lnTo>
                  <a:pt x="520" y="3509"/>
                </a:lnTo>
                <a:lnTo>
                  <a:pt x="486" y="3544"/>
                </a:lnTo>
                <a:lnTo>
                  <a:pt x="451" y="3578"/>
                </a:lnTo>
                <a:lnTo>
                  <a:pt x="413" y="3611"/>
                </a:lnTo>
                <a:lnTo>
                  <a:pt x="377" y="3642"/>
                </a:lnTo>
                <a:lnTo>
                  <a:pt x="342" y="3669"/>
                </a:lnTo>
                <a:lnTo>
                  <a:pt x="313" y="3691"/>
                </a:lnTo>
                <a:lnTo>
                  <a:pt x="311" y="3689"/>
                </a:lnTo>
                <a:lnTo>
                  <a:pt x="306" y="3677"/>
                </a:lnTo>
                <a:lnTo>
                  <a:pt x="295" y="3657"/>
                </a:lnTo>
                <a:lnTo>
                  <a:pt x="280" y="3631"/>
                </a:lnTo>
                <a:lnTo>
                  <a:pt x="262" y="3602"/>
                </a:lnTo>
                <a:lnTo>
                  <a:pt x="242" y="3567"/>
                </a:lnTo>
                <a:lnTo>
                  <a:pt x="220" y="3529"/>
                </a:lnTo>
                <a:lnTo>
                  <a:pt x="197" y="3487"/>
                </a:lnTo>
                <a:lnTo>
                  <a:pt x="173" y="3444"/>
                </a:lnTo>
                <a:lnTo>
                  <a:pt x="149" y="3397"/>
                </a:lnTo>
                <a:lnTo>
                  <a:pt x="126" y="3349"/>
                </a:lnTo>
                <a:lnTo>
                  <a:pt x="102" y="3300"/>
                </a:lnTo>
                <a:lnTo>
                  <a:pt x="79" y="3251"/>
                </a:lnTo>
                <a:lnTo>
                  <a:pt x="59" y="3202"/>
                </a:lnTo>
                <a:lnTo>
                  <a:pt x="40" y="3153"/>
                </a:lnTo>
                <a:lnTo>
                  <a:pt x="24" y="3107"/>
                </a:lnTo>
                <a:lnTo>
                  <a:pt x="13" y="3062"/>
                </a:lnTo>
                <a:lnTo>
                  <a:pt x="4" y="3020"/>
                </a:lnTo>
                <a:lnTo>
                  <a:pt x="0" y="2980"/>
                </a:lnTo>
                <a:lnTo>
                  <a:pt x="4" y="2971"/>
                </a:lnTo>
                <a:lnTo>
                  <a:pt x="13" y="2955"/>
                </a:lnTo>
                <a:lnTo>
                  <a:pt x="29" y="2935"/>
                </a:lnTo>
                <a:lnTo>
                  <a:pt x="49" y="2911"/>
                </a:lnTo>
                <a:lnTo>
                  <a:pt x="71" y="2886"/>
                </a:lnTo>
                <a:lnTo>
                  <a:pt x="97" y="2858"/>
                </a:lnTo>
                <a:lnTo>
                  <a:pt x="120" y="2833"/>
                </a:lnTo>
                <a:lnTo>
                  <a:pt x="144" y="2806"/>
                </a:lnTo>
                <a:lnTo>
                  <a:pt x="166" y="2782"/>
                </a:lnTo>
                <a:lnTo>
                  <a:pt x="184" y="2762"/>
                </a:lnTo>
                <a:lnTo>
                  <a:pt x="711" y="2122"/>
                </a:lnTo>
                <a:close/>
                <a:moveTo>
                  <a:pt x="1244" y="0"/>
                </a:moveTo>
                <a:lnTo>
                  <a:pt x="1333" y="4"/>
                </a:lnTo>
                <a:lnTo>
                  <a:pt x="1415" y="13"/>
                </a:lnTo>
                <a:lnTo>
                  <a:pt x="1491" y="29"/>
                </a:lnTo>
                <a:lnTo>
                  <a:pt x="1560" y="51"/>
                </a:lnTo>
                <a:lnTo>
                  <a:pt x="1626" y="78"/>
                </a:lnTo>
                <a:lnTo>
                  <a:pt x="1686" y="111"/>
                </a:lnTo>
                <a:lnTo>
                  <a:pt x="1740" y="149"/>
                </a:lnTo>
                <a:lnTo>
                  <a:pt x="1791" y="193"/>
                </a:lnTo>
                <a:lnTo>
                  <a:pt x="1839" y="238"/>
                </a:lnTo>
                <a:lnTo>
                  <a:pt x="1880" y="289"/>
                </a:lnTo>
                <a:lnTo>
                  <a:pt x="1920" y="342"/>
                </a:lnTo>
                <a:lnTo>
                  <a:pt x="1957" y="398"/>
                </a:lnTo>
                <a:lnTo>
                  <a:pt x="1989" y="457"/>
                </a:lnTo>
                <a:lnTo>
                  <a:pt x="2020" y="517"/>
                </a:lnTo>
                <a:lnTo>
                  <a:pt x="2049" y="578"/>
                </a:lnTo>
                <a:lnTo>
                  <a:pt x="2077" y="642"/>
                </a:lnTo>
                <a:lnTo>
                  <a:pt x="2097" y="693"/>
                </a:lnTo>
                <a:lnTo>
                  <a:pt x="2117" y="746"/>
                </a:lnTo>
                <a:lnTo>
                  <a:pt x="2135" y="802"/>
                </a:lnTo>
                <a:lnTo>
                  <a:pt x="2153" y="858"/>
                </a:lnTo>
                <a:lnTo>
                  <a:pt x="2166" y="917"/>
                </a:lnTo>
                <a:lnTo>
                  <a:pt x="2177" y="973"/>
                </a:lnTo>
                <a:lnTo>
                  <a:pt x="2180" y="1029"/>
                </a:lnTo>
                <a:lnTo>
                  <a:pt x="2180" y="1082"/>
                </a:lnTo>
                <a:lnTo>
                  <a:pt x="2171" y="1133"/>
                </a:lnTo>
                <a:lnTo>
                  <a:pt x="2144" y="1238"/>
                </a:lnTo>
                <a:lnTo>
                  <a:pt x="2111" y="1335"/>
                </a:lnTo>
                <a:lnTo>
                  <a:pt x="2073" y="1427"/>
                </a:lnTo>
                <a:lnTo>
                  <a:pt x="2029" y="1515"/>
                </a:lnTo>
                <a:lnTo>
                  <a:pt x="1984" y="1597"/>
                </a:lnTo>
                <a:lnTo>
                  <a:pt x="1960" y="1640"/>
                </a:lnTo>
                <a:lnTo>
                  <a:pt x="1937" y="1682"/>
                </a:lnTo>
                <a:lnTo>
                  <a:pt x="1911" y="1724"/>
                </a:lnTo>
                <a:lnTo>
                  <a:pt x="1884" y="1769"/>
                </a:lnTo>
                <a:lnTo>
                  <a:pt x="1851" y="1817"/>
                </a:lnTo>
                <a:lnTo>
                  <a:pt x="1844" y="1817"/>
                </a:lnTo>
                <a:lnTo>
                  <a:pt x="1404" y="1240"/>
                </a:lnTo>
                <a:lnTo>
                  <a:pt x="1449" y="1182"/>
                </a:lnTo>
                <a:lnTo>
                  <a:pt x="1495" y="1120"/>
                </a:lnTo>
                <a:lnTo>
                  <a:pt x="1539" y="1055"/>
                </a:lnTo>
                <a:lnTo>
                  <a:pt x="1579" y="987"/>
                </a:lnTo>
                <a:lnTo>
                  <a:pt x="1611" y="917"/>
                </a:lnTo>
                <a:lnTo>
                  <a:pt x="1626" y="862"/>
                </a:lnTo>
                <a:lnTo>
                  <a:pt x="1639" y="811"/>
                </a:lnTo>
                <a:lnTo>
                  <a:pt x="1651" y="757"/>
                </a:lnTo>
                <a:lnTo>
                  <a:pt x="1582" y="702"/>
                </a:lnTo>
                <a:lnTo>
                  <a:pt x="1511" y="658"/>
                </a:lnTo>
                <a:lnTo>
                  <a:pt x="1442" y="627"/>
                </a:lnTo>
                <a:lnTo>
                  <a:pt x="1375" y="607"/>
                </a:lnTo>
                <a:lnTo>
                  <a:pt x="1308" y="597"/>
                </a:lnTo>
                <a:lnTo>
                  <a:pt x="1244" y="597"/>
                </a:lnTo>
                <a:lnTo>
                  <a:pt x="1180" y="606"/>
                </a:lnTo>
                <a:lnTo>
                  <a:pt x="1119" y="622"/>
                </a:lnTo>
                <a:lnTo>
                  <a:pt x="1060" y="646"/>
                </a:lnTo>
                <a:lnTo>
                  <a:pt x="1046" y="653"/>
                </a:lnTo>
                <a:lnTo>
                  <a:pt x="1028" y="667"/>
                </a:lnTo>
                <a:lnTo>
                  <a:pt x="1009" y="684"/>
                </a:lnTo>
                <a:lnTo>
                  <a:pt x="989" y="704"/>
                </a:lnTo>
                <a:lnTo>
                  <a:pt x="969" y="724"/>
                </a:lnTo>
                <a:lnTo>
                  <a:pt x="953" y="742"/>
                </a:lnTo>
                <a:lnTo>
                  <a:pt x="940" y="760"/>
                </a:lnTo>
                <a:lnTo>
                  <a:pt x="931" y="773"/>
                </a:lnTo>
                <a:lnTo>
                  <a:pt x="928" y="795"/>
                </a:lnTo>
                <a:lnTo>
                  <a:pt x="931" y="818"/>
                </a:lnTo>
                <a:lnTo>
                  <a:pt x="940" y="844"/>
                </a:lnTo>
                <a:lnTo>
                  <a:pt x="949" y="869"/>
                </a:lnTo>
                <a:lnTo>
                  <a:pt x="960" y="891"/>
                </a:lnTo>
                <a:lnTo>
                  <a:pt x="968" y="909"/>
                </a:lnTo>
                <a:lnTo>
                  <a:pt x="1004" y="989"/>
                </a:lnTo>
                <a:lnTo>
                  <a:pt x="1049" y="1067"/>
                </a:lnTo>
                <a:lnTo>
                  <a:pt x="1100" y="1142"/>
                </a:lnTo>
                <a:lnTo>
                  <a:pt x="1153" y="1213"/>
                </a:lnTo>
                <a:lnTo>
                  <a:pt x="1209" y="1284"/>
                </a:lnTo>
                <a:lnTo>
                  <a:pt x="1264" y="1353"/>
                </a:lnTo>
                <a:lnTo>
                  <a:pt x="1317" y="1422"/>
                </a:lnTo>
                <a:lnTo>
                  <a:pt x="1486" y="1644"/>
                </a:lnTo>
                <a:lnTo>
                  <a:pt x="1659" y="1864"/>
                </a:lnTo>
                <a:lnTo>
                  <a:pt x="1835" y="2080"/>
                </a:lnTo>
                <a:lnTo>
                  <a:pt x="2011" y="2298"/>
                </a:lnTo>
                <a:lnTo>
                  <a:pt x="2184" y="2517"/>
                </a:lnTo>
                <a:lnTo>
                  <a:pt x="2557" y="2966"/>
                </a:lnTo>
                <a:lnTo>
                  <a:pt x="2564" y="2991"/>
                </a:lnTo>
                <a:lnTo>
                  <a:pt x="2568" y="3020"/>
                </a:lnTo>
                <a:lnTo>
                  <a:pt x="2566" y="3055"/>
                </a:lnTo>
                <a:lnTo>
                  <a:pt x="2560" y="3089"/>
                </a:lnTo>
                <a:lnTo>
                  <a:pt x="2555" y="3126"/>
                </a:lnTo>
                <a:lnTo>
                  <a:pt x="2546" y="3157"/>
                </a:lnTo>
                <a:lnTo>
                  <a:pt x="2540" y="3186"/>
                </a:lnTo>
                <a:lnTo>
                  <a:pt x="2531" y="3224"/>
                </a:lnTo>
                <a:lnTo>
                  <a:pt x="2520" y="3271"/>
                </a:lnTo>
                <a:lnTo>
                  <a:pt x="2506" y="3324"/>
                </a:lnTo>
                <a:lnTo>
                  <a:pt x="2489" y="3382"/>
                </a:lnTo>
                <a:lnTo>
                  <a:pt x="2473" y="3442"/>
                </a:lnTo>
                <a:lnTo>
                  <a:pt x="2453" y="3502"/>
                </a:lnTo>
                <a:lnTo>
                  <a:pt x="2433" y="3560"/>
                </a:lnTo>
                <a:lnTo>
                  <a:pt x="2411" y="3615"/>
                </a:lnTo>
                <a:lnTo>
                  <a:pt x="2389" y="3664"/>
                </a:lnTo>
                <a:lnTo>
                  <a:pt x="2368" y="3704"/>
                </a:lnTo>
                <a:lnTo>
                  <a:pt x="2344" y="3735"/>
                </a:lnTo>
                <a:lnTo>
                  <a:pt x="2320" y="3753"/>
                </a:lnTo>
                <a:lnTo>
                  <a:pt x="2297" y="3758"/>
                </a:lnTo>
                <a:lnTo>
                  <a:pt x="2273" y="3753"/>
                </a:lnTo>
                <a:lnTo>
                  <a:pt x="2248" y="3740"/>
                </a:lnTo>
                <a:lnTo>
                  <a:pt x="2222" y="3722"/>
                </a:lnTo>
                <a:lnTo>
                  <a:pt x="2199" y="3698"/>
                </a:lnTo>
                <a:lnTo>
                  <a:pt x="2177" y="3673"/>
                </a:lnTo>
                <a:lnTo>
                  <a:pt x="2155" y="3647"/>
                </a:lnTo>
                <a:lnTo>
                  <a:pt x="2137" y="3622"/>
                </a:lnTo>
                <a:lnTo>
                  <a:pt x="2120" y="3602"/>
                </a:lnTo>
                <a:lnTo>
                  <a:pt x="2108" y="3586"/>
                </a:lnTo>
                <a:lnTo>
                  <a:pt x="1971" y="3418"/>
                </a:lnTo>
                <a:lnTo>
                  <a:pt x="1829" y="3253"/>
                </a:lnTo>
                <a:lnTo>
                  <a:pt x="1689" y="3086"/>
                </a:lnTo>
                <a:lnTo>
                  <a:pt x="1551" y="2917"/>
                </a:lnTo>
                <a:lnTo>
                  <a:pt x="1428" y="2758"/>
                </a:lnTo>
                <a:lnTo>
                  <a:pt x="1304" y="2600"/>
                </a:lnTo>
                <a:lnTo>
                  <a:pt x="1180" y="2444"/>
                </a:lnTo>
                <a:lnTo>
                  <a:pt x="1059" y="2284"/>
                </a:lnTo>
                <a:lnTo>
                  <a:pt x="940" y="2122"/>
                </a:lnTo>
                <a:lnTo>
                  <a:pt x="824" y="1957"/>
                </a:lnTo>
                <a:lnTo>
                  <a:pt x="711" y="1786"/>
                </a:lnTo>
                <a:lnTo>
                  <a:pt x="604" y="1609"/>
                </a:lnTo>
                <a:lnTo>
                  <a:pt x="568" y="1544"/>
                </a:lnTo>
                <a:lnTo>
                  <a:pt x="533" y="1477"/>
                </a:lnTo>
                <a:lnTo>
                  <a:pt x="500" y="1409"/>
                </a:lnTo>
                <a:lnTo>
                  <a:pt x="473" y="1340"/>
                </a:lnTo>
                <a:lnTo>
                  <a:pt x="451" y="1267"/>
                </a:lnTo>
                <a:lnTo>
                  <a:pt x="433" y="1195"/>
                </a:lnTo>
                <a:lnTo>
                  <a:pt x="422" y="1120"/>
                </a:lnTo>
                <a:lnTo>
                  <a:pt x="417" y="1042"/>
                </a:lnTo>
                <a:lnTo>
                  <a:pt x="419" y="962"/>
                </a:lnTo>
                <a:lnTo>
                  <a:pt x="429" y="880"/>
                </a:lnTo>
                <a:lnTo>
                  <a:pt x="448" y="795"/>
                </a:lnTo>
                <a:lnTo>
                  <a:pt x="477" y="706"/>
                </a:lnTo>
                <a:lnTo>
                  <a:pt x="513" y="613"/>
                </a:lnTo>
                <a:lnTo>
                  <a:pt x="559" y="524"/>
                </a:lnTo>
                <a:lnTo>
                  <a:pt x="608" y="440"/>
                </a:lnTo>
                <a:lnTo>
                  <a:pt x="660" y="360"/>
                </a:lnTo>
                <a:lnTo>
                  <a:pt x="717" y="286"/>
                </a:lnTo>
                <a:lnTo>
                  <a:pt x="762" y="231"/>
                </a:lnTo>
                <a:lnTo>
                  <a:pt x="815" y="180"/>
                </a:lnTo>
                <a:lnTo>
                  <a:pt x="873" y="133"/>
                </a:lnTo>
                <a:lnTo>
                  <a:pt x="937" y="91"/>
                </a:lnTo>
                <a:lnTo>
                  <a:pt x="1006" y="55"/>
                </a:lnTo>
                <a:lnTo>
                  <a:pt x="1080" y="29"/>
                </a:lnTo>
                <a:lnTo>
                  <a:pt x="1244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ko-KR" altLang="en-US" sz="2000"/>
          </a:p>
        </p:txBody>
      </p:sp>
      <p:sp>
        <p:nvSpPr>
          <p:cNvPr id="64" name="Oval 1">
            <a:extLst>
              <a:ext uri="{FF2B5EF4-FFF2-40B4-BE49-F238E27FC236}">
                <a16:creationId xmlns="" xmlns:a16="http://schemas.microsoft.com/office/drawing/2014/main" id="{4B138912-A59A-4C31-A487-24FE333E19F1}"/>
              </a:ext>
            </a:extLst>
          </p:cNvPr>
          <p:cNvSpPr/>
          <p:nvPr/>
        </p:nvSpPr>
        <p:spPr>
          <a:xfrm>
            <a:off x="6311180" y="495733"/>
            <a:ext cx="256722" cy="256721"/>
          </a:xfrm>
          <a:custGeom>
            <a:avLst/>
            <a:gdLst/>
            <a:ahLst/>
            <a:cxnLst/>
            <a:rect l="l" t="t" r="r" b="b"/>
            <a:pathLst>
              <a:path w="3848188" h="3848188">
                <a:moveTo>
                  <a:pt x="1531053" y="504131"/>
                </a:moveTo>
                <a:lnTo>
                  <a:pt x="1531053" y="1481511"/>
                </a:lnTo>
                <a:lnTo>
                  <a:pt x="553673" y="1481511"/>
                </a:lnTo>
                <a:lnTo>
                  <a:pt x="553673" y="2263055"/>
                </a:lnTo>
                <a:lnTo>
                  <a:pt x="1531053" y="2263055"/>
                </a:lnTo>
                <a:lnTo>
                  <a:pt x="1531053" y="3240435"/>
                </a:lnTo>
                <a:lnTo>
                  <a:pt x="2312597" y="3240435"/>
                </a:lnTo>
                <a:lnTo>
                  <a:pt x="2312597" y="2263055"/>
                </a:lnTo>
                <a:lnTo>
                  <a:pt x="3289977" y="2263055"/>
                </a:lnTo>
                <a:lnTo>
                  <a:pt x="3289977" y="1481511"/>
                </a:lnTo>
                <a:lnTo>
                  <a:pt x="2312597" y="1481511"/>
                </a:lnTo>
                <a:lnTo>
                  <a:pt x="2312597" y="504131"/>
                </a:lnTo>
                <a:close/>
                <a:moveTo>
                  <a:pt x="1924094" y="0"/>
                </a:moveTo>
                <a:cubicBezTo>
                  <a:pt x="2986742" y="0"/>
                  <a:pt x="3848188" y="861446"/>
                  <a:pt x="3848188" y="1924094"/>
                </a:cubicBezTo>
                <a:cubicBezTo>
                  <a:pt x="3848188" y="2986742"/>
                  <a:pt x="2986742" y="3848188"/>
                  <a:pt x="1924094" y="3848188"/>
                </a:cubicBezTo>
                <a:cubicBezTo>
                  <a:pt x="861446" y="3848188"/>
                  <a:pt x="0" y="2986742"/>
                  <a:pt x="0" y="1924094"/>
                </a:cubicBezTo>
                <a:cubicBezTo>
                  <a:pt x="0" y="861446"/>
                  <a:pt x="861446" y="0"/>
                  <a:pt x="1924094" y="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65" name="Donut 3">
            <a:extLst>
              <a:ext uri="{FF2B5EF4-FFF2-40B4-BE49-F238E27FC236}">
                <a16:creationId xmlns="" xmlns:a16="http://schemas.microsoft.com/office/drawing/2014/main" id="{A81EB1AF-83C2-42B5-B6BB-451D69684992}"/>
              </a:ext>
            </a:extLst>
          </p:cNvPr>
          <p:cNvSpPr/>
          <p:nvPr/>
        </p:nvSpPr>
        <p:spPr>
          <a:xfrm rot="2542585">
            <a:off x="7830595" y="4385531"/>
            <a:ext cx="161167" cy="306992"/>
          </a:xfrm>
          <a:custGeom>
            <a:avLst/>
            <a:gdLst/>
            <a:ahLst/>
            <a:cxnLst/>
            <a:rect l="l" t="t" r="r" b="b"/>
            <a:pathLst>
              <a:path w="2073250" h="3949150">
                <a:moveTo>
                  <a:pt x="1279271" y="2220875"/>
                </a:moveTo>
                <a:lnTo>
                  <a:pt x="1285176" y="2794045"/>
                </a:lnTo>
                <a:lnTo>
                  <a:pt x="1962603" y="2794045"/>
                </a:lnTo>
                <a:lnTo>
                  <a:pt x="1962603" y="3261227"/>
                </a:lnTo>
                <a:lnTo>
                  <a:pt x="1289989" y="3261228"/>
                </a:lnTo>
                <a:lnTo>
                  <a:pt x="1297029" y="3944670"/>
                </a:lnTo>
                <a:lnTo>
                  <a:pt x="795159" y="3949150"/>
                </a:lnTo>
                <a:lnTo>
                  <a:pt x="788072" y="3261227"/>
                </a:lnTo>
                <a:lnTo>
                  <a:pt x="110647" y="3261227"/>
                </a:lnTo>
                <a:lnTo>
                  <a:pt x="110647" y="2794045"/>
                </a:lnTo>
                <a:lnTo>
                  <a:pt x="783259" y="2794045"/>
                </a:lnTo>
                <a:lnTo>
                  <a:pt x="777401" y="2225354"/>
                </a:lnTo>
                <a:close/>
                <a:moveTo>
                  <a:pt x="1036626" y="518312"/>
                </a:moveTo>
                <a:cubicBezTo>
                  <a:pt x="750370" y="518312"/>
                  <a:pt x="518313" y="753722"/>
                  <a:pt x="518313" y="1044116"/>
                </a:cubicBezTo>
                <a:cubicBezTo>
                  <a:pt x="518313" y="1334510"/>
                  <a:pt x="750370" y="1569920"/>
                  <a:pt x="1036626" y="1569920"/>
                </a:cubicBezTo>
                <a:cubicBezTo>
                  <a:pt x="1322882" y="1569920"/>
                  <a:pt x="1554939" y="1334510"/>
                  <a:pt x="1554939" y="1044116"/>
                </a:cubicBezTo>
                <a:cubicBezTo>
                  <a:pt x="1554939" y="753722"/>
                  <a:pt x="1322882" y="518312"/>
                  <a:pt x="1036626" y="518312"/>
                </a:cubicBezTo>
                <a:close/>
                <a:moveTo>
                  <a:pt x="1036625" y="0"/>
                </a:moveTo>
                <a:cubicBezTo>
                  <a:pt x="1609137" y="0"/>
                  <a:pt x="2073250" y="467467"/>
                  <a:pt x="2073250" y="1044116"/>
                </a:cubicBezTo>
                <a:cubicBezTo>
                  <a:pt x="2073250" y="1620765"/>
                  <a:pt x="1609137" y="2088232"/>
                  <a:pt x="1036625" y="2088232"/>
                </a:cubicBezTo>
                <a:cubicBezTo>
                  <a:pt x="464113" y="2088232"/>
                  <a:pt x="0" y="1620765"/>
                  <a:pt x="0" y="1044116"/>
                </a:cubicBezTo>
                <a:cubicBezTo>
                  <a:pt x="0" y="467467"/>
                  <a:pt x="464113" y="0"/>
                  <a:pt x="1036625" y="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66" name="Rounded Rectangle 8">
            <a:extLst>
              <a:ext uri="{FF2B5EF4-FFF2-40B4-BE49-F238E27FC236}">
                <a16:creationId xmlns="" xmlns:a16="http://schemas.microsoft.com/office/drawing/2014/main" id="{9AC3A9A8-93BF-4A70-BCB3-89A34C8C3A14}"/>
              </a:ext>
            </a:extLst>
          </p:cNvPr>
          <p:cNvSpPr/>
          <p:nvPr/>
        </p:nvSpPr>
        <p:spPr>
          <a:xfrm>
            <a:off x="4012435" y="2962256"/>
            <a:ext cx="226735" cy="171081"/>
          </a:xfrm>
          <a:custGeom>
            <a:avLst/>
            <a:gdLst/>
            <a:ahLst/>
            <a:cxnLst/>
            <a:rect l="l" t="t" r="r" b="b"/>
            <a:pathLst>
              <a:path w="3960440" h="2988329">
                <a:moveTo>
                  <a:pt x="1906134" y="1614050"/>
                </a:moveTo>
                <a:cubicBezTo>
                  <a:pt x="1848735" y="1614050"/>
                  <a:pt x="1802205" y="1659775"/>
                  <a:pt x="1802205" y="1716180"/>
                </a:cubicBezTo>
                <a:lnTo>
                  <a:pt x="1802205" y="1952130"/>
                </a:lnTo>
                <a:lnTo>
                  <a:pt x="1562097" y="1952130"/>
                </a:lnTo>
                <a:cubicBezTo>
                  <a:pt x="1504698" y="1952130"/>
                  <a:pt x="1458167" y="1997855"/>
                  <a:pt x="1458167" y="2054260"/>
                </a:cubicBezTo>
                <a:lnTo>
                  <a:pt x="1458167" y="2188080"/>
                </a:lnTo>
                <a:cubicBezTo>
                  <a:pt x="1458167" y="2244485"/>
                  <a:pt x="1504698" y="2290210"/>
                  <a:pt x="1562097" y="2290210"/>
                </a:cubicBezTo>
                <a:lnTo>
                  <a:pt x="1802205" y="2290210"/>
                </a:lnTo>
                <a:lnTo>
                  <a:pt x="1802205" y="2526160"/>
                </a:lnTo>
                <a:cubicBezTo>
                  <a:pt x="1802205" y="2582565"/>
                  <a:pt x="1848735" y="2628290"/>
                  <a:pt x="1906134" y="2628290"/>
                </a:cubicBezTo>
                <a:lnTo>
                  <a:pt x="2042312" y="2628290"/>
                </a:lnTo>
                <a:cubicBezTo>
                  <a:pt x="2099711" y="2628290"/>
                  <a:pt x="2146242" y="2582565"/>
                  <a:pt x="2146242" y="2526160"/>
                </a:cubicBezTo>
                <a:lnTo>
                  <a:pt x="2146242" y="2290210"/>
                </a:lnTo>
                <a:lnTo>
                  <a:pt x="2386349" y="2290210"/>
                </a:lnTo>
                <a:cubicBezTo>
                  <a:pt x="2443749" y="2290210"/>
                  <a:pt x="2490279" y="2244485"/>
                  <a:pt x="2490279" y="2188080"/>
                </a:cubicBezTo>
                <a:lnTo>
                  <a:pt x="2490279" y="2054260"/>
                </a:lnTo>
                <a:cubicBezTo>
                  <a:pt x="2490279" y="1997855"/>
                  <a:pt x="2443749" y="1952130"/>
                  <a:pt x="2386349" y="1952130"/>
                </a:cubicBezTo>
                <a:lnTo>
                  <a:pt x="2146242" y="1952130"/>
                </a:lnTo>
                <a:lnTo>
                  <a:pt x="2146242" y="1716180"/>
                </a:lnTo>
                <a:cubicBezTo>
                  <a:pt x="2146242" y="1659775"/>
                  <a:pt x="2099711" y="1614050"/>
                  <a:pt x="2042312" y="1614050"/>
                </a:cubicBezTo>
                <a:close/>
                <a:moveTo>
                  <a:pt x="0" y="1368149"/>
                </a:moveTo>
                <a:lnTo>
                  <a:pt x="3960440" y="1368149"/>
                </a:lnTo>
                <a:lnTo>
                  <a:pt x="3960440" y="2489988"/>
                </a:lnTo>
                <a:cubicBezTo>
                  <a:pt x="3960440" y="2765214"/>
                  <a:pt x="3737325" y="2988329"/>
                  <a:pt x="3462099" y="2988329"/>
                </a:cubicBezTo>
                <a:lnTo>
                  <a:pt x="498341" y="2988329"/>
                </a:lnTo>
                <a:cubicBezTo>
                  <a:pt x="223115" y="2988329"/>
                  <a:pt x="0" y="2765214"/>
                  <a:pt x="0" y="2489988"/>
                </a:cubicBezTo>
                <a:close/>
                <a:moveTo>
                  <a:pt x="1399199" y="277487"/>
                </a:moveTo>
                <a:cubicBezTo>
                  <a:pt x="1340514" y="277487"/>
                  <a:pt x="1292941" y="325060"/>
                  <a:pt x="1292941" y="383745"/>
                </a:cubicBezTo>
                <a:lnTo>
                  <a:pt x="1292941" y="684073"/>
                </a:lnTo>
                <a:lnTo>
                  <a:pt x="2667496" y="684073"/>
                </a:lnTo>
                <a:lnTo>
                  <a:pt x="2667496" y="383745"/>
                </a:lnTo>
                <a:cubicBezTo>
                  <a:pt x="2667496" y="325060"/>
                  <a:pt x="2619923" y="277487"/>
                  <a:pt x="2561238" y="277487"/>
                </a:cubicBezTo>
                <a:close/>
                <a:moveTo>
                  <a:pt x="1139543" y="0"/>
                </a:moveTo>
                <a:lnTo>
                  <a:pt x="2820896" y="0"/>
                </a:lnTo>
                <a:cubicBezTo>
                  <a:pt x="2920320" y="0"/>
                  <a:pt x="3000919" y="80599"/>
                  <a:pt x="3000919" y="180023"/>
                </a:cubicBezTo>
                <a:lnTo>
                  <a:pt x="3000919" y="684073"/>
                </a:lnTo>
                <a:lnTo>
                  <a:pt x="3462099" y="684073"/>
                </a:lnTo>
                <a:cubicBezTo>
                  <a:pt x="3727111" y="684073"/>
                  <a:pt x="3943808" y="890935"/>
                  <a:pt x="3957387" y="1152125"/>
                </a:cubicBezTo>
                <a:lnTo>
                  <a:pt x="3053" y="1152125"/>
                </a:lnTo>
                <a:cubicBezTo>
                  <a:pt x="16632" y="890935"/>
                  <a:pt x="233329" y="684073"/>
                  <a:pt x="498341" y="684073"/>
                </a:cubicBezTo>
                <a:lnTo>
                  <a:pt x="959520" y="684073"/>
                </a:lnTo>
                <a:lnTo>
                  <a:pt x="959520" y="180023"/>
                </a:lnTo>
                <a:cubicBezTo>
                  <a:pt x="959520" y="80599"/>
                  <a:pt x="1040119" y="0"/>
                  <a:pt x="1139543" y="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Heart 3">
            <a:extLst>
              <a:ext uri="{FF2B5EF4-FFF2-40B4-BE49-F238E27FC236}">
                <a16:creationId xmlns="" xmlns:a16="http://schemas.microsoft.com/office/drawing/2014/main" id="{32987128-419D-442D-8650-0B73A016B046}"/>
              </a:ext>
            </a:extLst>
          </p:cNvPr>
          <p:cNvSpPr>
            <a:spLocks noChangeAspect="1"/>
          </p:cNvSpPr>
          <p:nvPr/>
        </p:nvSpPr>
        <p:spPr>
          <a:xfrm>
            <a:off x="8629747" y="702729"/>
            <a:ext cx="226709" cy="205168"/>
          </a:xfrm>
          <a:custGeom>
            <a:avLst/>
            <a:gdLst/>
            <a:ahLst/>
            <a:cxnLst/>
            <a:rect l="l" t="t" r="r" b="b"/>
            <a:pathLst>
              <a:path w="3971393" h="3594045">
                <a:moveTo>
                  <a:pt x="2284446" y="942229"/>
                </a:moveTo>
                <a:cubicBezTo>
                  <a:pt x="2231718" y="946666"/>
                  <a:pt x="2184212" y="981897"/>
                  <a:pt x="2166723" y="1035351"/>
                </a:cubicBezTo>
                <a:lnTo>
                  <a:pt x="1818705" y="2099054"/>
                </a:lnTo>
                <a:lnTo>
                  <a:pt x="1630896" y="1461099"/>
                </a:lnTo>
                <a:cubicBezTo>
                  <a:pt x="1625536" y="1442893"/>
                  <a:pt x="1616698" y="1426659"/>
                  <a:pt x="1605222" y="1412988"/>
                </a:cubicBezTo>
                <a:cubicBezTo>
                  <a:pt x="1592838" y="1372092"/>
                  <a:pt x="1559535" y="1339590"/>
                  <a:pt x="1515200" y="1327710"/>
                </a:cubicBezTo>
                <a:cubicBezTo>
                  <a:pt x="1442764" y="1308302"/>
                  <a:pt x="1368310" y="1351289"/>
                  <a:pt x="1348901" y="1423723"/>
                </a:cubicBezTo>
                <a:lnTo>
                  <a:pt x="1175574" y="2070589"/>
                </a:lnTo>
                <a:lnTo>
                  <a:pt x="887391" y="2070589"/>
                </a:lnTo>
                <a:cubicBezTo>
                  <a:pt x="812401" y="2070589"/>
                  <a:pt x="751610" y="2131382"/>
                  <a:pt x="751610" y="2206372"/>
                </a:cubicBezTo>
                <a:cubicBezTo>
                  <a:pt x="751609" y="2281361"/>
                  <a:pt x="812402" y="2342153"/>
                  <a:pt x="887391" y="2342154"/>
                </a:cubicBezTo>
                <a:lnTo>
                  <a:pt x="1266160" y="2342154"/>
                </a:lnTo>
                <a:cubicBezTo>
                  <a:pt x="1309243" y="2342153"/>
                  <a:pt x="1347639" y="2322088"/>
                  <a:pt x="1370869" y="2289485"/>
                </a:cubicBezTo>
                <a:cubicBezTo>
                  <a:pt x="1392914" y="2274134"/>
                  <a:pt x="1408463" y="2250677"/>
                  <a:pt x="1415910" y="2222885"/>
                </a:cubicBezTo>
                <a:lnTo>
                  <a:pt x="1490320" y="1945186"/>
                </a:lnTo>
                <a:lnTo>
                  <a:pt x="1661817" y="2527729"/>
                </a:lnTo>
                <a:cubicBezTo>
                  <a:pt x="1680716" y="2591927"/>
                  <a:pt x="1742866" y="2631605"/>
                  <a:pt x="1806849" y="2621696"/>
                </a:cubicBezTo>
                <a:cubicBezTo>
                  <a:pt x="1873057" y="2637495"/>
                  <a:pt x="1940784" y="2599243"/>
                  <a:pt x="1962449" y="2533025"/>
                </a:cubicBezTo>
                <a:lnTo>
                  <a:pt x="2291633" y="1526890"/>
                </a:lnTo>
                <a:lnTo>
                  <a:pt x="2478124" y="2222886"/>
                </a:lnTo>
                <a:cubicBezTo>
                  <a:pt x="2491725" y="2273643"/>
                  <a:pt x="2532355" y="2309941"/>
                  <a:pt x="2580723" y="2318869"/>
                </a:cubicBezTo>
                <a:cubicBezTo>
                  <a:pt x="2600453" y="2334375"/>
                  <a:pt x="2625460" y="2342152"/>
                  <a:pt x="2652283" y="2342153"/>
                </a:cubicBezTo>
                <a:lnTo>
                  <a:pt x="3058108" y="2342153"/>
                </a:lnTo>
                <a:cubicBezTo>
                  <a:pt x="3133099" y="2342153"/>
                  <a:pt x="3193891" y="2281360"/>
                  <a:pt x="3193891" y="2206371"/>
                </a:cubicBezTo>
                <a:cubicBezTo>
                  <a:pt x="3193890" y="2131381"/>
                  <a:pt x="3133099" y="2070589"/>
                  <a:pt x="3058108" y="2070588"/>
                </a:cubicBezTo>
                <a:lnTo>
                  <a:pt x="2718460" y="2070589"/>
                </a:lnTo>
                <a:lnTo>
                  <a:pt x="2455970" y="1090961"/>
                </a:lnTo>
                <a:cubicBezTo>
                  <a:pt x="2449895" y="1068289"/>
                  <a:pt x="2438427" y="1048501"/>
                  <a:pt x="2421928" y="1033927"/>
                </a:cubicBezTo>
                <a:cubicBezTo>
                  <a:pt x="2410672" y="994460"/>
                  <a:pt x="2379946" y="962248"/>
                  <a:pt x="2337996" y="948523"/>
                </a:cubicBezTo>
                <a:cubicBezTo>
                  <a:pt x="2320178" y="942693"/>
                  <a:pt x="2302022" y="940751"/>
                  <a:pt x="2284446" y="942229"/>
                </a:cubicBezTo>
                <a:close/>
                <a:moveTo>
                  <a:pt x="941190" y="119"/>
                </a:moveTo>
                <a:cubicBezTo>
                  <a:pt x="1335246" y="6449"/>
                  <a:pt x="1754682" y="267656"/>
                  <a:pt x="1985697" y="864700"/>
                </a:cubicBezTo>
                <a:cubicBezTo>
                  <a:pt x="2807082" y="-1258124"/>
                  <a:pt x="6010484" y="864700"/>
                  <a:pt x="1985697" y="3594045"/>
                </a:cubicBezTo>
                <a:cubicBezTo>
                  <a:pt x="-907119" y="1632328"/>
                  <a:pt x="-65842" y="-16059"/>
                  <a:pt x="941190" y="119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Round Same Side Corner Rectangle 5">
            <a:extLst>
              <a:ext uri="{FF2B5EF4-FFF2-40B4-BE49-F238E27FC236}">
                <a16:creationId xmlns="" xmlns:a16="http://schemas.microsoft.com/office/drawing/2014/main" id="{CD6ECC31-4A48-4D35-93E8-7FC0AF12E0AC}"/>
              </a:ext>
            </a:extLst>
          </p:cNvPr>
          <p:cNvSpPr/>
          <p:nvPr/>
        </p:nvSpPr>
        <p:spPr>
          <a:xfrm>
            <a:off x="8047988" y="271942"/>
            <a:ext cx="264288" cy="185540"/>
          </a:xfrm>
          <a:custGeom>
            <a:avLst/>
            <a:gdLst/>
            <a:ahLst/>
            <a:cxnLst/>
            <a:rect l="l" t="t" r="r" b="b"/>
            <a:pathLst>
              <a:path w="3934890" h="3325069">
                <a:moveTo>
                  <a:pt x="3256955" y="2654903"/>
                </a:moveTo>
                <a:cubicBezTo>
                  <a:pt x="3442016" y="2654903"/>
                  <a:pt x="3592038" y="2804925"/>
                  <a:pt x="3592038" y="2989986"/>
                </a:cubicBezTo>
                <a:cubicBezTo>
                  <a:pt x="3592038" y="3175047"/>
                  <a:pt x="3442016" y="3325069"/>
                  <a:pt x="3256955" y="3325069"/>
                </a:cubicBezTo>
                <a:cubicBezTo>
                  <a:pt x="3071894" y="3325069"/>
                  <a:pt x="2921872" y="3175047"/>
                  <a:pt x="2921872" y="2989986"/>
                </a:cubicBezTo>
                <a:cubicBezTo>
                  <a:pt x="2921872" y="2804925"/>
                  <a:pt x="3071894" y="2654903"/>
                  <a:pt x="3256955" y="2654903"/>
                </a:cubicBezTo>
                <a:close/>
                <a:moveTo>
                  <a:pt x="1163958" y="2654903"/>
                </a:moveTo>
                <a:cubicBezTo>
                  <a:pt x="1349019" y="2654903"/>
                  <a:pt x="1499041" y="2804925"/>
                  <a:pt x="1499041" y="2989986"/>
                </a:cubicBezTo>
                <a:cubicBezTo>
                  <a:pt x="1499041" y="3175047"/>
                  <a:pt x="1349019" y="3325069"/>
                  <a:pt x="1163958" y="3325069"/>
                </a:cubicBezTo>
                <a:cubicBezTo>
                  <a:pt x="978897" y="3325069"/>
                  <a:pt x="828875" y="3175047"/>
                  <a:pt x="828875" y="2989986"/>
                </a:cubicBezTo>
                <a:cubicBezTo>
                  <a:pt x="828875" y="2804925"/>
                  <a:pt x="978897" y="2654903"/>
                  <a:pt x="1163958" y="2654903"/>
                </a:cubicBezTo>
                <a:close/>
                <a:moveTo>
                  <a:pt x="76162" y="2262658"/>
                </a:moveTo>
                <a:lnTo>
                  <a:pt x="3934890" y="2262658"/>
                </a:lnTo>
                <a:lnTo>
                  <a:pt x="3934890" y="2865907"/>
                </a:lnTo>
                <a:lnTo>
                  <a:pt x="3688794" y="2865907"/>
                </a:lnTo>
                <a:cubicBezTo>
                  <a:pt x="3630311" y="2683593"/>
                  <a:pt x="3458928" y="2552630"/>
                  <a:pt x="3256956" y="2552630"/>
                </a:cubicBezTo>
                <a:cubicBezTo>
                  <a:pt x="3054984" y="2552630"/>
                  <a:pt x="2883601" y="2683593"/>
                  <a:pt x="2825119" y="2865907"/>
                </a:cubicBezTo>
                <a:lnTo>
                  <a:pt x="1595797" y="2865907"/>
                </a:lnTo>
                <a:cubicBezTo>
                  <a:pt x="1537314" y="2683593"/>
                  <a:pt x="1365931" y="2552630"/>
                  <a:pt x="1163959" y="2552630"/>
                </a:cubicBezTo>
                <a:cubicBezTo>
                  <a:pt x="952624" y="2552630"/>
                  <a:pt x="774779" y="2696018"/>
                  <a:pt x="724237" y="2891307"/>
                </a:cubicBezTo>
                <a:lnTo>
                  <a:pt x="398213" y="2891307"/>
                </a:lnTo>
                <a:cubicBezTo>
                  <a:pt x="178286" y="2891307"/>
                  <a:pt x="0" y="2713021"/>
                  <a:pt x="0" y="2493094"/>
                </a:cubicBezTo>
                <a:lnTo>
                  <a:pt x="0" y="2267371"/>
                </a:lnTo>
                <a:lnTo>
                  <a:pt x="76162" y="2267371"/>
                </a:lnTo>
                <a:close/>
                <a:moveTo>
                  <a:pt x="940438" y="986308"/>
                </a:moveTo>
                <a:cubicBezTo>
                  <a:pt x="831368" y="986308"/>
                  <a:pt x="742949" y="1041027"/>
                  <a:pt x="742949" y="1108525"/>
                </a:cubicBezTo>
                <a:lnTo>
                  <a:pt x="742949" y="1420858"/>
                </a:lnTo>
                <a:lnTo>
                  <a:pt x="1337996" y="1420858"/>
                </a:lnTo>
                <a:lnTo>
                  <a:pt x="1337996" y="986308"/>
                </a:lnTo>
                <a:close/>
                <a:moveTo>
                  <a:pt x="2566126" y="947333"/>
                </a:moveTo>
                <a:cubicBezTo>
                  <a:pt x="2490968" y="947333"/>
                  <a:pt x="2430039" y="1008262"/>
                  <a:pt x="2430039" y="1083421"/>
                </a:cubicBezTo>
                <a:lnTo>
                  <a:pt x="2430039" y="1283715"/>
                </a:lnTo>
                <a:lnTo>
                  <a:pt x="2240561" y="1283715"/>
                </a:lnTo>
                <a:cubicBezTo>
                  <a:pt x="2165402" y="1283715"/>
                  <a:pt x="2104473" y="1344644"/>
                  <a:pt x="2104473" y="1419803"/>
                </a:cubicBezTo>
                <a:lnTo>
                  <a:pt x="2104473" y="1443548"/>
                </a:lnTo>
                <a:cubicBezTo>
                  <a:pt x="2104473" y="1518707"/>
                  <a:pt x="2165402" y="1579635"/>
                  <a:pt x="2240561" y="1579635"/>
                </a:cubicBezTo>
                <a:lnTo>
                  <a:pt x="2430039" y="1579635"/>
                </a:lnTo>
                <a:lnTo>
                  <a:pt x="2430039" y="1758296"/>
                </a:lnTo>
                <a:cubicBezTo>
                  <a:pt x="2430039" y="1833454"/>
                  <a:pt x="2490968" y="1894383"/>
                  <a:pt x="2566126" y="1894383"/>
                </a:cubicBezTo>
                <a:lnTo>
                  <a:pt x="2589871" y="1894383"/>
                </a:lnTo>
                <a:cubicBezTo>
                  <a:pt x="2665030" y="1894383"/>
                  <a:pt x="2725959" y="1833454"/>
                  <a:pt x="2725959" y="1758296"/>
                </a:cubicBezTo>
                <a:lnTo>
                  <a:pt x="2725959" y="1579635"/>
                </a:lnTo>
                <a:lnTo>
                  <a:pt x="2915437" y="1579635"/>
                </a:lnTo>
                <a:cubicBezTo>
                  <a:pt x="2990595" y="1579635"/>
                  <a:pt x="3051524" y="1518707"/>
                  <a:pt x="3051524" y="1443548"/>
                </a:cubicBezTo>
                <a:lnTo>
                  <a:pt x="3051524" y="1419803"/>
                </a:lnTo>
                <a:cubicBezTo>
                  <a:pt x="3051524" y="1344644"/>
                  <a:pt x="2990595" y="1283715"/>
                  <a:pt x="2915437" y="1283715"/>
                </a:cubicBezTo>
                <a:lnTo>
                  <a:pt x="2725959" y="1283715"/>
                </a:lnTo>
                <a:lnTo>
                  <a:pt x="2725959" y="1083421"/>
                </a:lnTo>
                <a:cubicBezTo>
                  <a:pt x="2725959" y="1008262"/>
                  <a:pt x="2665030" y="947333"/>
                  <a:pt x="2589871" y="947333"/>
                </a:cubicBezTo>
                <a:close/>
                <a:moveTo>
                  <a:pt x="2175584" y="448446"/>
                </a:moveTo>
                <a:lnTo>
                  <a:pt x="2342436" y="448446"/>
                </a:lnTo>
                <a:cubicBezTo>
                  <a:pt x="2365949" y="448446"/>
                  <a:pt x="2385010" y="467507"/>
                  <a:pt x="2385010" y="491020"/>
                </a:cubicBezTo>
                <a:lnTo>
                  <a:pt x="2385010" y="513872"/>
                </a:lnTo>
                <a:cubicBezTo>
                  <a:pt x="2385010" y="537385"/>
                  <a:pt x="2365949" y="556446"/>
                  <a:pt x="2342436" y="556446"/>
                </a:cubicBezTo>
                <a:lnTo>
                  <a:pt x="2175584" y="556446"/>
                </a:lnTo>
                <a:cubicBezTo>
                  <a:pt x="2152071" y="556446"/>
                  <a:pt x="2133010" y="537385"/>
                  <a:pt x="2133010" y="513872"/>
                </a:cubicBezTo>
                <a:lnTo>
                  <a:pt x="2133010" y="491020"/>
                </a:lnTo>
                <a:cubicBezTo>
                  <a:pt x="2133010" y="467507"/>
                  <a:pt x="2152071" y="448446"/>
                  <a:pt x="2175584" y="448446"/>
                </a:cubicBezTo>
                <a:close/>
                <a:moveTo>
                  <a:pt x="1313354" y="439278"/>
                </a:moveTo>
                <a:lnTo>
                  <a:pt x="1480043" y="446666"/>
                </a:lnTo>
                <a:cubicBezTo>
                  <a:pt x="1503533" y="447707"/>
                  <a:pt x="1521731" y="467594"/>
                  <a:pt x="1520690" y="491084"/>
                </a:cubicBezTo>
                <a:lnTo>
                  <a:pt x="1519678" y="513913"/>
                </a:lnTo>
                <a:cubicBezTo>
                  <a:pt x="1518636" y="537403"/>
                  <a:pt x="1498750" y="555601"/>
                  <a:pt x="1475260" y="554560"/>
                </a:cubicBezTo>
                <a:lnTo>
                  <a:pt x="1308572" y="547172"/>
                </a:lnTo>
                <a:cubicBezTo>
                  <a:pt x="1285082" y="546130"/>
                  <a:pt x="1266884" y="526244"/>
                  <a:pt x="1267925" y="502754"/>
                </a:cubicBezTo>
                <a:lnTo>
                  <a:pt x="1268937" y="479925"/>
                </a:lnTo>
                <a:cubicBezTo>
                  <a:pt x="1269978" y="456435"/>
                  <a:pt x="1289864" y="438236"/>
                  <a:pt x="1313354" y="439278"/>
                </a:cubicBezTo>
                <a:close/>
                <a:moveTo>
                  <a:pt x="1782480" y="391192"/>
                </a:moveTo>
                <a:lnTo>
                  <a:pt x="1854488" y="391192"/>
                </a:lnTo>
                <a:cubicBezTo>
                  <a:pt x="1947917" y="391192"/>
                  <a:pt x="2023656" y="466931"/>
                  <a:pt x="2023656" y="560360"/>
                </a:cubicBezTo>
                <a:lnTo>
                  <a:pt x="2023656" y="721195"/>
                </a:lnTo>
                <a:lnTo>
                  <a:pt x="3934890" y="721195"/>
                </a:lnTo>
                <a:lnTo>
                  <a:pt x="3934890" y="2109731"/>
                </a:lnTo>
                <a:lnTo>
                  <a:pt x="14197" y="2109731"/>
                </a:lnTo>
                <a:lnTo>
                  <a:pt x="14197" y="2114574"/>
                </a:lnTo>
                <a:lnTo>
                  <a:pt x="0" y="2114574"/>
                </a:lnTo>
                <a:lnTo>
                  <a:pt x="0" y="1828455"/>
                </a:lnTo>
                <a:cubicBezTo>
                  <a:pt x="0" y="1608528"/>
                  <a:pt x="178286" y="1430242"/>
                  <a:pt x="398213" y="1430242"/>
                </a:cubicBezTo>
                <a:lnTo>
                  <a:pt x="519518" y="1430242"/>
                </a:lnTo>
                <a:lnTo>
                  <a:pt x="519518" y="977203"/>
                </a:lnTo>
                <a:cubicBezTo>
                  <a:pt x="519518" y="876538"/>
                  <a:pt x="601123" y="794933"/>
                  <a:pt x="701788" y="794933"/>
                </a:cubicBezTo>
                <a:lnTo>
                  <a:pt x="1349377" y="794933"/>
                </a:lnTo>
                <a:lnTo>
                  <a:pt x="1349377" y="721195"/>
                </a:lnTo>
                <a:lnTo>
                  <a:pt x="1613312" y="721195"/>
                </a:lnTo>
                <a:lnTo>
                  <a:pt x="1613312" y="560360"/>
                </a:lnTo>
                <a:cubicBezTo>
                  <a:pt x="1613312" y="466931"/>
                  <a:pt x="1689051" y="391192"/>
                  <a:pt x="1782480" y="391192"/>
                </a:cubicBezTo>
                <a:close/>
                <a:moveTo>
                  <a:pt x="2217013" y="121841"/>
                </a:moveTo>
                <a:cubicBezTo>
                  <a:pt x="2228118" y="123263"/>
                  <a:pt x="2238680" y="128922"/>
                  <a:pt x="2246068" y="138480"/>
                </a:cubicBezTo>
                <a:lnTo>
                  <a:pt x="2260428" y="157060"/>
                </a:lnTo>
                <a:cubicBezTo>
                  <a:pt x="2275203" y="176176"/>
                  <a:pt x="2271684" y="203650"/>
                  <a:pt x="2252568" y="218425"/>
                </a:cubicBezTo>
                <a:lnTo>
                  <a:pt x="2122407" y="319028"/>
                </a:lnTo>
                <a:cubicBezTo>
                  <a:pt x="2103291" y="333803"/>
                  <a:pt x="2075817" y="330283"/>
                  <a:pt x="2061042" y="311168"/>
                </a:cubicBezTo>
                <a:lnTo>
                  <a:pt x="2046682" y="292588"/>
                </a:lnTo>
                <a:cubicBezTo>
                  <a:pt x="2031907" y="273472"/>
                  <a:pt x="2035426" y="245997"/>
                  <a:pt x="2054542" y="231223"/>
                </a:cubicBezTo>
                <a:lnTo>
                  <a:pt x="2184703" y="130620"/>
                </a:lnTo>
                <a:cubicBezTo>
                  <a:pt x="2194261" y="123232"/>
                  <a:pt x="2205908" y="120418"/>
                  <a:pt x="2217013" y="121841"/>
                </a:cubicBezTo>
                <a:close/>
                <a:moveTo>
                  <a:pt x="1478016" y="112448"/>
                </a:moveTo>
                <a:cubicBezTo>
                  <a:pt x="1488894" y="113071"/>
                  <a:pt x="1499534" y="117844"/>
                  <a:pt x="1507358" y="126619"/>
                </a:cubicBezTo>
                <a:lnTo>
                  <a:pt x="1618401" y="251155"/>
                </a:lnTo>
                <a:cubicBezTo>
                  <a:pt x="1634050" y="268704"/>
                  <a:pt x="1632508" y="295617"/>
                  <a:pt x="1614958" y="311265"/>
                </a:cubicBezTo>
                <a:lnTo>
                  <a:pt x="1597902" y="326473"/>
                </a:lnTo>
                <a:cubicBezTo>
                  <a:pt x="1580352" y="342122"/>
                  <a:pt x="1553440" y="340580"/>
                  <a:pt x="1537792" y="323030"/>
                </a:cubicBezTo>
                <a:lnTo>
                  <a:pt x="1426749" y="198495"/>
                </a:lnTo>
                <a:cubicBezTo>
                  <a:pt x="1411101" y="180945"/>
                  <a:pt x="1412642" y="154033"/>
                  <a:pt x="1430192" y="138385"/>
                </a:cubicBezTo>
                <a:lnTo>
                  <a:pt x="1447248" y="123176"/>
                </a:lnTo>
                <a:cubicBezTo>
                  <a:pt x="1456023" y="115352"/>
                  <a:pt x="1467139" y="111825"/>
                  <a:pt x="1478016" y="112448"/>
                </a:cubicBezTo>
                <a:close/>
                <a:moveTo>
                  <a:pt x="1837237" y="58"/>
                </a:moveTo>
                <a:lnTo>
                  <a:pt x="1861379" y="1283"/>
                </a:lnTo>
                <a:cubicBezTo>
                  <a:pt x="1886217" y="2543"/>
                  <a:pt x="1905332" y="23700"/>
                  <a:pt x="1904072" y="48538"/>
                </a:cubicBezTo>
                <a:lnTo>
                  <a:pt x="1895868" y="210266"/>
                </a:lnTo>
                <a:cubicBezTo>
                  <a:pt x="1894608" y="235105"/>
                  <a:pt x="1873451" y="254219"/>
                  <a:pt x="1848613" y="252959"/>
                </a:cubicBezTo>
                <a:lnTo>
                  <a:pt x="1824471" y="251735"/>
                </a:lnTo>
                <a:cubicBezTo>
                  <a:pt x="1799633" y="250475"/>
                  <a:pt x="1780518" y="229317"/>
                  <a:pt x="1781778" y="204479"/>
                </a:cubicBezTo>
                <a:lnTo>
                  <a:pt x="1789981" y="42751"/>
                </a:lnTo>
                <a:cubicBezTo>
                  <a:pt x="1791241" y="17913"/>
                  <a:pt x="1812399" y="-1201"/>
                  <a:pt x="1837237" y="58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69" name="Parallelogram 8">
            <a:extLst>
              <a:ext uri="{FF2B5EF4-FFF2-40B4-BE49-F238E27FC236}">
                <a16:creationId xmlns="" xmlns:a16="http://schemas.microsoft.com/office/drawing/2014/main" id="{BB6A5491-F2E6-464E-B45C-AE2256767382}"/>
              </a:ext>
            </a:extLst>
          </p:cNvPr>
          <p:cNvSpPr/>
          <p:nvPr/>
        </p:nvSpPr>
        <p:spPr>
          <a:xfrm>
            <a:off x="4813812" y="1707613"/>
            <a:ext cx="285989" cy="174446"/>
          </a:xfrm>
          <a:custGeom>
            <a:avLst/>
            <a:gdLst/>
            <a:ahLst/>
            <a:cxnLst/>
            <a:rect l="l" t="t" r="r" b="b"/>
            <a:pathLst>
              <a:path w="3990895" h="3087182">
                <a:moveTo>
                  <a:pt x="1740403" y="2573711"/>
                </a:moveTo>
                <a:cubicBezTo>
                  <a:pt x="1526257" y="2580937"/>
                  <a:pt x="1290256" y="2583516"/>
                  <a:pt x="1065139" y="2579843"/>
                </a:cubicBezTo>
                <a:lnTo>
                  <a:pt x="1065139" y="2871158"/>
                </a:lnTo>
                <a:lnTo>
                  <a:pt x="1740403" y="2871158"/>
                </a:lnTo>
                <a:close/>
                <a:moveTo>
                  <a:pt x="3583963" y="1148535"/>
                </a:moveTo>
                <a:cubicBezTo>
                  <a:pt x="3442121" y="1148535"/>
                  <a:pt x="3324432" y="1262284"/>
                  <a:pt x="3303071" y="1411513"/>
                </a:cubicBezTo>
                <a:lnTo>
                  <a:pt x="3604802" y="1436594"/>
                </a:lnTo>
                <a:cubicBezTo>
                  <a:pt x="3607651" y="1483680"/>
                  <a:pt x="3627953" y="1483631"/>
                  <a:pt x="3630802" y="1530717"/>
                </a:cubicBezTo>
                <a:lnTo>
                  <a:pt x="3339635" y="1623071"/>
                </a:lnTo>
                <a:cubicBezTo>
                  <a:pt x="3388511" y="1715368"/>
                  <a:pt x="3479714" y="1776813"/>
                  <a:pt x="3583963" y="1776813"/>
                </a:cubicBezTo>
                <a:cubicBezTo>
                  <a:pt x="3741685" y="1776813"/>
                  <a:pt x="3869544" y="1636168"/>
                  <a:pt x="3869544" y="1462674"/>
                </a:cubicBezTo>
                <a:cubicBezTo>
                  <a:pt x="3869544" y="1289180"/>
                  <a:pt x="3741685" y="1148535"/>
                  <a:pt x="3583963" y="1148535"/>
                </a:cubicBezTo>
                <a:close/>
                <a:moveTo>
                  <a:pt x="1942038" y="765538"/>
                </a:moveTo>
                <a:cubicBezTo>
                  <a:pt x="1858825" y="765538"/>
                  <a:pt x="1791368" y="832995"/>
                  <a:pt x="1791368" y="916208"/>
                </a:cubicBezTo>
                <a:lnTo>
                  <a:pt x="1791368" y="1175206"/>
                </a:lnTo>
                <a:lnTo>
                  <a:pt x="1596655" y="1175206"/>
                </a:lnTo>
                <a:cubicBezTo>
                  <a:pt x="1505121" y="1175206"/>
                  <a:pt x="1430918" y="1249409"/>
                  <a:pt x="1430918" y="1340943"/>
                </a:cubicBezTo>
                <a:lnTo>
                  <a:pt x="1430918" y="1369861"/>
                </a:lnTo>
                <a:cubicBezTo>
                  <a:pt x="1430918" y="1461395"/>
                  <a:pt x="1505121" y="1535598"/>
                  <a:pt x="1596655" y="1535598"/>
                </a:cubicBezTo>
                <a:lnTo>
                  <a:pt x="1791368" y="1535598"/>
                </a:lnTo>
                <a:lnTo>
                  <a:pt x="1791368" y="1768249"/>
                </a:lnTo>
                <a:cubicBezTo>
                  <a:pt x="1791368" y="1851462"/>
                  <a:pt x="1858825" y="1918919"/>
                  <a:pt x="1942038" y="1918919"/>
                </a:cubicBezTo>
                <a:lnTo>
                  <a:pt x="1968327" y="1918919"/>
                </a:lnTo>
                <a:cubicBezTo>
                  <a:pt x="2051540" y="1918919"/>
                  <a:pt x="2118997" y="1851462"/>
                  <a:pt x="2118997" y="1768249"/>
                </a:cubicBezTo>
                <a:lnTo>
                  <a:pt x="2118997" y="1535598"/>
                </a:lnTo>
                <a:lnTo>
                  <a:pt x="2313709" y="1535598"/>
                </a:lnTo>
                <a:cubicBezTo>
                  <a:pt x="2377432" y="1535598"/>
                  <a:pt x="2432756" y="1499636"/>
                  <a:pt x="2458635" y="1445923"/>
                </a:cubicBezTo>
                <a:lnTo>
                  <a:pt x="2460889" y="1424521"/>
                </a:lnTo>
                <a:lnTo>
                  <a:pt x="2465213" y="1420689"/>
                </a:lnTo>
                <a:lnTo>
                  <a:pt x="2471533" y="1306607"/>
                </a:lnTo>
                <a:cubicBezTo>
                  <a:pt x="2459663" y="1231205"/>
                  <a:pt x="2393226" y="1175206"/>
                  <a:pt x="2313709" y="1175206"/>
                </a:cubicBezTo>
                <a:lnTo>
                  <a:pt x="2118997" y="1175206"/>
                </a:lnTo>
                <a:lnTo>
                  <a:pt x="2118997" y="916208"/>
                </a:lnTo>
                <a:cubicBezTo>
                  <a:pt x="2118997" y="832995"/>
                  <a:pt x="2051540" y="765538"/>
                  <a:pt x="1968327" y="765538"/>
                </a:cubicBezTo>
                <a:close/>
                <a:moveTo>
                  <a:pt x="1226605" y="630723"/>
                </a:moveTo>
                <a:cubicBezTo>
                  <a:pt x="838390" y="598973"/>
                  <a:pt x="590161" y="1384786"/>
                  <a:pt x="585832" y="1535598"/>
                </a:cubicBezTo>
                <a:lnTo>
                  <a:pt x="1226028" y="1522898"/>
                </a:lnTo>
                <a:cubicBezTo>
                  <a:pt x="1226221" y="1225506"/>
                  <a:pt x="1226412" y="928115"/>
                  <a:pt x="1226605" y="630723"/>
                </a:cubicBezTo>
                <a:close/>
                <a:moveTo>
                  <a:pt x="1740403" y="0"/>
                </a:moveTo>
                <a:lnTo>
                  <a:pt x="1871327" y="0"/>
                </a:lnTo>
                <a:lnTo>
                  <a:pt x="1871327" y="90089"/>
                </a:lnTo>
                <a:lnTo>
                  <a:pt x="3425865" y="90089"/>
                </a:lnTo>
                <a:lnTo>
                  <a:pt x="3425865" y="270089"/>
                </a:lnTo>
                <a:lnTo>
                  <a:pt x="1871327" y="270089"/>
                </a:lnTo>
                <a:lnTo>
                  <a:pt x="1871327" y="427547"/>
                </a:lnTo>
                <a:cubicBezTo>
                  <a:pt x="2156809" y="438659"/>
                  <a:pt x="2415168" y="481953"/>
                  <a:pt x="2487431" y="551123"/>
                </a:cubicBezTo>
                <a:cubicBezTo>
                  <a:pt x="2638328" y="637553"/>
                  <a:pt x="2742817" y="987481"/>
                  <a:pt x="2780551" y="1368079"/>
                </a:cubicBezTo>
                <a:lnTo>
                  <a:pt x="3165273" y="1400059"/>
                </a:lnTo>
                <a:cubicBezTo>
                  <a:pt x="3190861" y="1176596"/>
                  <a:pt x="3364791" y="1004519"/>
                  <a:pt x="3575259" y="1004519"/>
                </a:cubicBezTo>
                <a:cubicBezTo>
                  <a:pt x="3804809" y="1004519"/>
                  <a:pt x="3990895" y="1209214"/>
                  <a:pt x="3990895" y="1461719"/>
                </a:cubicBezTo>
                <a:cubicBezTo>
                  <a:pt x="3990895" y="1714224"/>
                  <a:pt x="3804809" y="1918919"/>
                  <a:pt x="3575259" y="1918919"/>
                </a:cubicBezTo>
                <a:cubicBezTo>
                  <a:pt x="3412624" y="1918919"/>
                  <a:pt x="3271807" y="1816170"/>
                  <a:pt x="3205139" y="1665732"/>
                </a:cubicBezTo>
                <a:lnTo>
                  <a:pt x="2796520" y="1795340"/>
                </a:lnTo>
                <a:cubicBezTo>
                  <a:pt x="2783205" y="2186453"/>
                  <a:pt x="2688635" y="2514652"/>
                  <a:pt x="2490527" y="2506536"/>
                </a:cubicBezTo>
                <a:cubicBezTo>
                  <a:pt x="2438297" y="2531587"/>
                  <a:pt x="2205857" y="2554006"/>
                  <a:pt x="1904505" y="2567479"/>
                </a:cubicBezTo>
                <a:lnTo>
                  <a:pt x="1904505" y="2871158"/>
                </a:lnTo>
                <a:lnTo>
                  <a:pt x="2689643" y="2871158"/>
                </a:lnTo>
                <a:cubicBezTo>
                  <a:pt x="2749296" y="2871158"/>
                  <a:pt x="2797655" y="2919517"/>
                  <a:pt x="2797655" y="2979170"/>
                </a:cubicBezTo>
                <a:cubicBezTo>
                  <a:pt x="2797655" y="3038823"/>
                  <a:pt x="2749296" y="3087182"/>
                  <a:pt x="2689643" y="3087182"/>
                </a:cubicBezTo>
                <a:lnTo>
                  <a:pt x="457395" y="3087182"/>
                </a:lnTo>
                <a:lnTo>
                  <a:pt x="430555" y="3081994"/>
                </a:lnTo>
                <a:lnTo>
                  <a:pt x="427761" y="3087182"/>
                </a:lnTo>
                <a:lnTo>
                  <a:pt x="366119" y="3053981"/>
                </a:lnTo>
                <a:cubicBezTo>
                  <a:pt x="365594" y="3054050"/>
                  <a:pt x="365174" y="3053869"/>
                  <a:pt x="364754" y="3053685"/>
                </a:cubicBezTo>
                <a:lnTo>
                  <a:pt x="64754" y="2922467"/>
                </a:lnTo>
                <a:cubicBezTo>
                  <a:pt x="10101" y="2898562"/>
                  <a:pt x="-14826" y="2834876"/>
                  <a:pt x="9079" y="2780223"/>
                </a:cubicBezTo>
                <a:cubicBezTo>
                  <a:pt x="27008" y="2739232"/>
                  <a:pt x="67313" y="2714963"/>
                  <a:pt x="109402" y="2715476"/>
                </a:cubicBezTo>
                <a:cubicBezTo>
                  <a:pt x="123432" y="2715647"/>
                  <a:pt x="137660" y="2718571"/>
                  <a:pt x="151323" y="2724547"/>
                </a:cubicBezTo>
                <a:lnTo>
                  <a:pt x="439379" y="2850541"/>
                </a:lnTo>
                <a:lnTo>
                  <a:pt x="493513" y="2871158"/>
                </a:lnTo>
                <a:lnTo>
                  <a:pt x="921139" y="2871158"/>
                </a:lnTo>
                <a:lnTo>
                  <a:pt x="921139" y="2576699"/>
                </a:lnTo>
                <a:lnTo>
                  <a:pt x="936415" y="2576699"/>
                </a:lnTo>
                <a:cubicBezTo>
                  <a:pt x="497926" y="2565212"/>
                  <a:pt x="127915" y="2527380"/>
                  <a:pt x="86500" y="2449386"/>
                </a:cubicBezTo>
                <a:cubicBezTo>
                  <a:pt x="-44935" y="2322713"/>
                  <a:pt x="-80455" y="1751442"/>
                  <a:pt x="377076" y="1584573"/>
                </a:cubicBezTo>
                <a:cubicBezTo>
                  <a:pt x="427628" y="1274829"/>
                  <a:pt x="742960" y="651754"/>
                  <a:pt x="991911" y="524245"/>
                </a:cubicBezTo>
                <a:cubicBezTo>
                  <a:pt x="1112248" y="450334"/>
                  <a:pt x="1428043" y="418134"/>
                  <a:pt x="1740403" y="422848"/>
                </a:cubicBezTo>
                <a:lnTo>
                  <a:pt x="1740403" y="270089"/>
                </a:lnTo>
                <a:lnTo>
                  <a:pt x="185865" y="270089"/>
                </a:lnTo>
                <a:lnTo>
                  <a:pt x="185865" y="90089"/>
                </a:lnTo>
                <a:lnTo>
                  <a:pt x="1740403" y="90089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70" name="Freeform 18">
            <a:extLst>
              <a:ext uri="{FF2B5EF4-FFF2-40B4-BE49-F238E27FC236}">
                <a16:creationId xmlns="" xmlns:a16="http://schemas.microsoft.com/office/drawing/2014/main" id="{0A4F74A7-259B-4B3C-B49C-261718168D6A}"/>
              </a:ext>
            </a:extLst>
          </p:cNvPr>
          <p:cNvSpPr>
            <a:spLocks/>
          </p:cNvSpPr>
          <p:nvPr/>
        </p:nvSpPr>
        <p:spPr bwMode="auto">
          <a:xfrm>
            <a:off x="8743101" y="3961439"/>
            <a:ext cx="235803" cy="235418"/>
          </a:xfrm>
          <a:custGeom>
            <a:avLst/>
            <a:gdLst/>
            <a:ahLst/>
            <a:cxnLst/>
            <a:rect l="l" t="t" r="r" b="b"/>
            <a:pathLst>
              <a:path w="3788345" h="3782142">
                <a:moveTo>
                  <a:pt x="3559909" y="1946081"/>
                </a:moveTo>
                <a:lnTo>
                  <a:pt x="3571003" y="1946081"/>
                </a:lnTo>
                <a:lnTo>
                  <a:pt x="3598234" y="1951628"/>
                </a:lnTo>
                <a:lnTo>
                  <a:pt x="3623952" y="1957680"/>
                </a:lnTo>
                <a:lnTo>
                  <a:pt x="3648661" y="1965244"/>
                </a:lnTo>
                <a:lnTo>
                  <a:pt x="3671858" y="1975329"/>
                </a:lnTo>
                <a:lnTo>
                  <a:pt x="3692029" y="1986927"/>
                </a:lnTo>
                <a:lnTo>
                  <a:pt x="3710183" y="2001047"/>
                </a:lnTo>
                <a:lnTo>
                  <a:pt x="3725815" y="2018192"/>
                </a:lnTo>
                <a:lnTo>
                  <a:pt x="3746995" y="2049457"/>
                </a:lnTo>
                <a:lnTo>
                  <a:pt x="3763636" y="2082739"/>
                </a:lnTo>
                <a:lnTo>
                  <a:pt x="3775234" y="2116526"/>
                </a:lnTo>
                <a:lnTo>
                  <a:pt x="3783807" y="2151321"/>
                </a:lnTo>
                <a:lnTo>
                  <a:pt x="3787337" y="2187124"/>
                </a:lnTo>
                <a:lnTo>
                  <a:pt x="3788345" y="2223936"/>
                </a:lnTo>
                <a:lnTo>
                  <a:pt x="3785320" y="2259235"/>
                </a:lnTo>
                <a:lnTo>
                  <a:pt x="3779772" y="2296047"/>
                </a:lnTo>
                <a:lnTo>
                  <a:pt x="3772713" y="2331851"/>
                </a:lnTo>
                <a:lnTo>
                  <a:pt x="3762627" y="2367654"/>
                </a:lnTo>
                <a:lnTo>
                  <a:pt x="3750525" y="2402449"/>
                </a:lnTo>
                <a:lnTo>
                  <a:pt x="3736909" y="2436235"/>
                </a:lnTo>
                <a:lnTo>
                  <a:pt x="3722285" y="2468509"/>
                </a:lnTo>
                <a:lnTo>
                  <a:pt x="3706653" y="2499774"/>
                </a:lnTo>
                <a:lnTo>
                  <a:pt x="3691020" y="2529022"/>
                </a:lnTo>
                <a:lnTo>
                  <a:pt x="3674379" y="2555748"/>
                </a:lnTo>
                <a:lnTo>
                  <a:pt x="3657234" y="2580458"/>
                </a:lnTo>
                <a:lnTo>
                  <a:pt x="3641602" y="2603150"/>
                </a:lnTo>
                <a:lnTo>
                  <a:pt x="3617396" y="2630885"/>
                </a:lnTo>
                <a:lnTo>
                  <a:pt x="3591174" y="2657612"/>
                </a:lnTo>
                <a:lnTo>
                  <a:pt x="3560918" y="2682321"/>
                </a:lnTo>
                <a:lnTo>
                  <a:pt x="3527636" y="2704005"/>
                </a:lnTo>
                <a:lnTo>
                  <a:pt x="3491832" y="2723167"/>
                </a:lnTo>
                <a:lnTo>
                  <a:pt x="3454516" y="2738800"/>
                </a:lnTo>
                <a:lnTo>
                  <a:pt x="3415183" y="2750902"/>
                </a:lnTo>
                <a:lnTo>
                  <a:pt x="3395012" y="2753424"/>
                </a:lnTo>
                <a:lnTo>
                  <a:pt x="3373832" y="2754432"/>
                </a:lnTo>
                <a:lnTo>
                  <a:pt x="3352653" y="2754432"/>
                </a:lnTo>
                <a:lnTo>
                  <a:pt x="3329960" y="2752919"/>
                </a:lnTo>
                <a:lnTo>
                  <a:pt x="3307772" y="2751911"/>
                </a:lnTo>
                <a:lnTo>
                  <a:pt x="3284576" y="2750902"/>
                </a:lnTo>
                <a:lnTo>
                  <a:pt x="3263900" y="2751911"/>
                </a:lnTo>
                <a:lnTo>
                  <a:pt x="3242721" y="2754432"/>
                </a:lnTo>
                <a:lnTo>
                  <a:pt x="3223559" y="2759979"/>
                </a:lnTo>
                <a:lnTo>
                  <a:pt x="3204900" y="2768552"/>
                </a:lnTo>
                <a:lnTo>
                  <a:pt x="3189268" y="2781159"/>
                </a:lnTo>
                <a:lnTo>
                  <a:pt x="3172123" y="2800321"/>
                </a:lnTo>
                <a:lnTo>
                  <a:pt x="3156490" y="2823518"/>
                </a:lnTo>
                <a:lnTo>
                  <a:pt x="3142875" y="2847219"/>
                </a:lnTo>
                <a:lnTo>
                  <a:pt x="3129764" y="2870919"/>
                </a:lnTo>
                <a:lnTo>
                  <a:pt x="3117157" y="2895629"/>
                </a:lnTo>
                <a:lnTo>
                  <a:pt x="3097994" y="2927902"/>
                </a:lnTo>
                <a:lnTo>
                  <a:pt x="3078328" y="2961689"/>
                </a:lnTo>
                <a:lnTo>
                  <a:pt x="3058157" y="2995475"/>
                </a:lnTo>
                <a:lnTo>
                  <a:pt x="3037482" y="3028757"/>
                </a:lnTo>
                <a:lnTo>
                  <a:pt x="3015294" y="3061535"/>
                </a:lnTo>
                <a:lnTo>
                  <a:pt x="2991593" y="3092800"/>
                </a:lnTo>
                <a:lnTo>
                  <a:pt x="2966883" y="3122048"/>
                </a:lnTo>
                <a:lnTo>
                  <a:pt x="2940157" y="3147766"/>
                </a:lnTo>
                <a:lnTo>
                  <a:pt x="2910909" y="3169954"/>
                </a:lnTo>
                <a:lnTo>
                  <a:pt x="2867541" y="3196680"/>
                </a:lnTo>
                <a:lnTo>
                  <a:pt x="2820140" y="3221390"/>
                </a:lnTo>
                <a:lnTo>
                  <a:pt x="2768704" y="3241561"/>
                </a:lnTo>
                <a:lnTo>
                  <a:pt x="2715251" y="3257193"/>
                </a:lnTo>
                <a:lnTo>
                  <a:pt x="2688020" y="3261732"/>
                </a:lnTo>
                <a:lnTo>
                  <a:pt x="2659276" y="3266270"/>
                </a:lnTo>
                <a:lnTo>
                  <a:pt x="2630028" y="3268791"/>
                </a:lnTo>
                <a:lnTo>
                  <a:pt x="2600781" y="3272826"/>
                </a:lnTo>
                <a:lnTo>
                  <a:pt x="2572541" y="3276356"/>
                </a:lnTo>
                <a:lnTo>
                  <a:pt x="2544806" y="3280894"/>
                </a:lnTo>
                <a:lnTo>
                  <a:pt x="2518080" y="3287450"/>
                </a:lnTo>
                <a:lnTo>
                  <a:pt x="2493370" y="3295518"/>
                </a:lnTo>
                <a:lnTo>
                  <a:pt x="2470678" y="3306612"/>
                </a:lnTo>
                <a:lnTo>
                  <a:pt x="2451516" y="3321236"/>
                </a:lnTo>
                <a:lnTo>
                  <a:pt x="2434875" y="3339390"/>
                </a:lnTo>
                <a:lnTo>
                  <a:pt x="2421259" y="3359561"/>
                </a:lnTo>
                <a:lnTo>
                  <a:pt x="2411174" y="3382757"/>
                </a:lnTo>
                <a:lnTo>
                  <a:pt x="2402097" y="3407467"/>
                </a:lnTo>
                <a:lnTo>
                  <a:pt x="2394533" y="3433185"/>
                </a:lnTo>
                <a:lnTo>
                  <a:pt x="2386464" y="3460416"/>
                </a:lnTo>
                <a:lnTo>
                  <a:pt x="2377892" y="3489159"/>
                </a:lnTo>
                <a:lnTo>
                  <a:pt x="2370832" y="3517398"/>
                </a:lnTo>
                <a:lnTo>
                  <a:pt x="2362259" y="3545638"/>
                </a:lnTo>
                <a:lnTo>
                  <a:pt x="2354191" y="3574381"/>
                </a:lnTo>
                <a:lnTo>
                  <a:pt x="2344105" y="3602621"/>
                </a:lnTo>
                <a:lnTo>
                  <a:pt x="2334020" y="3630356"/>
                </a:lnTo>
                <a:lnTo>
                  <a:pt x="2322926" y="3656074"/>
                </a:lnTo>
                <a:lnTo>
                  <a:pt x="2310319" y="3680783"/>
                </a:lnTo>
                <a:lnTo>
                  <a:pt x="2295695" y="3702467"/>
                </a:lnTo>
                <a:lnTo>
                  <a:pt x="2279054" y="3723646"/>
                </a:lnTo>
                <a:lnTo>
                  <a:pt x="2259892" y="3741800"/>
                </a:lnTo>
                <a:lnTo>
                  <a:pt x="2238712" y="3756929"/>
                </a:lnTo>
                <a:lnTo>
                  <a:pt x="2215011" y="3769535"/>
                </a:lnTo>
                <a:lnTo>
                  <a:pt x="2190806" y="3777099"/>
                </a:lnTo>
                <a:lnTo>
                  <a:pt x="2165088" y="3780629"/>
                </a:lnTo>
                <a:lnTo>
                  <a:pt x="2138866" y="3782142"/>
                </a:lnTo>
                <a:lnTo>
                  <a:pt x="2111131" y="3781638"/>
                </a:lnTo>
                <a:lnTo>
                  <a:pt x="2082892" y="3779621"/>
                </a:lnTo>
                <a:lnTo>
                  <a:pt x="2054148" y="3776091"/>
                </a:lnTo>
                <a:lnTo>
                  <a:pt x="2025909" y="3772057"/>
                </a:lnTo>
                <a:lnTo>
                  <a:pt x="1997669" y="3768527"/>
                </a:lnTo>
                <a:lnTo>
                  <a:pt x="1970943" y="3766005"/>
                </a:lnTo>
                <a:lnTo>
                  <a:pt x="1944216" y="3764997"/>
                </a:lnTo>
                <a:lnTo>
                  <a:pt x="1947242" y="3756929"/>
                </a:lnTo>
                <a:lnTo>
                  <a:pt x="1975481" y="3756929"/>
                </a:lnTo>
                <a:lnTo>
                  <a:pt x="2005738" y="3756929"/>
                </a:lnTo>
                <a:lnTo>
                  <a:pt x="2037003" y="3755920"/>
                </a:lnTo>
                <a:lnTo>
                  <a:pt x="2067259" y="3753903"/>
                </a:lnTo>
                <a:lnTo>
                  <a:pt x="2097515" y="3751382"/>
                </a:lnTo>
                <a:lnTo>
                  <a:pt x="2125755" y="3747347"/>
                </a:lnTo>
                <a:lnTo>
                  <a:pt x="2152481" y="3741800"/>
                </a:lnTo>
                <a:lnTo>
                  <a:pt x="2177191" y="3733732"/>
                </a:lnTo>
                <a:lnTo>
                  <a:pt x="2199379" y="3724655"/>
                </a:lnTo>
                <a:lnTo>
                  <a:pt x="2216524" y="3712552"/>
                </a:lnTo>
                <a:lnTo>
                  <a:pt x="2230644" y="3697928"/>
                </a:lnTo>
                <a:lnTo>
                  <a:pt x="2242242" y="3680783"/>
                </a:lnTo>
                <a:lnTo>
                  <a:pt x="2253336" y="3658595"/>
                </a:lnTo>
                <a:lnTo>
                  <a:pt x="2262413" y="3633886"/>
                </a:lnTo>
                <a:lnTo>
                  <a:pt x="2270986" y="3605646"/>
                </a:lnTo>
                <a:lnTo>
                  <a:pt x="2278045" y="3575894"/>
                </a:lnTo>
                <a:lnTo>
                  <a:pt x="2284601" y="3545134"/>
                </a:lnTo>
                <a:lnTo>
                  <a:pt x="2291157" y="3512860"/>
                </a:lnTo>
                <a:lnTo>
                  <a:pt x="2297208" y="3479578"/>
                </a:lnTo>
                <a:lnTo>
                  <a:pt x="2303763" y="3447809"/>
                </a:lnTo>
                <a:lnTo>
                  <a:pt x="2310319" y="3414527"/>
                </a:lnTo>
                <a:lnTo>
                  <a:pt x="2317379" y="3383766"/>
                </a:lnTo>
                <a:lnTo>
                  <a:pt x="2324943" y="3353509"/>
                </a:lnTo>
                <a:lnTo>
                  <a:pt x="2333011" y="3325774"/>
                </a:lnTo>
                <a:lnTo>
                  <a:pt x="2343097" y="3300056"/>
                </a:lnTo>
                <a:lnTo>
                  <a:pt x="2354191" y="3277868"/>
                </a:lnTo>
                <a:lnTo>
                  <a:pt x="2366293" y="3258706"/>
                </a:lnTo>
                <a:lnTo>
                  <a:pt x="2385456" y="3238535"/>
                </a:lnTo>
                <a:lnTo>
                  <a:pt x="2406635" y="3221390"/>
                </a:lnTo>
                <a:lnTo>
                  <a:pt x="2430336" y="3206766"/>
                </a:lnTo>
                <a:lnTo>
                  <a:pt x="2456054" y="3193655"/>
                </a:lnTo>
                <a:lnTo>
                  <a:pt x="2483285" y="3183569"/>
                </a:lnTo>
                <a:lnTo>
                  <a:pt x="2512028" y="3174492"/>
                </a:lnTo>
                <a:lnTo>
                  <a:pt x="2542285" y="3166928"/>
                </a:lnTo>
                <a:lnTo>
                  <a:pt x="2573550" y="3159868"/>
                </a:lnTo>
                <a:lnTo>
                  <a:pt x="2604311" y="3152304"/>
                </a:lnTo>
                <a:lnTo>
                  <a:pt x="2635575" y="3146253"/>
                </a:lnTo>
                <a:lnTo>
                  <a:pt x="2667849" y="3138689"/>
                </a:lnTo>
                <a:lnTo>
                  <a:pt x="2699114" y="3130620"/>
                </a:lnTo>
                <a:lnTo>
                  <a:pt x="2729370" y="3121543"/>
                </a:lnTo>
                <a:lnTo>
                  <a:pt x="2758618" y="3111458"/>
                </a:lnTo>
                <a:lnTo>
                  <a:pt x="2786858" y="3098347"/>
                </a:lnTo>
                <a:lnTo>
                  <a:pt x="2813584" y="3083723"/>
                </a:lnTo>
                <a:lnTo>
                  <a:pt x="2838294" y="3065569"/>
                </a:lnTo>
                <a:lnTo>
                  <a:pt x="2860482" y="3045398"/>
                </a:lnTo>
                <a:lnTo>
                  <a:pt x="2880653" y="3020689"/>
                </a:lnTo>
                <a:lnTo>
                  <a:pt x="2906370" y="2980851"/>
                </a:lnTo>
                <a:lnTo>
                  <a:pt x="2929063" y="2938996"/>
                </a:lnTo>
                <a:lnTo>
                  <a:pt x="2950242" y="2894620"/>
                </a:lnTo>
                <a:lnTo>
                  <a:pt x="2970413" y="2849236"/>
                </a:lnTo>
                <a:lnTo>
                  <a:pt x="2988567" y="2803347"/>
                </a:lnTo>
                <a:lnTo>
                  <a:pt x="3007225" y="2756449"/>
                </a:lnTo>
                <a:lnTo>
                  <a:pt x="3026388" y="2709552"/>
                </a:lnTo>
                <a:lnTo>
                  <a:pt x="3032439" y="2692911"/>
                </a:lnTo>
                <a:lnTo>
                  <a:pt x="3041012" y="2673748"/>
                </a:lnTo>
                <a:lnTo>
                  <a:pt x="3048071" y="2652569"/>
                </a:lnTo>
                <a:lnTo>
                  <a:pt x="3053618" y="2629877"/>
                </a:lnTo>
                <a:lnTo>
                  <a:pt x="3055635" y="2606176"/>
                </a:lnTo>
                <a:lnTo>
                  <a:pt x="3053618" y="2582979"/>
                </a:lnTo>
                <a:lnTo>
                  <a:pt x="3052106" y="2576928"/>
                </a:lnTo>
                <a:lnTo>
                  <a:pt x="3048071" y="2566842"/>
                </a:lnTo>
                <a:lnTo>
                  <a:pt x="3042524" y="2553731"/>
                </a:lnTo>
                <a:lnTo>
                  <a:pt x="3036473" y="2537090"/>
                </a:lnTo>
                <a:lnTo>
                  <a:pt x="3028909" y="2517928"/>
                </a:lnTo>
                <a:lnTo>
                  <a:pt x="3022353" y="2494227"/>
                </a:lnTo>
                <a:lnTo>
                  <a:pt x="3017815" y="2467500"/>
                </a:lnTo>
                <a:lnTo>
                  <a:pt x="3013276" y="2438252"/>
                </a:lnTo>
                <a:lnTo>
                  <a:pt x="3014285" y="2441782"/>
                </a:lnTo>
                <a:lnTo>
                  <a:pt x="3015294" y="2441782"/>
                </a:lnTo>
                <a:lnTo>
                  <a:pt x="3015294" y="2437244"/>
                </a:lnTo>
                <a:lnTo>
                  <a:pt x="3015294" y="2430184"/>
                </a:lnTo>
                <a:lnTo>
                  <a:pt x="3016302" y="2419090"/>
                </a:lnTo>
                <a:lnTo>
                  <a:pt x="3017311" y="2404466"/>
                </a:lnTo>
                <a:lnTo>
                  <a:pt x="3018823" y="2387825"/>
                </a:lnTo>
                <a:lnTo>
                  <a:pt x="3021849" y="2368663"/>
                </a:lnTo>
                <a:lnTo>
                  <a:pt x="3026388" y="2346475"/>
                </a:lnTo>
                <a:lnTo>
                  <a:pt x="3032439" y="2323782"/>
                </a:lnTo>
                <a:lnTo>
                  <a:pt x="3040003" y="2299073"/>
                </a:lnTo>
                <a:lnTo>
                  <a:pt x="3050088" y="2272346"/>
                </a:lnTo>
                <a:lnTo>
                  <a:pt x="3062191" y="2244611"/>
                </a:lnTo>
                <a:lnTo>
                  <a:pt x="3076815" y="2217381"/>
                </a:lnTo>
                <a:lnTo>
                  <a:pt x="3093960" y="2188637"/>
                </a:lnTo>
                <a:lnTo>
                  <a:pt x="3114131" y="2160398"/>
                </a:lnTo>
                <a:lnTo>
                  <a:pt x="3138336" y="2132158"/>
                </a:lnTo>
                <a:lnTo>
                  <a:pt x="3165567" y="2104423"/>
                </a:lnTo>
                <a:lnTo>
                  <a:pt x="3195824" y="2077192"/>
                </a:lnTo>
                <a:lnTo>
                  <a:pt x="3231627" y="2051474"/>
                </a:lnTo>
                <a:lnTo>
                  <a:pt x="3269952" y="2026765"/>
                </a:lnTo>
                <a:lnTo>
                  <a:pt x="3314328" y="2003568"/>
                </a:lnTo>
                <a:lnTo>
                  <a:pt x="3426781" y="1959697"/>
                </a:lnTo>
                <a:lnTo>
                  <a:pt x="3438883" y="1957680"/>
                </a:lnTo>
                <a:lnTo>
                  <a:pt x="3453507" y="1956167"/>
                </a:lnTo>
                <a:lnTo>
                  <a:pt x="3471157" y="1954150"/>
                </a:lnTo>
                <a:lnTo>
                  <a:pt x="3490319" y="1951628"/>
                </a:lnTo>
                <a:lnTo>
                  <a:pt x="3509482" y="1949611"/>
                </a:lnTo>
                <a:lnTo>
                  <a:pt x="3528644" y="1947594"/>
                </a:lnTo>
                <a:lnTo>
                  <a:pt x="3546294" y="1946586"/>
                </a:lnTo>
                <a:close/>
                <a:moveTo>
                  <a:pt x="3271797" y="76200"/>
                </a:moveTo>
                <a:lnTo>
                  <a:pt x="3292421" y="76200"/>
                </a:lnTo>
                <a:lnTo>
                  <a:pt x="3343044" y="86512"/>
                </a:lnTo>
                <a:lnTo>
                  <a:pt x="3390855" y="97762"/>
                </a:lnTo>
                <a:lnTo>
                  <a:pt x="3436791" y="111824"/>
                </a:lnTo>
                <a:lnTo>
                  <a:pt x="3479914" y="130573"/>
                </a:lnTo>
                <a:lnTo>
                  <a:pt x="3517412" y="152135"/>
                </a:lnTo>
                <a:lnTo>
                  <a:pt x="3551161" y="178384"/>
                </a:lnTo>
                <a:lnTo>
                  <a:pt x="3580223" y="210257"/>
                </a:lnTo>
                <a:lnTo>
                  <a:pt x="3619596" y="268380"/>
                </a:lnTo>
                <a:lnTo>
                  <a:pt x="3650532" y="330253"/>
                </a:lnTo>
                <a:lnTo>
                  <a:pt x="3672094" y="393063"/>
                </a:lnTo>
                <a:lnTo>
                  <a:pt x="3688031" y="457748"/>
                </a:lnTo>
                <a:lnTo>
                  <a:pt x="3694593" y="524308"/>
                </a:lnTo>
                <a:lnTo>
                  <a:pt x="3696468" y="592743"/>
                </a:lnTo>
                <a:lnTo>
                  <a:pt x="3690843" y="658365"/>
                </a:lnTo>
                <a:lnTo>
                  <a:pt x="3680531" y="726800"/>
                </a:lnTo>
                <a:lnTo>
                  <a:pt x="3667407" y="793360"/>
                </a:lnTo>
                <a:lnTo>
                  <a:pt x="3648657" y="859920"/>
                </a:lnTo>
                <a:lnTo>
                  <a:pt x="3626158" y="924605"/>
                </a:lnTo>
                <a:lnTo>
                  <a:pt x="3600847" y="987415"/>
                </a:lnTo>
                <a:lnTo>
                  <a:pt x="3573660" y="1047413"/>
                </a:lnTo>
                <a:lnTo>
                  <a:pt x="3544599" y="1105535"/>
                </a:lnTo>
                <a:lnTo>
                  <a:pt x="3515538" y="1159908"/>
                </a:lnTo>
                <a:lnTo>
                  <a:pt x="3484601" y="1209594"/>
                </a:lnTo>
                <a:lnTo>
                  <a:pt x="3452727" y="1255530"/>
                </a:lnTo>
                <a:lnTo>
                  <a:pt x="3423666" y="1297716"/>
                </a:lnTo>
                <a:lnTo>
                  <a:pt x="3378668" y="1349276"/>
                </a:lnTo>
                <a:lnTo>
                  <a:pt x="3329920" y="1398962"/>
                </a:lnTo>
                <a:lnTo>
                  <a:pt x="3273672" y="1444897"/>
                </a:lnTo>
                <a:lnTo>
                  <a:pt x="3211799" y="1485208"/>
                </a:lnTo>
                <a:lnTo>
                  <a:pt x="3145239" y="1520832"/>
                </a:lnTo>
                <a:lnTo>
                  <a:pt x="3075867" y="1549893"/>
                </a:lnTo>
                <a:lnTo>
                  <a:pt x="3002745" y="1572393"/>
                </a:lnTo>
                <a:lnTo>
                  <a:pt x="2965246" y="1577080"/>
                </a:lnTo>
                <a:lnTo>
                  <a:pt x="2925873" y="1578955"/>
                </a:lnTo>
                <a:lnTo>
                  <a:pt x="2886499" y="1578955"/>
                </a:lnTo>
                <a:lnTo>
                  <a:pt x="2844313" y="1576142"/>
                </a:lnTo>
                <a:lnTo>
                  <a:pt x="2803065" y="1574267"/>
                </a:lnTo>
                <a:lnTo>
                  <a:pt x="2759942" y="1572393"/>
                </a:lnTo>
                <a:lnTo>
                  <a:pt x="2721506" y="1574267"/>
                </a:lnTo>
                <a:lnTo>
                  <a:pt x="2682132" y="1578955"/>
                </a:lnTo>
                <a:lnTo>
                  <a:pt x="2646509" y="1589267"/>
                </a:lnTo>
                <a:lnTo>
                  <a:pt x="2611822" y="1605204"/>
                </a:lnTo>
                <a:lnTo>
                  <a:pt x="2582761" y="1628640"/>
                </a:lnTo>
                <a:lnTo>
                  <a:pt x="2550887" y="1664264"/>
                </a:lnTo>
                <a:lnTo>
                  <a:pt x="2521826" y="1707387"/>
                </a:lnTo>
                <a:lnTo>
                  <a:pt x="2496514" y="1751448"/>
                </a:lnTo>
                <a:lnTo>
                  <a:pt x="2472140" y="1795509"/>
                </a:lnTo>
                <a:lnTo>
                  <a:pt x="2448704" y="1841445"/>
                </a:lnTo>
                <a:lnTo>
                  <a:pt x="2413080" y="1901442"/>
                </a:lnTo>
                <a:lnTo>
                  <a:pt x="2376519" y="1964252"/>
                </a:lnTo>
                <a:lnTo>
                  <a:pt x="2339021" y="2027062"/>
                </a:lnTo>
                <a:lnTo>
                  <a:pt x="2300585" y="2088935"/>
                </a:lnTo>
                <a:lnTo>
                  <a:pt x="2259336" y="2149870"/>
                </a:lnTo>
                <a:lnTo>
                  <a:pt x="2215275" y="2207993"/>
                </a:lnTo>
                <a:lnTo>
                  <a:pt x="2169340" y="2262366"/>
                </a:lnTo>
                <a:lnTo>
                  <a:pt x="2119654" y="2310177"/>
                </a:lnTo>
                <a:lnTo>
                  <a:pt x="2065281" y="2351425"/>
                </a:lnTo>
                <a:lnTo>
                  <a:pt x="1984659" y="2401111"/>
                </a:lnTo>
                <a:lnTo>
                  <a:pt x="1896538" y="2447046"/>
                </a:lnTo>
                <a:lnTo>
                  <a:pt x="1800916" y="2484545"/>
                </a:lnTo>
                <a:lnTo>
                  <a:pt x="1701545" y="2513606"/>
                </a:lnTo>
                <a:lnTo>
                  <a:pt x="1650922" y="2522043"/>
                </a:lnTo>
                <a:lnTo>
                  <a:pt x="1597487" y="2530481"/>
                </a:lnTo>
                <a:lnTo>
                  <a:pt x="1543114" y="2535168"/>
                </a:lnTo>
                <a:lnTo>
                  <a:pt x="1488741" y="2542668"/>
                </a:lnTo>
                <a:lnTo>
                  <a:pt x="1436243" y="2549230"/>
                </a:lnTo>
                <a:lnTo>
                  <a:pt x="1384683" y="2557667"/>
                </a:lnTo>
                <a:lnTo>
                  <a:pt x="1334997" y="2569854"/>
                </a:lnTo>
                <a:lnTo>
                  <a:pt x="1289061" y="2584853"/>
                </a:lnTo>
                <a:lnTo>
                  <a:pt x="1246875" y="2605478"/>
                </a:lnTo>
                <a:lnTo>
                  <a:pt x="1211252" y="2632664"/>
                </a:lnTo>
                <a:lnTo>
                  <a:pt x="1180315" y="2666413"/>
                </a:lnTo>
                <a:lnTo>
                  <a:pt x="1155004" y="2703911"/>
                </a:lnTo>
                <a:lnTo>
                  <a:pt x="1136255" y="2747035"/>
                </a:lnTo>
                <a:lnTo>
                  <a:pt x="1119380" y="2792970"/>
                </a:lnTo>
                <a:lnTo>
                  <a:pt x="1105318" y="2840781"/>
                </a:lnTo>
                <a:lnTo>
                  <a:pt x="1090319" y="2891404"/>
                </a:lnTo>
                <a:lnTo>
                  <a:pt x="1074382" y="2944840"/>
                </a:lnTo>
                <a:lnTo>
                  <a:pt x="1061257" y="2997338"/>
                </a:lnTo>
                <a:lnTo>
                  <a:pt x="1045321" y="3049836"/>
                </a:lnTo>
                <a:lnTo>
                  <a:pt x="1030321" y="3103271"/>
                </a:lnTo>
                <a:lnTo>
                  <a:pt x="1011572" y="3155769"/>
                </a:lnTo>
                <a:lnTo>
                  <a:pt x="992823" y="3207329"/>
                </a:lnTo>
                <a:lnTo>
                  <a:pt x="972198" y="3255140"/>
                </a:lnTo>
                <a:lnTo>
                  <a:pt x="948762" y="3301076"/>
                </a:lnTo>
                <a:lnTo>
                  <a:pt x="921575" y="3341387"/>
                </a:lnTo>
                <a:lnTo>
                  <a:pt x="890639" y="3380760"/>
                </a:lnTo>
                <a:lnTo>
                  <a:pt x="855015" y="3414509"/>
                </a:lnTo>
                <a:lnTo>
                  <a:pt x="815642" y="3442633"/>
                </a:lnTo>
                <a:lnTo>
                  <a:pt x="771581" y="3466069"/>
                </a:lnTo>
                <a:lnTo>
                  <a:pt x="726583" y="3480131"/>
                </a:lnTo>
                <a:lnTo>
                  <a:pt x="678772" y="3486694"/>
                </a:lnTo>
                <a:lnTo>
                  <a:pt x="630024" y="3489506"/>
                </a:lnTo>
                <a:lnTo>
                  <a:pt x="578464" y="3488569"/>
                </a:lnTo>
                <a:lnTo>
                  <a:pt x="525966" y="3484819"/>
                </a:lnTo>
                <a:lnTo>
                  <a:pt x="472530" y="3478256"/>
                </a:lnTo>
                <a:lnTo>
                  <a:pt x="420032" y="3470757"/>
                </a:lnTo>
                <a:lnTo>
                  <a:pt x="367534" y="3464195"/>
                </a:lnTo>
                <a:lnTo>
                  <a:pt x="317849" y="3459507"/>
                </a:lnTo>
                <a:lnTo>
                  <a:pt x="268163" y="3457632"/>
                </a:lnTo>
                <a:lnTo>
                  <a:pt x="273788" y="3442633"/>
                </a:lnTo>
                <a:lnTo>
                  <a:pt x="326286" y="3442633"/>
                </a:lnTo>
                <a:lnTo>
                  <a:pt x="382534" y="3442633"/>
                </a:lnTo>
                <a:lnTo>
                  <a:pt x="440656" y="3440758"/>
                </a:lnTo>
                <a:lnTo>
                  <a:pt x="496904" y="3437008"/>
                </a:lnTo>
                <a:lnTo>
                  <a:pt x="553152" y="3432321"/>
                </a:lnTo>
                <a:lnTo>
                  <a:pt x="605650" y="3424821"/>
                </a:lnTo>
                <a:lnTo>
                  <a:pt x="655336" y="3414509"/>
                </a:lnTo>
                <a:lnTo>
                  <a:pt x="701271" y="3399510"/>
                </a:lnTo>
                <a:lnTo>
                  <a:pt x="742520" y="3382635"/>
                </a:lnTo>
                <a:lnTo>
                  <a:pt x="774394" y="3360136"/>
                </a:lnTo>
                <a:lnTo>
                  <a:pt x="800643" y="3332950"/>
                </a:lnTo>
                <a:lnTo>
                  <a:pt x="822204" y="3301076"/>
                </a:lnTo>
                <a:lnTo>
                  <a:pt x="842828" y="3259827"/>
                </a:lnTo>
                <a:lnTo>
                  <a:pt x="859703" y="3213892"/>
                </a:lnTo>
                <a:lnTo>
                  <a:pt x="875640" y="3161394"/>
                </a:lnTo>
                <a:lnTo>
                  <a:pt x="888764" y="3106083"/>
                </a:lnTo>
                <a:lnTo>
                  <a:pt x="900951" y="3048898"/>
                </a:lnTo>
                <a:lnTo>
                  <a:pt x="913138" y="2988900"/>
                </a:lnTo>
                <a:lnTo>
                  <a:pt x="924388" y="2927028"/>
                </a:lnTo>
                <a:lnTo>
                  <a:pt x="936575" y="2867968"/>
                </a:lnTo>
                <a:lnTo>
                  <a:pt x="948762" y="2806095"/>
                </a:lnTo>
                <a:lnTo>
                  <a:pt x="961886" y="2748910"/>
                </a:lnTo>
                <a:lnTo>
                  <a:pt x="975948" y="2692662"/>
                </a:lnTo>
                <a:lnTo>
                  <a:pt x="990948" y="2641101"/>
                </a:lnTo>
                <a:lnTo>
                  <a:pt x="1009697" y="2593291"/>
                </a:lnTo>
                <a:lnTo>
                  <a:pt x="1030321" y="2552042"/>
                </a:lnTo>
                <a:lnTo>
                  <a:pt x="1052820" y="2516419"/>
                </a:lnTo>
                <a:lnTo>
                  <a:pt x="1088444" y="2478920"/>
                </a:lnTo>
                <a:lnTo>
                  <a:pt x="1127817" y="2447046"/>
                </a:lnTo>
                <a:lnTo>
                  <a:pt x="1171878" y="2419860"/>
                </a:lnTo>
                <a:lnTo>
                  <a:pt x="1219689" y="2395486"/>
                </a:lnTo>
                <a:lnTo>
                  <a:pt x="1270312" y="2376736"/>
                </a:lnTo>
                <a:lnTo>
                  <a:pt x="1323747" y="2359862"/>
                </a:lnTo>
                <a:lnTo>
                  <a:pt x="1379995" y="2345800"/>
                </a:lnTo>
                <a:lnTo>
                  <a:pt x="1438118" y="2332676"/>
                </a:lnTo>
                <a:lnTo>
                  <a:pt x="1495303" y="2318614"/>
                </a:lnTo>
                <a:lnTo>
                  <a:pt x="1553426" y="2307364"/>
                </a:lnTo>
                <a:lnTo>
                  <a:pt x="1613424" y="2293302"/>
                </a:lnTo>
                <a:lnTo>
                  <a:pt x="1671546" y="2278303"/>
                </a:lnTo>
                <a:lnTo>
                  <a:pt x="1727794" y="2261428"/>
                </a:lnTo>
                <a:lnTo>
                  <a:pt x="1782167" y="2242679"/>
                </a:lnTo>
                <a:lnTo>
                  <a:pt x="1834665" y="2218305"/>
                </a:lnTo>
                <a:lnTo>
                  <a:pt x="1884351" y="2191119"/>
                </a:lnTo>
                <a:lnTo>
                  <a:pt x="1930286" y="2157370"/>
                </a:lnTo>
                <a:lnTo>
                  <a:pt x="1971535" y="2119871"/>
                </a:lnTo>
                <a:lnTo>
                  <a:pt x="2009033" y="2073936"/>
                </a:lnTo>
                <a:lnTo>
                  <a:pt x="2056844" y="1999876"/>
                </a:lnTo>
                <a:lnTo>
                  <a:pt x="2099030" y="1922067"/>
                </a:lnTo>
                <a:lnTo>
                  <a:pt x="2138403" y="1839570"/>
                </a:lnTo>
                <a:lnTo>
                  <a:pt x="2175902" y="1755198"/>
                </a:lnTo>
                <a:lnTo>
                  <a:pt x="2209651" y="1669889"/>
                </a:lnTo>
                <a:lnTo>
                  <a:pt x="2244337" y="1582705"/>
                </a:lnTo>
                <a:lnTo>
                  <a:pt x="2279960" y="1495520"/>
                </a:lnTo>
                <a:lnTo>
                  <a:pt x="2291210" y="1464584"/>
                </a:lnTo>
                <a:lnTo>
                  <a:pt x="2307147" y="1428961"/>
                </a:lnTo>
                <a:lnTo>
                  <a:pt x="2320271" y="1389587"/>
                </a:lnTo>
                <a:lnTo>
                  <a:pt x="2330583" y="1347401"/>
                </a:lnTo>
                <a:lnTo>
                  <a:pt x="2334333" y="1303340"/>
                </a:lnTo>
                <a:lnTo>
                  <a:pt x="2330583" y="1260217"/>
                </a:lnTo>
                <a:lnTo>
                  <a:pt x="2327771" y="1248967"/>
                </a:lnTo>
                <a:lnTo>
                  <a:pt x="2320271" y="1230218"/>
                </a:lnTo>
                <a:lnTo>
                  <a:pt x="2309959" y="1205844"/>
                </a:lnTo>
                <a:lnTo>
                  <a:pt x="2298710" y="1174908"/>
                </a:lnTo>
                <a:lnTo>
                  <a:pt x="2284648" y="1139284"/>
                </a:lnTo>
                <a:lnTo>
                  <a:pt x="2272461" y="1095223"/>
                </a:lnTo>
                <a:lnTo>
                  <a:pt x="2264024" y="1045538"/>
                </a:lnTo>
                <a:lnTo>
                  <a:pt x="2255586" y="991165"/>
                </a:lnTo>
                <a:lnTo>
                  <a:pt x="2257461" y="997727"/>
                </a:lnTo>
                <a:lnTo>
                  <a:pt x="2259336" y="997727"/>
                </a:lnTo>
                <a:lnTo>
                  <a:pt x="2259336" y="989290"/>
                </a:lnTo>
                <a:lnTo>
                  <a:pt x="2259336" y="976165"/>
                </a:lnTo>
                <a:lnTo>
                  <a:pt x="2261211" y="955541"/>
                </a:lnTo>
                <a:lnTo>
                  <a:pt x="2263086" y="928355"/>
                </a:lnTo>
                <a:lnTo>
                  <a:pt x="2265898" y="897419"/>
                </a:lnTo>
                <a:lnTo>
                  <a:pt x="2271523" y="861795"/>
                </a:lnTo>
                <a:lnTo>
                  <a:pt x="2279960" y="820546"/>
                </a:lnTo>
                <a:lnTo>
                  <a:pt x="2291210" y="778361"/>
                </a:lnTo>
                <a:lnTo>
                  <a:pt x="2305272" y="732425"/>
                </a:lnTo>
                <a:lnTo>
                  <a:pt x="2324021" y="682739"/>
                </a:lnTo>
                <a:lnTo>
                  <a:pt x="2346520" y="631179"/>
                </a:lnTo>
                <a:lnTo>
                  <a:pt x="2373707" y="580556"/>
                </a:lnTo>
                <a:lnTo>
                  <a:pt x="2405580" y="527120"/>
                </a:lnTo>
                <a:lnTo>
                  <a:pt x="2443079" y="474622"/>
                </a:lnTo>
                <a:lnTo>
                  <a:pt x="2488077" y="422124"/>
                </a:lnTo>
                <a:lnTo>
                  <a:pt x="2538700" y="370564"/>
                </a:lnTo>
                <a:lnTo>
                  <a:pt x="2594948" y="319941"/>
                </a:lnTo>
                <a:lnTo>
                  <a:pt x="2661508" y="272130"/>
                </a:lnTo>
                <a:lnTo>
                  <a:pt x="2732755" y="226194"/>
                </a:lnTo>
                <a:lnTo>
                  <a:pt x="2815252" y="183071"/>
                </a:lnTo>
                <a:lnTo>
                  <a:pt x="3024307" y="101512"/>
                </a:lnTo>
                <a:lnTo>
                  <a:pt x="3046806" y="97762"/>
                </a:lnTo>
                <a:lnTo>
                  <a:pt x="3073992" y="94949"/>
                </a:lnTo>
                <a:lnTo>
                  <a:pt x="3106803" y="91200"/>
                </a:lnTo>
                <a:lnTo>
                  <a:pt x="3142427" y="86512"/>
                </a:lnTo>
                <a:lnTo>
                  <a:pt x="3178051" y="82762"/>
                </a:lnTo>
                <a:lnTo>
                  <a:pt x="3213674" y="79013"/>
                </a:lnTo>
                <a:lnTo>
                  <a:pt x="3246485" y="77138"/>
                </a:lnTo>
                <a:close/>
                <a:moveTo>
                  <a:pt x="1863056" y="0"/>
                </a:moveTo>
                <a:lnTo>
                  <a:pt x="1875848" y="0"/>
                </a:lnTo>
                <a:lnTo>
                  <a:pt x="1907248" y="6396"/>
                </a:lnTo>
                <a:lnTo>
                  <a:pt x="1936903" y="13374"/>
                </a:lnTo>
                <a:lnTo>
                  <a:pt x="1965396" y="22096"/>
                </a:lnTo>
                <a:lnTo>
                  <a:pt x="1992144" y="33726"/>
                </a:lnTo>
                <a:lnTo>
                  <a:pt x="2015403" y="47100"/>
                </a:lnTo>
                <a:lnTo>
                  <a:pt x="2036336" y="63381"/>
                </a:lnTo>
                <a:lnTo>
                  <a:pt x="2054362" y="83152"/>
                </a:lnTo>
                <a:lnTo>
                  <a:pt x="2078784" y="119203"/>
                </a:lnTo>
                <a:lnTo>
                  <a:pt x="2097973" y="157581"/>
                </a:lnTo>
                <a:lnTo>
                  <a:pt x="2111347" y="196540"/>
                </a:lnTo>
                <a:lnTo>
                  <a:pt x="2121232" y="236662"/>
                </a:lnTo>
                <a:lnTo>
                  <a:pt x="2125302" y="277947"/>
                </a:lnTo>
                <a:lnTo>
                  <a:pt x="2126465" y="320395"/>
                </a:lnTo>
                <a:lnTo>
                  <a:pt x="2122976" y="361098"/>
                </a:lnTo>
                <a:lnTo>
                  <a:pt x="2116580" y="403546"/>
                </a:lnTo>
                <a:lnTo>
                  <a:pt x="2108439" y="444831"/>
                </a:lnTo>
                <a:lnTo>
                  <a:pt x="2096810" y="486116"/>
                </a:lnTo>
                <a:lnTo>
                  <a:pt x="2082854" y="526238"/>
                </a:lnTo>
                <a:lnTo>
                  <a:pt x="2067154" y="565197"/>
                </a:lnTo>
                <a:lnTo>
                  <a:pt x="2050291" y="602412"/>
                </a:lnTo>
                <a:lnTo>
                  <a:pt x="2032266" y="638463"/>
                </a:lnTo>
                <a:lnTo>
                  <a:pt x="2014240" y="672189"/>
                </a:lnTo>
                <a:lnTo>
                  <a:pt x="1995051" y="703007"/>
                </a:lnTo>
                <a:lnTo>
                  <a:pt x="1975281" y="731500"/>
                </a:lnTo>
                <a:lnTo>
                  <a:pt x="1957255" y="757666"/>
                </a:lnTo>
                <a:lnTo>
                  <a:pt x="1929344" y="789647"/>
                </a:lnTo>
                <a:lnTo>
                  <a:pt x="1899107" y="820466"/>
                </a:lnTo>
                <a:lnTo>
                  <a:pt x="1864219" y="848958"/>
                </a:lnTo>
                <a:lnTo>
                  <a:pt x="1825841" y="873962"/>
                </a:lnTo>
                <a:lnTo>
                  <a:pt x="1784556" y="896058"/>
                </a:lnTo>
                <a:lnTo>
                  <a:pt x="1741527" y="914084"/>
                </a:lnTo>
                <a:lnTo>
                  <a:pt x="1696171" y="928039"/>
                </a:lnTo>
                <a:lnTo>
                  <a:pt x="1672912" y="930947"/>
                </a:lnTo>
                <a:lnTo>
                  <a:pt x="1648490" y="932110"/>
                </a:lnTo>
                <a:lnTo>
                  <a:pt x="1624068" y="932110"/>
                </a:lnTo>
                <a:lnTo>
                  <a:pt x="1597902" y="930365"/>
                </a:lnTo>
                <a:lnTo>
                  <a:pt x="1572317" y="929202"/>
                </a:lnTo>
                <a:lnTo>
                  <a:pt x="1545569" y="928039"/>
                </a:lnTo>
                <a:lnTo>
                  <a:pt x="1521728" y="929202"/>
                </a:lnTo>
                <a:lnTo>
                  <a:pt x="1497306" y="932110"/>
                </a:lnTo>
                <a:lnTo>
                  <a:pt x="1475210" y="938506"/>
                </a:lnTo>
                <a:lnTo>
                  <a:pt x="1453695" y="948391"/>
                </a:lnTo>
                <a:lnTo>
                  <a:pt x="1435669" y="962928"/>
                </a:lnTo>
                <a:lnTo>
                  <a:pt x="1415899" y="985024"/>
                </a:lnTo>
                <a:lnTo>
                  <a:pt x="1397873" y="1011772"/>
                </a:lnTo>
                <a:lnTo>
                  <a:pt x="1382173" y="1039102"/>
                </a:lnTo>
                <a:lnTo>
                  <a:pt x="1367055" y="1066431"/>
                </a:lnTo>
                <a:lnTo>
                  <a:pt x="1352518" y="1094924"/>
                </a:lnTo>
                <a:lnTo>
                  <a:pt x="1330422" y="1132138"/>
                </a:lnTo>
                <a:lnTo>
                  <a:pt x="1307744" y="1171097"/>
                </a:lnTo>
                <a:lnTo>
                  <a:pt x="1284485" y="1210056"/>
                </a:lnTo>
                <a:lnTo>
                  <a:pt x="1260644" y="1248434"/>
                </a:lnTo>
                <a:lnTo>
                  <a:pt x="1235059" y="1286230"/>
                </a:lnTo>
                <a:lnTo>
                  <a:pt x="1207730" y="1322281"/>
                </a:lnTo>
                <a:lnTo>
                  <a:pt x="1179238" y="1356007"/>
                </a:lnTo>
                <a:lnTo>
                  <a:pt x="1148419" y="1385663"/>
                </a:lnTo>
                <a:lnTo>
                  <a:pt x="1114693" y="1411248"/>
                </a:lnTo>
                <a:lnTo>
                  <a:pt x="1064686" y="1442066"/>
                </a:lnTo>
                <a:lnTo>
                  <a:pt x="1010027" y="1470558"/>
                </a:lnTo>
                <a:lnTo>
                  <a:pt x="950717" y="1493818"/>
                </a:lnTo>
                <a:lnTo>
                  <a:pt x="889080" y="1511843"/>
                </a:lnTo>
                <a:lnTo>
                  <a:pt x="857680" y="1517077"/>
                </a:lnTo>
                <a:lnTo>
                  <a:pt x="824536" y="1522310"/>
                </a:lnTo>
                <a:lnTo>
                  <a:pt x="790810" y="1525217"/>
                </a:lnTo>
                <a:lnTo>
                  <a:pt x="757084" y="1529869"/>
                </a:lnTo>
                <a:lnTo>
                  <a:pt x="724522" y="1533940"/>
                </a:lnTo>
                <a:lnTo>
                  <a:pt x="692540" y="1539173"/>
                </a:lnTo>
                <a:lnTo>
                  <a:pt x="661722" y="1546732"/>
                </a:lnTo>
                <a:lnTo>
                  <a:pt x="633230" y="1556036"/>
                </a:lnTo>
                <a:lnTo>
                  <a:pt x="607063" y="1568828"/>
                </a:lnTo>
                <a:lnTo>
                  <a:pt x="584967" y="1585691"/>
                </a:lnTo>
                <a:lnTo>
                  <a:pt x="565778" y="1606624"/>
                </a:lnTo>
                <a:lnTo>
                  <a:pt x="550078" y="1629883"/>
                </a:lnTo>
                <a:lnTo>
                  <a:pt x="538449" y="1656631"/>
                </a:lnTo>
                <a:lnTo>
                  <a:pt x="527982" y="1685124"/>
                </a:lnTo>
                <a:lnTo>
                  <a:pt x="519260" y="1714779"/>
                </a:lnTo>
                <a:lnTo>
                  <a:pt x="509956" y="1746179"/>
                </a:lnTo>
                <a:lnTo>
                  <a:pt x="500071" y="1779323"/>
                </a:lnTo>
                <a:lnTo>
                  <a:pt x="491931" y="1811886"/>
                </a:lnTo>
                <a:lnTo>
                  <a:pt x="482045" y="1844449"/>
                </a:lnTo>
                <a:lnTo>
                  <a:pt x="472742" y="1877593"/>
                </a:lnTo>
                <a:lnTo>
                  <a:pt x="461112" y="1910156"/>
                </a:lnTo>
                <a:lnTo>
                  <a:pt x="449483" y="1942137"/>
                </a:lnTo>
                <a:lnTo>
                  <a:pt x="436690" y="1971793"/>
                </a:lnTo>
                <a:lnTo>
                  <a:pt x="422153" y="2000285"/>
                </a:lnTo>
                <a:lnTo>
                  <a:pt x="405290" y="2025289"/>
                </a:lnTo>
                <a:lnTo>
                  <a:pt x="386102" y="2049711"/>
                </a:lnTo>
                <a:lnTo>
                  <a:pt x="364005" y="2070644"/>
                </a:lnTo>
                <a:lnTo>
                  <a:pt x="339583" y="2088088"/>
                </a:lnTo>
                <a:lnTo>
                  <a:pt x="312254" y="2102625"/>
                </a:lnTo>
                <a:lnTo>
                  <a:pt x="284343" y="2111347"/>
                </a:lnTo>
                <a:lnTo>
                  <a:pt x="254687" y="2115418"/>
                </a:lnTo>
                <a:lnTo>
                  <a:pt x="224450" y="2117162"/>
                </a:lnTo>
                <a:lnTo>
                  <a:pt x="192469" y="2116581"/>
                </a:lnTo>
                <a:lnTo>
                  <a:pt x="159906" y="2114255"/>
                </a:lnTo>
                <a:lnTo>
                  <a:pt x="126762" y="2110184"/>
                </a:lnTo>
                <a:lnTo>
                  <a:pt x="94199" y="2105533"/>
                </a:lnTo>
                <a:lnTo>
                  <a:pt x="61637" y="2101462"/>
                </a:lnTo>
                <a:lnTo>
                  <a:pt x="30818" y="2098555"/>
                </a:lnTo>
                <a:lnTo>
                  <a:pt x="0" y="2097392"/>
                </a:lnTo>
                <a:lnTo>
                  <a:pt x="3489" y="2088088"/>
                </a:lnTo>
                <a:lnTo>
                  <a:pt x="36052" y="2088088"/>
                </a:lnTo>
                <a:lnTo>
                  <a:pt x="70940" y="2088088"/>
                </a:lnTo>
                <a:lnTo>
                  <a:pt x="106992" y="2086925"/>
                </a:lnTo>
                <a:lnTo>
                  <a:pt x="141880" y="2084599"/>
                </a:lnTo>
                <a:lnTo>
                  <a:pt x="176769" y="2081692"/>
                </a:lnTo>
                <a:lnTo>
                  <a:pt x="209332" y="2077040"/>
                </a:lnTo>
                <a:lnTo>
                  <a:pt x="240150" y="2070644"/>
                </a:lnTo>
                <a:lnTo>
                  <a:pt x="268643" y="2061340"/>
                </a:lnTo>
                <a:lnTo>
                  <a:pt x="294228" y="2050874"/>
                </a:lnTo>
                <a:lnTo>
                  <a:pt x="313998" y="2036918"/>
                </a:lnTo>
                <a:lnTo>
                  <a:pt x="330280" y="2020055"/>
                </a:lnTo>
                <a:lnTo>
                  <a:pt x="343654" y="2000285"/>
                </a:lnTo>
                <a:lnTo>
                  <a:pt x="356446" y="1974700"/>
                </a:lnTo>
                <a:lnTo>
                  <a:pt x="366913" y="1946208"/>
                </a:lnTo>
                <a:lnTo>
                  <a:pt x="376798" y="1913645"/>
                </a:lnTo>
                <a:lnTo>
                  <a:pt x="384939" y="1879338"/>
                </a:lnTo>
                <a:lnTo>
                  <a:pt x="392498" y="1843867"/>
                </a:lnTo>
                <a:lnTo>
                  <a:pt x="400057" y="1806653"/>
                </a:lnTo>
                <a:lnTo>
                  <a:pt x="407035" y="1768275"/>
                </a:lnTo>
                <a:lnTo>
                  <a:pt x="414594" y="1731642"/>
                </a:lnTo>
                <a:lnTo>
                  <a:pt x="422153" y="1693265"/>
                </a:lnTo>
                <a:lnTo>
                  <a:pt x="430294" y="1657794"/>
                </a:lnTo>
                <a:lnTo>
                  <a:pt x="439016" y="1622906"/>
                </a:lnTo>
                <a:lnTo>
                  <a:pt x="448320" y="1590924"/>
                </a:lnTo>
                <a:lnTo>
                  <a:pt x="459949" y="1561269"/>
                </a:lnTo>
                <a:lnTo>
                  <a:pt x="472742" y="1535684"/>
                </a:lnTo>
                <a:lnTo>
                  <a:pt x="486697" y="1513588"/>
                </a:lnTo>
                <a:lnTo>
                  <a:pt x="508793" y="1490329"/>
                </a:lnTo>
                <a:lnTo>
                  <a:pt x="533215" y="1470558"/>
                </a:lnTo>
                <a:lnTo>
                  <a:pt x="560545" y="1453696"/>
                </a:lnTo>
                <a:lnTo>
                  <a:pt x="590200" y="1438577"/>
                </a:lnTo>
                <a:lnTo>
                  <a:pt x="621600" y="1426948"/>
                </a:lnTo>
                <a:lnTo>
                  <a:pt x="654744" y="1416481"/>
                </a:lnTo>
                <a:lnTo>
                  <a:pt x="689633" y="1407759"/>
                </a:lnTo>
                <a:lnTo>
                  <a:pt x="725685" y="1399618"/>
                </a:lnTo>
                <a:lnTo>
                  <a:pt x="761155" y="1390896"/>
                </a:lnTo>
                <a:lnTo>
                  <a:pt x="797206" y="1383918"/>
                </a:lnTo>
                <a:lnTo>
                  <a:pt x="834421" y="1375196"/>
                </a:lnTo>
                <a:lnTo>
                  <a:pt x="870473" y="1365892"/>
                </a:lnTo>
                <a:lnTo>
                  <a:pt x="905361" y="1355426"/>
                </a:lnTo>
                <a:lnTo>
                  <a:pt x="939087" y="1343796"/>
                </a:lnTo>
                <a:lnTo>
                  <a:pt x="971650" y="1328678"/>
                </a:lnTo>
                <a:lnTo>
                  <a:pt x="1002468" y="1311815"/>
                </a:lnTo>
                <a:lnTo>
                  <a:pt x="1030961" y="1290882"/>
                </a:lnTo>
                <a:lnTo>
                  <a:pt x="1056546" y="1267623"/>
                </a:lnTo>
                <a:lnTo>
                  <a:pt x="1079805" y="1239130"/>
                </a:lnTo>
                <a:lnTo>
                  <a:pt x="1109460" y="1193193"/>
                </a:lnTo>
                <a:lnTo>
                  <a:pt x="1135627" y="1144931"/>
                </a:lnTo>
                <a:lnTo>
                  <a:pt x="1160049" y="1093761"/>
                </a:lnTo>
                <a:lnTo>
                  <a:pt x="1183308" y="1041428"/>
                </a:lnTo>
                <a:lnTo>
                  <a:pt x="1204241" y="988513"/>
                </a:lnTo>
                <a:lnTo>
                  <a:pt x="1225756" y="934436"/>
                </a:lnTo>
                <a:lnTo>
                  <a:pt x="1247852" y="880358"/>
                </a:lnTo>
                <a:lnTo>
                  <a:pt x="1254830" y="861169"/>
                </a:lnTo>
                <a:lnTo>
                  <a:pt x="1264715" y="839073"/>
                </a:lnTo>
                <a:lnTo>
                  <a:pt x="1272855" y="814651"/>
                </a:lnTo>
                <a:lnTo>
                  <a:pt x="1279252" y="788485"/>
                </a:lnTo>
                <a:lnTo>
                  <a:pt x="1281578" y="761155"/>
                </a:lnTo>
                <a:lnTo>
                  <a:pt x="1279252" y="734407"/>
                </a:lnTo>
                <a:lnTo>
                  <a:pt x="1277507" y="727429"/>
                </a:lnTo>
                <a:lnTo>
                  <a:pt x="1272855" y="715800"/>
                </a:lnTo>
                <a:lnTo>
                  <a:pt x="1266459" y="700681"/>
                </a:lnTo>
                <a:lnTo>
                  <a:pt x="1259481" y="681493"/>
                </a:lnTo>
                <a:lnTo>
                  <a:pt x="1250759" y="659396"/>
                </a:lnTo>
                <a:lnTo>
                  <a:pt x="1243200" y="632067"/>
                </a:lnTo>
                <a:lnTo>
                  <a:pt x="1237967" y="601249"/>
                </a:lnTo>
                <a:lnTo>
                  <a:pt x="1232733" y="567523"/>
                </a:lnTo>
                <a:lnTo>
                  <a:pt x="1233896" y="571593"/>
                </a:lnTo>
                <a:lnTo>
                  <a:pt x="1235059" y="571593"/>
                </a:lnTo>
                <a:lnTo>
                  <a:pt x="1235059" y="566360"/>
                </a:lnTo>
                <a:lnTo>
                  <a:pt x="1235059" y="558219"/>
                </a:lnTo>
                <a:lnTo>
                  <a:pt x="1236222" y="545427"/>
                </a:lnTo>
                <a:lnTo>
                  <a:pt x="1237385" y="528564"/>
                </a:lnTo>
                <a:lnTo>
                  <a:pt x="1239130" y="509375"/>
                </a:lnTo>
                <a:lnTo>
                  <a:pt x="1242619" y="487279"/>
                </a:lnTo>
                <a:lnTo>
                  <a:pt x="1247852" y="461694"/>
                </a:lnTo>
                <a:lnTo>
                  <a:pt x="1254830" y="435527"/>
                </a:lnTo>
                <a:lnTo>
                  <a:pt x="1263552" y="407035"/>
                </a:lnTo>
                <a:lnTo>
                  <a:pt x="1275181" y="376217"/>
                </a:lnTo>
                <a:lnTo>
                  <a:pt x="1289137" y="344235"/>
                </a:lnTo>
                <a:lnTo>
                  <a:pt x="1306000" y="312835"/>
                </a:lnTo>
                <a:lnTo>
                  <a:pt x="1325770" y="279691"/>
                </a:lnTo>
                <a:lnTo>
                  <a:pt x="1349029" y="247128"/>
                </a:lnTo>
                <a:lnTo>
                  <a:pt x="1376940" y="214566"/>
                </a:lnTo>
                <a:lnTo>
                  <a:pt x="1408340" y="182584"/>
                </a:lnTo>
                <a:lnTo>
                  <a:pt x="1443228" y="151184"/>
                </a:lnTo>
                <a:lnTo>
                  <a:pt x="1484513" y="121529"/>
                </a:lnTo>
                <a:lnTo>
                  <a:pt x="1528706" y="93037"/>
                </a:lnTo>
                <a:lnTo>
                  <a:pt x="1579876" y="66288"/>
                </a:lnTo>
                <a:lnTo>
                  <a:pt x="1709545" y="15700"/>
                </a:lnTo>
                <a:lnTo>
                  <a:pt x="1723501" y="13374"/>
                </a:lnTo>
                <a:lnTo>
                  <a:pt x="1740364" y="11629"/>
                </a:lnTo>
                <a:lnTo>
                  <a:pt x="1760715" y="9304"/>
                </a:lnTo>
                <a:lnTo>
                  <a:pt x="1782812" y="6396"/>
                </a:lnTo>
                <a:lnTo>
                  <a:pt x="1804908" y="4070"/>
                </a:lnTo>
                <a:lnTo>
                  <a:pt x="1827004" y="1744"/>
                </a:lnTo>
                <a:lnTo>
                  <a:pt x="1847356" y="581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ko-KR" altLang="en-US" sz="2000"/>
          </a:p>
        </p:txBody>
      </p:sp>
      <p:sp>
        <p:nvSpPr>
          <p:cNvPr id="71" name="Oval 12287">
            <a:extLst>
              <a:ext uri="{FF2B5EF4-FFF2-40B4-BE49-F238E27FC236}">
                <a16:creationId xmlns="" xmlns:a16="http://schemas.microsoft.com/office/drawing/2014/main" id="{0001BD52-63D9-4E6B-8F2C-DD5966B4247C}"/>
              </a:ext>
            </a:extLst>
          </p:cNvPr>
          <p:cNvSpPr/>
          <p:nvPr/>
        </p:nvSpPr>
        <p:spPr>
          <a:xfrm>
            <a:off x="8606694" y="1657786"/>
            <a:ext cx="244026" cy="243131"/>
          </a:xfrm>
          <a:custGeom>
            <a:avLst/>
            <a:gdLst/>
            <a:ahLst/>
            <a:cxnLst/>
            <a:rect l="l" t="t" r="r" b="b"/>
            <a:pathLst>
              <a:path w="3960440" h="3945921">
                <a:moveTo>
                  <a:pt x="1598844" y="0"/>
                </a:moveTo>
                <a:cubicBezTo>
                  <a:pt x="1857342" y="0"/>
                  <a:pt x="2066896" y="209554"/>
                  <a:pt x="2066896" y="468052"/>
                </a:cubicBezTo>
                <a:cubicBezTo>
                  <a:pt x="2066896" y="646802"/>
                  <a:pt x="1966694" y="802149"/>
                  <a:pt x="1818364" y="879058"/>
                </a:cubicBezTo>
                <a:lnTo>
                  <a:pt x="1965948" y="1429850"/>
                </a:lnTo>
                <a:cubicBezTo>
                  <a:pt x="2234183" y="1439289"/>
                  <a:pt x="2449559" y="1654793"/>
                  <a:pt x="2458766" y="1923094"/>
                </a:cubicBezTo>
                <a:lnTo>
                  <a:pt x="3052787" y="2082261"/>
                </a:lnTo>
                <a:cubicBezTo>
                  <a:pt x="3115207" y="1899813"/>
                  <a:pt x="3288586" y="1769556"/>
                  <a:pt x="3492388" y="1769556"/>
                </a:cubicBezTo>
                <a:cubicBezTo>
                  <a:pt x="3750886" y="1769556"/>
                  <a:pt x="3960440" y="1979110"/>
                  <a:pt x="3960440" y="2237608"/>
                </a:cubicBezTo>
                <a:cubicBezTo>
                  <a:pt x="3960440" y="2496106"/>
                  <a:pt x="3750886" y="2705660"/>
                  <a:pt x="3492388" y="2705660"/>
                </a:cubicBezTo>
                <a:cubicBezTo>
                  <a:pt x="3255123" y="2705660"/>
                  <a:pt x="3059091" y="2529117"/>
                  <a:pt x="3030620" y="2299941"/>
                </a:cubicBezTo>
                <a:lnTo>
                  <a:pt x="2422827" y="2137084"/>
                </a:lnTo>
                <a:cubicBezTo>
                  <a:pt x="2374914" y="2257246"/>
                  <a:pt x="2282973" y="2354960"/>
                  <a:pt x="2166800" y="2410258"/>
                </a:cubicBezTo>
                <a:lnTo>
                  <a:pt x="2329067" y="3015847"/>
                </a:lnTo>
                <a:cubicBezTo>
                  <a:pt x="2559464" y="3043136"/>
                  <a:pt x="2737303" y="3239734"/>
                  <a:pt x="2737303" y="3477869"/>
                </a:cubicBezTo>
                <a:cubicBezTo>
                  <a:pt x="2737303" y="3736367"/>
                  <a:pt x="2527749" y="3945921"/>
                  <a:pt x="2269251" y="3945921"/>
                </a:cubicBezTo>
                <a:cubicBezTo>
                  <a:pt x="2010753" y="3945921"/>
                  <a:pt x="1801199" y="3736367"/>
                  <a:pt x="1801199" y="3477869"/>
                </a:cubicBezTo>
                <a:cubicBezTo>
                  <a:pt x="1801199" y="3274904"/>
                  <a:pt x="1930388" y="3102113"/>
                  <a:pt x="2111643" y="3038969"/>
                </a:cubicBezTo>
                <a:lnTo>
                  <a:pt x="1956503" y="2459980"/>
                </a:lnTo>
                <a:cubicBezTo>
                  <a:pt x="1952432" y="2460875"/>
                  <a:pt x="1948330" y="2460923"/>
                  <a:pt x="1944216" y="2460923"/>
                </a:cubicBezTo>
                <a:cubicBezTo>
                  <a:pt x="1742647" y="2460923"/>
                  <a:pt x="1568040" y="2345487"/>
                  <a:pt x="1484865" y="2176122"/>
                </a:cubicBezTo>
                <a:lnTo>
                  <a:pt x="930415" y="2324686"/>
                </a:lnTo>
                <a:cubicBezTo>
                  <a:pt x="904712" y="2556716"/>
                  <a:pt x="707355" y="2736304"/>
                  <a:pt x="468052" y="2736304"/>
                </a:cubicBezTo>
                <a:cubicBezTo>
                  <a:pt x="209554" y="2736304"/>
                  <a:pt x="0" y="2526750"/>
                  <a:pt x="0" y="2268252"/>
                </a:cubicBezTo>
                <a:cubicBezTo>
                  <a:pt x="0" y="2009754"/>
                  <a:pt x="209554" y="1800200"/>
                  <a:pt x="468052" y="1800200"/>
                </a:cubicBezTo>
                <a:cubicBezTo>
                  <a:pt x="669892" y="1800200"/>
                  <a:pt x="841893" y="1927961"/>
                  <a:pt x="906009" y="2107606"/>
                </a:cubicBezTo>
                <a:lnTo>
                  <a:pt x="1429897" y="1967231"/>
                </a:lnTo>
                <a:cubicBezTo>
                  <a:pt x="1427753" y="1959679"/>
                  <a:pt x="1427584" y="1952005"/>
                  <a:pt x="1427584" y="1944291"/>
                </a:cubicBezTo>
                <a:cubicBezTo>
                  <a:pt x="1427584" y="1727054"/>
                  <a:pt x="1561663" y="1541133"/>
                  <a:pt x="1751891" y="1465536"/>
                </a:cubicBezTo>
                <a:lnTo>
                  <a:pt x="1609736" y="935006"/>
                </a:lnTo>
                <a:cubicBezTo>
                  <a:pt x="1606130" y="936062"/>
                  <a:pt x="1602492" y="936104"/>
                  <a:pt x="1598844" y="936104"/>
                </a:cubicBezTo>
                <a:cubicBezTo>
                  <a:pt x="1340346" y="936104"/>
                  <a:pt x="1130792" y="726550"/>
                  <a:pt x="1130792" y="468052"/>
                </a:cubicBezTo>
                <a:cubicBezTo>
                  <a:pt x="1130792" y="209554"/>
                  <a:pt x="1340346" y="0"/>
                  <a:pt x="1598844" y="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72" name="Freeform 18">
            <a:extLst>
              <a:ext uri="{FF2B5EF4-FFF2-40B4-BE49-F238E27FC236}">
                <a16:creationId xmlns="" xmlns:a16="http://schemas.microsoft.com/office/drawing/2014/main" id="{A2330421-9967-4C7B-835D-48908DAD7444}"/>
              </a:ext>
            </a:extLst>
          </p:cNvPr>
          <p:cNvSpPr>
            <a:spLocks/>
          </p:cNvSpPr>
          <p:nvPr/>
        </p:nvSpPr>
        <p:spPr bwMode="auto">
          <a:xfrm>
            <a:off x="6062302" y="1117747"/>
            <a:ext cx="240405" cy="274082"/>
          </a:xfrm>
          <a:custGeom>
            <a:avLst/>
            <a:gdLst>
              <a:gd name="T0" fmla="*/ 1764 w 2942"/>
              <a:gd name="T1" fmla="*/ 10 h 3247"/>
              <a:gd name="T2" fmla="*/ 2091 w 2942"/>
              <a:gd name="T3" fmla="*/ 74 h 3247"/>
              <a:gd name="T4" fmla="*/ 2365 w 2942"/>
              <a:gd name="T5" fmla="*/ 192 h 3247"/>
              <a:gd name="T6" fmla="*/ 2591 w 2942"/>
              <a:gd name="T7" fmla="*/ 361 h 3247"/>
              <a:gd name="T8" fmla="*/ 2765 w 2942"/>
              <a:gd name="T9" fmla="*/ 576 h 3247"/>
              <a:gd name="T10" fmla="*/ 2873 w 2942"/>
              <a:gd name="T11" fmla="*/ 798 h 3247"/>
              <a:gd name="T12" fmla="*/ 2933 w 2942"/>
              <a:gd name="T13" fmla="*/ 1060 h 3247"/>
              <a:gd name="T14" fmla="*/ 2936 w 2942"/>
              <a:gd name="T15" fmla="*/ 1345 h 3247"/>
              <a:gd name="T16" fmla="*/ 2873 w 2942"/>
              <a:gd name="T17" fmla="*/ 1607 h 3247"/>
              <a:gd name="T18" fmla="*/ 2753 w 2942"/>
              <a:gd name="T19" fmla="*/ 1812 h 3247"/>
              <a:gd name="T20" fmla="*/ 2611 w 2942"/>
              <a:gd name="T21" fmla="*/ 1998 h 3247"/>
              <a:gd name="T22" fmla="*/ 2509 w 2942"/>
              <a:gd name="T23" fmla="*/ 2167 h 3247"/>
              <a:gd name="T24" fmla="*/ 2471 w 2942"/>
              <a:gd name="T25" fmla="*/ 2323 h 3247"/>
              <a:gd name="T26" fmla="*/ 2485 w 2942"/>
              <a:gd name="T27" fmla="*/ 2452 h 3247"/>
              <a:gd name="T28" fmla="*/ 2522 w 2942"/>
              <a:gd name="T29" fmla="*/ 2603 h 3247"/>
              <a:gd name="T30" fmla="*/ 2562 w 2942"/>
              <a:gd name="T31" fmla="*/ 2729 h 3247"/>
              <a:gd name="T32" fmla="*/ 2604 w 2942"/>
              <a:gd name="T33" fmla="*/ 2845 h 3247"/>
              <a:gd name="T34" fmla="*/ 2654 w 2942"/>
              <a:gd name="T35" fmla="*/ 3007 h 3247"/>
              <a:gd name="T36" fmla="*/ 2336 w 2942"/>
              <a:gd name="T37" fmla="*/ 3154 h 3247"/>
              <a:gd name="T38" fmla="*/ 1874 w 2942"/>
              <a:gd name="T39" fmla="*/ 3240 h 3247"/>
              <a:gd name="T40" fmla="*/ 1449 w 2942"/>
              <a:gd name="T41" fmla="*/ 3232 h 3247"/>
              <a:gd name="T42" fmla="*/ 1300 w 2942"/>
              <a:gd name="T43" fmla="*/ 3138 h 3247"/>
              <a:gd name="T44" fmla="*/ 1274 w 2942"/>
              <a:gd name="T45" fmla="*/ 2990 h 3247"/>
              <a:gd name="T46" fmla="*/ 1240 w 2942"/>
              <a:gd name="T47" fmla="*/ 2832 h 3247"/>
              <a:gd name="T48" fmla="*/ 1194 w 2942"/>
              <a:gd name="T49" fmla="*/ 2703 h 3247"/>
              <a:gd name="T50" fmla="*/ 1134 w 2942"/>
              <a:gd name="T51" fmla="*/ 2647 h 3247"/>
              <a:gd name="T52" fmla="*/ 1051 w 2942"/>
              <a:gd name="T53" fmla="*/ 2649 h 3247"/>
              <a:gd name="T54" fmla="*/ 974 w 2942"/>
              <a:gd name="T55" fmla="*/ 2670 h 3247"/>
              <a:gd name="T56" fmla="*/ 864 w 2942"/>
              <a:gd name="T57" fmla="*/ 2703 h 3247"/>
              <a:gd name="T58" fmla="*/ 693 w 2942"/>
              <a:gd name="T59" fmla="*/ 2727 h 3247"/>
              <a:gd name="T60" fmla="*/ 525 w 2942"/>
              <a:gd name="T61" fmla="*/ 2716 h 3247"/>
              <a:gd name="T62" fmla="*/ 438 w 2942"/>
              <a:gd name="T63" fmla="*/ 2681 h 3247"/>
              <a:gd name="T64" fmla="*/ 367 w 2942"/>
              <a:gd name="T65" fmla="*/ 2618 h 3247"/>
              <a:gd name="T66" fmla="*/ 338 w 2942"/>
              <a:gd name="T67" fmla="*/ 2520 h 3247"/>
              <a:gd name="T68" fmla="*/ 354 w 2942"/>
              <a:gd name="T69" fmla="*/ 2421 h 3247"/>
              <a:gd name="T70" fmla="*/ 365 w 2942"/>
              <a:gd name="T71" fmla="*/ 2325 h 3247"/>
              <a:gd name="T72" fmla="*/ 331 w 2942"/>
              <a:gd name="T73" fmla="*/ 2265 h 3247"/>
              <a:gd name="T74" fmla="*/ 278 w 2942"/>
              <a:gd name="T75" fmla="*/ 2232 h 3247"/>
              <a:gd name="T76" fmla="*/ 249 w 2942"/>
              <a:gd name="T77" fmla="*/ 2180 h 3247"/>
              <a:gd name="T78" fmla="*/ 267 w 2942"/>
              <a:gd name="T79" fmla="*/ 2125 h 3247"/>
              <a:gd name="T80" fmla="*/ 224 w 2942"/>
              <a:gd name="T81" fmla="*/ 2069 h 3247"/>
              <a:gd name="T82" fmla="*/ 214 w 2942"/>
              <a:gd name="T83" fmla="*/ 2007 h 3247"/>
              <a:gd name="T84" fmla="*/ 245 w 2942"/>
              <a:gd name="T85" fmla="*/ 1941 h 3247"/>
              <a:gd name="T86" fmla="*/ 273 w 2942"/>
              <a:gd name="T87" fmla="*/ 1872 h 3247"/>
              <a:gd name="T88" fmla="*/ 194 w 2942"/>
              <a:gd name="T89" fmla="*/ 1827 h 3247"/>
              <a:gd name="T90" fmla="*/ 96 w 2942"/>
              <a:gd name="T91" fmla="*/ 1794 h 3247"/>
              <a:gd name="T92" fmla="*/ 18 w 2942"/>
              <a:gd name="T93" fmla="*/ 1747 h 3247"/>
              <a:gd name="T94" fmla="*/ 4 w 2942"/>
              <a:gd name="T95" fmla="*/ 1674 h 3247"/>
              <a:gd name="T96" fmla="*/ 44 w 2942"/>
              <a:gd name="T97" fmla="*/ 1616 h 3247"/>
              <a:gd name="T98" fmla="*/ 111 w 2942"/>
              <a:gd name="T99" fmla="*/ 1545 h 3247"/>
              <a:gd name="T100" fmla="*/ 229 w 2942"/>
              <a:gd name="T101" fmla="*/ 1421 h 3247"/>
              <a:gd name="T102" fmla="*/ 325 w 2942"/>
              <a:gd name="T103" fmla="*/ 1276 h 3247"/>
              <a:gd name="T104" fmla="*/ 345 w 2942"/>
              <a:gd name="T105" fmla="*/ 1143 h 3247"/>
              <a:gd name="T106" fmla="*/ 344 w 2942"/>
              <a:gd name="T107" fmla="*/ 992 h 3247"/>
              <a:gd name="T108" fmla="*/ 440 w 2942"/>
              <a:gd name="T109" fmla="*/ 621 h 3247"/>
              <a:gd name="T110" fmla="*/ 587 w 2942"/>
              <a:gd name="T111" fmla="*/ 401 h 3247"/>
              <a:gd name="T112" fmla="*/ 789 w 2942"/>
              <a:gd name="T113" fmla="*/ 227 h 3247"/>
              <a:gd name="T114" fmla="*/ 1031 w 2942"/>
              <a:gd name="T115" fmla="*/ 103 h 3247"/>
              <a:gd name="T116" fmla="*/ 1516 w 2942"/>
              <a:gd name="T117" fmla="*/ 0 h 3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942" h="3247">
                <a:moveTo>
                  <a:pt x="1516" y="0"/>
                </a:moveTo>
                <a:lnTo>
                  <a:pt x="1644" y="1"/>
                </a:lnTo>
                <a:lnTo>
                  <a:pt x="1764" y="10"/>
                </a:lnTo>
                <a:lnTo>
                  <a:pt x="1878" y="25"/>
                </a:lnTo>
                <a:lnTo>
                  <a:pt x="1987" y="47"/>
                </a:lnTo>
                <a:lnTo>
                  <a:pt x="2091" y="74"/>
                </a:lnTo>
                <a:lnTo>
                  <a:pt x="2187" y="109"/>
                </a:lnTo>
                <a:lnTo>
                  <a:pt x="2280" y="147"/>
                </a:lnTo>
                <a:lnTo>
                  <a:pt x="2365" y="192"/>
                </a:lnTo>
                <a:lnTo>
                  <a:pt x="2445" y="243"/>
                </a:lnTo>
                <a:lnTo>
                  <a:pt x="2522" y="300"/>
                </a:lnTo>
                <a:lnTo>
                  <a:pt x="2591" y="361"/>
                </a:lnTo>
                <a:lnTo>
                  <a:pt x="2654" y="429"/>
                </a:lnTo>
                <a:lnTo>
                  <a:pt x="2713" y="500"/>
                </a:lnTo>
                <a:lnTo>
                  <a:pt x="2765" y="576"/>
                </a:lnTo>
                <a:lnTo>
                  <a:pt x="2813" y="656"/>
                </a:lnTo>
                <a:lnTo>
                  <a:pt x="2845" y="723"/>
                </a:lnTo>
                <a:lnTo>
                  <a:pt x="2873" y="798"/>
                </a:lnTo>
                <a:lnTo>
                  <a:pt x="2898" y="880"/>
                </a:lnTo>
                <a:lnTo>
                  <a:pt x="2918" y="969"/>
                </a:lnTo>
                <a:lnTo>
                  <a:pt x="2933" y="1060"/>
                </a:lnTo>
                <a:lnTo>
                  <a:pt x="2940" y="1154"/>
                </a:lnTo>
                <a:lnTo>
                  <a:pt x="2942" y="1250"/>
                </a:lnTo>
                <a:lnTo>
                  <a:pt x="2936" y="1345"/>
                </a:lnTo>
                <a:lnTo>
                  <a:pt x="2924" y="1438"/>
                </a:lnTo>
                <a:lnTo>
                  <a:pt x="2902" y="1529"/>
                </a:lnTo>
                <a:lnTo>
                  <a:pt x="2873" y="1607"/>
                </a:lnTo>
                <a:lnTo>
                  <a:pt x="2838" y="1680"/>
                </a:lnTo>
                <a:lnTo>
                  <a:pt x="2796" y="1747"/>
                </a:lnTo>
                <a:lnTo>
                  <a:pt x="2753" y="1812"/>
                </a:lnTo>
                <a:lnTo>
                  <a:pt x="2705" y="1876"/>
                </a:lnTo>
                <a:lnTo>
                  <a:pt x="2658" y="1936"/>
                </a:lnTo>
                <a:lnTo>
                  <a:pt x="2611" y="1998"/>
                </a:lnTo>
                <a:lnTo>
                  <a:pt x="2565" y="2060"/>
                </a:lnTo>
                <a:lnTo>
                  <a:pt x="2534" y="2110"/>
                </a:lnTo>
                <a:lnTo>
                  <a:pt x="2509" y="2167"/>
                </a:lnTo>
                <a:lnTo>
                  <a:pt x="2489" y="2227"/>
                </a:lnTo>
                <a:lnTo>
                  <a:pt x="2473" y="2292"/>
                </a:lnTo>
                <a:lnTo>
                  <a:pt x="2471" y="2323"/>
                </a:lnTo>
                <a:lnTo>
                  <a:pt x="2473" y="2360"/>
                </a:lnTo>
                <a:lnTo>
                  <a:pt x="2478" y="2405"/>
                </a:lnTo>
                <a:lnTo>
                  <a:pt x="2485" y="2452"/>
                </a:lnTo>
                <a:lnTo>
                  <a:pt x="2496" y="2503"/>
                </a:lnTo>
                <a:lnTo>
                  <a:pt x="2509" y="2554"/>
                </a:lnTo>
                <a:lnTo>
                  <a:pt x="2522" y="2603"/>
                </a:lnTo>
                <a:lnTo>
                  <a:pt x="2536" y="2650"/>
                </a:lnTo>
                <a:lnTo>
                  <a:pt x="2549" y="2692"/>
                </a:lnTo>
                <a:lnTo>
                  <a:pt x="2562" y="2729"/>
                </a:lnTo>
                <a:lnTo>
                  <a:pt x="2573" y="2756"/>
                </a:lnTo>
                <a:lnTo>
                  <a:pt x="2589" y="2796"/>
                </a:lnTo>
                <a:lnTo>
                  <a:pt x="2604" y="2845"/>
                </a:lnTo>
                <a:lnTo>
                  <a:pt x="2620" y="2900"/>
                </a:lnTo>
                <a:lnTo>
                  <a:pt x="2636" y="2956"/>
                </a:lnTo>
                <a:lnTo>
                  <a:pt x="2654" y="3007"/>
                </a:lnTo>
                <a:lnTo>
                  <a:pt x="2673" y="3052"/>
                </a:lnTo>
                <a:lnTo>
                  <a:pt x="2502" y="3107"/>
                </a:lnTo>
                <a:lnTo>
                  <a:pt x="2336" y="3154"/>
                </a:lnTo>
                <a:lnTo>
                  <a:pt x="2178" y="3192"/>
                </a:lnTo>
                <a:lnTo>
                  <a:pt x="2024" y="3220"/>
                </a:lnTo>
                <a:lnTo>
                  <a:pt x="1874" y="3240"/>
                </a:lnTo>
                <a:lnTo>
                  <a:pt x="1729" y="3247"/>
                </a:lnTo>
                <a:lnTo>
                  <a:pt x="1587" y="3245"/>
                </a:lnTo>
                <a:lnTo>
                  <a:pt x="1449" y="3232"/>
                </a:lnTo>
                <a:lnTo>
                  <a:pt x="1313" y="3209"/>
                </a:lnTo>
                <a:lnTo>
                  <a:pt x="1307" y="3176"/>
                </a:lnTo>
                <a:lnTo>
                  <a:pt x="1300" y="3138"/>
                </a:lnTo>
                <a:lnTo>
                  <a:pt x="1291" y="3092"/>
                </a:lnTo>
                <a:lnTo>
                  <a:pt x="1284" y="3043"/>
                </a:lnTo>
                <a:lnTo>
                  <a:pt x="1274" y="2990"/>
                </a:lnTo>
                <a:lnTo>
                  <a:pt x="1264" y="2936"/>
                </a:lnTo>
                <a:lnTo>
                  <a:pt x="1253" y="2883"/>
                </a:lnTo>
                <a:lnTo>
                  <a:pt x="1240" y="2832"/>
                </a:lnTo>
                <a:lnTo>
                  <a:pt x="1227" y="2783"/>
                </a:lnTo>
                <a:lnTo>
                  <a:pt x="1211" y="2740"/>
                </a:lnTo>
                <a:lnTo>
                  <a:pt x="1194" y="2703"/>
                </a:lnTo>
                <a:lnTo>
                  <a:pt x="1176" y="2674"/>
                </a:lnTo>
                <a:lnTo>
                  <a:pt x="1156" y="2656"/>
                </a:lnTo>
                <a:lnTo>
                  <a:pt x="1134" y="2647"/>
                </a:lnTo>
                <a:lnTo>
                  <a:pt x="1109" y="2643"/>
                </a:lnTo>
                <a:lnTo>
                  <a:pt x="1080" y="2645"/>
                </a:lnTo>
                <a:lnTo>
                  <a:pt x="1051" y="2649"/>
                </a:lnTo>
                <a:lnTo>
                  <a:pt x="1024" y="2656"/>
                </a:lnTo>
                <a:lnTo>
                  <a:pt x="998" y="2663"/>
                </a:lnTo>
                <a:lnTo>
                  <a:pt x="974" y="2670"/>
                </a:lnTo>
                <a:lnTo>
                  <a:pt x="956" y="2676"/>
                </a:lnTo>
                <a:lnTo>
                  <a:pt x="913" y="2690"/>
                </a:lnTo>
                <a:lnTo>
                  <a:pt x="864" y="2703"/>
                </a:lnTo>
                <a:lnTo>
                  <a:pt x="809" y="2714"/>
                </a:lnTo>
                <a:lnTo>
                  <a:pt x="751" y="2721"/>
                </a:lnTo>
                <a:lnTo>
                  <a:pt x="693" y="2727"/>
                </a:lnTo>
                <a:lnTo>
                  <a:pt x="634" y="2729"/>
                </a:lnTo>
                <a:lnTo>
                  <a:pt x="578" y="2725"/>
                </a:lnTo>
                <a:lnTo>
                  <a:pt x="525" y="2716"/>
                </a:lnTo>
                <a:lnTo>
                  <a:pt x="496" y="2709"/>
                </a:lnTo>
                <a:lnTo>
                  <a:pt x="467" y="2696"/>
                </a:lnTo>
                <a:lnTo>
                  <a:pt x="438" y="2681"/>
                </a:lnTo>
                <a:lnTo>
                  <a:pt x="413" y="2663"/>
                </a:lnTo>
                <a:lnTo>
                  <a:pt x="387" y="2641"/>
                </a:lnTo>
                <a:lnTo>
                  <a:pt x="367" y="2618"/>
                </a:lnTo>
                <a:lnTo>
                  <a:pt x="353" y="2589"/>
                </a:lnTo>
                <a:lnTo>
                  <a:pt x="342" y="2556"/>
                </a:lnTo>
                <a:lnTo>
                  <a:pt x="338" y="2520"/>
                </a:lnTo>
                <a:lnTo>
                  <a:pt x="342" y="2480"/>
                </a:lnTo>
                <a:lnTo>
                  <a:pt x="347" y="2452"/>
                </a:lnTo>
                <a:lnTo>
                  <a:pt x="354" y="2421"/>
                </a:lnTo>
                <a:lnTo>
                  <a:pt x="362" y="2389"/>
                </a:lnTo>
                <a:lnTo>
                  <a:pt x="365" y="2358"/>
                </a:lnTo>
                <a:lnTo>
                  <a:pt x="365" y="2325"/>
                </a:lnTo>
                <a:lnTo>
                  <a:pt x="356" y="2296"/>
                </a:lnTo>
                <a:lnTo>
                  <a:pt x="347" y="2280"/>
                </a:lnTo>
                <a:lnTo>
                  <a:pt x="331" y="2265"/>
                </a:lnTo>
                <a:lnTo>
                  <a:pt x="314" y="2254"/>
                </a:lnTo>
                <a:lnTo>
                  <a:pt x="296" y="2245"/>
                </a:lnTo>
                <a:lnTo>
                  <a:pt x="278" y="2232"/>
                </a:lnTo>
                <a:lnTo>
                  <a:pt x="264" y="2218"/>
                </a:lnTo>
                <a:lnTo>
                  <a:pt x="253" y="2200"/>
                </a:lnTo>
                <a:lnTo>
                  <a:pt x="249" y="2180"/>
                </a:lnTo>
                <a:lnTo>
                  <a:pt x="251" y="2160"/>
                </a:lnTo>
                <a:lnTo>
                  <a:pt x="258" y="2141"/>
                </a:lnTo>
                <a:lnTo>
                  <a:pt x="267" y="2125"/>
                </a:lnTo>
                <a:lnTo>
                  <a:pt x="273" y="2109"/>
                </a:lnTo>
                <a:lnTo>
                  <a:pt x="244" y="2089"/>
                </a:lnTo>
                <a:lnTo>
                  <a:pt x="224" y="2069"/>
                </a:lnTo>
                <a:lnTo>
                  <a:pt x="213" y="2049"/>
                </a:lnTo>
                <a:lnTo>
                  <a:pt x="211" y="2027"/>
                </a:lnTo>
                <a:lnTo>
                  <a:pt x="214" y="2007"/>
                </a:lnTo>
                <a:lnTo>
                  <a:pt x="222" y="1985"/>
                </a:lnTo>
                <a:lnTo>
                  <a:pt x="233" y="1963"/>
                </a:lnTo>
                <a:lnTo>
                  <a:pt x="245" y="1941"/>
                </a:lnTo>
                <a:lnTo>
                  <a:pt x="256" y="1918"/>
                </a:lnTo>
                <a:lnTo>
                  <a:pt x="267" y="1896"/>
                </a:lnTo>
                <a:lnTo>
                  <a:pt x="273" y="1872"/>
                </a:lnTo>
                <a:lnTo>
                  <a:pt x="253" y="1854"/>
                </a:lnTo>
                <a:lnTo>
                  <a:pt x="225" y="1840"/>
                </a:lnTo>
                <a:lnTo>
                  <a:pt x="194" y="1827"/>
                </a:lnTo>
                <a:lnTo>
                  <a:pt x="162" y="1816"/>
                </a:lnTo>
                <a:lnTo>
                  <a:pt x="129" y="1805"/>
                </a:lnTo>
                <a:lnTo>
                  <a:pt x="96" y="1794"/>
                </a:lnTo>
                <a:lnTo>
                  <a:pt x="65" y="1781"/>
                </a:lnTo>
                <a:lnTo>
                  <a:pt x="40" y="1767"/>
                </a:lnTo>
                <a:lnTo>
                  <a:pt x="18" y="1747"/>
                </a:lnTo>
                <a:lnTo>
                  <a:pt x="5" y="1723"/>
                </a:lnTo>
                <a:lnTo>
                  <a:pt x="0" y="1698"/>
                </a:lnTo>
                <a:lnTo>
                  <a:pt x="4" y="1674"/>
                </a:lnTo>
                <a:lnTo>
                  <a:pt x="13" y="1652"/>
                </a:lnTo>
                <a:lnTo>
                  <a:pt x="27" y="1634"/>
                </a:lnTo>
                <a:lnTo>
                  <a:pt x="44" y="1616"/>
                </a:lnTo>
                <a:lnTo>
                  <a:pt x="60" y="1601"/>
                </a:lnTo>
                <a:lnTo>
                  <a:pt x="73" y="1589"/>
                </a:lnTo>
                <a:lnTo>
                  <a:pt x="111" y="1545"/>
                </a:lnTo>
                <a:lnTo>
                  <a:pt x="151" y="1505"/>
                </a:lnTo>
                <a:lnTo>
                  <a:pt x="191" y="1465"/>
                </a:lnTo>
                <a:lnTo>
                  <a:pt x="229" y="1421"/>
                </a:lnTo>
                <a:lnTo>
                  <a:pt x="265" y="1378"/>
                </a:lnTo>
                <a:lnTo>
                  <a:pt x="298" y="1329"/>
                </a:lnTo>
                <a:lnTo>
                  <a:pt x="325" y="1276"/>
                </a:lnTo>
                <a:lnTo>
                  <a:pt x="340" y="1232"/>
                </a:lnTo>
                <a:lnTo>
                  <a:pt x="345" y="1189"/>
                </a:lnTo>
                <a:lnTo>
                  <a:pt x="345" y="1143"/>
                </a:lnTo>
                <a:lnTo>
                  <a:pt x="344" y="1094"/>
                </a:lnTo>
                <a:lnTo>
                  <a:pt x="342" y="1045"/>
                </a:lnTo>
                <a:lnTo>
                  <a:pt x="344" y="992"/>
                </a:lnTo>
                <a:lnTo>
                  <a:pt x="349" y="936"/>
                </a:lnTo>
                <a:lnTo>
                  <a:pt x="405" y="705"/>
                </a:lnTo>
                <a:lnTo>
                  <a:pt x="440" y="621"/>
                </a:lnTo>
                <a:lnTo>
                  <a:pt x="482" y="543"/>
                </a:lnTo>
                <a:lnTo>
                  <a:pt x="531" y="470"/>
                </a:lnTo>
                <a:lnTo>
                  <a:pt x="587" y="401"/>
                </a:lnTo>
                <a:lnTo>
                  <a:pt x="649" y="338"/>
                </a:lnTo>
                <a:lnTo>
                  <a:pt x="716" y="280"/>
                </a:lnTo>
                <a:lnTo>
                  <a:pt x="789" y="227"/>
                </a:lnTo>
                <a:lnTo>
                  <a:pt x="865" y="180"/>
                </a:lnTo>
                <a:lnTo>
                  <a:pt x="947" y="138"/>
                </a:lnTo>
                <a:lnTo>
                  <a:pt x="1031" y="103"/>
                </a:lnTo>
                <a:lnTo>
                  <a:pt x="1116" y="72"/>
                </a:lnTo>
                <a:lnTo>
                  <a:pt x="1402" y="9"/>
                </a:lnTo>
                <a:lnTo>
                  <a:pt x="1516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ko-KR" altLang="en-US" sz="2000"/>
          </a:p>
        </p:txBody>
      </p:sp>
      <p:sp>
        <p:nvSpPr>
          <p:cNvPr id="73" name="Freeform 18">
            <a:extLst>
              <a:ext uri="{FF2B5EF4-FFF2-40B4-BE49-F238E27FC236}">
                <a16:creationId xmlns="" xmlns:a16="http://schemas.microsoft.com/office/drawing/2014/main" id="{428A8046-A062-4007-9F02-27709BFEE375}"/>
              </a:ext>
            </a:extLst>
          </p:cNvPr>
          <p:cNvSpPr>
            <a:spLocks noEditPoints="1"/>
          </p:cNvSpPr>
          <p:nvPr/>
        </p:nvSpPr>
        <p:spPr bwMode="auto">
          <a:xfrm>
            <a:off x="4922260" y="4477705"/>
            <a:ext cx="236966" cy="288133"/>
          </a:xfrm>
          <a:custGeom>
            <a:avLst/>
            <a:gdLst>
              <a:gd name="T0" fmla="*/ 1033 w 2487"/>
              <a:gd name="T1" fmla="*/ 2647 h 3024"/>
              <a:gd name="T2" fmla="*/ 1169 w 2487"/>
              <a:gd name="T3" fmla="*/ 2318 h 3024"/>
              <a:gd name="T4" fmla="*/ 1260 w 2487"/>
              <a:gd name="T5" fmla="*/ 2242 h 3024"/>
              <a:gd name="T6" fmla="*/ 1367 w 2487"/>
              <a:gd name="T7" fmla="*/ 2700 h 3024"/>
              <a:gd name="T8" fmla="*/ 1462 w 2487"/>
              <a:gd name="T9" fmla="*/ 2265 h 3024"/>
              <a:gd name="T10" fmla="*/ 1118 w 2487"/>
              <a:gd name="T11" fmla="*/ 1982 h 3024"/>
              <a:gd name="T12" fmla="*/ 1140 w 2487"/>
              <a:gd name="T13" fmla="*/ 2189 h 3024"/>
              <a:gd name="T14" fmla="*/ 1475 w 2487"/>
              <a:gd name="T15" fmla="*/ 2080 h 3024"/>
              <a:gd name="T16" fmla="*/ 1698 w 2487"/>
              <a:gd name="T17" fmla="*/ 1654 h 3024"/>
              <a:gd name="T18" fmla="*/ 1509 w 2487"/>
              <a:gd name="T19" fmla="*/ 1891 h 3024"/>
              <a:gd name="T20" fmla="*/ 1675 w 2487"/>
              <a:gd name="T21" fmla="*/ 1876 h 3024"/>
              <a:gd name="T22" fmla="*/ 1787 w 2487"/>
              <a:gd name="T23" fmla="*/ 1649 h 3024"/>
              <a:gd name="T24" fmla="*/ 1784 w 2487"/>
              <a:gd name="T25" fmla="*/ 1573 h 3024"/>
              <a:gd name="T26" fmla="*/ 1896 w 2487"/>
              <a:gd name="T27" fmla="*/ 1634 h 3024"/>
              <a:gd name="T28" fmla="*/ 1971 w 2487"/>
              <a:gd name="T29" fmla="*/ 1433 h 3024"/>
              <a:gd name="T30" fmla="*/ 1380 w 2487"/>
              <a:gd name="T31" fmla="*/ 1365 h 3024"/>
              <a:gd name="T32" fmla="*/ 1335 w 2487"/>
              <a:gd name="T33" fmla="*/ 1805 h 3024"/>
              <a:gd name="T34" fmla="*/ 1289 w 2487"/>
              <a:gd name="T35" fmla="*/ 1393 h 3024"/>
              <a:gd name="T36" fmla="*/ 1171 w 2487"/>
              <a:gd name="T37" fmla="*/ 1469 h 3024"/>
              <a:gd name="T38" fmla="*/ 1149 w 2487"/>
              <a:gd name="T39" fmla="*/ 1791 h 3024"/>
              <a:gd name="T40" fmla="*/ 1038 w 2487"/>
              <a:gd name="T41" fmla="*/ 1416 h 3024"/>
              <a:gd name="T42" fmla="*/ 1033 w 2487"/>
              <a:gd name="T43" fmla="*/ 1638 h 3024"/>
              <a:gd name="T44" fmla="*/ 1047 w 2487"/>
              <a:gd name="T45" fmla="*/ 1831 h 3024"/>
              <a:gd name="T46" fmla="*/ 904 w 2487"/>
              <a:gd name="T47" fmla="*/ 1505 h 3024"/>
              <a:gd name="T48" fmla="*/ 945 w 2487"/>
              <a:gd name="T49" fmla="*/ 1756 h 3024"/>
              <a:gd name="T50" fmla="*/ 1316 w 2487"/>
              <a:gd name="T51" fmla="*/ 1891 h 3024"/>
              <a:gd name="T52" fmla="*/ 1480 w 2487"/>
              <a:gd name="T53" fmla="*/ 1520 h 3024"/>
              <a:gd name="T54" fmla="*/ 622 w 2487"/>
              <a:gd name="T55" fmla="*/ 1271 h 3024"/>
              <a:gd name="T56" fmla="*/ 831 w 2487"/>
              <a:gd name="T57" fmla="*/ 1405 h 3024"/>
              <a:gd name="T58" fmla="*/ 1925 w 2487"/>
              <a:gd name="T59" fmla="*/ 1156 h 3024"/>
              <a:gd name="T60" fmla="*/ 1987 w 2487"/>
              <a:gd name="T61" fmla="*/ 1218 h 3024"/>
              <a:gd name="T62" fmla="*/ 878 w 2487"/>
              <a:gd name="T63" fmla="*/ 1165 h 3024"/>
              <a:gd name="T64" fmla="*/ 929 w 2487"/>
              <a:gd name="T65" fmla="*/ 1384 h 3024"/>
              <a:gd name="T66" fmla="*/ 989 w 2487"/>
              <a:gd name="T67" fmla="*/ 1282 h 3024"/>
              <a:gd name="T68" fmla="*/ 913 w 2487"/>
              <a:gd name="T69" fmla="*/ 1064 h 3024"/>
              <a:gd name="T70" fmla="*/ 593 w 2487"/>
              <a:gd name="T71" fmla="*/ 1220 h 3024"/>
              <a:gd name="T72" fmla="*/ 1429 w 2487"/>
              <a:gd name="T73" fmla="*/ 976 h 3024"/>
              <a:gd name="T74" fmla="*/ 1387 w 2487"/>
              <a:gd name="T75" fmla="*/ 1276 h 3024"/>
              <a:gd name="T76" fmla="*/ 1518 w 2487"/>
              <a:gd name="T77" fmla="*/ 1231 h 3024"/>
              <a:gd name="T78" fmla="*/ 1556 w 2487"/>
              <a:gd name="T79" fmla="*/ 1002 h 3024"/>
              <a:gd name="T80" fmla="*/ 1142 w 2487"/>
              <a:gd name="T81" fmla="*/ 1094 h 3024"/>
              <a:gd name="T82" fmla="*/ 1165 w 2487"/>
              <a:gd name="T83" fmla="*/ 1298 h 3024"/>
              <a:gd name="T84" fmla="*/ 1222 w 2487"/>
              <a:gd name="T85" fmla="*/ 1136 h 3024"/>
              <a:gd name="T86" fmla="*/ 489 w 2487"/>
              <a:gd name="T87" fmla="*/ 916 h 3024"/>
              <a:gd name="T88" fmla="*/ 540 w 2487"/>
              <a:gd name="T89" fmla="*/ 902 h 3024"/>
              <a:gd name="T90" fmla="*/ 798 w 2487"/>
              <a:gd name="T91" fmla="*/ 938 h 3024"/>
              <a:gd name="T92" fmla="*/ 855 w 2487"/>
              <a:gd name="T93" fmla="*/ 927 h 3024"/>
              <a:gd name="T94" fmla="*/ 1491 w 2487"/>
              <a:gd name="T95" fmla="*/ 751 h 3024"/>
              <a:gd name="T96" fmla="*/ 1533 w 2487"/>
              <a:gd name="T97" fmla="*/ 840 h 3024"/>
              <a:gd name="T98" fmla="*/ 1125 w 2487"/>
              <a:gd name="T99" fmla="*/ 814 h 3024"/>
              <a:gd name="T100" fmla="*/ 1222 w 2487"/>
              <a:gd name="T101" fmla="*/ 898 h 3024"/>
              <a:gd name="T102" fmla="*/ 762 w 2487"/>
              <a:gd name="T103" fmla="*/ 596 h 3024"/>
              <a:gd name="T104" fmla="*/ 825 w 2487"/>
              <a:gd name="T105" fmla="*/ 734 h 3024"/>
              <a:gd name="T106" fmla="*/ 775 w 2487"/>
              <a:gd name="T107" fmla="*/ 604 h 3024"/>
              <a:gd name="T108" fmla="*/ 1475 w 2487"/>
              <a:gd name="T109" fmla="*/ 596 h 3024"/>
              <a:gd name="T110" fmla="*/ 1535 w 2487"/>
              <a:gd name="T111" fmla="*/ 433 h 3024"/>
              <a:gd name="T112" fmla="*/ 1120 w 2487"/>
              <a:gd name="T113" fmla="*/ 604 h 3024"/>
              <a:gd name="T114" fmla="*/ 2304 w 2487"/>
              <a:gd name="T115" fmla="*/ 173 h 3024"/>
              <a:gd name="T116" fmla="*/ 167 w 2487"/>
              <a:gd name="T117" fmla="*/ 2829 h 3024"/>
              <a:gd name="T118" fmla="*/ 95 w 2487"/>
              <a:gd name="T119" fmla="*/ 2914 h 3024"/>
              <a:gd name="T120" fmla="*/ 2367 w 2487"/>
              <a:gd name="T121" fmla="*/ 93 h 3024"/>
              <a:gd name="T122" fmla="*/ 2464 w 2487"/>
              <a:gd name="T123" fmla="*/ 3022 h 3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487" h="3024">
                <a:moveTo>
                  <a:pt x="1073" y="2245"/>
                </a:moveTo>
                <a:lnTo>
                  <a:pt x="1058" y="2260"/>
                </a:lnTo>
                <a:lnTo>
                  <a:pt x="1047" y="2285"/>
                </a:lnTo>
                <a:lnTo>
                  <a:pt x="1038" y="2316"/>
                </a:lnTo>
                <a:lnTo>
                  <a:pt x="1031" y="2353"/>
                </a:lnTo>
                <a:lnTo>
                  <a:pt x="1027" y="2394"/>
                </a:lnTo>
                <a:lnTo>
                  <a:pt x="1025" y="2438"/>
                </a:lnTo>
                <a:lnTo>
                  <a:pt x="1025" y="2484"/>
                </a:lnTo>
                <a:lnTo>
                  <a:pt x="1025" y="2527"/>
                </a:lnTo>
                <a:lnTo>
                  <a:pt x="1027" y="2571"/>
                </a:lnTo>
                <a:lnTo>
                  <a:pt x="1031" y="2611"/>
                </a:lnTo>
                <a:lnTo>
                  <a:pt x="1033" y="2647"/>
                </a:lnTo>
                <a:lnTo>
                  <a:pt x="1035" y="2676"/>
                </a:lnTo>
                <a:lnTo>
                  <a:pt x="1036" y="2698"/>
                </a:lnTo>
                <a:lnTo>
                  <a:pt x="1149" y="2702"/>
                </a:lnTo>
                <a:lnTo>
                  <a:pt x="1153" y="2671"/>
                </a:lnTo>
                <a:lnTo>
                  <a:pt x="1160" y="2634"/>
                </a:lnTo>
                <a:lnTo>
                  <a:pt x="1165" y="2593"/>
                </a:lnTo>
                <a:lnTo>
                  <a:pt x="1171" y="2547"/>
                </a:lnTo>
                <a:lnTo>
                  <a:pt x="1175" y="2500"/>
                </a:lnTo>
                <a:lnTo>
                  <a:pt x="1176" y="2451"/>
                </a:lnTo>
                <a:lnTo>
                  <a:pt x="1178" y="2404"/>
                </a:lnTo>
                <a:lnTo>
                  <a:pt x="1175" y="2360"/>
                </a:lnTo>
                <a:lnTo>
                  <a:pt x="1169" y="2318"/>
                </a:lnTo>
                <a:lnTo>
                  <a:pt x="1160" y="2284"/>
                </a:lnTo>
                <a:lnTo>
                  <a:pt x="1147" y="2256"/>
                </a:lnTo>
                <a:lnTo>
                  <a:pt x="1131" y="2253"/>
                </a:lnTo>
                <a:lnTo>
                  <a:pt x="1115" y="2249"/>
                </a:lnTo>
                <a:lnTo>
                  <a:pt x="1096" y="2245"/>
                </a:lnTo>
                <a:lnTo>
                  <a:pt x="1073" y="2245"/>
                </a:lnTo>
                <a:close/>
                <a:moveTo>
                  <a:pt x="1398" y="2191"/>
                </a:moveTo>
                <a:lnTo>
                  <a:pt x="1371" y="2202"/>
                </a:lnTo>
                <a:lnTo>
                  <a:pt x="1342" y="2211"/>
                </a:lnTo>
                <a:lnTo>
                  <a:pt x="1313" y="2220"/>
                </a:lnTo>
                <a:lnTo>
                  <a:pt x="1285" y="2229"/>
                </a:lnTo>
                <a:lnTo>
                  <a:pt x="1260" y="2242"/>
                </a:lnTo>
                <a:lnTo>
                  <a:pt x="1240" y="2260"/>
                </a:lnTo>
                <a:lnTo>
                  <a:pt x="1235" y="2298"/>
                </a:lnTo>
                <a:lnTo>
                  <a:pt x="1236" y="2338"/>
                </a:lnTo>
                <a:lnTo>
                  <a:pt x="1242" y="2382"/>
                </a:lnTo>
                <a:lnTo>
                  <a:pt x="1253" y="2427"/>
                </a:lnTo>
                <a:lnTo>
                  <a:pt x="1267" y="2473"/>
                </a:lnTo>
                <a:lnTo>
                  <a:pt x="1285" y="2518"/>
                </a:lnTo>
                <a:lnTo>
                  <a:pt x="1302" y="2562"/>
                </a:lnTo>
                <a:lnTo>
                  <a:pt x="1322" y="2604"/>
                </a:lnTo>
                <a:lnTo>
                  <a:pt x="1338" y="2640"/>
                </a:lnTo>
                <a:lnTo>
                  <a:pt x="1355" y="2673"/>
                </a:lnTo>
                <a:lnTo>
                  <a:pt x="1367" y="2700"/>
                </a:lnTo>
                <a:lnTo>
                  <a:pt x="1467" y="2689"/>
                </a:lnTo>
                <a:lnTo>
                  <a:pt x="1469" y="2678"/>
                </a:lnTo>
                <a:lnTo>
                  <a:pt x="1471" y="2656"/>
                </a:lnTo>
                <a:lnTo>
                  <a:pt x="1471" y="2625"/>
                </a:lnTo>
                <a:lnTo>
                  <a:pt x="1473" y="2587"/>
                </a:lnTo>
                <a:lnTo>
                  <a:pt x="1473" y="2544"/>
                </a:lnTo>
                <a:lnTo>
                  <a:pt x="1473" y="2496"/>
                </a:lnTo>
                <a:lnTo>
                  <a:pt x="1471" y="2447"/>
                </a:lnTo>
                <a:lnTo>
                  <a:pt x="1471" y="2396"/>
                </a:lnTo>
                <a:lnTo>
                  <a:pt x="1469" y="2349"/>
                </a:lnTo>
                <a:lnTo>
                  <a:pt x="1465" y="2305"/>
                </a:lnTo>
                <a:lnTo>
                  <a:pt x="1462" y="2265"/>
                </a:lnTo>
                <a:lnTo>
                  <a:pt x="1458" y="2234"/>
                </a:lnTo>
                <a:lnTo>
                  <a:pt x="1453" y="2213"/>
                </a:lnTo>
                <a:lnTo>
                  <a:pt x="1447" y="2202"/>
                </a:lnTo>
                <a:lnTo>
                  <a:pt x="1435" y="2194"/>
                </a:lnTo>
                <a:lnTo>
                  <a:pt x="1418" y="2191"/>
                </a:lnTo>
                <a:lnTo>
                  <a:pt x="1398" y="2191"/>
                </a:lnTo>
                <a:close/>
                <a:moveTo>
                  <a:pt x="1282" y="1953"/>
                </a:moveTo>
                <a:lnTo>
                  <a:pt x="1231" y="1954"/>
                </a:lnTo>
                <a:lnTo>
                  <a:pt x="1205" y="1960"/>
                </a:lnTo>
                <a:lnTo>
                  <a:pt x="1176" y="1965"/>
                </a:lnTo>
                <a:lnTo>
                  <a:pt x="1147" y="1973"/>
                </a:lnTo>
                <a:lnTo>
                  <a:pt x="1118" y="1982"/>
                </a:lnTo>
                <a:lnTo>
                  <a:pt x="1089" y="1993"/>
                </a:lnTo>
                <a:lnTo>
                  <a:pt x="1064" y="2005"/>
                </a:lnTo>
                <a:lnTo>
                  <a:pt x="1040" y="2020"/>
                </a:lnTo>
                <a:lnTo>
                  <a:pt x="1020" y="2040"/>
                </a:lnTo>
                <a:lnTo>
                  <a:pt x="1005" y="2062"/>
                </a:lnTo>
                <a:lnTo>
                  <a:pt x="995" y="2089"/>
                </a:lnTo>
                <a:lnTo>
                  <a:pt x="993" y="2120"/>
                </a:lnTo>
                <a:lnTo>
                  <a:pt x="1011" y="2144"/>
                </a:lnTo>
                <a:lnTo>
                  <a:pt x="1036" y="2162"/>
                </a:lnTo>
                <a:lnTo>
                  <a:pt x="1067" y="2174"/>
                </a:lnTo>
                <a:lnTo>
                  <a:pt x="1102" y="2184"/>
                </a:lnTo>
                <a:lnTo>
                  <a:pt x="1140" y="2189"/>
                </a:lnTo>
                <a:lnTo>
                  <a:pt x="1180" y="2189"/>
                </a:lnTo>
                <a:lnTo>
                  <a:pt x="1220" y="2187"/>
                </a:lnTo>
                <a:lnTo>
                  <a:pt x="1262" y="2182"/>
                </a:lnTo>
                <a:lnTo>
                  <a:pt x="1302" y="2174"/>
                </a:lnTo>
                <a:lnTo>
                  <a:pt x="1338" y="2165"/>
                </a:lnTo>
                <a:lnTo>
                  <a:pt x="1371" y="2153"/>
                </a:lnTo>
                <a:lnTo>
                  <a:pt x="1400" y="2140"/>
                </a:lnTo>
                <a:lnTo>
                  <a:pt x="1415" y="2133"/>
                </a:lnTo>
                <a:lnTo>
                  <a:pt x="1431" y="2122"/>
                </a:lnTo>
                <a:lnTo>
                  <a:pt x="1447" y="2111"/>
                </a:lnTo>
                <a:lnTo>
                  <a:pt x="1462" y="2096"/>
                </a:lnTo>
                <a:lnTo>
                  <a:pt x="1475" y="2080"/>
                </a:lnTo>
                <a:lnTo>
                  <a:pt x="1480" y="2064"/>
                </a:lnTo>
                <a:lnTo>
                  <a:pt x="1480" y="2045"/>
                </a:lnTo>
                <a:lnTo>
                  <a:pt x="1473" y="2024"/>
                </a:lnTo>
                <a:lnTo>
                  <a:pt x="1456" y="2002"/>
                </a:lnTo>
                <a:lnTo>
                  <a:pt x="1433" y="1982"/>
                </a:lnTo>
                <a:lnTo>
                  <a:pt x="1404" y="1969"/>
                </a:lnTo>
                <a:lnTo>
                  <a:pt x="1369" y="1958"/>
                </a:lnTo>
                <a:lnTo>
                  <a:pt x="1327" y="1953"/>
                </a:lnTo>
                <a:lnTo>
                  <a:pt x="1282" y="1953"/>
                </a:lnTo>
                <a:close/>
                <a:moveTo>
                  <a:pt x="1727" y="1634"/>
                </a:moveTo>
                <a:lnTo>
                  <a:pt x="1711" y="1642"/>
                </a:lnTo>
                <a:lnTo>
                  <a:pt x="1698" y="1654"/>
                </a:lnTo>
                <a:lnTo>
                  <a:pt x="1693" y="1669"/>
                </a:lnTo>
                <a:lnTo>
                  <a:pt x="1695" y="1685"/>
                </a:lnTo>
                <a:lnTo>
                  <a:pt x="1696" y="1702"/>
                </a:lnTo>
                <a:lnTo>
                  <a:pt x="1693" y="1722"/>
                </a:lnTo>
                <a:lnTo>
                  <a:pt x="1680" y="1747"/>
                </a:lnTo>
                <a:lnTo>
                  <a:pt x="1662" y="1774"/>
                </a:lnTo>
                <a:lnTo>
                  <a:pt x="1636" y="1802"/>
                </a:lnTo>
                <a:lnTo>
                  <a:pt x="1605" y="1829"/>
                </a:lnTo>
                <a:lnTo>
                  <a:pt x="1575" y="1853"/>
                </a:lnTo>
                <a:lnTo>
                  <a:pt x="1544" y="1869"/>
                </a:lnTo>
                <a:lnTo>
                  <a:pt x="1515" y="1880"/>
                </a:lnTo>
                <a:lnTo>
                  <a:pt x="1509" y="1891"/>
                </a:lnTo>
                <a:lnTo>
                  <a:pt x="1505" y="1900"/>
                </a:lnTo>
                <a:lnTo>
                  <a:pt x="1504" y="1909"/>
                </a:lnTo>
                <a:lnTo>
                  <a:pt x="1507" y="1922"/>
                </a:lnTo>
                <a:lnTo>
                  <a:pt x="1524" y="1949"/>
                </a:lnTo>
                <a:lnTo>
                  <a:pt x="1549" y="1971"/>
                </a:lnTo>
                <a:lnTo>
                  <a:pt x="1580" y="1985"/>
                </a:lnTo>
                <a:lnTo>
                  <a:pt x="1616" y="1989"/>
                </a:lnTo>
                <a:lnTo>
                  <a:pt x="1629" y="1971"/>
                </a:lnTo>
                <a:lnTo>
                  <a:pt x="1635" y="1953"/>
                </a:lnTo>
                <a:lnTo>
                  <a:pt x="1638" y="1933"/>
                </a:lnTo>
                <a:lnTo>
                  <a:pt x="1647" y="1911"/>
                </a:lnTo>
                <a:lnTo>
                  <a:pt x="1675" y="1876"/>
                </a:lnTo>
                <a:lnTo>
                  <a:pt x="1698" y="1844"/>
                </a:lnTo>
                <a:lnTo>
                  <a:pt x="1722" y="1811"/>
                </a:lnTo>
                <a:lnTo>
                  <a:pt x="1749" y="1776"/>
                </a:lnTo>
                <a:lnTo>
                  <a:pt x="1765" y="1764"/>
                </a:lnTo>
                <a:lnTo>
                  <a:pt x="1784" y="1754"/>
                </a:lnTo>
                <a:lnTo>
                  <a:pt x="1804" y="1747"/>
                </a:lnTo>
                <a:lnTo>
                  <a:pt x="1822" y="1738"/>
                </a:lnTo>
                <a:lnTo>
                  <a:pt x="1838" y="1725"/>
                </a:lnTo>
                <a:lnTo>
                  <a:pt x="1842" y="1707"/>
                </a:lnTo>
                <a:lnTo>
                  <a:pt x="1829" y="1684"/>
                </a:lnTo>
                <a:lnTo>
                  <a:pt x="1811" y="1665"/>
                </a:lnTo>
                <a:lnTo>
                  <a:pt x="1787" y="1649"/>
                </a:lnTo>
                <a:lnTo>
                  <a:pt x="1760" y="1638"/>
                </a:lnTo>
                <a:lnTo>
                  <a:pt x="1727" y="1634"/>
                </a:lnTo>
                <a:close/>
                <a:moveTo>
                  <a:pt x="1887" y="1344"/>
                </a:moveTo>
                <a:lnTo>
                  <a:pt x="1869" y="1358"/>
                </a:lnTo>
                <a:lnTo>
                  <a:pt x="1860" y="1373"/>
                </a:lnTo>
                <a:lnTo>
                  <a:pt x="1860" y="1387"/>
                </a:lnTo>
                <a:lnTo>
                  <a:pt x="1867" y="1405"/>
                </a:lnTo>
                <a:lnTo>
                  <a:pt x="1880" y="1424"/>
                </a:lnTo>
                <a:lnTo>
                  <a:pt x="1825" y="1549"/>
                </a:lnTo>
                <a:lnTo>
                  <a:pt x="1815" y="1558"/>
                </a:lnTo>
                <a:lnTo>
                  <a:pt x="1798" y="1565"/>
                </a:lnTo>
                <a:lnTo>
                  <a:pt x="1784" y="1573"/>
                </a:lnTo>
                <a:lnTo>
                  <a:pt x="1771" y="1584"/>
                </a:lnTo>
                <a:lnTo>
                  <a:pt x="1765" y="1594"/>
                </a:lnTo>
                <a:lnTo>
                  <a:pt x="1780" y="1609"/>
                </a:lnTo>
                <a:lnTo>
                  <a:pt x="1798" y="1622"/>
                </a:lnTo>
                <a:lnTo>
                  <a:pt x="1820" y="1633"/>
                </a:lnTo>
                <a:lnTo>
                  <a:pt x="1842" y="1642"/>
                </a:lnTo>
                <a:lnTo>
                  <a:pt x="1867" y="1644"/>
                </a:lnTo>
                <a:lnTo>
                  <a:pt x="1891" y="1638"/>
                </a:lnTo>
                <a:lnTo>
                  <a:pt x="1893" y="1636"/>
                </a:lnTo>
                <a:lnTo>
                  <a:pt x="1895" y="1634"/>
                </a:lnTo>
                <a:lnTo>
                  <a:pt x="1895" y="1634"/>
                </a:lnTo>
                <a:lnTo>
                  <a:pt x="1896" y="1634"/>
                </a:lnTo>
                <a:lnTo>
                  <a:pt x="1896" y="1634"/>
                </a:lnTo>
                <a:lnTo>
                  <a:pt x="1896" y="1633"/>
                </a:lnTo>
                <a:lnTo>
                  <a:pt x="1898" y="1629"/>
                </a:lnTo>
                <a:lnTo>
                  <a:pt x="1902" y="1613"/>
                </a:lnTo>
                <a:lnTo>
                  <a:pt x="1900" y="1598"/>
                </a:lnTo>
                <a:lnTo>
                  <a:pt x="1896" y="1585"/>
                </a:lnTo>
                <a:lnTo>
                  <a:pt x="1893" y="1571"/>
                </a:lnTo>
                <a:lnTo>
                  <a:pt x="1893" y="1556"/>
                </a:lnTo>
                <a:lnTo>
                  <a:pt x="1933" y="1462"/>
                </a:lnTo>
                <a:lnTo>
                  <a:pt x="1944" y="1449"/>
                </a:lnTo>
                <a:lnTo>
                  <a:pt x="1956" y="1440"/>
                </a:lnTo>
                <a:lnTo>
                  <a:pt x="1971" y="1433"/>
                </a:lnTo>
                <a:lnTo>
                  <a:pt x="1985" y="1425"/>
                </a:lnTo>
                <a:lnTo>
                  <a:pt x="1998" y="1414"/>
                </a:lnTo>
                <a:lnTo>
                  <a:pt x="2007" y="1400"/>
                </a:lnTo>
                <a:lnTo>
                  <a:pt x="2013" y="1387"/>
                </a:lnTo>
                <a:lnTo>
                  <a:pt x="1991" y="1371"/>
                </a:lnTo>
                <a:lnTo>
                  <a:pt x="1971" y="1360"/>
                </a:lnTo>
                <a:lnTo>
                  <a:pt x="1947" y="1351"/>
                </a:lnTo>
                <a:lnTo>
                  <a:pt x="1918" y="1345"/>
                </a:lnTo>
                <a:lnTo>
                  <a:pt x="1887" y="1344"/>
                </a:lnTo>
                <a:close/>
                <a:moveTo>
                  <a:pt x="1435" y="1336"/>
                </a:moveTo>
                <a:lnTo>
                  <a:pt x="1396" y="1353"/>
                </a:lnTo>
                <a:lnTo>
                  <a:pt x="1380" y="1365"/>
                </a:lnTo>
                <a:lnTo>
                  <a:pt x="1369" y="1384"/>
                </a:lnTo>
                <a:lnTo>
                  <a:pt x="1365" y="1407"/>
                </a:lnTo>
                <a:lnTo>
                  <a:pt x="1369" y="1434"/>
                </a:lnTo>
                <a:lnTo>
                  <a:pt x="1380" y="1484"/>
                </a:lnTo>
                <a:lnTo>
                  <a:pt x="1385" y="1527"/>
                </a:lnTo>
                <a:lnTo>
                  <a:pt x="1385" y="1567"/>
                </a:lnTo>
                <a:lnTo>
                  <a:pt x="1382" y="1605"/>
                </a:lnTo>
                <a:lnTo>
                  <a:pt x="1375" y="1644"/>
                </a:lnTo>
                <a:lnTo>
                  <a:pt x="1365" y="1680"/>
                </a:lnTo>
                <a:lnTo>
                  <a:pt x="1356" y="1720"/>
                </a:lnTo>
                <a:lnTo>
                  <a:pt x="1345" y="1762"/>
                </a:lnTo>
                <a:lnTo>
                  <a:pt x="1335" y="1805"/>
                </a:lnTo>
                <a:lnTo>
                  <a:pt x="1315" y="1818"/>
                </a:lnTo>
                <a:lnTo>
                  <a:pt x="1289" y="1784"/>
                </a:lnTo>
                <a:lnTo>
                  <a:pt x="1275" y="1747"/>
                </a:lnTo>
                <a:lnTo>
                  <a:pt x="1265" y="1709"/>
                </a:lnTo>
                <a:lnTo>
                  <a:pt x="1264" y="1669"/>
                </a:lnTo>
                <a:lnTo>
                  <a:pt x="1265" y="1627"/>
                </a:lnTo>
                <a:lnTo>
                  <a:pt x="1271" y="1585"/>
                </a:lnTo>
                <a:lnTo>
                  <a:pt x="1276" y="1544"/>
                </a:lnTo>
                <a:lnTo>
                  <a:pt x="1284" y="1504"/>
                </a:lnTo>
                <a:lnTo>
                  <a:pt x="1289" y="1465"/>
                </a:lnTo>
                <a:lnTo>
                  <a:pt x="1291" y="1427"/>
                </a:lnTo>
                <a:lnTo>
                  <a:pt x="1289" y="1393"/>
                </a:lnTo>
                <a:lnTo>
                  <a:pt x="1282" y="1360"/>
                </a:lnTo>
                <a:lnTo>
                  <a:pt x="1264" y="1351"/>
                </a:lnTo>
                <a:lnTo>
                  <a:pt x="1240" y="1345"/>
                </a:lnTo>
                <a:lnTo>
                  <a:pt x="1216" y="1344"/>
                </a:lnTo>
                <a:lnTo>
                  <a:pt x="1191" y="1347"/>
                </a:lnTo>
                <a:lnTo>
                  <a:pt x="1169" y="1356"/>
                </a:lnTo>
                <a:lnTo>
                  <a:pt x="1149" y="1371"/>
                </a:lnTo>
                <a:lnTo>
                  <a:pt x="1135" y="1391"/>
                </a:lnTo>
                <a:lnTo>
                  <a:pt x="1138" y="1418"/>
                </a:lnTo>
                <a:lnTo>
                  <a:pt x="1147" y="1440"/>
                </a:lnTo>
                <a:lnTo>
                  <a:pt x="1158" y="1454"/>
                </a:lnTo>
                <a:lnTo>
                  <a:pt x="1171" y="1469"/>
                </a:lnTo>
                <a:lnTo>
                  <a:pt x="1184" y="1484"/>
                </a:lnTo>
                <a:lnTo>
                  <a:pt x="1193" y="1502"/>
                </a:lnTo>
                <a:lnTo>
                  <a:pt x="1204" y="1534"/>
                </a:lnTo>
                <a:lnTo>
                  <a:pt x="1211" y="1574"/>
                </a:lnTo>
                <a:lnTo>
                  <a:pt x="1213" y="1616"/>
                </a:lnTo>
                <a:lnTo>
                  <a:pt x="1211" y="1660"/>
                </a:lnTo>
                <a:lnTo>
                  <a:pt x="1207" y="1704"/>
                </a:lnTo>
                <a:lnTo>
                  <a:pt x="1202" y="1744"/>
                </a:lnTo>
                <a:lnTo>
                  <a:pt x="1195" y="1780"/>
                </a:lnTo>
                <a:lnTo>
                  <a:pt x="1185" y="1809"/>
                </a:lnTo>
                <a:lnTo>
                  <a:pt x="1178" y="1813"/>
                </a:lnTo>
                <a:lnTo>
                  <a:pt x="1149" y="1791"/>
                </a:lnTo>
                <a:lnTo>
                  <a:pt x="1127" y="1764"/>
                </a:lnTo>
                <a:lnTo>
                  <a:pt x="1111" y="1734"/>
                </a:lnTo>
                <a:lnTo>
                  <a:pt x="1102" y="1700"/>
                </a:lnTo>
                <a:lnTo>
                  <a:pt x="1095" y="1665"/>
                </a:lnTo>
                <a:lnTo>
                  <a:pt x="1091" y="1627"/>
                </a:lnTo>
                <a:lnTo>
                  <a:pt x="1089" y="1587"/>
                </a:lnTo>
                <a:lnTo>
                  <a:pt x="1087" y="1547"/>
                </a:lnTo>
                <a:lnTo>
                  <a:pt x="1085" y="1507"/>
                </a:lnTo>
                <a:lnTo>
                  <a:pt x="1082" y="1467"/>
                </a:lnTo>
                <a:lnTo>
                  <a:pt x="1075" y="1427"/>
                </a:lnTo>
                <a:lnTo>
                  <a:pt x="1058" y="1420"/>
                </a:lnTo>
                <a:lnTo>
                  <a:pt x="1038" y="1416"/>
                </a:lnTo>
                <a:lnTo>
                  <a:pt x="1015" y="1420"/>
                </a:lnTo>
                <a:lnTo>
                  <a:pt x="991" y="1425"/>
                </a:lnTo>
                <a:lnTo>
                  <a:pt x="969" y="1434"/>
                </a:lnTo>
                <a:lnTo>
                  <a:pt x="953" y="1444"/>
                </a:lnTo>
                <a:lnTo>
                  <a:pt x="947" y="1453"/>
                </a:lnTo>
                <a:lnTo>
                  <a:pt x="947" y="1469"/>
                </a:lnTo>
                <a:lnTo>
                  <a:pt x="955" y="1491"/>
                </a:lnTo>
                <a:lnTo>
                  <a:pt x="965" y="1514"/>
                </a:lnTo>
                <a:lnTo>
                  <a:pt x="980" y="1544"/>
                </a:lnTo>
                <a:lnTo>
                  <a:pt x="998" y="1573"/>
                </a:lnTo>
                <a:lnTo>
                  <a:pt x="1016" y="1605"/>
                </a:lnTo>
                <a:lnTo>
                  <a:pt x="1033" y="1638"/>
                </a:lnTo>
                <a:lnTo>
                  <a:pt x="1049" y="1673"/>
                </a:lnTo>
                <a:lnTo>
                  <a:pt x="1062" y="1705"/>
                </a:lnTo>
                <a:lnTo>
                  <a:pt x="1071" y="1738"/>
                </a:lnTo>
                <a:lnTo>
                  <a:pt x="1075" y="1769"/>
                </a:lnTo>
                <a:lnTo>
                  <a:pt x="1073" y="1796"/>
                </a:lnTo>
                <a:lnTo>
                  <a:pt x="1062" y="1822"/>
                </a:lnTo>
                <a:lnTo>
                  <a:pt x="1058" y="1825"/>
                </a:lnTo>
                <a:lnTo>
                  <a:pt x="1056" y="1827"/>
                </a:lnTo>
                <a:lnTo>
                  <a:pt x="1055" y="1829"/>
                </a:lnTo>
                <a:lnTo>
                  <a:pt x="1053" y="1829"/>
                </a:lnTo>
                <a:lnTo>
                  <a:pt x="1051" y="1831"/>
                </a:lnTo>
                <a:lnTo>
                  <a:pt x="1047" y="1831"/>
                </a:lnTo>
                <a:lnTo>
                  <a:pt x="1042" y="1833"/>
                </a:lnTo>
                <a:lnTo>
                  <a:pt x="1015" y="1814"/>
                </a:lnTo>
                <a:lnTo>
                  <a:pt x="995" y="1791"/>
                </a:lnTo>
                <a:lnTo>
                  <a:pt x="980" y="1764"/>
                </a:lnTo>
                <a:lnTo>
                  <a:pt x="969" y="1733"/>
                </a:lnTo>
                <a:lnTo>
                  <a:pt x="960" y="1700"/>
                </a:lnTo>
                <a:lnTo>
                  <a:pt x="953" y="1665"/>
                </a:lnTo>
                <a:lnTo>
                  <a:pt x="947" y="1631"/>
                </a:lnTo>
                <a:lnTo>
                  <a:pt x="940" y="1596"/>
                </a:lnTo>
                <a:lnTo>
                  <a:pt x="931" y="1564"/>
                </a:lnTo>
                <a:lnTo>
                  <a:pt x="920" y="1533"/>
                </a:lnTo>
                <a:lnTo>
                  <a:pt x="904" y="1505"/>
                </a:lnTo>
                <a:lnTo>
                  <a:pt x="871" y="1500"/>
                </a:lnTo>
                <a:lnTo>
                  <a:pt x="840" y="1502"/>
                </a:lnTo>
                <a:lnTo>
                  <a:pt x="807" y="1505"/>
                </a:lnTo>
                <a:lnTo>
                  <a:pt x="798" y="1527"/>
                </a:lnTo>
                <a:lnTo>
                  <a:pt x="800" y="1549"/>
                </a:lnTo>
                <a:lnTo>
                  <a:pt x="807" y="1569"/>
                </a:lnTo>
                <a:lnTo>
                  <a:pt x="822" y="1587"/>
                </a:lnTo>
                <a:lnTo>
                  <a:pt x="849" y="1618"/>
                </a:lnTo>
                <a:lnTo>
                  <a:pt x="876" y="1649"/>
                </a:lnTo>
                <a:lnTo>
                  <a:pt x="902" y="1680"/>
                </a:lnTo>
                <a:lnTo>
                  <a:pt x="925" y="1716"/>
                </a:lnTo>
                <a:lnTo>
                  <a:pt x="945" y="1756"/>
                </a:lnTo>
                <a:lnTo>
                  <a:pt x="985" y="1920"/>
                </a:lnTo>
                <a:lnTo>
                  <a:pt x="989" y="1925"/>
                </a:lnTo>
                <a:lnTo>
                  <a:pt x="995" y="1929"/>
                </a:lnTo>
                <a:lnTo>
                  <a:pt x="1000" y="1933"/>
                </a:lnTo>
                <a:lnTo>
                  <a:pt x="1005" y="1934"/>
                </a:lnTo>
                <a:lnTo>
                  <a:pt x="1013" y="1938"/>
                </a:lnTo>
                <a:lnTo>
                  <a:pt x="1064" y="1925"/>
                </a:lnTo>
                <a:lnTo>
                  <a:pt x="1115" y="1913"/>
                </a:lnTo>
                <a:lnTo>
                  <a:pt x="1169" y="1900"/>
                </a:lnTo>
                <a:lnTo>
                  <a:pt x="1216" y="1894"/>
                </a:lnTo>
                <a:lnTo>
                  <a:pt x="1267" y="1893"/>
                </a:lnTo>
                <a:lnTo>
                  <a:pt x="1316" y="1891"/>
                </a:lnTo>
                <a:lnTo>
                  <a:pt x="1365" y="1889"/>
                </a:lnTo>
                <a:lnTo>
                  <a:pt x="1409" y="1884"/>
                </a:lnTo>
                <a:lnTo>
                  <a:pt x="1451" y="1874"/>
                </a:lnTo>
                <a:lnTo>
                  <a:pt x="1453" y="1836"/>
                </a:lnTo>
                <a:lnTo>
                  <a:pt x="1451" y="1796"/>
                </a:lnTo>
                <a:lnTo>
                  <a:pt x="1444" y="1754"/>
                </a:lnTo>
                <a:lnTo>
                  <a:pt x="1438" y="1709"/>
                </a:lnTo>
                <a:lnTo>
                  <a:pt x="1438" y="1662"/>
                </a:lnTo>
                <a:lnTo>
                  <a:pt x="1444" y="1611"/>
                </a:lnTo>
                <a:lnTo>
                  <a:pt x="1453" y="1582"/>
                </a:lnTo>
                <a:lnTo>
                  <a:pt x="1465" y="1551"/>
                </a:lnTo>
                <a:lnTo>
                  <a:pt x="1480" y="1520"/>
                </a:lnTo>
                <a:lnTo>
                  <a:pt x="1495" y="1487"/>
                </a:lnTo>
                <a:lnTo>
                  <a:pt x="1507" y="1456"/>
                </a:lnTo>
                <a:lnTo>
                  <a:pt x="1516" y="1424"/>
                </a:lnTo>
                <a:lnTo>
                  <a:pt x="1522" y="1393"/>
                </a:lnTo>
                <a:lnTo>
                  <a:pt x="1518" y="1364"/>
                </a:lnTo>
                <a:lnTo>
                  <a:pt x="1505" y="1344"/>
                </a:lnTo>
                <a:lnTo>
                  <a:pt x="1435" y="1336"/>
                </a:lnTo>
                <a:close/>
                <a:moveTo>
                  <a:pt x="695" y="1220"/>
                </a:moveTo>
                <a:lnTo>
                  <a:pt x="675" y="1233"/>
                </a:lnTo>
                <a:lnTo>
                  <a:pt x="655" y="1244"/>
                </a:lnTo>
                <a:lnTo>
                  <a:pt x="638" y="1256"/>
                </a:lnTo>
                <a:lnTo>
                  <a:pt x="622" y="1271"/>
                </a:lnTo>
                <a:lnTo>
                  <a:pt x="611" y="1293"/>
                </a:lnTo>
                <a:lnTo>
                  <a:pt x="689" y="1353"/>
                </a:lnTo>
                <a:lnTo>
                  <a:pt x="745" y="1420"/>
                </a:lnTo>
                <a:lnTo>
                  <a:pt x="740" y="1478"/>
                </a:lnTo>
                <a:lnTo>
                  <a:pt x="762" y="1485"/>
                </a:lnTo>
                <a:lnTo>
                  <a:pt x="785" y="1484"/>
                </a:lnTo>
                <a:lnTo>
                  <a:pt x="807" y="1474"/>
                </a:lnTo>
                <a:lnTo>
                  <a:pt x="827" y="1462"/>
                </a:lnTo>
                <a:lnTo>
                  <a:pt x="844" y="1444"/>
                </a:lnTo>
                <a:lnTo>
                  <a:pt x="856" y="1427"/>
                </a:lnTo>
                <a:lnTo>
                  <a:pt x="844" y="1413"/>
                </a:lnTo>
                <a:lnTo>
                  <a:pt x="831" y="1405"/>
                </a:lnTo>
                <a:lnTo>
                  <a:pt x="816" y="1398"/>
                </a:lnTo>
                <a:lnTo>
                  <a:pt x="800" y="1393"/>
                </a:lnTo>
                <a:lnTo>
                  <a:pt x="784" y="1384"/>
                </a:lnTo>
                <a:lnTo>
                  <a:pt x="765" y="1365"/>
                </a:lnTo>
                <a:lnTo>
                  <a:pt x="751" y="1342"/>
                </a:lnTo>
                <a:lnTo>
                  <a:pt x="742" y="1316"/>
                </a:lnTo>
                <a:lnTo>
                  <a:pt x="736" y="1287"/>
                </a:lnTo>
                <a:lnTo>
                  <a:pt x="731" y="1258"/>
                </a:lnTo>
                <a:lnTo>
                  <a:pt x="725" y="1233"/>
                </a:lnTo>
                <a:lnTo>
                  <a:pt x="695" y="1220"/>
                </a:lnTo>
                <a:close/>
                <a:moveTo>
                  <a:pt x="1940" y="1136"/>
                </a:moveTo>
                <a:lnTo>
                  <a:pt x="1925" y="1156"/>
                </a:lnTo>
                <a:lnTo>
                  <a:pt x="1915" y="1184"/>
                </a:lnTo>
                <a:lnTo>
                  <a:pt x="1909" y="1214"/>
                </a:lnTo>
                <a:lnTo>
                  <a:pt x="1905" y="1244"/>
                </a:lnTo>
                <a:lnTo>
                  <a:pt x="1904" y="1274"/>
                </a:lnTo>
                <a:lnTo>
                  <a:pt x="1905" y="1300"/>
                </a:lnTo>
                <a:lnTo>
                  <a:pt x="1925" y="1316"/>
                </a:lnTo>
                <a:lnTo>
                  <a:pt x="1964" y="1316"/>
                </a:lnTo>
                <a:lnTo>
                  <a:pt x="1978" y="1304"/>
                </a:lnTo>
                <a:lnTo>
                  <a:pt x="1987" y="1285"/>
                </a:lnTo>
                <a:lnTo>
                  <a:pt x="1991" y="1265"/>
                </a:lnTo>
                <a:lnTo>
                  <a:pt x="1991" y="1242"/>
                </a:lnTo>
                <a:lnTo>
                  <a:pt x="1987" y="1218"/>
                </a:lnTo>
                <a:lnTo>
                  <a:pt x="1984" y="1194"/>
                </a:lnTo>
                <a:lnTo>
                  <a:pt x="1978" y="1173"/>
                </a:lnTo>
                <a:lnTo>
                  <a:pt x="1973" y="1153"/>
                </a:lnTo>
                <a:lnTo>
                  <a:pt x="1940" y="1136"/>
                </a:lnTo>
                <a:close/>
                <a:moveTo>
                  <a:pt x="887" y="1062"/>
                </a:moveTo>
                <a:lnTo>
                  <a:pt x="865" y="1078"/>
                </a:lnTo>
                <a:lnTo>
                  <a:pt x="853" y="1094"/>
                </a:lnTo>
                <a:lnTo>
                  <a:pt x="847" y="1109"/>
                </a:lnTo>
                <a:lnTo>
                  <a:pt x="849" y="1122"/>
                </a:lnTo>
                <a:lnTo>
                  <a:pt x="856" y="1136"/>
                </a:lnTo>
                <a:lnTo>
                  <a:pt x="865" y="1151"/>
                </a:lnTo>
                <a:lnTo>
                  <a:pt x="878" y="1165"/>
                </a:lnTo>
                <a:lnTo>
                  <a:pt x="893" y="1182"/>
                </a:lnTo>
                <a:lnTo>
                  <a:pt x="905" y="1200"/>
                </a:lnTo>
                <a:lnTo>
                  <a:pt x="916" y="1220"/>
                </a:lnTo>
                <a:lnTo>
                  <a:pt x="925" y="1240"/>
                </a:lnTo>
                <a:lnTo>
                  <a:pt x="927" y="1267"/>
                </a:lnTo>
                <a:lnTo>
                  <a:pt x="925" y="1293"/>
                </a:lnTo>
                <a:lnTo>
                  <a:pt x="920" y="1316"/>
                </a:lnTo>
                <a:lnTo>
                  <a:pt x="916" y="1338"/>
                </a:lnTo>
                <a:lnTo>
                  <a:pt x="916" y="1358"/>
                </a:lnTo>
                <a:lnTo>
                  <a:pt x="922" y="1376"/>
                </a:lnTo>
                <a:lnTo>
                  <a:pt x="925" y="1380"/>
                </a:lnTo>
                <a:lnTo>
                  <a:pt x="929" y="1384"/>
                </a:lnTo>
                <a:lnTo>
                  <a:pt x="933" y="1387"/>
                </a:lnTo>
                <a:lnTo>
                  <a:pt x="936" y="1389"/>
                </a:lnTo>
                <a:lnTo>
                  <a:pt x="940" y="1389"/>
                </a:lnTo>
                <a:lnTo>
                  <a:pt x="947" y="1391"/>
                </a:lnTo>
                <a:lnTo>
                  <a:pt x="971" y="1393"/>
                </a:lnTo>
                <a:lnTo>
                  <a:pt x="993" y="1387"/>
                </a:lnTo>
                <a:lnTo>
                  <a:pt x="1011" y="1374"/>
                </a:lnTo>
                <a:lnTo>
                  <a:pt x="1025" y="1358"/>
                </a:lnTo>
                <a:lnTo>
                  <a:pt x="1036" y="1340"/>
                </a:lnTo>
                <a:lnTo>
                  <a:pt x="1020" y="1318"/>
                </a:lnTo>
                <a:lnTo>
                  <a:pt x="1005" y="1300"/>
                </a:lnTo>
                <a:lnTo>
                  <a:pt x="989" y="1282"/>
                </a:lnTo>
                <a:lnTo>
                  <a:pt x="976" y="1260"/>
                </a:lnTo>
                <a:lnTo>
                  <a:pt x="964" y="1236"/>
                </a:lnTo>
                <a:lnTo>
                  <a:pt x="955" y="1204"/>
                </a:lnTo>
                <a:lnTo>
                  <a:pt x="951" y="1180"/>
                </a:lnTo>
                <a:lnTo>
                  <a:pt x="955" y="1158"/>
                </a:lnTo>
                <a:lnTo>
                  <a:pt x="958" y="1140"/>
                </a:lnTo>
                <a:lnTo>
                  <a:pt x="964" y="1122"/>
                </a:lnTo>
                <a:lnTo>
                  <a:pt x="965" y="1105"/>
                </a:lnTo>
                <a:lnTo>
                  <a:pt x="960" y="1087"/>
                </a:lnTo>
                <a:lnTo>
                  <a:pt x="949" y="1074"/>
                </a:lnTo>
                <a:lnTo>
                  <a:pt x="933" y="1065"/>
                </a:lnTo>
                <a:lnTo>
                  <a:pt x="913" y="1064"/>
                </a:lnTo>
                <a:lnTo>
                  <a:pt x="887" y="1062"/>
                </a:lnTo>
                <a:close/>
                <a:moveTo>
                  <a:pt x="560" y="1009"/>
                </a:moveTo>
                <a:lnTo>
                  <a:pt x="544" y="1018"/>
                </a:lnTo>
                <a:lnTo>
                  <a:pt x="529" y="1027"/>
                </a:lnTo>
                <a:lnTo>
                  <a:pt x="516" y="1036"/>
                </a:lnTo>
                <a:lnTo>
                  <a:pt x="505" y="1051"/>
                </a:lnTo>
                <a:lnTo>
                  <a:pt x="591" y="1156"/>
                </a:lnTo>
                <a:lnTo>
                  <a:pt x="593" y="1171"/>
                </a:lnTo>
                <a:lnTo>
                  <a:pt x="593" y="1184"/>
                </a:lnTo>
                <a:lnTo>
                  <a:pt x="591" y="1196"/>
                </a:lnTo>
                <a:lnTo>
                  <a:pt x="589" y="1207"/>
                </a:lnTo>
                <a:lnTo>
                  <a:pt x="593" y="1220"/>
                </a:lnTo>
                <a:lnTo>
                  <a:pt x="656" y="1204"/>
                </a:lnTo>
                <a:lnTo>
                  <a:pt x="673" y="1173"/>
                </a:lnTo>
                <a:lnTo>
                  <a:pt x="647" y="1154"/>
                </a:lnTo>
                <a:lnTo>
                  <a:pt x="627" y="1136"/>
                </a:lnTo>
                <a:lnTo>
                  <a:pt x="615" y="1114"/>
                </a:lnTo>
                <a:lnTo>
                  <a:pt x="605" y="1091"/>
                </a:lnTo>
                <a:lnTo>
                  <a:pt x="600" y="1060"/>
                </a:lnTo>
                <a:lnTo>
                  <a:pt x="598" y="1022"/>
                </a:lnTo>
                <a:lnTo>
                  <a:pt x="585" y="1014"/>
                </a:lnTo>
                <a:lnTo>
                  <a:pt x="560" y="1009"/>
                </a:lnTo>
                <a:close/>
                <a:moveTo>
                  <a:pt x="1445" y="969"/>
                </a:moveTo>
                <a:lnTo>
                  <a:pt x="1429" y="976"/>
                </a:lnTo>
                <a:lnTo>
                  <a:pt x="1416" y="980"/>
                </a:lnTo>
                <a:lnTo>
                  <a:pt x="1416" y="1016"/>
                </a:lnTo>
                <a:lnTo>
                  <a:pt x="1420" y="1045"/>
                </a:lnTo>
                <a:lnTo>
                  <a:pt x="1424" y="1073"/>
                </a:lnTo>
                <a:lnTo>
                  <a:pt x="1427" y="1096"/>
                </a:lnTo>
                <a:lnTo>
                  <a:pt x="1429" y="1118"/>
                </a:lnTo>
                <a:lnTo>
                  <a:pt x="1429" y="1142"/>
                </a:lnTo>
                <a:lnTo>
                  <a:pt x="1425" y="1165"/>
                </a:lnTo>
                <a:lnTo>
                  <a:pt x="1418" y="1191"/>
                </a:lnTo>
                <a:lnTo>
                  <a:pt x="1405" y="1220"/>
                </a:lnTo>
                <a:lnTo>
                  <a:pt x="1387" y="1253"/>
                </a:lnTo>
                <a:lnTo>
                  <a:pt x="1387" y="1276"/>
                </a:lnTo>
                <a:lnTo>
                  <a:pt x="1398" y="1285"/>
                </a:lnTo>
                <a:lnTo>
                  <a:pt x="1415" y="1294"/>
                </a:lnTo>
                <a:lnTo>
                  <a:pt x="1435" y="1302"/>
                </a:lnTo>
                <a:lnTo>
                  <a:pt x="1458" y="1305"/>
                </a:lnTo>
                <a:lnTo>
                  <a:pt x="1482" y="1309"/>
                </a:lnTo>
                <a:lnTo>
                  <a:pt x="1504" y="1309"/>
                </a:lnTo>
                <a:lnTo>
                  <a:pt x="1520" y="1305"/>
                </a:lnTo>
                <a:lnTo>
                  <a:pt x="1533" y="1296"/>
                </a:lnTo>
                <a:lnTo>
                  <a:pt x="1536" y="1282"/>
                </a:lnTo>
                <a:lnTo>
                  <a:pt x="1535" y="1265"/>
                </a:lnTo>
                <a:lnTo>
                  <a:pt x="1527" y="1249"/>
                </a:lnTo>
                <a:lnTo>
                  <a:pt x="1518" y="1231"/>
                </a:lnTo>
                <a:lnTo>
                  <a:pt x="1509" y="1213"/>
                </a:lnTo>
                <a:lnTo>
                  <a:pt x="1502" y="1196"/>
                </a:lnTo>
                <a:lnTo>
                  <a:pt x="1498" y="1180"/>
                </a:lnTo>
                <a:lnTo>
                  <a:pt x="1502" y="1160"/>
                </a:lnTo>
                <a:lnTo>
                  <a:pt x="1509" y="1136"/>
                </a:lnTo>
                <a:lnTo>
                  <a:pt x="1518" y="1111"/>
                </a:lnTo>
                <a:lnTo>
                  <a:pt x="1527" y="1087"/>
                </a:lnTo>
                <a:lnTo>
                  <a:pt x="1536" y="1062"/>
                </a:lnTo>
                <a:lnTo>
                  <a:pt x="1545" y="1040"/>
                </a:lnTo>
                <a:lnTo>
                  <a:pt x="1553" y="1022"/>
                </a:lnTo>
                <a:lnTo>
                  <a:pt x="1556" y="1009"/>
                </a:lnTo>
                <a:lnTo>
                  <a:pt x="1556" y="1002"/>
                </a:lnTo>
                <a:lnTo>
                  <a:pt x="1544" y="987"/>
                </a:lnTo>
                <a:lnTo>
                  <a:pt x="1524" y="978"/>
                </a:lnTo>
                <a:lnTo>
                  <a:pt x="1498" y="973"/>
                </a:lnTo>
                <a:lnTo>
                  <a:pt x="1471" y="971"/>
                </a:lnTo>
                <a:lnTo>
                  <a:pt x="1445" y="969"/>
                </a:lnTo>
                <a:close/>
                <a:moveTo>
                  <a:pt x="1178" y="964"/>
                </a:moveTo>
                <a:lnTo>
                  <a:pt x="1127" y="976"/>
                </a:lnTo>
                <a:lnTo>
                  <a:pt x="1122" y="993"/>
                </a:lnTo>
                <a:lnTo>
                  <a:pt x="1122" y="1014"/>
                </a:lnTo>
                <a:lnTo>
                  <a:pt x="1125" y="1040"/>
                </a:lnTo>
                <a:lnTo>
                  <a:pt x="1133" y="1067"/>
                </a:lnTo>
                <a:lnTo>
                  <a:pt x="1142" y="1094"/>
                </a:lnTo>
                <a:lnTo>
                  <a:pt x="1149" y="1124"/>
                </a:lnTo>
                <a:lnTo>
                  <a:pt x="1156" y="1151"/>
                </a:lnTo>
                <a:lnTo>
                  <a:pt x="1162" y="1178"/>
                </a:lnTo>
                <a:lnTo>
                  <a:pt x="1162" y="1200"/>
                </a:lnTo>
                <a:lnTo>
                  <a:pt x="1160" y="1216"/>
                </a:lnTo>
                <a:lnTo>
                  <a:pt x="1153" y="1229"/>
                </a:lnTo>
                <a:lnTo>
                  <a:pt x="1144" y="1240"/>
                </a:lnTo>
                <a:lnTo>
                  <a:pt x="1135" y="1251"/>
                </a:lnTo>
                <a:lnTo>
                  <a:pt x="1127" y="1264"/>
                </a:lnTo>
                <a:lnTo>
                  <a:pt x="1125" y="1284"/>
                </a:lnTo>
                <a:lnTo>
                  <a:pt x="1144" y="1293"/>
                </a:lnTo>
                <a:lnTo>
                  <a:pt x="1165" y="1298"/>
                </a:lnTo>
                <a:lnTo>
                  <a:pt x="1191" y="1302"/>
                </a:lnTo>
                <a:lnTo>
                  <a:pt x="1216" y="1304"/>
                </a:lnTo>
                <a:lnTo>
                  <a:pt x="1240" y="1300"/>
                </a:lnTo>
                <a:lnTo>
                  <a:pt x="1260" y="1293"/>
                </a:lnTo>
                <a:lnTo>
                  <a:pt x="1273" y="1284"/>
                </a:lnTo>
                <a:lnTo>
                  <a:pt x="1269" y="1260"/>
                </a:lnTo>
                <a:lnTo>
                  <a:pt x="1262" y="1242"/>
                </a:lnTo>
                <a:lnTo>
                  <a:pt x="1253" y="1224"/>
                </a:lnTo>
                <a:lnTo>
                  <a:pt x="1242" y="1207"/>
                </a:lnTo>
                <a:lnTo>
                  <a:pt x="1233" y="1189"/>
                </a:lnTo>
                <a:lnTo>
                  <a:pt x="1227" y="1167"/>
                </a:lnTo>
                <a:lnTo>
                  <a:pt x="1222" y="1136"/>
                </a:lnTo>
                <a:lnTo>
                  <a:pt x="1224" y="1107"/>
                </a:lnTo>
                <a:lnTo>
                  <a:pt x="1229" y="1082"/>
                </a:lnTo>
                <a:lnTo>
                  <a:pt x="1238" y="1058"/>
                </a:lnTo>
                <a:lnTo>
                  <a:pt x="1247" y="1036"/>
                </a:lnTo>
                <a:lnTo>
                  <a:pt x="1258" y="1014"/>
                </a:lnTo>
                <a:lnTo>
                  <a:pt x="1265" y="993"/>
                </a:lnTo>
                <a:lnTo>
                  <a:pt x="1260" y="985"/>
                </a:lnTo>
                <a:lnTo>
                  <a:pt x="1178" y="964"/>
                </a:lnTo>
                <a:close/>
                <a:moveTo>
                  <a:pt x="493" y="804"/>
                </a:moveTo>
                <a:lnTo>
                  <a:pt x="480" y="820"/>
                </a:lnTo>
                <a:lnTo>
                  <a:pt x="491" y="902"/>
                </a:lnTo>
                <a:lnTo>
                  <a:pt x="489" y="916"/>
                </a:lnTo>
                <a:lnTo>
                  <a:pt x="484" y="927"/>
                </a:lnTo>
                <a:lnTo>
                  <a:pt x="480" y="940"/>
                </a:lnTo>
                <a:lnTo>
                  <a:pt x="480" y="956"/>
                </a:lnTo>
                <a:lnTo>
                  <a:pt x="507" y="967"/>
                </a:lnTo>
                <a:lnTo>
                  <a:pt x="533" y="969"/>
                </a:lnTo>
                <a:lnTo>
                  <a:pt x="564" y="964"/>
                </a:lnTo>
                <a:lnTo>
                  <a:pt x="575" y="947"/>
                </a:lnTo>
                <a:lnTo>
                  <a:pt x="569" y="934"/>
                </a:lnTo>
                <a:lnTo>
                  <a:pt x="562" y="925"/>
                </a:lnTo>
                <a:lnTo>
                  <a:pt x="555" y="918"/>
                </a:lnTo>
                <a:lnTo>
                  <a:pt x="545" y="911"/>
                </a:lnTo>
                <a:lnTo>
                  <a:pt x="540" y="902"/>
                </a:lnTo>
                <a:lnTo>
                  <a:pt x="527" y="811"/>
                </a:lnTo>
                <a:lnTo>
                  <a:pt x="518" y="807"/>
                </a:lnTo>
                <a:lnTo>
                  <a:pt x="507" y="804"/>
                </a:lnTo>
                <a:lnTo>
                  <a:pt x="493" y="804"/>
                </a:lnTo>
                <a:close/>
                <a:moveTo>
                  <a:pt x="822" y="798"/>
                </a:moveTo>
                <a:lnTo>
                  <a:pt x="765" y="814"/>
                </a:lnTo>
                <a:lnTo>
                  <a:pt x="758" y="820"/>
                </a:lnTo>
                <a:lnTo>
                  <a:pt x="764" y="847"/>
                </a:lnTo>
                <a:lnTo>
                  <a:pt x="773" y="871"/>
                </a:lnTo>
                <a:lnTo>
                  <a:pt x="782" y="894"/>
                </a:lnTo>
                <a:lnTo>
                  <a:pt x="791" y="916"/>
                </a:lnTo>
                <a:lnTo>
                  <a:pt x="798" y="938"/>
                </a:lnTo>
                <a:lnTo>
                  <a:pt x="804" y="962"/>
                </a:lnTo>
                <a:lnTo>
                  <a:pt x="804" y="987"/>
                </a:lnTo>
                <a:lnTo>
                  <a:pt x="796" y="1018"/>
                </a:lnTo>
                <a:lnTo>
                  <a:pt x="796" y="1022"/>
                </a:lnTo>
                <a:lnTo>
                  <a:pt x="824" y="1029"/>
                </a:lnTo>
                <a:lnTo>
                  <a:pt x="849" y="1025"/>
                </a:lnTo>
                <a:lnTo>
                  <a:pt x="875" y="1016"/>
                </a:lnTo>
                <a:lnTo>
                  <a:pt x="895" y="1005"/>
                </a:lnTo>
                <a:lnTo>
                  <a:pt x="895" y="998"/>
                </a:lnTo>
                <a:lnTo>
                  <a:pt x="876" y="971"/>
                </a:lnTo>
                <a:lnTo>
                  <a:pt x="864" y="949"/>
                </a:lnTo>
                <a:lnTo>
                  <a:pt x="855" y="927"/>
                </a:lnTo>
                <a:lnTo>
                  <a:pt x="851" y="905"/>
                </a:lnTo>
                <a:lnTo>
                  <a:pt x="851" y="880"/>
                </a:lnTo>
                <a:lnTo>
                  <a:pt x="851" y="849"/>
                </a:lnTo>
                <a:lnTo>
                  <a:pt x="853" y="811"/>
                </a:lnTo>
                <a:lnTo>
                  <a:pt x="822" y="798"/>
                </a:lnTo>
                <a:close/>
                <a:moveTo>
                  <a:pt x="1515" y="644"/>
                </a:moveTo>
                <a:lnTo>
                  <a:pt x="1480" y="651"/>
                </a:lnTo>
                <a:lnTo>
                  <a:pt x="1475" y="669"/>
                </a:lnTo>
                <a:lnTo>
                  <a:pt x="1475" y="682"/>
                </a:lnTo>
                <a:lnTo>
                  <a:pt x="1478" y="696"/>
                </a:lnTo>
                <a:lnTo>
                  <a:pt x="1484" y="711"/>
                </a:lnTo>
                <a:lnTo>
                  <a:pt x="1491" y="751"/>
                </a:lnTo>
                <a:lnTo>
                  <a:pt x="1491" y="787"/>
                </a:lnTo>
                <a:lnTo>
                  <a:pt x="1485" y="822"/>
                </a:lnTo>
                <a:lnTo>
                  <a:pt x="1476" y="853"/>
                </a:lnTo>
                <a:lnTo>
                  <a:pt x="1462" y="880"/>
                </a:lnTo>
                <a:lnTo>
                  <a:pt x="1445" y="907"/>
                </a:lnTo>
                <a:lnTo>
                  <a:pt x="1445" y="927"/>
                </a:lnTo>
                <a:lnTo>
                  <a:pt x="1465" y="936"/>
                </a:lnTo>
                <a:lnTo>
                  <a:pt x="1489" y="942"/>
                </a:lnTo>
                <a:lnTo>
                  <a:pt x="1515" y="944"/>
                </a:lnTo>
                <a:lnTo>
                  <a:pt x="1540" y="940"/>
                </a:lnTo>
                <a:lnTo>
                  <a:pt x="1562" y="927"/>
                </a:lnTo>
                <a:lnTo>
                  <a:pt x="1533" y="840"/>
                </a:lnTo>
                <a:lnTo>
                  <a:pt x="1533" y="809"/>
                </a:lnTo>
                <a:lnTo>
                  <a:pt x="1538" y="778"/>
                </a:lnTo>
                <a:lnTo>
                  <a:pt x="1551" y="751"/>
                </a:lnTo>
                <a:lnTo>
                  <a:pt x="1564" y="724"/>
                </a:lnTo>
                <a:lnTo>
                  <a:pt x="1576" y="696"/>
                </a:lnTo>
                <a:lnTo>
                  <a:pt x="1587" y="673"/>
                </a:lnTo>
                <a:lnTo>
                  <a:pt x="1580" y="656"/>
                </a:lnTo>
                <a:lnTo>
                  <a:pt x="1515" y="644"/>
                </a:lnTo>
                <a:close/>
                <a:moveTo>
                  <a:pt x="1107" y="622"/>
                </a:moveTo>
                <a:lnTo>
                  <a:pt x="1091" y="625"/>
                </a:lnTo>
                <a:lnTo>
                  <a:pt x="1064" y="656"/>
                </a:lnTo>
                <a:lnTo>
                  <a:pt x="1125" y="814"/>
                </a:lnTo>
                <a:lnTo>
                  <a:pt x="1129" y="840"/>
                </a:lnTo>
                <a:lnTo>
                  <a:pt x="1127" y="860"/>
                </a:lnTo>
                <a:lnTo>
                  <a:pt x="1122" y="874"/>
                </a:lnTo>
                <a:lnTo>
                  <a:pt x="1118" y="891"/>
                </a:lnTo>
                <a:lnTo>
                  <a:pt x="1116" y="907"/>
                </a:lnTo>
                <a:lnTo>
                  <a:pt x="1118" y="927"/>
                </a:lnTo>
                <a:lnTo>
                  <a:pt x="1142" y="927"/>
                </a:lnTo>
                <a:lnTo>
                  <a:pt x="1162" y="924"/>
                </a:lnTo>
                <a:lnTo>
                  <a:pt x="1180" y="920"/>
                </a:lnTo>
                <a:lnTo>
                  <a:pt x="1196" y="913"/>
                </a:lnTo>
                <a:lnTo>
                  <a:pt x="1218" y="907"/>
                </a:lnTo>
                <a:lnTo>
                  <a:pt x="1222" y="898"/>
                </a:lnTo>
                <a:lnTo>
                  <a:pt x="1225" y="887"/>
                </a:lnTo>
                <a:lnTo>
                  <a:pt x="1225" y="873"/>
                </a:lnTo>
                <a:lnTo>
                  <a:pt x="1202" y="842"/>
                </a:lnTo>
                <a:lnTo>
                  <a:pt x="1185" y="813"/>
                </a:lnTo>
                <a:lnTo>
                  <a:pt x="1175" y="784"/>
                </a:lnTo>
                <a:lnTo>
                  <a:pt x="1169" y="754"/>
                </a:lnTo>
                <a:lnTo>
                  <a:pt x="1169" y="722"/>
                </a:lnTo>
                <a:lnTo>
                  <a:pt x="1173" y="685"/>
                </a:lnTo>
                <a:lnTo>
                  <a:pt x="1182" y="644"/>
                </a:lnTo>
                <a:lnTo>
                  <a:pt x="1160" y="625"/>
                </a:lnTo>
                <a:lnTo>
                  <a:pt x="1107" y="622"/>
                </a:lnTo>
                <a:close/>
                <a:moveTo>
                  <a:pt x="762" y="596"/>
                </a:moveTo>
                <a:lnTo>
                  <a:pt x="751" y="611"/>
                </a:lnTo>
                <a:lnTo>
                  <a:pt x="744" y="633"/>
                </a:lnTo>
                <a:lnTo>
                  <a:pt x="738" y="658"/>
                </a:lnTo>
                <a:lnTo>
                  <a:pt x="735" y="689"/>
                </a:lnTo>
                <a:lnTo>
                  <a:pt x="733" y="718"/>
                </a:lnTo>
                <a:lnTo>
                  <a:pt x="735" y="744"/>
                </a:lnTo>
                <a:lnTo>
                  <a:pt x="738" y="765"/>
                </a:lnTo>
                <a:lnTo>
                  <a:pt x="767" y="769"/>
                </a:lnTo>
                <a:lnTo>
                  <a:pt x="793" y="769"/>
                </a:lnTo>
                <a:lnTo>
                  <a:pt x="822" y="765"/>
                </a:lnTo>
                <a:lnTo>
                  <a:pt x="831" y="753"/>
                </a:lnTo>
                <a:lnTo>
                  <a:pt x="825" y="734"/>
                </a:lnTo>
                <a:lnTo>
                  <a:pt x="818" y="724"/>
                </a:lnTo>
                <a:lnTo>
                  <a:pt x="809" y="716"/>
                </a:lnTo>
                <a:lnTo>
                  <a:pt x="802" y="709"/>
                </a:lnTo>
                <a:lnTo>
                  <a:pt x="795" y="698"/>
                </a:lnTo>
                <a:lnTo>
                  <a:pt x="789" y="680"/>
                </a:lnTo>
                <a:lnTo>
                  <a:pt x="791" y="664"/>
                </a:lnTo>
                <a:lnTo>
                  <a:pt x="791" y="647"/>
                </a:lnTo>
                <a:lnTo>
                  <a:pt x="791" y="631"/>
                </a:lnTo>
                <a:lnTo>
                  <a:pt x="784" y="613"/>
                </a:lnTo>
                <a:lnTo>
                  <a:pt x="780" y="609"/>
                </a:lnTo>
                <a:lnTo>
                  <a:pt x="778" y="605"/>
                </a:lnTo>
                <a:lnTo>
                  <a:pt x="775" y="604"/>
                </a:lnTo>
                <a:lnTo>
                  <a:pt x="771" y="600"/>
                </a:lnTo>
                <a:lnTo>
                  <a:pt x="767" y="598"/>
                </a:lnTo>
                <a:lnTo>
                  <a:pt x="762" y="596"/>
                </a:lnTo>
                <a:close/>
                <a:moveTo>
                  <a:pt x="1535" y="433"/>
                </a:moveTo>
                <a:lnTo>
                  <a:pt x="1524" y="447"/>
                </a:lnTo>
                <a:lnTo>
                  <a:pt x="1520" y="462"/>
                </a:lnTo>
                <a:lnTo>
                  <a:pt x="1518" y="476"/>
                </a:lnTo>
                <a:lnTo>
                  <a:pt x="1518" y="493"/>
                </a:lnTo>
                <a:lnTo>
                  <a:pt x="1516" y="511"/>
                </a:lnTo>
                <a:lnTo>
                  <a:pt x="1511" y="533"/>
                </a:lnTo>
                <a:lnTo>
                  <a:pt x="1476" y="574"/>
                </a:lnTo>
                <a:lnTo>
                  <a:pt x="1475" y="596"/>
                </a:lnTo>
                <a:lnTo>
                  <a:pt x="1500" y="607"/>
                </a:lnTo>
                <a:lnTo>
                  <a:pt x="1531" y="613"/>
                </a:lnTo>
                <a:lnTo>
                  <a:pt x="1564" y="609"/>
                </a:lnTo>
                <a:lnTo>
                  <a:pt x="1571" y="609"/>
                </a:lnTo>
                <a:lnTo>
                  <a:pt x="1578" y="593"/>
                </a:lnTo>
                <a:lnTo>
                  <a:pt x="1580" y="582"/>
                </a:lnTo>
                <a:lnTo>
                  <a:pt x="1576" y="573"/>
                </a:lnTo>
                <a:lnTo>
                  <a:pt x="1571" y="564"/>
                </a:lnTo>
                <a:lnTo>
                  <a:pt x="1564" y="554"/>
                </a:lnTo>
                <a:lnTo>
                  <a:pt x="1560" y="540"/>
                </a:lnTo>
                <a:lnTo>
                  <a:pt x="1569" y="447"/>
                </a:lnTo>
                <a:lnTo>
                  <a:pt x="1535" y="433"/>
                </a:lnTo>
                <a:close/>
                <a:moveTo>
                  <a:pt x="1089" y="416"/>
                </a:moveTo>
                <a:lnTo>
                  <a:pt x="1080" y="420"/>
                </a:lnTo>
                <a:lnTo>
                  <a:pt x="1071" y="442"/>
                </a:lnTo>
                <a:lnTo>
                  <a:pt x="1067" y="465"/>
                </a:lnTo>
                <a:lnTo>
                  <a:pt x="1067" y="493"/>
                </a:lnTo>
                <a:lnTo>
                  <a:pt x="1065" y="518"/>
                </a:lnTo>
                <a:lnTo>
                  <a:pt x="1064" y="544"/>
                </a:lnTo>
                <a:lnTo>
                  <a:pt x="1058" y="567"/>
                </a:lnTo>
                <a:lnTo>
                  <a:pt x="1069" y="584"/>
                </a:lnTo>
                <a:lnTo>
                  <a:pt x="1082" y="596"/>
                </a:lnTo>
                <a:lnTo>
                  <a:pt x="1100" y="604"/>
                </a:lnTo>
                <a:lnTo>
                  <a:pt x="1120" y="604"/>
                </a:lnTo>
                <a:lnTo>
                  <a:pt x="1142" y="596"/>
                </a:lnTo>
                <a:lnTo>
                  <a:pt x="1149" y="593"/>
                </a:lnTo>
                <a:lnTo>
                  <a:pt x="1153" y="589"/>
                </a:lnTo>
                <a:lnTo>
                  <a:pt x="1156" y="585"/>
                </a:lnTo>
                <a:lnTo>
                  <a:pt x="1160" y="580"/>
                </a:lnTo>
                <a:lnTo>
                  <a:pt x="1164" y="574"/>
                </a:lnTo>
                <a:lnTo>
                  <a:pt x="1115" y="420"/>
                </a:lnTo>
                <a:lnTo>
                  <a:pt x="1089" y="416"/>
                </a:lnTo>
                <a:close/>
                <a:moveTo>
                  <a:pt x="207" y="160"/>
                </a:moveTo>
                <a:lnTo>
                  <a:pt x="2276" y="160"/>
                </a:lnTo>
                <a:lnTo>
                  <a:pt x="2291" y="164"/>
                </a:lnTo>
                <a:lnTo>
                  <a:pt x="2304" y="173"/>
                </a:lnTo>
                <a:lnTo>
                  <a:pt x="2313" y="185"/>
                </a:lnTo>
                <a:lnTo>
                  <a:pt x="2316" y="200"/>
                </a:lnTo>
                <a:lnTo>
                  <a:pt x="2316" y="2829"/>
                </a:lnTo>
                <a:lnTo>
                  <a:pt x="2313" y="2844"/>
                </a:lnTo>
                <a:lnTo>
                  <a:pt x="2304" y="2856"/>
                </a:lnTo>
                <a:lnTo>
                  <a:pt x="2291" y="2865"/>
                </a:lnTo>
                <a:lnTo>
                  <a:pt x="2276" y="2869"/>
                </a:lnTo>
                <a:lnTo>
                  <a:pt x="207" y="2869"/>
                </a:lnTo>
                <a:lnTo>
                  <a:pt x="193" y="2865"/>
                </a:lnTo>
                <a:lnTo>
                  <a:pt x="180" y="2856"/>
                </a:lnTo>
                <a:lnTo>
                  <a:pt x="171" y="2844"/>
                </a:lnTo>
                <a:lnTo>
                  <a:pt x="167" y="2829"/>
                </a:lnTo>
                <a:lnTo>
                  <a:pt x="167" y="200"/>
                </a:lnTo>
                <a:lnTo>
                  <a:pt x="171" y="185"/>
                </a:lnTo>
                <a:lnTo>
                  <a:pt x="180" y="173"/>
                </a:lnTo>
                <a:lnTo>
                  <a:pt x="193" y="164"/>
                </a:lnTo>
                <a:lnTo>
                  <a:pt x="207" y="160"/>
                </a:lnTo>
                <a:close/>
                <a:moveTo>
                  <a:pt x="131" y="89"/>
                </a:moveTo>
                <a:lnTo>
                  <a:pt x="116" y="93"/>
                </a:lnTo>
                <a:lnTo>
                  <a:pt x="104" y="102"/>
                </a:lnTo>
                <a:lnTo>
                  <a:pt x="95" y="114"/>
                </a:lnTo>
                <a:lnTo>
                  <a:pt x="91" y="129"/>
                </a:lnTo>
                <a:lnTo>
                  <a:pt x="91" y="2900"/>
                </a:lnTo>
                <a:lnTo>
                  <a:pt x="95" y="2914"/>
                </a:lnTo>
                <a:lnTo>
                  <a:pt x="104" y="2927"/>
                </a:lnTo>
                <a:lnTo>
                  <a:pt x="116" y="2936"/>
                </a:lnTo>
                <a:lnTo>
                  <a:pt x="131" y="2940"/>
                </a:lnTo>
                <a:lnTo>
                  <a:pt x="2353" y="2940"/>
                </a:lnTo>
                <a:lnTo>
                  <a:pt x="2367" y="2936"/>
                </a:lnTo>
                <a:lnTo>
                  <a:pt x="2380" y="2927"/>
                </a:lnTo>
                <a:lnTo>
                  <a:pt x="2389" y="2914"/>
                </a:lnTo>
                <a:lnTo>
                  <a:pt x="2393" y="2900"/>
                </a:lnTo>
                <a:lnTo>
                  <a:pt x="2393" y="129"/>
                </a:lnTo>
                <a:lnTo>
                  <a:pt x="2389" y="114"/>
                </a:lnTo>
                <a:lnTo>
                  <a:pt x="2380" y="102"/>
                </a:lnTo>
                <a:lnTo>
                  <a:pt x="2367" y="93"/>
                </a:lnTo>
                <a:lnTo>
                  <a:pt x="2353" y="89"/>
                </a:lnTo>
                <a:lnTo>
                  <a:pt x="131" y="89"/>
                </a:lnTo>
                <a:close/>
                <a:moveTo>
                  <a:pt x="40" y="0"/>
                </a:moveTo>
                <a:lnTo>
                  <a:pt x="2447" y="0"/>
                </a:lnTo>
                <a:lnTo>
                  <a:pt x="2464" y="4"/>
                </a:lnTo>
                <a:lnTo>
                  <a:pt x="2476" y="13"/>
                </a:lnTo>
                <a:lnTo>
                  <a:pt x="2485" y="25"/>
                </a:lnTo>
                <a:lnTo>
                  <a:pt x="2487" y="40"/>
                </a:lnTo>
                <a:lnTo>
                  <a:pt x="2487" y="2984"/>
                </a:lnTo>
                <a:lnTo>
                  <a:pt x="2485" y="3000"/>
                </a:lnTo>
                <a:lnTo>
                  <a:pt x="2476" y="3013"/>
                </a:lnTo>
                <a:lnTo>
                  <a:pt x="2464" y="3022"/>
                </a:lnTo>
                <a:lnTo>
                  <a:pt x="2447" y="3024"/>
                </a:lnTo>
                <a:lnTo>
                  <a:pt x="40" y="3024"/>
                </a:lnTo>
                <a:lnTo>
                  <a:pt x="24" y="3022"/>
                </a:lnTo>
                <a:lnTo>
                  <a:pt x="11" y="3013"/>
                </a:lnTo>
                <a:lnTo>
                  <a:pt x="4" y="3000"/>
                </a:lnTo>
                <a:lnTo>
                  <a:pt x="0" y="2984"/>
                </a:lnTo>
                <a:lnTo>
                  <a:pt x="0" y="40"/>
                </a:lnTo>
                <a:lnTo>
                  <a:pt x="4" y="25"/>
                </a:lnTo>
                <a:lnTo>
                  <a:pt x="11" y="13"/>
                </a:lnTo>
                <a:lnTo>
                  <a:pt x="24" y="4"/>
                </a:lnTo>
                <a:lnTo>
                  <a:pt x="40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ko-KR" altLang="en-US" sz="2000"/>
          </a:p>
        </p:txBody>
      </p:sp>
      <p:sp>
        <p:nvSpPr>
          <p:cNvPr id="74" name="Freeform 9">
            <a:extLst>
              <a:ext uri="{FF2B5EF4-FFF2-40B4-BE49-F238E27FC236}">
                <a16:creationId xmlns="" xmlns:a16="http://schemas.microsoft.com/office/drawing/2014/main" id="{4137E82B-F402-4161-981D-CD291800AA86}"/>
              </a:ext>
            </a:extLst>
          </p:cNvPr>
          <p:cNvSpPr>
            <a:spLocks/>
          </p:cNvSpPr>
          <p:nvPr/>
        </p:nvSpPr>
        <p:spPr bwMode="auto">
          <a:xfrm>
            <a:off x="4693612" y="761836"/>
            <a:ext cx="247840" cy="252587"/>
          </a:xfrm>
          <a:custGeom>
            <a:avLst/>
            <a:gdLst>
              <a:gd name="T0" fmla="*/ 987 w 1776"/>
              <a:gd name="T1" fmla="*/ 23 h 1881"/>
              <a:gd name="T2" fmla="*/ 994 w 1776"/>
              <a:gd name="T3" fmla="*/ 296 h 1881"/>
              <a:gd name="T4" fmla="*/ 994 w 1776"/>
              <a:gd name="T5" fmla="*/ 612 h 1881"/>
              <a:gd name="T6" fmla="*/ 1071 w 1776"/>
              <a:gd name="T7" fmla="*/ 663 h 1881"/>
              <a:gd name="T8" fmla="*/ 1145 w 1776"/>
              <a:gd name="T9" fmla="*/ 580 h 1881"/>
              <a:gd name="T10" fmla="*/ 1252 w 1776"/>
              <a:gd name="T11" fmla="*/ 490 h 1881"/>
              <a:gd name="T12" fmla="*/ 1380 w 1776"/>
              <a:gd name="T13" fmla="*/ 556 h 1881"/>
              <a:gd name="T14" fmla="*/ 1527 w 1776"/>
              <a:gd name="T15" fmla="*/ 729 h 1881"/>
              <a:gd name="T16" fmla="*/ 1634 w 1776"/>
              <a:gd name="T17" fmla="*/ 956 h 1881"/>
              <a:gd name="T18" fmla="*/ 1722 w 1776"/>
              <a:gd name="T19" fmla="*/ 1294 h 1881"/>
              <a:gd name="T20" fmla="*/ 1771 w 1776"/>
              <a:gd name="T21" fmla="*/ 1549 h 1881"/>
              <a:gd name="T22" fmla="*/ 1767 w 1776"/>
              <a:gd name="T23" fmla="*/ 1734 h 1881"/>
              <a:gd name="T24" fmla="*/ 1694 w 1776"/>
              <a:gd name="T25" fmla="*/ 1860 h 1881"/>
              <a:gd name="T26" fmla="*/ 1591 w 1776"/>
              <a:gd name="T27" fmla="*/ 1854 h 1881"/>
              <a:gd name="T28" fmla="*/ 1462 w 1776"/>
              <a:gd name="T29" fmla="*/ 1781 h 1881"/>
              <a:gd name="T30" fmla="*/ 1362 w 1776"/>
              <a:gd name="T31" fmla="*/ 1707 h 1881"/>
              <a:gd name="T32" fmla="*/ 1212 w 1776"/>
              <a:gd name="T33" fmla="*/ 1605 h 1881"/>
              <a:gd name="T34" fmla="*/ 1031 w 1776"/>
              <a:gd name="T35" fmla="*/ 1500 h 1881"/>
              <a:gd name="T36" fmla="*/ 989 w 1776"/>
              <a:gd name="T37" fmla="*/ 1327 h 1881"/>
              <a:gd name="T38" fmla="*/ 1014 w 1776"/>
              <a:gd name="T39" fmla="*/ 1176 h 1881"/>
              <a:gd name="T40" fmla="*/ 989 w 1776"/>
              <a:gd name="T41" fmla="*/ 1036 h 1881"/>
              <a:gd name="T42" fmla="*/ 1034 w 1776"/>
              <a:gd name="T43" fmla="*/ 858 h 1881"/>
              <a:gd name="T44" fmla="*/ 1009 w 1776"/>
              <a:gd name="T45" fmla="*/ 776 h 1881"/>
              <a:gd name="T46" fmla="*/ 891 w 1776"/>
              <a:gd name="T47" fmla="*/ 720 h 1881"/>
              <a:gd name="T48" fmla="*/ 787 w 1776"/>
              <a:gd name="T49" fmla="*/ 770 h 1881"/>
              <a:gd name="T50" fmla="*/ 740 w 1776"/>
              <a:gd name="T51" fmla="*/ 874 h 1881"/>
              <a:gd name="T52" fmla="*/ 778 w 1776"/>
              <a:gd name="T53" fmla="*/ 1021 h 1881"/>
              <a:gd name="T54" fmla="*/ 754 w 1776"/>
              <a:gd name="T55" fmla="*/ 1149 h 1881"/>
              <a:gd name="T56" fmla="*/ 767 w 1776"/>
              <a:gd name="T57" fmla="*/ 1292 h 1881"/>
              <a:gd name="T58" fmla="*/ 783 w 1776"/>
              <a:gd name="T59" fmla="*/ 1432 h 1881"/>
              <a:gd name="T60" fmla="*/ 540 w 1776"/>
              <a:gd name="T61" fmla="*/ 1621 h 1881"/>
              <a:gd name="T62" fmla="*/ 371 w 1776"/>
              <a:gd name="T63" fmla="*/ 1736 h 1881"/>
              <a:gd name="T64" fmla="*/ 252 w 1776"/>
              <a:gd name="T65" fmla="*/ 1827 h 1881"/>
              <a:gd name="T66" fmla="*/ 143 w 1776"/>
              <a:gd name="T67" fmla="*/ 1881 h 1881"/>
              <a:gd name="T68" fmla="*/ 47 w 1776"/>
              <a:gd name="T69" fmla="*/ 1832 h 1881"/>
              <a:gd name="T70" fmla="*/ 3 w 1776"/>
              <a:gd name="T71" fmla="*/ 1690 h 1881"/>
              <a:gd name="T72" fmla="*/ 5 w 1776"/>
              <a:gd name="T73" fmla="*/ 1512 h 1881"/>
              <a:gd name="T74" fmla="*/ 47 w 1776"/>
              <a:gd name="T75" fmla="*/ 1285 h 1881"/>
              <a:gd name="T76" fmla="*/ 162 w 1776"/>
              <a:gd name="T77" fmla="*/ 912 h 1881"/>
              <a:gd name="T78" fmla="*/ 311 w 1776"/>
              <a:gd name="T79" fmla="*/ 656 h 1881"/>
              <a:gd name="T80" fmla="*/ 378 w 1776"/>
              <a:gd name="T81" fmla="*/ 563 h 1881"/>
              <a:gd name="T82" fmla="*/ 471 w 1776"/>
              <a:gd name="T83" fmla="*/ 492 h 1881"/>
              <a:gd name="T84" fmla="*/ 582 w 1776"/>
              <a:gd name="T85" fmla="*/ 538 h 1881"/>
              <a:gd name="T86" fmla="*/ 638 w 1776"/>
              <a:gd name="T87" fmla="*/ 660 h 1881"/>
              <a:gd name="T88" fmla="*/ 674 w 1776"/>
              <a:gd name="T89" fmla="*/ 716 h 1881"/>
              <a:gd name="T90" fmla="*/ 694 w 1776"/>
              <a:gd name="T91" fmla="*/ 690 h 1881"/>
              <a:gd name="T92" fmla="*/ 774 w 1776"/>
              <a:gd name="T93" fmla="*/ 632 h 1881"/>
              <a:gd name="T94" fmla="*/ 816 w 1776"/>
              <a:gd name="T95" fmla="*/ 461 h 1881"/>
              <a:gd name="T96" fmla="*/ 811 w 1776"/>
              <a:gd name="T97" fmla="*/ 185 h 1881"/>
              <a:gd name="T98" fmla="*/ 829 w 1776"/>
              <a:gd name="T99" fmla="*/ 16 h 1881"/>
              <a:gd name="T100" fmla="*/ 914 w 1776"/>
              <a:gd name="T101" fmla="*/ 0 h 18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76" h="1881">
                <a:moveTo>
                  <a:pt x="914" y="0"/>
                </a:moveTo>
                <a:lnTo>
                  <a:pt x="940" y="3"/>
                </a:lnTo>
                <a:lnTo>
                  <a:pt x="965" y="10"/>
                </a:lnTo>
                <a:lnTo>
                  <a:pt x="987" y="23"/>
                </a:lnTo>
                <a:lnTo>
                  <a:pt x="991" y="81"/>
                </a:lnTo>
                <a:lnTo>
                  <a:pt x="994" y="147"/>
                </a:lnTo>
                <a:lnTo>
                  <a:pt x="994" y="220"/>
                </a:lnTo>
                <a:lnTo>
                  <a:pt x="994" y="296"/>
                </a:lnTo>
                <a:lnTo>
                  <a:pt x="994" y="376"/>
                </a:lnTo>
                <a:lnTo>
                  <a:pt x="994" y="458"/>
                </a:lnTo>
                <a:lnTo>
                  <a:pt x="994" y="536"/>
                </a:lnTo>
                <a:lnTo>
                  <a:pt x="994" y="612"/>
                </a:lnTo>
                <a:lnTo>
                  <a:pt x="1020" y="629"/>
                </a:lnTo>
                <a:lnTo>
                  <a:pt x="1040" y="641"/>
                </a:lnTo>
                <a:lnTo>
                  <a:pt x="1056" y="652"/>
                </a:lnTo>
                <a:lnTo>
                  <a:pt x="1071" y="663"/>
                </a:lnTo>
                <a:lnTo>
                  <a:pt x="1085" y="674"/>
                </a:lnTo>
                <a:lnTo>
                  <a:pt x="1100" y="689"/>
                </a:lnTo>
                <a:lnTo>
                  <a:pt x="1122" y="629"/>
                </a:lnTo>
                <a:lnTo>
                  <a:pt x="1145" y="580"/>
                </a:lnTo>
                <a:lnTo>
                  <a:pt x="1171" y="543"/>
                </a:lnTo>
                <a:lnTo>
                  <a:pt x="1196" y="516"/>
                </a:lnTo>
                <a:lnTo>
                  <a:pt x="1223" y="498"/>
                </a:lnTo>
                <a:lnTo>
                  <a:pt x="1252" y="490"/>
                </a:lnTo>
                <a:lnTo>
                  <a:pt x="1282" y="494"/>
                </a:lnTo>
                <a:lnTo>
                  <a:pt x="1314" y="505"/>
                </a:lnTo>
                <a:lnTo>
                  <a:pt x="1345" y="525"/>
                </a:lnTo>
                <a:lnTo>
                  <a:pt x="1380" y="556"/>
                </a:lnTo>
                <a:lnTo>
                  <a:pt x="1414" y="594"/>
                </a:lnTo>
                <a:lnTo>
                  <a:pt x="1451" y="640"/>
                </a:lnTo>
                <a:lnTo>
                  <a:pt x="1491" y="683"/>
                </a:lnTo>
                <a:lnTo>
                  <a:pt x="1527" y="729"/>
                </a:lnTo>
                <a:lnTo>
                  <a:pt x="1558" y="778"/>
                </a:lnTo>
                <a:lnTo>
                  <a:pt x="1585" y="832"/>
                </a:lnTo>
                <a:lnTo>
                  <a:pt x="1611" y="890"/>
                </a:lnTo>
                <a:lnTo>
                  <a:pt x="1634" y="956"/>
                </a:lnTo>
                <a:lnTo>
                  <a:pt x="1656" y="1027"/>
                </a:lnTo>
                <a:lnTo>
                  <a:pt x="1678" y="1107"/>
                </a:lnTo>
                <a:lnTo>
                  <a:pt x="1700" y="1196"/>
                </a:lnTo>
                <a:lnTo>
                  <a:pt x="1722" y="1294"/>
                </a:lnTo>
                <a:lnTo>
                  <a:pt x="1747" y="1403"/>
                </a:lnTo>
                <a:lnTo>
                  <a:pt x="1756" y="1450"/>
                </a:lnTo>
                <a:lnTo>
                  <a:pt x="1765" y="1500"/>
                </a:lnTo>
                <a:lnTo>
                  <a:pt x="1771" y="1549"/>
                </a:lnTo>
                <a:lnTo>
                  <a:pt x="1774" y="1598"/>
                </a:lnTo>
                <a:lnTo>
                  <a:pt x="1776" y="1645"/>
                </a:lnTo>
                <a:lnTo>
                  <a:pt x="1774" y="1690"/>
                </a:lnTo>
                <a:lnTo>
                  <a:pt x="1767" y="1734"/>
                </a:lnTo>
                <a:lnTo>
                  <a:pt x="1756" y="1774"/>
                </a:lnTo>
                <a:lnTo>
                  <a:pt x="1742" y="1809"/>
                </a:lnTo>
                <a:lnTo>
                  <a:pt x="1722" y="1838"/>
                </a:lnTo>
                <a:lnTo>
                  <a:pt x="1694" y="1860"/>
                </a:lnTo>
                <a:lnTo>
                  <a:pt x="1674" y="1869"/>
                </a:lnTo>
                <a:lnTo>
                  <a:pt x="1649" y="1869"/>
                </a:lnTo>
                <a:lnTo>
                  <a:pt x="1622" y="1863"/>
                </a:lnTo>
                <a:lnTo>
                  <a:pt x="1591" y="1854"/>
                </a:lnTo>
                <a:lnTo>
                  <a:pt x="1558" y="1840"/>
                </a:lnTo>
                <a:lnTo>
                  <a:pt x="1527" y="1821"/>
                </a:lnTo>
                <a:lnTo>
                  <a:pt x="1494" y="1801"/>
                </a:lnTo>
                <a:lnTo>
                  <a:pt x="1462" y="1781"/>
                </a:lnTo>
                <a:lnTo>
                  <a:pt x="1432" y="1760"/>
                </a:lnTo>
                <a:lnTo>
                  <a:pt x="1405" y="1740"/>
                </a:lnTo>
                <a:lnTo>
                  <a:pt x="1382" y="1723"/>
                </a:lnTo>
                <a:lnTo>
                  <a:pt x="1362" y="1707"/>
                </a:lnTo>
                <a:lnTo>
                  <a:pt x="1347" y="1696"/>
                </a:lnTo>
                <a:lnTo>
                  <a:pt x="1305" y="1663"/>
                </a:lnTo>
                <a:lnTo>
                  <a:pt x="1260" y="1632"/>
                </a:lnTo>
                <a:lnTo>
                  <a:pt x="1212" y="1605"/>
                </a:lnTo>
                <a:lnTo>
                  <a:pt x="1163" y="1580"/>
                </a:lnTo>
                <a:lnTo>
                  <a:pt x="1114" y="1554"/>
                </a:lnTo>
                <a:lnTo>
                  <a:pt x="1071" y="1527"/>
                </a:lnTo>
                <a:lnTo>
                  <a:pt x="1031" y="1500"/>
                </a:lnTo>
                <a:lnTo>
                  <a:pt x="1000" y="1469"/>
                </a:lnTo>
                <a:lnTo>
                  <a:pt x="987" y="1420"/>
                </a:lnTo>
                <a:lnTo>
                  <a:pt x="985" y="1372"/>
                </a:lnTo>
                <a:lnTo>
                  <a:pt x="989" y="1327"/>
                </a:lnTo>
                <a:lnTo>
                  <a:pt x="996" y="1285"/>
                </a:lnTo>
                <a:lnTo>
                  <a:pt x="1003" y="1247"/>
                </a:lnTo>
                <a:lnTo>
                  <a:pt x="1011" y="1212"/>
                </a:lnTo>
                <a:lnTo>
                  <a:pt x="1014" y="1176"/>
                </a:lnTo>
                <a:lnTo>
                  <a:pt x="1009" y="1143"/>
                </a:lnTo>
                <a:lnTo>
                  <a:pt x="1002" y="1114"/>
                </a:lnTo>
                <a:lnTo>
                  <a:pt x="994" y="1089"/>
                </a:lnTo>
                <a:lnTo>
                  <a:pt x="989" y="1036"/>
                </a:lnTo>
                <a:lnTo>
                  <a:pt x="992" y="985"/>
                </a:lnTo>
                <a:lnTo>
                  <a:pt x="1003" y="938"/>
                </a:lnTo>
                <a:lnTo>
                  <a:pt x="1018" y="896"/>
                </a:lnTo>
                <a:lnTo>
                  <a:pt x="1034" y="858"/>
                </a:lnTo>
                <a:lnTo>
                  <a:pt x="1051" y="825"/>
                </a:lnTo>
                <a:lnTo>
                  <a:pt x="1040" y="810"/>
                </a:lnTo>
                <a:lnTo>
                  <a:pt x="1025" y="794"/>
                </a:lnTo>
                <a:lnTo>
                  <a:pt x="1009" y="776"/>
                </a:lnTo>
                <a:lnTo>
                  <a:pt x="989" y="758"/>
                </a:lnTo>
                <a:lnTo>
                  <a:pt x="963" y="743"/>
                </a:lnTo>
                <a:lnTo>
                  <a:pt x="931" y="729"/>
                </a:lnTo>
                <a:lnTo>
                  <a:pt x="891" y="720"/>
                </a:lnTo>
                <a:lnTo>
                  <a:pt x="856" y="732"/>
                </a:lnTo>
                <a:lnTo>
                  <a:pt x="829" y="743"/>
                </a:lnTo>
                <a:lnTo>
                  <a:pt x="805" y="756"/>
                </a:lnTo>
                <a:lnTo>
                  <a:pt x="787" y="770"/>
                </a:lnTo>
                <a:lnTo>
                  <a:pt x="769" y="789"/>
                </a:lnTo>
                <a:lnTo>
                  <a:pt x="751" y="810"/>
                </a:lnTo>
                <a:lnTo>
                  <a:pt x="727" y="840"/>
                </a:lnTo>
                <a:lnTo>
                  <a:pt x="740" y="874"/>
                </a:lnTo>
                <a:lnTo>
                  <a:pt x="752" y="909"/>
                </a:lnTo>
                <a:lnTo>
                  <a:pt x="765" y="945"/>
                </a:lnTo>
                <a:lnTo>
                  <a:pt x="774" y="983"/>
                </a:lnTo>
                <a:lnTo>
                  <a:pt x="778" y="1021"/>
                </a:lnTo>
                <a:lnTo>
                  <a:pt x="776" y="1056"/>
                </a:lnTo>
                <a:lnTo>
                  <a:pt x="769" y="1089"/>
                </a:lnTo>
                <a:lnTo>
                  <a:pt x="762" y="1120"/>
                </a:lnTo>
                <a:lnTo>
                  <a:pt x="754" y="1149"/>
                </a:lnTo>
                <a:lnTo>
                  <a:pt x="752" y="1183"/>
                </a:lnTo>
                <a:lnTo>
                  <a:pt x="754" y="1220"/>
                </a:lnTo>
                <a:lnTo>
                  <a:pt x="760" y="1256"/>
                </a:lnTo>
                <a:lnTo>
                  <a:pt x="767" y="1292"/>
                </a:lnTo>
                <a:lnTo>
                  <a:pt x="774" y="1330"/>
                </a:lnTo>
                <a:lnTo>
                  <a:pt x="782" y="1365"/>
                </a:lnTo>
                <a:lnTo>
                  <a:pt x="785" y="1400"/>
                </a:lnTo>
                <a:lnTo>
                  <a:pt x="783" y="1432"/>
                </a:lnTo>
                <a:lnTo>
                  <a:pt x="774" y="1461"/>
                </a:lnTo>
                <a:lnTo>
                  <a:pt x="760" y="1489"/>
                </a:lnTo>
                <a:lnTo>
                  <a:pt x="651" y="1556"/>
                </a:lnTo>
                <a:lnTo>
                  <a:pt x="540" y="1621"/>
                </a:lnTo>
                <a:lnTo>
                  <a:pt x="431" y="1689"/>
                </a:lnTo>
                <a:lnTo>
                  <a:pt x="416" y="1700"/>
                </a:lnTo>
                <a:lnTo>
                  <a:pt x="396" y="1716"/>
                </a:lnTo>
                <a:lnTo>
                  <a:pt x="371" y="1736"/>
                </a:lnTo>
                <a:lnTo>
                  <a:pt x="343" y="1758"/>
                </a:lnTo>
                <a:lnTo>
                  <a:pt x="314" y="1781"/>
                </a:lnTo>
                <a:lnTo>
                  <a:pt x="283" y="1805"/>
                </a:lnTo>
                <a:lnTo>
                  <a:pt x="252" y="1827"/>
                </a:lnTo>
                <a:lnTo>
                  <a:pt x="222" y="1847"/>
                </a:lnTo>
                <a:lnTo>
                  <a:pt x="192" y="1863"/>
                </a:lnTo>
                <a:lnTo>
                  <a:pt x="167" y="1874"/>
                </a:lnTo>
                <a:lnTo>
                  <a:pt x="143" y="1881"/>
                </a:lnTo>
                <a:lnTo>
                  <a:pt x="123" y="1880"/>
                </a:lnTo>
                <a:lnTo>
                  <a:pt x="92" y="1872"/>
                </a:lnTo>
                <a:lnTo>
                  <a:pt x="69" y="1856"/>
                </a:lnTo>
                <a:lnTo>
                  <a:pt x="47" y="1832"/>
                </a:lnTo>
                <a:lnTo>
                  <a:pt x="31" y="1803"/>
                </a:lnTo>
                <a:lnTo>
                  <a:pt x="18" y="1769"/>
                </a:lnTo>
                <a:lnTo>
                  <a:pt x="9" y="1730"/>
                </a:lnTo>
                <a:lnTo>
                  <a:pt x="3" y="1690"/>
                </a:lnTo>
                <a:lnTo>
                  <a:pt x="0" y="1647"/>
                </a:lnTo>
                <a:lnTo>
                  <a:pt x="0" y="1601"/>
                </a:lnTo>
                <a:lnTo>
                  <a:pt x="2" y="1558"/>
                </a:lnTo>
                <a:lnTo>
                  <a:pt x="5" y="1512"/>
                </a:lnTo>
                <a:lnTo>
                  <a:pt x="9" y="1470"/>
                </a:lnTo>
                <a:lnTo>
                  <a:pt x="16" y="1429"/>
                </a:lnTo>
                <a:lnTo>
                  <a:pt x="23" y="1392"/>
                </a:lnTo>
                <a:lnTo>
                  <a:pt x="47" y="1285"/>
                </a:lnTo>
                <a:lnTo>
                  <a:pt x="72" y="1183"/>
                </a:lnTo>
                <a:lnTo>
                  <a:pt x="100" y="1087"/>
                </a:lnTo>
                <a:lnTo>
                  <a:pt x="129" y="996"/>
                </a:lnTo>
                <a:lnTo>
                  <a:pt x="162" y="912"/>
                </a:lnTo>
                <a:lnTo>
                  <a:pt x="194" y="834"/>
                </a:lnTo>
                <a:lnTo>
                  <a:pt x="231" y="767"/>
                </a:lnTo>
                <a:lnTo>
                  <a:pt x="269" y="707"/>
                </a:lnTo>
                <a:lnTo>
                  <a:pt x="311" y="656"/>
                </a:lnTo>
                <a:lnTo>
                  <a:pt x="327" y="634"/>
                </a:lnTo>
                <a:lnTo>
                  <a:pt x="343" y="610"/>
                </a:lnTo>
                <a:lnTo>
                  <a:pt x="360" y="587"/>
                </a:lnTo>
                <a:lnTo>
                  <a:pt x="378" y="563"/>
                </a:lnTo>
                <a:lnTo>
                  <a:pt x="398" y="541"/>
                </a:lnTo>
                <a:lnTo>
                  <a:pt x="420" y="521"/>
                </a:lnTo>
                <a:lnTo>
                  <a:pt x="443" y="505"/>
                </a:lnTo>
                <a:lnTo>
                  <a:pt x="471" y="492"/>
                </a:lnTo>
                <a:lnTo>
                  <a:pt x="502" y="487"/>
                </a:lnTo>
                <a:lnTo>
                  <a:pt x="534" y="489"/>
                </a:lnTo>
                <a:lnTo>
                  <a:pt x="562" y="510"/>
                </a:lnTo>
                <a:lnTo>
                  <a:pt x="582" y="538"/>
                </a:lnTo>
                <a:lnTo>
                  <a:pt x="596" y="567"/>
                </a:lnTo>
                <a:lnTo>
                  <a:pt x="611" y="598"/>
                </a:lnTo>
                <a:lnTo>
                  <a:pt x="623" y="629"/>
                </a:lnTo>
                <a:lnTo>
                  <a:pt x="638" y="660"/>
                </a:lnTo>
                <a:lnTo>
                  <a:pt x="654" y="689"/>
                </a:lnTo>
                <a:lnTo>
                  <a:pt x="672" y="712"/>
                </a:lnTo>
                <a:lnTo>
                  <a:pt x="671" y="716"/>
                </a:lnTo>
                <a:lnTo>
                  <a:pt x="674" y="716"/>
                </a:lnTo>
                <a:lnTo>
                  <a:pt x="672" y="712"/>
                </a:lnTo>
                <a:lnTo>
                  <a:pt x="672" y="710"/>
                </a:lnTo>
                <a:lnTo>
                  <a:pt x="682" y="701"/>
                </a:lnTo>
                <a:lnTo>
                  <a:pt x="694" y="690"/>
                </a:lnTo>
                <a:lnTo>
                  <a:pt x="711" y="676"/>
                </a:lnTo>
                <a:lnTo>
                  <a:pt x="731" y="661"/>
                </a:lnTo>
                <a:lnTo>
                  <a:pt x="752" y="645"/>
                </a:lnTo>
                <a:lnTo>
                  <a:pt x="774" y="632"/>
                </a:lnTo>
                <a:lnTo>
                  <a:pt x="796" y="620"/>
                </a:lnTo>
                <a:lnTo>
                  <a:pt x="814" y="612"/>
                </a:lnTo>
                <a:lnTo>
                  <a:pt x="816" y="534"/>
                </a:lnTo>
                <a:lnTo>
                  <a:pt x="816" y="461"/>
                </a:lnTo>
                <a:lnTo>
                  <a:pt x="814" y="394"/>
                </a:lnTo>
                <a:lnTo>
                  <a:pt x="812" y="327"/>
                </a:lnTo>
                <a:lnTo>
                  <a:pt x="812" y="258"/>
                </a:lnTo>
                <a:lnTo>
                  <a:pt x="811" y="185"/>
                </a:lnTo>
                <a:lnTo>
                  <a:pt x="812" y="107"/>
                </a:lnTo>
                <a:lnTo>
                  <a:pt x="814" y="20"/>
                </a:lnTo>
                <a:lnTo>
                  <a:pt x="818" y="20"/>
                </a:lnTo>
                <a:lnTo>
                  <a:pt x="829" y="16"/>
                </a:lnTo>
                <a:lnTo>
                  <a:pt x="845" y="10"/>
                </a:lnTo>
                <a:lnTo>
                  <a:pt x="865" y="5"/>
                </a:lnTo>
                <a:lnTo>
                  <a:pt x="889" y="1"/>
                </a:lnTo>
                <a:lnTo>
                  <a:pt x="914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ko-KR" altLang="en-US" sz="2000"/>
          </a:p>
        </p:txBody>
      </p:sp>
      <p:sp>
        <p:nvSpPr>
          <p:cNvPr id="75" name="Freeform 19">
            <a:extLst>
              <a:ext uri="{FF2B5EF4-FFF2-40B4-BE49-F238E27FC236}">
                <a16:creationId xmlns="" xmlns:a16="http://schemas.microsoft.com/office/drawing/2014/main" id="{F7838442-DC64-42F7-BC22-1509959128B2}"/>
              </a:ext>
            </a:extLst>
          </p:cNvPr>
          <p:cNvSpPr>
            <a:spLocks noEditPoints="1"/>
          </p:cNvSpPr>
          <p:nvPr/>
        </p:nvSpPr>
        <p:spPr bwMode="auto">
          <a:xfrm>
            <a:off x="6761733" y="945690"/>
            <a:ext cx="255660" cy="129535"/>
          </a:xfrm>
          <a:custGeom>
            <a:avLst/>
            <a:gdLst>
              <a:gd name="T0" fmla="*/ 1865 w 3600"/>
              <a:gd name="T1" fmla="*/ 593 h 1824"/>
              <a:gd name="T2" fmla="*/ 1911 w 3600"/>
              <a:gd name="T3" fmla="*/ 800 h 1824"/>
              <a:gd name="T4" fmla="*/ 2124 w 3600"/>
              <a:gd name="T5" fmla="*/ 800 h 1824"/>
              <a:gd name="T6" fmla="*/ 2171 w 3600"/>
              <a:gd name="T7" fmla="*/ 593 h 1824"/>
              <a:gd name="T8" fmla="*/ 1800 w 3600"/>
              <a:gd name="T9" fmla="*/ 406 h 1824"/>
              <a:gd name="T10" fmla="*/ 2184 w 3600"/>
              <a:gd name="T11" fmla="*/ 580 h 1824"/>
              <a:gd name="T12" fmla="*/ 2302 w 3600"/>
              <a:gd name="T13" fmla="*/ 987 h 1824"/>
              <a:gd name="T14" fmla="*/ 2076 w 3600"/>
              <a:gd name="T15" fmla="*/ 1338 h 1824"/>
              <a:gd name="T16" fmla="*/ 1653 w 3600"/>
              <a:gd name="T17" fmla="*/ 1400 h 1824"/>
              <a:gd name="T18" fmla="*/ 1340 w 3600"/>
              <a:gd name="T19" fmla="*/ 1127 h 1824"/>
              <a:gd name="T20" fmla="*/ 1340 w 3600"/>
              <a:gd name="T21" fmla="*/ 698 h 1824"/>
              <a:gd name="T22" fmla="*/ 1653 w 3600"/>
              <a:gd name="T23" fmla="*/ 427 h 1824"/>
              <a:gd name="T24" fmla="*/ 2513 w 3600"/>
              <a:gd name="T25" fmla="*/ 437 h 1824"/>
              <a:gd name="T26" fmla="*/ 2645 w 3600"/>
              <a:gd name="T27" fmla="*/ 847 h 1824"/>
              <a:gd name="T28" fmla="*/ 2575 w 3600"/>
              <a:gd name="T29" fmla="*/ 1255 h 1824"/>
              <a:gd name="T30" fmla="*/ 2402 w 3600"/>
              <a:gd name="T31" fmla="*/ 1507 h 1824"/>
              <a:gd name="T32" fmla="*/ 2780 w 3600"/>
              <a:gd name="T33" fmla="*/ 1369 h 1824"/>
              <a:gd name="T34" fmla="*/ 3244 w 3600"/>
              <a:gd name="T35" fmla="*/ 1060 h 1824"/>
              <a:gd name="T36" fmla="*/ 3382 w 3600"/>
              <a:gd name="T37" fmla="*/ 927 h 1824"/>
              <a:gd name="T38" fmla="*/ 3329 w 3600"/>
              <a:gd name="T39" fmla="*/ 831 h 1824"/>
              <a:gd name="T40" fmla="*/ 3160 w 3600"/>
              <a:gd name="T41" fmla="*/ 686 h 1824"/>
              <a:gd name="T42" fmla="*/ 2580 w 3600"/>
              <a:gd name="T43" fmla="*/ 335 h 1824"/>
              <a:gd name="T44" fmla="*/ 636 w 3600"/>
              <a:gd name="T45" fmla="*/ 540 h 1824"/>
              <a:gd name="T46" fmla="*/ 293 w 3600"/>
              <a:gd name="T47" fmla="*/ 800 h 1824"/>
              <a:gd name="T48" fmla="*/ 209 w 3600"/>
              <a:gd name="T49" fmla="*/ 884 h 1824"/>
              <a:gd name="T50" fmla="*/ 271 w 3600"/>
              <a:gd name="T51" fmla="*/ 1004 h 1824"/>
              <a:gd name="T52" fmla="*/ 404 w 3600"/>
              <a:gd name="T53" fmla="*/ 1109 h 1824"/>
              <a:gd name="T54" fmla="*/ 767 w 3600"/>
              <a:gd name="T55" fmla="*/ 1357 h 1824"/>
              <a:gd name="T56" fmla="*/ 1240 w 3600"/>
              <a:gd name="T57" fmla="*/ 1562 h 1824"/>
              <a:gd name="T58" fmla="*/ 1015 w 3600"/>
              <a:gd name="T59" fmla="*/ 1227 h 1824"/>
              <a:gd name="T60" fmla="*/ 951 w 3600"/>
              <a:gd name="T61" fmla="*/ 802 h 1824"/>
              <a:gd name="T62" fmla="*/ 1115 w 3600"/>
              <a:gd name="T63" fmla="*/ 395 h 1824"/>
              <a:gd name="T64" fmla="*/ 1567 w 3600"/>
              <a:gd name="T65" fmla="*/ 249 h 1824"/>
              <a:gd name="T66" fmla="*/ 1225 w 3600"/>
              <a:gd name="T67" fmla="*/ 507 h 1824"/>
              <a:gd name="T68" fmla="*/ 1104 w 3600"/>
              <a:gd name="T69" fmla="*/ 947 h 1824"/>
              <a:gd name="T70" fmla="*/ 1289 w 3600"/>
              <a:gd name="T71" fmla="*/ 1384 h 1824"/>
              <a:gd name="T72" fmla="*/ 1689 w 3600"/>
              <a:gd name="T73" fmla="*/ 1607 h 1824"/>
              <a:gd name="T74" fmla="*/ 2176 w 3600"/>
              <a:gd name="T75" fmla="*/ 1491 h 1824"/>
              <a:gd name="T76" fmla="*/ 2465 w 3600"/>
              <a:gd name="T77" fmla="*/ 1113 h 1824"/>
              <a:gd name="T78" fmla="*/ 2433 w 3600"/>
              <a:gd name="T79" fmla="*/ 633 h 1824"/>
              <a:gd name="T80" fmla="*/ 2144 w 3600"/>
              <a:gd name="T81" fmla="*/ 304 h 1824"/>
              <a:gd name="T82" fmla="*/ 1733 w 3600"/>
              <a:gd name="T83" fmla="*/ 213 h 1824"/>
              <a:gd name="T84" fmla="*/ 2087 w 3600"/>
              <a:gd name="T85" fmla="*/ 18 h 1824"/>
              <a:gd name="T86" fmla="*/ 2680 w 3600"/>
              <a:gd name="T87" fmla="*/ 215 h 1824"/>
              <a:gd name="T88" fmla="*/ 3331 w 3600"/>
              <a:gd name="T89" fmla="*/ 615 h 1824"/>
              <a:gd name="T90" fmla="*/ 3584 w 3600"/>
              <a:gd name="T91" fmla="*/ 855 h 1824"/>
              <a:gd name="T92" fmla="*/ 3542 w 3600"/>
              <a:gd name="T93" fmla="*/ 1015 h 1824"/>
              <a:gd name="T94" fmla="*/ 3236 w 3600"/>
              <a:gd name="T95" fmla="*/ 1273 h 1824"/>
              <a:gd name="T96" fmla="*/ 2613 w 3600"/>
              <a:gd name="T97" fmla="*/ 1638 h 1824"/>
              <a:gd name="T98" fmla="*/ 1844 w 3600"/>
              <a:gd name="T99" fmla="*/ 1824 h 1824"/>
              <a:gd name="T100" fmla="*/ 1113 w 3600"/>
              <a:gd name="T101" fmla="*/ 1693 h 1824"/>
              <a:gd name="T102" fmla="*/ 533 w 3600"/>
              <a:gd name="T103" fmla="*/ 1397 h 1824"/>
              <a:gd name="T104" fmla="*/ 58 w 3600"/>
              <a:gd name="T105" fmla="*/ 1020 h 1824"/>
              <a:gd name="T106" fmla="*/ 24 w 3600"/>
              <a:gd name="T107" fmla="*/ 851 h 1824"/>
              <a:gd name="T108" fmla="*/ 191 w 3600"/>
              <a:gd name="T109" fmla="*/ 677 h 1824"/>
              <a:gd name="T110" fmla="*/ 431 w 3600"/>
              <a:gd name="T111" fmla="*/ 491 h 1824"/>
              <a:gd name="T112" fmla="*/ 1047 w 3600"/>
              <a:gd name="T113" fmla="*/ 149 h 1824"/>
              <a:gd name="T114" fmla="*/ 1464 w 3600"/>
              <a:gd name="T115" fmla="*/ 24 h 1824"/>
              <a:gd name="T116" fmla="*/ 1624 w 3600"/>
              <a:gd name="T117" fmla="*/ 6 h 1824"/>
              <a:gd name="T118" fmla="*/ 1747 w 3600"/>
              <a:gd name="T119" fmla="*/ 0 h 18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600" h="1824">
                <a:moveTo>
                  <a:pt x="2018" y="497"/>
                </a:moveTo>
                <a:lnTo>
                  <a:pt x="1978" y="502"/>
                </a:lnTo>
                <a:lnTo>
                  <a:pt x="1944" y="515"/>
                </a:lnTo>
                <a:lnTo>
                  <a:pt x="1911" y="535"/>
                </a:lnTo>
                <a:lnTo>
                  <a:pt x="1885" y="560"/>
                </a:lnTo>
                <a:lnTo>
                  <a:pt x="1865" y="593"/>
                </a:lnTo>
                <a:lnTo>
                  <a:pt x="1853" y="627"/>
                </a:lnTo>
                <a:lnTo>
                  <a:pt x="1847" y="667"/>
                </a:lnTo>
                <a:lnTo>
                  <a:pt x="1853" y="706"/>
                </a:lnTo>
                <a:lnTo>
                  <a:pt x="1865" y="742"/>
                </a:lnTo>
                <a:lnTo>
                  <a:pt x="1885" y="773"/>
                </a:lnTo>
                <a:lnTo>
                  <a:pt x="1911" y="800"/>
                </a:lnTo>
                <a:lnTo>
                  <a:pt x="1944" y="820"/>
                </a:lnTo>
                <a:lnTo>
                  <a:pt x="1978" y="833"/>
                </a:lnTo>
                <a:lnTo>
                  <a:pt x="2018" y="837"/>
                </a:lnTo>
                <a:lnTo>
                  <a:pt x="2056" y="833"/>
                </a:lnTo>
                <a:lnTo>
                  <a:pt x="2093" y="820"/>
                </a:lnTo>
                <a:lnTo>
                  <a:pt x="2124" y="800"/>
                </a:lnTo>
                <a:lnTo>
                  <a:pt x="2151" y="773"/>
                </a:lnTo>
                <a:lnTo>
                  <a:pt x="2171" y="742"/>
                </a:lnTo>
                <a:lnTo>
                  <a:pt x="2184" y="706"/>
                </a:lnTo>
                <a:lnTo>
                  <a:pt x="2187" y="667"/>
                </a:lnTo>
                <a:lnTo>
                  <a:pt x="2184" y="627"/>
                </a:lnTo>
                <a:lnTo>
                  <a:pt x="2171" y="593"/>
                </a:lnTo>
                <a:lnTo>
                  <a:pt x="2151" y="560"/>
                </a:lnTo>
                <a:lnTo>
                  <a:pt x="2124" y="535"/>
                </a:lnTo>
                <a:lnTo>
                  <a:pt x="2093" y="515"/>
                </a:lnTo>
                <a:lnTo>
                  <a:pt x="2056" y="502"/>
                </a:lnTo>
                <a:lnTo>
                  <a:pt x="2018" y="497"/>
                </a:lnTo>
                <a:close/>
                <a:moveTo>
                  <a:pt x="1800" y="406"/>
                </a:moveTo>
                <a:lnTo>
                  <a:pt x="1875" y="411"/>
                </a:lnTo>
                <a:lnTo>
                  <a:pt x="1947" y="427"/>
                </a:lnTo>
                <a:lnTo>
                  <a:pt x="2015" y="453"/>
                </a:lnTo>
                <a:lnTo>
                  <a:pt x="2076" y="487"/>
                </a:lnTo>
                <a:lnTo>
                  <a:pt x="2133" y="529"/>
                </a:lnTo>
                <a:lnTo>
                  <a:pt x="2184" y="580"/>
                </a:lnTo>
                <a:lnTo>
                  <a:pt x="2225" y="637"/>
                </a:lnTo>
                <a:lnTo>
                  <a:pt x="2260" y="698"/>
                </a:lnTo>
                <a:lnTo>
                  <a:pt x="2287" y="766"/>
                </a:lnTo>
                <a:lnTo>
                  <a:pt x="2302" y="838"/>
                </a:lnTo>
                <a:lnTo>
                  <a:pt x="2307" y="913"/>
                </a:lnTo>
                <a:lnTo>
                  <a:pt x="2302" y="987"/>
                </a:lnTo>
                <a:lnTo>
                  <a:pt x="2287" y="1060"/>
                </a:lnTo>
                <a:lnTo>
                  <a:pt x="2260" y="1127"/>
                </a:lnTo>
                <a:lnTo>
                  <a:pt x="2225" y="1189"/>
                </a:lnTo>
                <a:lnTo>
                  <a:pt x="2184" y="1246"/>
                </a:lnTo>
                <a:lnTo>
                  <a:pt x="2133" y="1297"/>
                </a:lnTo>
                <a:lnTo>
                  <a:pt x="2076" y="1338"/>
                </a:lnTo>
                <a:lnTo>
                  <a:pt x="2015" y="1375"/>
                </a:lnTo>
                <a:lnTo>
                  <a:pt x="1947" y="1400"/>
                </a:lnTo>
                <a:lnTo>
                  <a:pt x="1875" y="1415"/>
                </a:lnTo>
                <a:lnTo>
                  <a:pt x="1800" y="1422"/>
                </a:lnTo>
                <a:lnTo>
                  <a:pt x="1725" y="1415"/>
                </a:lnTo>
                <a:lnTo>
                  <a:pt x="1653" y="1400"/>
                </a:lnTo>
                <a:lnTo>
                  <a:pt x="1585" y="1375"/>
                </a:lnTo>
                <a:lnTo>
                  <a:pt x="1524" y="1338"/>
                </a:lnTo>
                <a:lnTo>
                  <a:pt x="1467" y="1297"/>
                </a:lnTo>
                <a:lnTo>
                  <a:pt x="1416" y="1246"/>
                </a:lnTo>
                <a:lnTo>
                  <a:pt x="1375" y="1189"/>
                </a:lnTo>
                <a:lnTo>
                  <a:pt x="1340" y="1127"/>
                </a:lnTo>
                <a:lnTo>
                  <a:pt x="1313" y="1060"/>
                </a:lnTo>
                <a:lnTo>
                  <a:pt x="1298" y="987"/>
                </a:lnTo>
                <a:lnTo>
                  <a:pt x="1293" y="913"/>
                </a:lnTo>
                <a:lnTo>
                  <a:pt x="1298" y="838"/>
                </a:lnTo>
                <a:lnTo>
                  <a:pt x="1313" y="766"/>
                </a:lnTo>
                <a:lnTo>
                  <a:pt x="1340" y="698"/>
                </a:lnTo>
                <a:lnTo>
                  <a:pt x="1375" y="637"/>
                </a:lnTo>
                <a:lnTo>
                  <a:pt x="1416" y="580"/>
                </a:lnTo>
                <a:lnTo>
                  <a:pt x="1467" y="529"/>
                </a:lnTo>
                <a:lnTo>
                  <a:pt x="1524" y="487"/>
                </a:lnTo>
                <a:lnTo>
                  <a:pt x="1585" y="453"/>
                </a:lnTo>
                <a:lnTo>
                  <a:pt x="1653" y="427"/>
                </a:lnTo>
                <a:lnTo>
                  <a:pt x="1725" y="411"/>
                </a:lnTo>
                <a:lnTo>
                  <a:pt x="1800" y="406"/>
                </a:lnTo>
                <a:close/>
                <a:moveTo>
                  <a:pt x="2356" y="257"/>
                </a:moveTo>
                <a:lnTo>
                  <a:pt x="2444" y="349"/>
                </a:lnTo>
                <a:lnTo>
                  <a:pt x="2478" y="391"/>
                </a:lnTo>
                <a:lnTo>
                  <a:pt x="2513" y="437"/>
                </a:lnTo>
                <a:lnTo>
                  <a:pt x="2545" y="484"/>
                </a:lnTo>
                <a:lnTo>
                  <a:pt x="2575" y="533"/>
                </a:lnTo>
                <a:lnTo>
                  <a:pt x="2596" y="586"/>
                </a:lnTo>
                <a:lnTo>
                  <a:pt x="2622" y="677"/>
                </a:lnTo>
                <a:lnTo>
                  <a:pt x="2638" y="764"/>
                </a:lnTo>
                <a:lnTo>
                  <a:pt x="2645" y="847"/>
                </a:lnTo>
                <a:lnTo>
                  <a:pt x="2647" y="926"/>
                </a:lnTo>
                <a:lnTo>
                  <a:pt x="2644" y="1000"/>
                </a:lnTo>
                <a:lnTo>
                  <a:pt x="2633" y="1071"/>
                </a:lnTo>
                <a:lnTo>
                  <a:pt x="2616" y="1137"/>
                </a:lnTo>
                <a:lnTo>
                  <a:pt x="2598" y="1197"/>
                </a:lnTo>
                <a:lnTo>
                  <a:pt x="2575" y="1255"/>
                </a:lnTo>
                <a:lnTo>
                  <a:pt x="2549" y="1307"/>
                </a:lnTo>
                <a:lnTo>
                  <a:pt x="2520" y="1355"/>
                </a:lnTo>
                <a:lnTo>
                  <a:pt x="2491" y="1400"/>
                </a:lnTo>
                <a:lnTo>
                  <a:pt x="2460" y="1440"/>
                </a:lnTo>
                <a:lnTo>
                  <a:pt x="2431" y="1475"/>
                </a:lnTo>
                <a:lnTo>
                  <a:pt x="2402" y="1507"/>
                </a:lnTo>
                <a:lnTo>
                  <a:pt x="2373" y="1535"/>
                </a:lnTo>
                <a:lnTo>
                  <a:pt x="2347" y="1558"/>
                </a:lnTo>
                <a:lnTo>
                  <a:pt x="2324" y="1577"/>
                </a:lnTo>
                <a:lnTo>
                  <a:pt x="2482" y="1515"/>
                </a:lnTo>
                <a:lnTo>
                  <a:pt x="2633" y="1446"/>
                </a:lnTo>
                <a:lnTo>
                  <a:pt x="2780" y="1369"/>
                </a:lnTo>
                <a:lnTo>
                  <a:pt x="2920" y="1286"/>
                </a:lnTo>
                <a:lnTo>
                  <a:pt x="3053" y="1200"/>
                </a:lnTo>
                <a:lnTo>
                  <a:pt x="3180" y="1109"/>
                </a:lnTo>
                <a:lnTo>
                  <a:pt x="3198" y="1097"/>
                </a:lnTo>
                <a:lnTo>
                  <a:pt x="3220" y="1078"/>
                </a:lnTo>
                <a:lnTo>
                  <a:pt x="3244" y="1060"/>
                </a:lnTo>
                <a:lnTo>
                  <a:pt x="3271" y="1038"/>
                </a:lnTo>
                <a:lnTo>
                  <a:pt x="3296" y="1015"/>
                </a:lnTo>
                <a:lnTo>
                  <a:pt x="3322" y="993"/>
                </a:lnTo>
                <a:lnTo>
                  <a:pt x="3345" y="969"/>
                </a:lnTo>
                <a:lnTo>
                  <a:pt x="3365" y="947"/>
                </a:lnTo>
                <a:lnTo>
                  <a:pt x="3382" y="927"/>
                </a:lnTo>
                <a:lnTo>
                  <a:pt x="3391" y="909"/>
                </a:lnTo>
                <a:lnTo>
                  <a:pt x="3393" y="897"/>
                </a:lnTo>
                <a:lnTo>
                  <a:pt x="3385" y="886"/>
                </a:lnTo>
                <a:lnTo>
                  <a:pt x="3371" y="871"/>
                </a:lnTo>
                <a:lnTo>
                  <a:pt x="3353" y="853"/>
                </a:lnTo>
                <a:lnTo>
                  <a:pt x="3329" y="831"/>
                </a:lnTo>
                <a:lnTo>
                  <a:pt x="3304" y="807"/>
                </a:lnTo>
                <a:lnTo>
                  <a:pt x="3275" y="782"/>
                </a:lnTo>
                <a:lnTo>
                  <a:pt x="3245" y="757"/>
                </a:lnTo>
                <a:lnTo>
                  <a:pt x="3216" y="733"/>
                </a:lnTo>
                <a:lnTo>
                  <a:pt x="3187" y="707"/>
                </a:lnTo>
                <a:lnTo>
                  <a:pt x="3160" y="686"/>
                </a:lnTo>
                <a:lnTo>
                  <a:pt x="3071" y="622"/>
                </a:lnTo>
                <a:lnTo>
                  <a:pt x="2980" y="560"/>
                </a:lnTo>
                <a:lnTo>
                  <a:pt x="2885" y="498"/>
                </a:lnTo>
                <a:lnTo>
                  <a:pt x="2787" y="438"/>
                </a:lnTo>
                <a:lnTo>
                  <a:pt x="2685" y="384"/>
                </a:lnTo>
                <a:lnTo>
                  <a:pt x="2580" y="335"/>
                </a:lnTo>
                <a:lnTo>
                  <a:pt x="2469" y="291"/>
                </a:lnTo>
                <a:lnTo>
                  <a:pt x="2356" y="257"/>
                </a:lnTo>
                <a:close/>
                <a:moveTo>
                  <a:pt x="1224" y="257"/>
                </a:moveTo>
                <a:lnTo>
                  <a:pt x="1016" y="337"/>
                </a:lnTo>
                <a:lnTo>
                  <a:pt x="716" y="493"/>
                </a:lnTo>
                <a:lnTo>
                  <a:pt x="636" y="540"/>
                </a:lnTo>
                <a:lnTo>
                  <a:pt x="558" y="593"/>
                </a:lnTo>
                <a:lnTo>
                  <a:pt x="484" y="649"/>
                </a:lnTo>
                <a:lnTo>
                  <a:pt x="409" y="706"/>
                </a:lnTo>
                <a:lnTo>
                  <a:pt x="336" y="760"/>
                </a:lnTo>
                <a:lnTo>
                  <a:pt x="313" y="782"/>
                </a:lnTo>
                <a:lnTo>
                  <a:pt x="293" y="800"/>
                </a:lnTo>
                <a:lnTo>
                  <a:pt x="276" y="815"/>
                </a:lnTo>
                <a:lnTo>
                  <a:pt x="258" y="831"/>
                </a:lnTo>
                <a:lnTo>
                  <a:pt x="240" y="847"/>
                </a:lnTo>
                <a:lnTo>
                  <a:pt x="216" y="869"/>
                </a:lnTo>
                <a:lnTo>
                  <a:pt x="215" y="875"/>
                </a:lnTo>
                <a:lnTo>
                  <a:pt x="209" y="884"/>
                </a:lnTo>
                <a:lnTo>
                  <a:pt x="205" y="897"/>
                </a:lnTo>
                <a:lnTo>
                  <a:pt x="202" y="913"/>
                </a:lnTo>
                <a:lnTo>
                  <a:pt x="202" y="929"/>
                </a:lnTo>
                <a:lnTo>
                  <a:pt x="207" y="946"/>
                </a:lnTo>
                <a:lnTo>
                  <a:pt x="242" y="977"/>
                </a:lnTo>
                <a:lnTo>
                  <a:pt x="271" y="1004"/>
                </a:lnTo>
                <a:lnTo>
                  <a:pt x="296" y="1026"/>
                </a:lnTo>
                <a:lnTo>
                  <a:pt x="320" y="1044"/>
                </a:lnTo>
                <a:lnTo>
                  <a:pt x="340" y="1060"/>
                </a:lnTo>
                <a:lnTo>
                  <a:pt x="360" y="1077"/>
                </a:lnTo>
                <a:lnTo>
                  <a:pt x="382" y="1093"/>
                </a:lnTo>
                <a:lnTo>
                  <a:pt x="404" y="1109"/>
                </a:lnTo>
                <a:lnTo>
                  <a:pt x="427" y="1129"/>
                </a:lnTo>
                <a:lnTo>
                  <a:pt x="484" y="1169"/>
                </a:lnTo>
                <a:lnTo>
                  <a:pt x="547" y="1215"/>
                </a:lnTo>
                <a:lnTo>
                  <a:pt x="616" y="1262"/>
                </a:lnTo>
                <a:lnTo>
                  <a:pt x="689" y="1309"/>
                </a:lnTo>
                <a:lnTo>
                  <a:pt x="767" y="1357"/>
                </a:lnTo>
                <a:lnTo>
                  <a:pt x="845" y="1404"/>
                </a:lnTo>
                <a:lnTo>
                  <a:pt x="927" y="1446"/>
                </a:lnTo>
                <a:lnTo>
                  <a:pt x="1007" y="1486"/>
                </a:lnTo>
                <a:lnTo>
                  <a:pt x="1087" y="1518"/>
                </a:lnTo>
                <a:lnTo>
                  <a:pt x="1165" y="1544"/>
                </a:lnTo>
                <a:lnTo>
                  <a:pt x="1240" y="1562"/>
                </a:lnTo>
                <a:lnTo>
                  <a:pt x="1196" y="1507"/>
                </a:lnTo>
                <a:lnTo>
                  <a:pt x="1155" y="1453"/>
                </a:lnTo>
                <a:lnTo>
                  <a:pt x="1115" y="1398"/>
                </a:lnTo>
                <a:lnTo>
                  <a:pt x="1078" y="1344"/>
                </a:lnTo>
                <a:lnTo>
                  <a:pt x="1044" y="1286"/>
                </a:lnTo>
                <a:lnTo>
                  <a:pt x="1015" y="1227"/>
                </a:lnTo>
                <a:lnTo>
                  <a:pt x="991" y="1166"/>
                </a:lnTo>
                <a:lnTo>
                  <a:pt x="971" y="1100"/>
                </a:lnTo>
                <a:lnTo>
                  <a:pt x="956" y="1031"/>
                </a:lnTo>
                <a:lnTo>
                  <a:pt x="947" y="960"/>
                </a:lnTo>
                <a:lnTo>
                  <a:pt x="945" y="884"/>
                </a:lnTo>
                <a:lnTo>
                  <a:pt x="951" y="802"/>
                </a:lnTo>
                <a:lnTo>
                  <a:pt x="964" y="717"/>
                </a:lnTo>
                <a:lnTo>
                  <a:pt x="984" y="626"/>
                </a:lnTo>
                <a:lnTo>
                  <a:pt x="1005" y="562"/>
                </a:lnTo>
                <a:lnTo>
                  <a:pt x="1036" y="502"/>
                </a:lnTo>
                <a:lnTo>
                  <a:pt x="1073" y="446"/>
                </a:lnTo>
                <a:lnTo>
                  <a:pt x="1115" y="395"/>
                </a:lnTo>
                <a:lnTo>
                  <a:pt x="1158" y="344"/>
                </a:lnTo>
                <a:lnTo>
                  <a:pt x="1200" y="298"/>
                </a:lnTo>
                <a:lnTo>
                  <a:pt x="1240" y="257"/>
                </a:lnTo>
                <a:lnTo>
                  <a:pt x="1224" y="257"/>
                </a:lnTo>
                <a:close/>
                <a:moveTo>
                  <a:pt x="1733" y="213"/>
                </a:moveTo>
                <a:lnTo>
                  <a:pt x="1567" y="249"/>
                </a:lnTo>
                <a:lnTo>
                  <a:pt x="1500" y="278"/>
                </a:lnTo>
                <a:lnTo>
                  <a:pt x="1436" y="313"/>
                </a:lnTo>
                <a:lnTo>
                  <a:pt x="1376" y="355"/>
                </a:lnTo>
                <a:lnTo>
                  <a:pt x="1322" y="400"/>
                </a:lnTo>
                <a:lnTo>
                  <a:pt x="1271" y="451"/>
                </a:lnTo>
                <a:lnTo>
                  <a:pt x="1225" y="507"/>
                </a:lnTo>
                <a:lnTo>
                  <a:pt x="1185" y="567"/>
                </a:lnTo>
                <a:lnTo>
                  <a:pt x="1155" y="635"/>
                </a:lnTo>
                <a:lnTo>
                  <a:pt x="1127" y="706"/>
                </a:lnTo>
                <a:lnTo>
                  <a:pt x="1109" y="786"/>
                </a:lnTo>
                <a:lnTo>
                  <a:pt x="1102" y="867"/>
                </a:lnTo>
                <a:lnTo>
                  <a:pt x="1104" y="947"/>
                </a:lnTo>
                <a:lnTo>
                  <a:pt x="1115" y="1027"/>
                </a:lnTo>
                <a:lnTo>
                  <a:pt x="1135" y="1106"/>
                </a:lnTo>
                <a:lnTo>
                  <a:pt x="1162" y="1182"/>
                </a:lnTo>
                <a:lnTo>
                  <a:pt x="1198" y="1253"/>
                </a:lnTo>
                <a:lnTo>
                  <a:pt x="1240" y="1320"/>
                </a:lnTo>
                <a:lnTo>
                  <a:pt x="1289" y="1384"/>
                </a:lnTo>
                <a:lnTo>
                  <a:pt x="1345" y="1440"/>
                </a:lnTo>
                <a:lnTo>
                  <a:pt x="1405" y="1489"/>
                </a:lnTo>
                <a:lnTo>
                  <a:pt x="1471" y="1533"/>
                </a:lnTo>
                <a:lnTo>
                  <a:pt x="1540" y="1567"/>
                </a:lnTo>
                <a:lnTo>
                  <a:pt x="1613" y="1591"/>
                </a:lnTo>
                <a:lnTo>
                  <a:pt x="1689" y="1607"/>
                </a:lnTo>
                <a:lnTo>
                  <a:pt x="1767" y="1611"/>
                </a:lnTo>
                <a:lnTo>
                  <a:pt x="1847" y="1606"/>
                </a:lnTo>
                <a:lnTo>
                  <a:pt x="1940" y="1586"/>
                </a:lnTo>
                <a:lnTo>
                  <a:pt x="2025" y="1562"/>
                </a:lnTo>
                <a:lnTo>
                  <a:pt x="2104" y="1529"/>
                </a:lnTo>
                <a:lnTo>
                  <a:pt x="2176" y="1491"/>
                </a:lnTo>
                <a:lnTo>
                  <a:pt x="2240" y="1446"/>
                </a:lnTo>
                <a:lnTo>
                  <a:pt x="2298" y="1393"/>
                </a:lnTo>
                <a:lnTo>
                  <a:pt x="2349" y="1335"/>
                </a:lnTo>
                <a:lnTo>
                  <a:pt x="2393" y="1269"/>
                </a:lnTo>
                <a:lnTo>
                  <a:pt x="2433" y="1197"/>
                </a:lnTo>
                <a:lnTo>
                  <a:pt x="2465" y="1113"/>
                </a:lnTo>
                <a:lnTo>
                  <a:pt x="2485" y="1029"/>
                </a:lnTo>
                <a:lnTo>
                  <a:pt x="2495" y="946"/>
                </a:lnTo>
                <a:lnTo>
                  <a:pt x="2493" y="864"/>
                </a:lnTo>
                <a:lnTo>
                  <a:pt x="2482" y="784"/>
                </a:lnTo>
                <a:lnTo>
                  <a:pt x="2462" y="707"/>
                </a:lnTo>
                <a:lnTo>
                  <a:pt x="2433" y="633"/>
                </a:lnTo>
                <a:lnTo>
                  <a:pt x="2396" y="564"/>
                </a:lnTo>
                <a:lnTo>
                  <a:pt x="2355" y="500"/>
                </a:lnTo>
                <a:lnTo>
                  <a:pt x="2307" y="440"/>
                </a:lnTo>
                <a:lnTo>
                  <a:pt x="2256" y="387"/>
                </a:lnTo>
                <a:lnTo>
                  <a:pt x="2202" y="342"/>
                </a:lnTo>
                <a:lnTo>
                  <a:pt x="2144" y="304"/>
                </a:lnTo>
                <a:lnTo>
                  <a:pt x="2084" y="273"/>
                </a:lnTo>
                <a:lnTo>
                  <a:pt x="2024" y="251"/>
                </a:lnTo>
                <a:lnTo>
                  <a:pt x="1958" y="233"/>
                </a:lnTo>
                <a:lnTo>
                  <a:pt x="1891" y="222"/>
                </a:lnTo>
                <a:lnTo>
                  <a:pt x="1815" y="215"/>
                </a:lnTo>
                <a:lnTo>
                  <a:pt x="1733" y="213"/>
                </a:lnTo>
                <a:close/>
                <a:moveTo>
                  <a:pt x="1796" y="0"/>
                </a:moveTo>
                <a:lnTo>
                  <a:pt x="1849" y="2"/>
                </a:lnTo>
                <a:lnTo>
                  <a:pt x="1907" y="4"/>
                </a:lnTo>
                <a:lnTo>
                  <a:pt x="1965" y="7"/>
                </a:lnTo>
                <a:lnTo>
                  <a:pt x="2027" y="11"/>
                </a:lnTo>
                <a:lnTo>
                  <a:pt x="2087" y="18"/>
                </a:lnTo>
                <a:lnTo>
                  <a:pt x="2147" y="27"/>
                </a:lnTo>
                <a:lnTo>
                  <a:pt x="2204" y="38"/>
                </a:lnTo>
                <a:lnTo>
                  <a:pt x="2256" y="53"/>
                </a:lnTo>
                <a:lnTo>
                  <a:pt x="2405" y="102"/>
                </a:lnTo>
                <a:lnTo>
                  <a:pt x="2545" y="157"/>
                </a:lnTo>
                <a:lnTo>
                  <a:pt x="2680" y="215"/>
                </a:lnTo>
                <a:lnTo>
                  <a:pt x="2809" y="277"/>
                </a:lnTo>
                <a:lnTo>
                  <a:pt x="2933" y="346"/>
                </a:lnTo>
                <a:lnTo>
                  <a:pt x="3051" y="417"/>
                </a:lnTo>
                <a:lnTo>
                  <a:pt x="3167" y="495"/>
                </a:lnTo>
                <a:lnTo>
                  <a:pt x="3280" y="577"/>
                </a:lnTo>
                <a:lnTo>
                  <a:pt x="3331" y="615"/>
                </a:lnTo>
                <a:lnTo>
                  <a:pt x="3382" y="653"/>
                </a:lnTo>
                <a:lnTo>
                  <a:pt x="3431" y="691"/>
                </a:lnTo>
                <a:lnTo>
                  <a:pt x="3480" y="733"/>
                </a:lnTo>
                <a:lnTo>
                  <a:pt x="3524" y="777"/>
                </a:lnTo>
                <a:lnTo>
                  <a:pt x="3564" y="826"/>
                </a:lnTo>
                <a:lnTo>
                  <a:pt x="3584" y="855"/>
                </a:lnTo>
                <a:lnTo>
                  <a:pt x="3596" y="882"/>
                </a:lnTo>
                <a:lnTo>
                  <a:pt x="3600" y="913"/>
                </a:lnTo>
                <a:lnTo>
                  <a:pt x="3596" y="944"/>
                </a:lnTo>
                <a:lnTo>
                  <a:pt x="3584" y="977"/>
                </a:lnTo>
                <a:lnTo>
                  <a:pt x="3562" y="998"/>
                </a:lnTo>
                <a:lnTo>
                  <a:pt x="3542" y="1015"/>
                </a:lnTo>
                <a:lnTo>
                  <a:pt x="3525" y="1031"/>
                </a:lnTo>
                <a:lnTo>
                  <a:pt x="3507" y="1047"/>
                </a:lnTo>
                <a:lnTo>
                  <a:pt x="3484" y="1069"/>
                </a:lnTo>
                <a:lnTo>
                  <a:pt x="3402" y="1137"/>
                </a:lnTo>
                <a:lnTo>
                  <a:pt x="3320" y="1206"/>
                </a:lnTo>
                <a:lnTo>
                  <a:pt x="3236" y="1273"/>
                </a:lnTo>
                <a:lnTo>
                  <a:pt x="3147" y="1337"/>
                </a:lnTo>
                <a:lnTo>
                  <a:pt x="3047" y="1404"/>
                </a:lnTo>
                <a:lnTo>
                  <a:pt x="2944" y="1467"/>
                </a:lnTo>
                <a:lnTo>
                  <a:pt x="2838" y="1527"/>
                </a:lnTo>
                <a:lnTo>
                  <a:pt x="2727" y="1586"/>
                </a:lnTo>
                <a:lnTo>
                  <a:pt x="2613" y="1638"/>
                </a:lnTo>
                <a:lnTo>
                  <a:pt x="2495" y="1687"/>
                </a:lnTo>
                <a:lnTo>
                  <a:pt x="2371" y="1731"/>
                </a:lnTo>
                <a:lnTo>
                  <a:pt x="2240" y="1769"/>
                </a:lnTo>
                <a:lnTo>
                  <a:pt x="2107" y="1798"/>
                </a:lnTo>
                <a:lnTo>
                  <a:pt x="1975" y="1817"/>
                </a:lnTo>
                <a:lnTo>
                  <a:pt x="1844" y="1824"/>
                </a:lnTo>
                <a:lnTo>
                  <a:pt x="1715" y="1822"/>
                </a:lnTo>
                <a:lnTo>
                  <a:pt x="1589" y="1809"/>
                </a:lnTo>
                <a:lnTo>
                  <a:pt x="1465" y="1791"/>
                </a:lnTo>
                <a:lnTo>
                  <a:pt x="1344" y="1764"/>
                </a:lnTo>
                <a:lnTo>
                  <a:pt x="1225" y="1731"/>
                </a:lnTo>
                <a:lnTo>
                  <a:pt x="1113" y="1693"/>
                </a:lnTo>
                <a:lnTo>
                  <a:pt x="1002" y="1649"/>
                </a:lnTo>
                <a:lnTo>
                  <a:pt x="896" y="1604"/>
                </a:lnTo>
                <a:lnTo>
                  <a:pt x="798" y="1553"/>
                </a:lnTo>
                <a:lnTo>
                  <a:pt x="704" y="1502"/>
                </a:lnTo>
                <a:lnTo>
                  <a:pt x="615" y="1449"/>
                </a:lnTo>
                <a:lnTo>
                  <a:pt x="533" y="1397"/>
                </a:lnTo>
                <a:lnTo>
                  <a:pt x="422" y="1320"/>
                </a:lnTo>
                <a:lnTo>
                  <a:pt x="316" y="1238"/>
                </a:lnTo>
                <a:lnTo>
                  <a:pt x="215" y="1157"/>
                </a:lnTo>
                <a:lnTo>
                  <a:pt x="113" y="1073"/>
                </a:lnTo>
                <a:lnTo>
                  <a:pt x="85" y="1049"/>
                </a:lnTo>
                <a:lnTo>
                  <a:pt x="58" y="1020"/>
                </a:lnTo>
                <a:lnTo>
                  <a:pt x="33" y="989"/>
                </a:lnTo>
                <a:lnTo>
                  <a:pt x="13" y="953"/>
                </a:lnTo>
                <a:lnTo>
                  <a:pt x="0" y="917"/>
                </a:lnTo>
                <a:lnTo>
                  <a:pt x="0" y="898"/>
                </a:lnTo>
                <a:lnTo>
                  <a:pt x="9" y="875"/>
                </a:lnTo>
                <a:lnTo>
                  <a:pt x="24" y="851"/>
                </a:lnTo>
                <a:lnTo>
                  <a:pt x="45" y="822"/>
                </a:lnTo>
                <a:lnTo>
                  <a:pt x="69" y="793"/>
                </a:lnTo>
                <a:lnTo>
                  <a:pt x="98" y="764"/>
                </a:lnTo>
                <a:lnTo>
                  <a:pt x="129" y="735"/>
                </a:lnTo>
                <a:lnTo>
                  <a:pt x="160" y="704"/>
                </a:lnTo>
                <a:lnTo>
                  <a:pt x="191" y="677"/>
                </a:lnTo>
                <a:lnTo>
                  <a:pt x="222" y="649"/>
                </a:lnTo>
                <a:lnTo>
                  <a:pt x="251" y="626"/>
                </a:lnTo>
                <a:lnTo>
                  <a:pt x="276" y="606"/>
                </a:lnTo>
                <a:lnTo>
                  <a:pt x="296" y="589"/>
                </a:lnTo>
                <a:lnTo>
                  <a:pt x="313" y="577"/>
                </a:lnTo>
                <a:lnTo>
                  <a:pt x="431" y="491"/>
                </a:lnTo>
                <a:lnTo>
                  <a:pt x="545" y="415"/>
                </a:lnTo>
                <a:lnTo>
                  <a:pt x="655" y="346"/>
                </a:lnTo>
                <a:lnTo>
                  <a:pt x="760" y="286"/>
                </a:lnTo>
                <a:lnTo>
                  <a:pt x="860" y="233"/>
                </a:lnTo>
                <a:lnTo>
                  <a:pt x="956" y="187"/>
                </a:lnTo>
                <a:lnTo>
                  <a:pt x="1047" y="149"/>
                </a:lnTo>
                <a:lnTo>
                  <a:pt x="1131" y="117"/>
                </a:lnTo>
                <a:lnTo>
                  <a:pt x="1211" y="89"/>
                </a:lnTo>
                <a:lnTo>
                  <a:pt x="1284" y="66"/>
                </a:lnTo>
                <a:lnTo>
                  <a:pt x="1351" y="49"/>
                </a:lnTo>
                <a:lnTo>
                  <a:pt x="1411" y="35"/>
                </a:lnTo>
                <a:lnTo>
                  <a:pt x="1464" y="24"/>
                </a:lnTo>
                <a:lnTo>
                  <a:pt x="1509" y="17"/>
                </a:lnTo>
                <a:lnTo>
                  <a:pt x="1547" y="11"/>
                </a:lnTo>
                <a:lnTo>
                  <a:pt x="1580" y="7"/>
                </a:lnTo>
                <a:lnTo>
                  <a:pt x="1602" y="6"/>
                </a:lnTo>
                <a:lnTo>
                  <a:pt x="1618" y="6"/>
                </a:lnTo>
                <a:lnTo>
                  <a:pt x="1624" y="6"/>
                </a:lnTo>
                <a:lnTo>
                  <a:pt x="1618" y="6"/>
                </a:lnTo>
                <a:lnTo>
                  <a:pt x="1624" y="6"/>
                </a:lnTo>
                <a:lnTo>
                  <a:pt x="1642" y="4"/>
                </a:lnTo>
                <a:lnTo>
                  <a:pt x="1669" y="2"/>
                </a:lnTo>
                <a:lnTo>
                  <a:pt x="1704" y="2"/>
                </a:lnTo>
                <a:lnTo>
                  <a:pt x="1747" y="0"/>
                </a:lnTo>
                <a:lnTo>
                  <a:pt x="1796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ko-KR" altLang="en-US" sz="2000"/>
          </a:p>
        </p:txBody>
      </p:sp>
      <p:grpSp>
        <p:nvGrpSpPr>
          <p:cNvPr id="76" name="Group 75">
            <a:extLst>
              <a:ext uri="{FF2B5EF4-FFF2-40B4-BE49-F238E27FC236}">
                <a16:creationId xmlns="" xmlns:a16="http://schemas.microsoft.com/office/drawing/2014/main" id="{D090B380-A9DF-4206-B472-E8A9E96288EB}"/>
              </a:ext>
            </a:extLst>
          </p:cNvPr>
          <p:cNvGrpSpPr/>
          <p:nvPr/>
        </p:nvGrpSpPr>
        <p:grpSpPr>
          <a:xfrm>
            <a:off x="5440150" y="1539479"/>
            <a:ext cx="280202" cy="286086"/>
            <a:chOff x="2062550" y="1001048"/>
            <a:chExt cx="5068291" cy="5174720"/>
          </a:xfrm>
          <a:solidFill>
            <a:schemeClr val="bg1">
              <a:alpha val="40000"/>
            </a:schemeClr>
          </a:solidFill>
        </p:grpSpPr>
        <p:sp>
          <p:nvSpPr>
            <p:cNvPr id="77" name="Freeform 18">
              <a:extLst>
                <a:ext uri="{FF2B5EF4-FFF2-40B4-BE49-F238E27FC236}">
                  <a16:creationId xmlns="" xmlns:a16="http://schemas.microsoft.com/office/drawing/2014/main" id="{A4E3BEC0-E91C-451E-9DF9-A21C96994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7053" y="1142826"/>
              <a:ext cx="2363788" cy="985838"/>
            </a:xfrm>
            <a:custGeom>
              <a:avLst/>
              <a:gdLst>
                <a:gd name="T0" fmla="*/ 548 w 1489"/>
                <a:gd name="T1" fmla="*/ 1 h 621"/>
                <a:gd name="T2" fmla="*/ 640 w 1489"/>
                <a:gd name="T3" fmla="*/ 16 h 621"/>
                <a:gd name="T4" fmla="*/ 722 w 1489"/>
                <a:gd name="T5" fmla="*/ 51 h 621"/>
                <a:gd name="T6" fmla="*/ 786 w 1489"/>
                <a:gd name="T7" fmla="*/ 80 h 621"/>
                <a:gd name="T8" fmla="*/ 842 w 1489"/>
                <a:gd name="T9" fmla="*/ 101 h 621"/>
                <a:gd name="T10" fmla="*/ 900 w 1489"/>
                <a:gd name="T11" fmla="*/ 123 h 621"/>
                <a:gd name="T12" fmla="*/ 973 w 1489"/>
                <a:gd name="T13" fmla="*/ 151 h 621"/>
                <a:gd name="T14" fmla="*/ 1064 w 1489"/>
                <a:gd name="T15" fmla="*/ 180 h 621"/>
                <a:gd name="T16" fmla="*/ 1171 w 1489"/>
                <a:gd name="T17" fmla="*/ 192 h 621"/>
                <a:gd name="T18" fmla="*/ 1286 w 1489"/>
                <a:gd name="T19" fmla="*/ 192 h 621"/>
                <a:gd name="T20" fmla="*/ 1389 w 1489"/>
                <a:gd name="T21" fmla="*/ 181 h 621"/>
                <a:gd name="T22" fmla="*/ 1464 w 1489"/>
                <a:gd name="T23" fmla="*/ 167 h 621"/>
                <a:gd name="T24" fmla="*/ 1486 w 1489"/>
                <a:gd name="T25" fmla="*/ 174 h 621"/>
                <a:gd name="T26" fmla="*/ 1489 w 1489"/>
                <a:gd name="T27" fmla="*/ 192 h 621"/>
                <a:gd name="T28" fmla="*/ 1469 w 1489"/>
                <a:gd name="T29" fmla="*/ 227 h 621"/>
                <a:gd name="T30" fmla="*/ 1433 w 1489"/>
                <a:gd name="T31" fmla="*/ 272 h 621"/>
                <a:gd name="T32" fmla="*/ 1377 w 1489"/>
                <a:gd name="T33" fmla="*/ 311 h 621"/>
                <a:gd name="T34" fmla="*/ 1293 w 1489"/>
                <a:gd name="T35" fmla="*/ 341 h 621"/>
                <a:gd name="T36" fmla="*/ 1177 w 1489"/>
                <a:gd name="T37" fmla="*/ 360 h 621"/>
                <a:gd name="T38" fmla="*/ 1171 w 1489"/>
                <a:gd name="T39" fmla="*/ 387 h 621"/>
                <a:gd name="T40" fmla="*/ 1155 w 1489"/>
                <a:gd name="T41" fmla="*/ 409 h 621"/>
                <a:gd name="T42" fmla="*/ 1122 w 1489"/>
                <a:gd name="T43" fmla="*/ 423 h 621"/>
                <a:gd name="T44" fmla="*/ 1069 w 1489"/>
                <a:gd name="T45" fmla="*/ 429 h 621"/>
                <a:gd name="T46" fmla="*/ 993 w 1489"/>
                <a:gd name="T47" fmla="*/ 418 h 621"/>
                <a:gd name="T48" fmla="*/ 944 w 1489"/>
                <a:gd name="T49" fmla="*/ 414 h 621"/>
                <a:gd name="T50" fmla="*/ 944 w 1489"/>
                <a:gd name="T51" fmla="*/ 431 h 621"/>
                <a:gd name="T52" fmla="*/ 942 w 1489"/>
                <a:gd name="T53" fmla="*/ 449 h 621"/>
                <a:gd name="T54" fmla="*/ 933 w 1489"/>
                <a:gd name="T55" fmla="*/ 465 h 621"/>
                <a:gd name="T56" fmla="*/ 909 w 1489"/>
                <a:gd name="T57" fmla="*/ 480 h 621"/>
                <a:gd name="T58" fmla="*/ 864 w 1489"/>
                <a:gd name="T59" fmla="*/ 485 h 621"/>
                <a:gd name="T60" fmla="*/ 795 w 1489"/>
                <a:gd name="T61" fmla="*/ 480 h 621"/>
                <a:gd name="T62" fmla="*/ 733 w 1489"/>
                <a:gd name="T63" fmla="*/ 505 h 621"/>
                <a:gd name="T64" fmla="*/ 697 w 1489"/>
                <a:gd name="T65" fmla="*/ 545 h 621"/>
                <a:gd name="T66" fmla="*/ 655 w 1489"/>
                <a:gd name="T67" fmla="*/ 560 h 621"/>
                <a:gd name="T68" fmla="*/ 611 w 1489"/>
                <a:gd name="T69" fmla="*/ 556 h 621"/>
                <a:gd name="T70" fmla="*/ 569 w 1489"/>
                <a:gd name="T71" fmla="*/ 545 h 621"/>
                <a:gd name="T72" fmla="*/ 533 w 1489"/>
                <a:gd name="T73" fmla="*/ 536 h 621"/>
                <a:gd name="T74" fmla="*/ 499 w 1489"/>
                <a:gd name="T75" fmla="*/ 565 h 621"/>
                <a:gd name="T76" fmla="*/ 455 w 1489"/>
                <a:gd name="T77" fmla="*/ 596 h 621"/>
                <a:gd name="T78" fmla="*/ 402 w 1489"/>
                <a:gd name="T79" fmla="*/ 603 h 621"/>
                <a:gd name="T80" fmla="*/ 348 w 1489"/>
                <a:gd name="T81" fmla="*/ 592 h 621"/>
                <a:gd name="T82" fmla="*/ 297 w 1489"/>
                <a:gd name="T83" fmla="*/ 576 h 621"/>
                <a:gd name="T84" fmla="*/ 257 w 1489"/>
                <a:gd name="T85" fmla="*/ 563 h 621"/>
                <a:gd name="T86" fmla="*/ 199 w 1489"/>
                <a:gd name="T87" fmla="*/ 612 h 621"/>
                <a:gd name="T88" fmla="*/ 137 w 1489"/>
                <a:gd name="T89" fmla="*/ 621 h 621"/>
                <a:gd name="T90" fmla="*/ 71 w 1489"/>
                <a:gd name="T91" fmla="*/ 605 h 621"/>
                <a:gd name="T92" fmla="*/ 0 w 1489"/>
                <a:gd name="T93" fmla="*/ 576 h 621"/>
                <a:gd name="T94" fmla="*/ 42 w 1489"/>
                <a:gd name="T95" fmla="*/ 269 h 621"/>
                <a:gd name="T96" fmla="*/ 106 w 1489"/>
                <a:gd name="T97" fmla="*/ 238 h 621"/>
                <a:gd name="T98" fmla="*/ 159 w 1489"/>
                <a:gd name="T99" fmla="*/ 191 h 621"/>
                <a:gd name="T100" fmla="*/ 208 w 1489"/>
                <a:gd name="T101" fmla="*/ 132 h 621"/>
                <a:gd name="T102" fmla="*/ 262 w 1489"/>
                <a:gd name="T103" fmla="*/ 76 h 621"/>
                <a:gd name="T104" fmla="*/ 333 w 1489"/>
                <a:gd name="T105" fmla="*/ 31 h 621"/>
                <a:gd name="T106" fmla="*/ 411 w 1489"/>
                <a:gd name="T107" fmla="*/ 7 h 621"/>
                <a:gd name="T108" fmla="*/ 499 w 1489"/>
                <a:gd name="T109" fmla="*/ 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89" h="621">
                  <a:moveTo>
                    <a:pt x="499" y="0"/>
                  </a:moveTo>
                  <a:lnTo>
                    <a:pt x="548" y="1"/>
                  </a:lnTo>
                  <a:lnTo>
                    <a:pt x="595" y="7"/>
                  </a:lnTo>
                  <a:lnTo>
                    <a:pt x="640" y="16"/>
                  </a:lnTo>
                  <a:lnTo>
                    <a:pt x="682" y="32"/>
                  </a:lnTo>
                  <a:lnTo>
                    <a:pt x="722" y="51"/>
                  </a:lnTo>
                  <a:lnTo>
                    <a:pt x="757" y="67"/>
                  </a:lnTo>
                  <a:lnTo>
                    <a:pt x="786" y="80"/>
                  </a:lnTo>
                  <a:lnTo>
                    <a:pt x="815" y="91"/>
                  </a:lnTo>
                  <a:lnTo>
                    <a:pt x="842" y="101"/>
                  </a:lnTo>
                  <a:lnTo>
                    <a:pt x="869" y="112"/>
                  </a:lnTo>
                  <a:lnTo>
                    <a:pt x="900" y="123"/>
                  </a:lnTo>
                  <a:lnTo>
                    <a:pt x="933" y="136"/>
                  </a:lnTo>
                  <a:lnTo>
                    <a:pt x="973" y="151"/>
                  </a:lnTo>
                  <a:lnTo>
                    <a:pt x="1020" y="167"/>
                  </a:lnTo>
                  <a:lnTo>
                    <a:pt x="1064" y="180"/>
                  </a:lnTo>
                  <a:lnTo>
                    <a:pt x="1115" y="189"/>
                  </a:lnTo>
                  <a:lnTo>
                    <a:pt x="1171" y="192"/>
                  </a:lnTo>
                  <a:lnTo>
                    <a:pt x="1228" y="194"/>
                  </a:lnTo>
                  <a:lnTo>
                    <a:pt x="1286" y="192"/>
                  </a:lnTo>
                  <a:lnTo>
                    <a:pt x="1340" y="189"/>
                  </a:lnTo>
                  <a:lnTo>
                    <a:pt x="1389" y="181"/>
                  </a:lnTo>
                  <a:lnTo>
                    <a:pt x="1431" y="174"/>
                  </a:lnTo>
                  <a:lnTo>
                    <a:pt x="1464" y="167"/>
                  </a:lnTo>
                  <a:lnTo>
                    <a:pt x="1479" y="169"/>
                  </a:lnTo>
                  <a:lnTo>
                    <a:pt x="1486" y="174"/>
                  </a:lnTo>
                  <a:lnTo>
                    <a:pt x="1489" y="181"/>
                  </a:lnTo>
                  <a:lnTo>
                    <a:pt x="1489" y="192"/>
                  </a:lnTo>
                  <a:lnTo>
                    <a:pt x="1484" y="203"/>
                  </a:lnTo>
                  <a:lnTo>
                    <a:pt x="1469" y="227"/>
                  </a:lnTo>
                  <a:lnTo>
                    <a:pt x="1453" y="251"/>
                  </a:lnTo>
                  <a:lnTo>
                    <a:pt x="1433" y="272"/>
                  </a:lnTo>
                  <a:lnTo>
                    <a:pt x="1408" y="292"/>
                  </a:lnTo>
                  <a:lnTo>
                    <a:pt x="1377" y="311"/>
                  </a:lnTo>
                  <a:lnTo>
                    <a:pt x="1339" y="327"/>
                  </a:lnTo>
                  <a:lnTo>
                    <a:pt x="1293" y="341"/>
                  </a:lnTo>
                  <a:lnTo>
                    <a:pt x="1239" y="352"/>
                  </a:lnTo>
                  <a:lnTo>
                    <a:pt x="1177" y="360"/>
                  </a:lnTo>
                  <a:lnTo>
                    <a:pt x="1175" y="372"/>
                  </a:lnTo>
                  <a:lnTo>
                    <a:pt x="1171" y="387"/>
                  </a:lnTo>
                  <a:lnTo>
                    <a:pt x="1166" y="398"/>
                  </a:lnTo>
                  <a:lnTo>
                    <a:pt x="1155" y="409"/>
                  </a:lnTo>
                  <a:lnTo>
                    <a:pt x="1140" y="418"/>
                  </a:lnTo>
                  <a:lnTo>
                    <a:pt x="1122" y="423"/>
                  </a:lnTo>
                  <a:lnTo>
                    <a:pt x="1099" y="429"/>
                  </a:lnTo>
                  <a:lnTo>
                    <a:pt x="1069" y="429"/>
                  </a:lnTo>
                  <a:lnTo>
                    <a:pt x="1035" y="425"/>
                  </a:lnTo>
                  <a:lnTo>
                    <a:pt x="993" y="418"/>
                  </a:lnTo>
                  <a:lnTo>
                    <a:pt x="944" y="407"/>
                  </a:lnTo>
                  <a:lnTo>
                    <a:pt x="944" y="414"/>
                  </a:lnTo>
                  <a:lnTo>
                    <a:pt x="944" y="421"/>
                  </a:lnTo>
                  <a:lnTo>
                    <a:pt x="944" y="431"/>
                  </a:lnTo>
                  <a:lnTo>
                    <a:pt x="944" y="440"/>
                  </a:lnTo>
                  <a:lnTo>
                    <a:pt x="942" y="449"/>
                  </a:lnTo>
                  <a:lnTo>
                    <a:pt x="939" y="458"/>
                  </a:lnTo>
                  <a:lnTo>
                    <a:pt x="933" y="465"/>
                  </a:lnTo>
                  <a:lnTo>
                    <a:pt x="922" y="474"/>
                  </a:lnTo>
                  <a:lnTo>
                    <a:pt x="909" y="480"/>
                  </a:lnTo>
                  <a:lnTo>
                    <a:pt x="889" y="483"/>
                  </a:lnTo>
                  <a:lnTo>
                    <a:pt x="864" y="485"/>
                  </a:lnTo>
                  <a:lnTo>
                    <a:pt x="833" y="483"/>
                  </a:lnTo>
                  <a:lnTo>
                    <a:pt x="795" y="480"/>
                  </a:lnTo>
                  <a:lnTo>
                    <a:pt x="748" y="471"/>
                  </a:lnTo>
                  <a:lnTo>
                    <a:pt x="733" y="505"/>
                  </a:lnTo>
                  <a:lnTo>
                    <a:pt x="715" y="529"/>
                  </a:lnTo>
                  <a:lnTo>
                    <a:pt x="697" y="545"/>
                  </a:lnTo>
                  <a:lnTo>
                    <a:pt x="677" y="554"/>
                  </a:lnTo>
                  <a:lnTo>
                    <a:pt x="655" y="560"/>
                  </a:lnTo>
                  <a:lnTo>
                    <a:pt x="633" y="560"/>
                  </a:lnTo>
                  <a:lnTo>
                    <a:pt x="611" y="556"/>
                  </a:lnTo>
                  <a:lnTo>
                    <a:pt x="591" y="551"/>
                  </a:lnTo>
                  <a:lnTo>
                    <a:pt x="569" y="545"/>
                  </a:lnTo>
                  <a:lnTo>
                    <a:pt x="549" y="540"/>
                  </a:lnTo>
                  <a:lnTo>
                    <a:pt x="533" y="536"/>
                  </a:lnTo>
                  <a:lnTo>
                    <a:pt x="517" y="534"/>
                  </a:lnTo>
                  <a:lnTo>
                    <a:pt x="499" y="565"/>
                  </a:lnTo>
                  <a:lnTo>
                    <a:pt x="479" y="585"/>
                  </a:lnTo>
                  <a:lnTo>
                    <a:pt x="455" y="596"/>
                  </a:lnTo>
                  <a:lnTo>
                    <a:pt x="429" y="601"/>
                  </a:lnTo>
                  <a:lnTo>
                    <a:pt x="402" y="603"/>
                  </a:lnTo>
                  <a:lnTo>
                    <a:pt x="375" y="600"/>
                  </a:lnTo>
                  <a:lnTo>
                    <a:pt x="348" y="592"/>
                  </a:lnTo>
                  <a:lnTo>
                    <a:pt x="322" y="585"/>
                  </a:lnTo>
                  <a:lnTo>
                    <a:pt x="297" y="576"/>
                  </a:lnTo>
                  <a:lnTo>
                    <a:pt x="275" y="569"/>
                  </a:lnTo>
                  <a:lnTo>
                    <a:pt x="257" y="563"/>
                  </a:lnTo>
                  <a:lnTo>
                    <a:pt x="228" y="592"/>
                  </a:lnTo>
                  <a:lnTo>
                    <a:pt x="199" y="612"/>
                  </a:lnTo>
                  <a:lnTo>
                    <a:pt x="168" y="620"/>
                  </a:lnTo>
                  <a:lnTo>
                    <a:pt x="137" y="621"/>
                  </a:lnTo>
                  <a:lnTo>
                    <a:pt x="104" y="614"/>
                  </a:lnTo>
                  <a:lnTo>
                    <a:pt x="71" y="605"/>
                  </a:lnTo>
                  <a:lnTo>
                    <a:pt x="37" y="591"/>
                  </a:lnTo>
                  <a:lnTo>
                    <a:pt x="0" y="576"/>
                  </a:lnTo>
                  <a:lnTo>
                    <a:pt x="4" y="274"/>
                  </a:lnTo>
                  <a:lnTo>
                    <a:pt x="42" y="269"/>
                  </a:lnTo>
                  <a:lnTo>
                    <a:pt x="77" y="256"/>
                  </a:lnTo>
                  <a:lnTo>
                    <a:pt x="106" y="238"/>
                  </a:lnTo>
                  <a:lnTo>
                    <a:pt x="133" y="216"/>
                  </a:lnTo>
                  <a:lnTo>
                    <a:pt x="159" y="191"/>
                  </a:lnTo>
                  <a:lnTo>
                    <a:pt x="182" y="161"/>
                  </a:lnTo>
                  <a:lnTo>
                    <a:pt x="208" y="132"/>
                  </a:lnTo>
                  <a:lnTo>
                    <a:pt x="233" y="103"/>
                  </a:lnTo>
                  <a:lnTo>
                    <a:pt x="262" y="76"/>
                  </a:lnTo>
                  <a:lnTo>
                    <a:pt x="295" y="52"/>
                  </a:lnTo>
                  <a:lnTo>
                    <a:pt x="333" y="31"/>
                  </a:lnTo>
                  <a:lnTo>
                    <a:pt x="377" y="16"/>
                  </a:lnTo>
                  <a:lnTo>
                    <a:pt x="411" y="7"/>
                  </a:lnTo>
                  <a:lnTo>
                    <a:pt x="453" y="1"/>
                  </a:lnTo>
                  <a:lnTo>
                    <a:pt x="49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  <p:sp>
          <p:nvSpPr>
            <p:cNvPr id="78" name="Freeform 27">
              <a:extLst>
                <a:ext uri="{FF2B5EF4-FFF2-40B4-BE49-F238E27FC236}">
                  <a16:creationId xmlns="" xmlns:a16="http://schemas.microsoft.com/office/drawing/2014/main" id="{50D1CE43-E5BA-4C84-8CEB-CC19509F63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9872" y="2274221"/>
              <a:ext cx="1925638" cy="3692538"/>
            </a:xfrm>
            <a:custGeom>
              <a:avLst/>
              <a:gdLst>
                <a:gd name="T0" fmla="*/ 673 w 1213"/>
                <a:gd name="T1" fmla="*/ 1963 h 2416"/>
                <a:gd name="T2" fmla="*/ 674 w 1213"/>
                <a:gd name="T3" fmla="*/ 2032 h 2416"/>
                <a:gd name="T4" fmla="*/ 682 w 1213"/>
                <a:gd name="T5" fmla="*/ 2170 h 2416"/>
                <a:gd name="T6" fmla="*/ 753 w 1213"/>
                <a:gd name="T7" fmla="*/ 2340 h 2416"/>
                <a:gd name="T8" fmla="*/ 724 w 1213"/>
                <a:gd name="T9" fmla="*/ 2341 h 2416"/>
                <a:gd name="T10" fmla="*/ 624 w 1213"/>
                <a:gd name="T11" fmla="*/ 2161 h 2416"/>
                <a:gd name="T12" fmla="*/ 622 w 1213"/>
                <a:gd name="T13" fmla="*/ 2007 h 2416"/>
                <a:gd name="T14" fmla="*/ 573 w 1213"/>
                <a:gd name="T15" fmla="*/ 980 h 2416"/>
                <a:gd name="T16" fmla="*/ 662 w 1213"/>
                <a:gd name="T17" fmla="*/ 1029 h 2416"/>
                <a:gd name="T18" fmla="*/ 604 w 1213"/>
                <a:gd name="T19" fmla="*/ 1089 h 2416"/>
                <a:gd name="T20" fmla="*/ 558 w 1213"/>
                <a:gd name="T21" fmla="*/ 1212 h 2416"/>
                <a:gd name="T22" fmla="*/ 640 w 1213"/>
                <a:gd name="T23" fmla="*/ 1354 h 2416"/>
                <a:gd name="T24" fmla="*/ 796 w 1213"/>
                <a:gd name="T25" fmla="*/ 1463 h 2416"/>
                <a:gd name="T26" fmla="*/ 936 w 1213"/>
                <a:gd name="T27" fmla="*/ 1585 h 2416"/>
                <a:gd name="T28" fmla="*/ 956 w 1213"/>
                <a:gd name="T29" fmla="*/ 1714 h 2416"/>
                <a:gd name="T30" fmla="*/ 887 w 1213"/>
                <a:gd name="T31" fmla="*/ 1836 h 2416"/>
                <a:gd name="T32" fmla="*/ 829 w 1213"/>
                <a:gd name="T33" fmla="*/ 1869 h 2416"/>
                <a:gd name="T34" fmla="*/ 816 w 1213"/>
                <a:gd name="T35" fmla="*/ 1860 h 2416"/>
                <a:gd name="T36" fmla="*/ 864 w 1213"/>
                <a:gd name="T37" fmla="*/ 1736 h 2416"/>
                <a:gd name="T38" fmla="*/ 831 w 1213"/>
                <a:gd name="T39" fmla="*/ 1596 h 2416"/>
                <a:gd name="T40" fmla="*/ 711 w 1213"/>
                <a:gd name="T41" fmla="*/ 1509 h 2416"/>
                <a:gd name="T42" fmla="*/ 589 w 1213"/>
                <a:gd name="T43" fmla="*/ 1429 h 2416"/>
                <a:gd name="T44" fmla="*/ 494 w 1213"/>
                <a:gd name="T45" fmla="*/ 1314 h 2416"/>
                <a:gd name="T46" fmla="*/ 449 w 1213"/>
                <a:gd name="T47" fmla="*/ 1185 h 2416"/>
                <a:gd name="T48" fmla="*/ 511 w 1213"/>
                <a:gd name="T49" fmla="*/ 1043 h 2416"/>
                <a:gd name="T50" fmla="*/ 418 w 1213"/>
                <a:gd name="T51" fmla="*/ 1 h 2416"/>
                <a:gd name="T52" fmla="*/ 544 w 1213"/>
                <a:gd name="T53" fmla="*/ 38 h 2416"/>
                <a:gd name="T54" fmla="*/ 585 w 1213"/>
                <a:gd name="T55" fmla="*/ 129 h 2416"/>
                <a:gd name="T56" fmla="*/ 524 w 1213"/>
                <a:gd name="T57" fmla="*/ 170 h 2416"/>
                <a:gd name="T58" fmla="*/ 407 w 1213"/>
                <a:gd name="T59" fmla="*/ 160 h 2416"/>
                <a:gd name="T60" fmla="*/ 278 w 1213"/>
                <a:gd name="T61" fmla="*/ 116 h 2416"/>
                <a:gd name="T62" fmla="*/ 154 w 1213"/>
                <a:gd name="T63" fmla="*/ 101 h 2416"/>
                <a:gd name="T64" fmla="*/ 105 w 1213"/>
                <a:gd name="T65" fmla="*/ 174 h 2416"/>
                <a:gd name="T66" fmla="*/ 205 w 1213"/>
                <a:gd name="T67" fmla="*/ 270 h 2416"/>
                <a:gd name="T68" fmla="*/ 398 w 1213"/>
                <a:gd name="T69" fmla="*/ 327 h 2416"/>
                <a:gd name="T70" fmla="*/ 631 w 1213"/>
                <a:gd name="T71" fmla="*/ 360 h 2416"/>
                <a:gd name="T72" fmla="*/ 858 w 1213"/>
                <a:gd name="T73" fmla="*/ 387 h 2416"/>
                <a:gd name="T74" fmla="*/ 1029 w 1213"/>
                <a:gd name="T75" fmla="*/ 429 h 2416"/>
                <a:gd name="T76" fmla="*/ 1133 w 1213"/>
                <a:gd name="T77" fmla="*/ 494 h 2416"/>
                <a:gd name="T78" fmla="*/ 1207 w 1213"/>
                <a:gd name="T79" fmla="*/ 605 h 2416"/>
                <a:gd name="T80" fmla="*/ 1180 w 1213"/>
                <a:gd name="T81" fmla="*/ 743 h 2416"/>
                <a:gd name="T82" fmla="*/ 1071 w 1213"/>
                <a:gd name="T83" fmla="*/ 854 h 2416"/>
                <a:gd name="T84" fmla="*/ 829 w 1213"/>
                <a:gd name="T85" fmla="*/ 892 h 2416"/>
                <a:gd name="T86" fmla="*/ 934 w 1213"/>
                <a:gd name="T87" fmla="*/ 818 h 2416"/>
                <a:gd name="T88" fmla="*/ 1009 w 1213"/>
                <a:gd name="T89" fmla="*/ 772 h 2416"/>
                <a:gd name="T90" fmla="*/ 1018 w 1213"/>
                <a:gd name="T91" fmla="*/ 758 h 2416"/>
                <a:gd name="T92" fmla="*/ 1044 w 1213"/>
                <a:gd name="T93" fmla="*/ 723 h 2416"/>
                <a:gd name="T94" fmla="*/ 1027 w 1213"/>
                <a:gd name="T95" fmla="*/ 600 h 2416"/>
                <a:gd name="T96" fmla="*/ 898 w 1213"/>
                <a:gd name="T97" fmla="*/ 512 h 2416"/>
                <a:gd name="T98" fmla="*/ 665 w 1213"/>
                <a:gd name="T99" fmla="*/ 480 h 2416"/>
                <a:gd name="T100" fmla="*/ 396 w 1213"/>
                <a:gd name="T101" fmla="*/ 441 h 2416"/>
                <a:gd name="T102" fmla="*/ 113 w 1213"/>
                <a:gd name="T103" fmla="*/ 316 h 2416"/>
                <a:gd name="T104" fmla="*/ 33 w 1213"/>
                <a:gd name="T105" fmla="*/ 245 h 2416"/>
                <a:gd name="T106" fmla="*/ 5 w 1213"/>
                <a:gd name="T107" fmla="*/ 129 h 2416"/>
                <a:gd name="T108" fmla="*/ 85 w 1213"/>
                <a:gd name="T109" fmla="*/ 41 h 2416"/>
                <a:gd name="T110" fmla="*/ 213 w 1213"/>
                <a:gd name="T111" fmla="*/ 12 h 2416"/>
                <a:gd name="T112" fmla="*/ 324 w 1213"/>
                <a:gd name="T113" fmla="*/ 3 h 2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13" h="2416">
                  <a:moveTo>
                    <a:pt x="656" y="1932"/>
                  </a:moveTo>
                  <a:lnTo>
                    <a:pt x="673" y="1932"/>
                  </a:lnTo>
                  <a:lnTo>
                    <a:pt x="673" y="1940"/>
                  </a:lnTo>
                  <a:lnTo>
                    <a:pt x="673" y="1963"/>
                  </a:lnTo>
                  <a:lnTo>
                    <a:pt x="674" y="1981"/>
                  </a:lnTo>
                  <a:lnTo>
                    <a:pt x="674" y="1998"/>
                  </a:lnTo>
                  <a:lnTo>
                    <a:pt x="674" y="2014"/>
                  </a:lnTo>
                  <a:lnTo>
                    <a:pt x="674" y="2032"/>
                  </a:lnTo>
                  <a:lnTo>
                    <a:pt x="676" y="2054"/>
                  </a:lnTo>
                  <a:lnTo>
                    <a:pt x="676" y="2083"/>
                  </a:lnTo>
                  <a:lnTo>
                    <a:pt x="676" y="2120"/>
                  </a:lnTo>
                  <a:lnTo>
                    <a:pt x="682" y="2170"/>
                  </a:lnTo>
                  <a:lnTo>
                    <a:pt x="693" y="2216"/>
                  </a:lnTo>
                  <a:lnTo>
                    <a:pt x="709" y="2260"/>
                  </a:lnTo>
                  <a:lnTo>
                    <a:pt x="727" y="2300"/>
                  </a:lnTo>
                  <a:lnTo>
                    <a:pt x="753" y="2340"/>
                  </a:lnTo>
                  <a:lnTo>
                    <a:pt x="778" y="2378"/>
                  </a:lnTo>
                  <a:lnTo>
                    <a:pt x="805" y="2416"/>
                  </a:lnTo>
                  <a:lnTo>
                    <a:pt x="762" y="2381"/>
                  </a:lnTo>
                  <a:lnTo>
                    <a:pt x="724" y="2341"/>
                  </a:lnTo>
                  <a:lnTo>
                    <a:pt x="691" y="2298"/>
                  </a:lnTo>
                  <a:lnTo>
                    <a:pt x="664" y="2254"/>
                  </a:lnTo>
                  <a:lnTo>
                    <a:pt x="640" y="2207"/>
                  </a:lnTo>
                  <a:lnTo>
                    <a:pt x="624" y="2161"/>
                  </a:lnTo>
                  <a:lnTo>
                    <a:pt x="614" y="2116"/>
                  </a:lnTo>
                  <a:lnTo>
                    <a:pt x="609" y="2074"/>
                  </a:lnTo>
                  <a:lnTo>
                    <a:pt x="613" y="2036"/>
                  </a:lnTo>
                  <a:lnTo>
                    <a:pt x="622" y="2007"/>
                  </a:lnTo>
                  <a:lnTo>
                    <a:pt x="631" y="1980"/>
                  </a:lnTo>
                  <a:lnTo>
                    <a:pt x="644" y="1956"/>
                  </a:lnTo>
                  <a:lnTo>
                    <a:pt x="656" y="1932"/>
                  </a:lnTo>
                  <a:close/>
                  <a:moveTo>
                    <a:pt x="573" y="980"/>
                  </a:moveTo>
                  <a:lnTo>
                    <a:pt x="604" y="992"/>
                  </a:lnTo>
                  <a:lnTo>
                    <a:pt x="636" y="1007"/>
                  </a:lnTo>
                  <a:lnTo>
                    <a:pt x="665" y="1020"/>
                  </a:lnTo>
                  <a:lnTo>
                    <a:pt x="662" y="1029"/>
                  </a:lnTo>
                  <a:lnTo>
                    <a:pt x="660" y="1043"/>
                  </a:lnTo>
                  <a:lnTo>
                    <a:pt x="656" y="1052"/>
                  </a:lnTo>
                  <a:lnTo>
                    <a:pt x="629" y="1067"/>
                  </a:lnTo>
                  <a:lnTo>
                    <a:pt x="604" y="1089"/>
                  </a:lnTo>
                  <a:lnTo>
                    <a:pt x="584" y="1114"/>
                  </a:lnTo>
                  <a:lnTo>
                    <a:pt x="567" y="1145"/>
                  </a:lnTo>
                  <a:lnTo>
                    <a:pt x="560" y="1178"/>
                  </a:lnTo>
                  <a:lnTo>
                    <a:pt x="558" y="1212"/>
                  </a:lnTo>
                  <a:lnTo>
                    <a:pt x="565" y="1249"/>
                  </a:lnTo>
                  <a:lnTo>
                    <a:pt x="582" y="1285"/>
                  </a:lnTo>
                  <a:lnTo>
                    <a:pt x="609" y="1321"/>
                  </a:lnTo>
                  <a:lnTo>
                    <a:pt x="640" y="1354"/>
                  </a:lnTo>
                  <a:lnTo>
                    <a:pt x="676" y="1385"/>
                  </a:lnTo>
                  <a:lnTo>
                    <a:pt x="714" y="1410"/>
                  </a:lnTo>
                  <a:lnTo>
                    <a:pt x="754" y="1438"/>
                  </a:lnTo>
                  <a:lnTo>
                    <a:pt x="796" y="1463"/>
                  </a:lnTo>
                  <a:lnTo>
                    <a:pt x="834" y="1489"/>
                  </a:lnTo>
                  <a:lnTo>
                    <a:pt x="873" y="1518"/>
                  </a:lnTo>
                  <a:lnTo>
                    <a:pt x="907" y="1549"/>
                  </a:lnTo>
                  <a:lnTo>
                    <a:pt x="936" y="1585"/>
                  </a:lnTo>
                  <a:lnTo>
                    <a:pt x="953" y="1614"/>
                  </a:lnTo>
                  <a:lnTo>
                    <a:pt x="962" y="1647"/>
                  </a:lnTo>
                  <a:lnTo>
                    <a:pt x="962" y="1680"/>
                  </a:lnTo>
                  <a:lnTo>
                    <a:pt x="956" y="1714"/>
                  </a:lnTo>
                  <a:lnTo>
                    <a:pt x="945" y="1749"/>
                  </a:lnTo>
                  <a:lnTo>
                    <a:pt x="931" y="1781"/>
                  </a:lnTo>
                  <a:lnTo>
                    <a:pt x="911" y="1810"/>
                  </a:lnTo>
                  <a:lnTo>
                    <a:pt x="887" y="1836"/>
                  </a:lnTo>
                  <a:lnTo>
                    <a:pt x="862" y="1856"/>
                  </a:lnTo>
                  <a:lnTo>
                    <a:pt x="833" y="1872"/>
                  </a:lnTo>
                  <a:lnTo>
                    <a:pt x="833" y="1870"/>
                  </a:lnTo>
                  <a:lnTo>
                    <a:pt x="829" y="1869"/>
                  </a:lnTo>
                  <a:lnTo>
                    <a:pt x="825" y="1867"/>
                  </a:lnTo>
                  <a:lnTo>
                    <a:pt x="822" y="1863"/>
                  </a:lnTo>
                  <a:lnTo>
                    <a:pt x="818" y="1861"/>
                  </a:lnTo>
                  <a:lnTo>
                    <a:pt x="816" y="1860"/>
                  </a:lnTo>
                  <a:lnTo>
                    <a:pt x="816" y="1827"/>
                  </a:lnTo>
                  <a:lnTo>
                    <a:pt x="816" y="1792"/>
                  </a:lnTo>
                  <a:lnTo>
                    <a:pt x="844" y="1767"/>
                  </a:lnTo>
                  <a:lnTo>
                    <a:pt x="864" y="1736"/>
                  </a:lnTo>
                  <a:lnTo>
                    <a:pt x="882" y="1700"/>
                  </a:lnTo>
                  <a:lnTo>
                    <a:pt x="869" y="1660"/>
                  </a:lnTo>
                  <a:lnTo>
                    <a:pt x="853" y="1625"/>
                  </a:lnTo>
                  <a:lnTo>
                    <a:pt x="831" y="1596"/>
                  </a:lnTo>
                  <a:lnTo>
                    <a:pt x="804" y="1570"/>
                  </a:lnTo>
                  <a:lnTo>
                    <a:pt x="774" y="1547"/>
                  </a:lnTo>
                  <a:lnTo>
                    <a:pt x="744" y="1527"/>
                  </a:lnTo>
                  <a:lnTo>
                    <a:pt x="711" y="1509"/>
                  </a:lnTo>
                  <a:lnTo>
                    <a:pt x="678" y="1490"/>
                  </a:lnTo>
                  <a:lnTo>
                    <a:pt x="647" y="1470"/>
                  </a:lnTo>
                  <a:lnTo>
                    <a:pt x="616" y="1450"/>
                  </a:lnTo>
                  <a:lnTo>
                    <a:pt x="589" y="1429"/>
                  </a:lnTo>
                  <a:lnTo>
                    <a:pt x="560" y="1400"/>
                  </a:lnTo>
                  <a:lnTo>
                    <a:pt x="534" y="1369"/>
                  </a:lnTo>
                  <a:lnTo>
                    <a:pt x="509" y="1336"/>
                  </a:lnTo>
                  <a:lnTo>
                    <a:pt x="494" y="1314"/>
                  </a:lnTo>
                  <a:lnTo>
                    <a:pt x="478" y="1287"/>
                  </a:lnTo>
                  <a:lnTo>
                    <a:pt x="465" y="1254"/>
                  </a:lnTo>
                  <a:lnTo>
                    <a:pt x="454" y="1220"/>
                  </a:lnTo>
                  <a:lnTo>
                    <a:pt x="449" y="1185"/>
                  </a:lnTo>
                  <a:lnTo>
                    <a:pt x="453" y="1149"/>
                  </a:lnTo>
                  <a:lnTo>
                    <a:pt x="465" y="1112"/>
                  </a:lnTo>
                  <a:lnTo>
                    <a:pt x="485" y="1076"/>
                  </a:lnTo>
                  <a:lnTo>
                    <a:pt x="511" y="1043"/>
                  </a:lnTo>
                  <a:lnTo>
                    <a:pt x="538" y="1012"/>
                  </a:lnTo>
                  <a:lnTo>
                    <a:pt x="573" y="980"/>
                  </a:lnTo>
                  <a:close/>
                  <a:moveTo>
                    <a:pt x="380" y="0"/>
                  </a:moveTo>
                  <a:lnTo>
                    <a:pt x="418" y="1"/>
                  </a:lnTo>
                  <a:lnTo>
                    <a:pt x="454" y="7"/>
                  </a:lnTo>
                  <a:lnTo>
                    <a:pt x="487" y="14"/>
                  </a:lnTo>
                  <a:lnTo>
                    <a:pt x="518" y="23"/>
                  </a:lnTo>
                  <a:lnTo>
                    <a:pt x="544" y="38"/>
                  </a:lnTo>
                  <a:lnTo>
                    <a:pt x="564" y="54"/>
                  </a:lnTo>
                  <a:lnTo>
                    <a:pt x="578" y="74"/>
                  </a:lnTo>
                  <a:lnTo>
                    <a:pt x="585" y="100"/>
                  </a:lnTo>
                  <a:lnTo>
                    <a:pt x="585" y="129"/>
                  </a:lnTo>
                  <a:lnTo>
                    <a:pt x="576" y="138"/>
                  </a:lnTo>
                  <a:lnTo>
                    <a:pt x="562" y="150"/>
                  </a:lnTo>
                  <a:lnTo>
                    <a:pt x="545" y="161"/>
                  </a:lnTo>
                  <a:lnTo>
                    <a:pt x="524" y="170"/>
                  </a:lnTo>
                  <a:lnTo>
                    <a:pt x="496" y="176"/>
                  </a:lnTo>
                  <a:lnTo>
                    <a:pt x="467" y="176"/>
                  </a:lnTo>
                  <a:lnTo>
                    <a:pt x="433" y="169"/>
                  </a:lnTo>
                  <a:lnTo>
                    <a:pt x="407" y="160"/>
                  </a:lnTo>
                  <a:lnTo>
                    <a:pt x="378" y="149"/>
                  </a:lnTo>
                  <a:lnTo>
                    <a:pt x="345" y="138"/>
                  </a:lnTo>
                  <a:lnTo>
                    <a:pt x="313" y="127"/>
                  </a:lnTo>
                  <a:lnTo>
                    <a:pt x="278" y="116"/>
                  </a:lnTo>
                  <a:lnTo>
                    <a:pt x="245" y="109"/>
                  </a:lnTo>
                  <a:lnTo>
                    <a:pt x="213" y="103"/>
                  </a:lnTo>
                  <a:lnTo>
                    <a:pt x="182" y="100"/>
                  </a:lnTo>
                  <a:lnTo>
                    <a:pt x="154" y="101"/>
                  </a:lnTo>
                  <a:lnTo>
                    <a:pt x="133" y="109"/>
                  </a:lnTo>
                  <a:lnTo>
                    <a:pt x="114" y="121"/>
                  </a:lnTo>
                  <a:lnTo>
                    <a:pt x="102" y="140"/>
                  </a:lnTo>
                  <a:lnTo>
                    <a:pt x="105" y="174"/>
                  </a:lnTo>
                  <a:lnTo>
                    <a:pt x="120" y="203"/>
                  </a:lnTo>
                  <a:lnTo>
                    <a:pt x="142" y="229"/>
                  </a:lnTo>
                  <a:lnTo>
                    <a:pt x="171" y="250"/>
                  </a:lnTo>
                  <a:lnTo>
                    <a:pt x="205" y="270"/>
                  </a:lnTo>
                  <a:lnTo>
                    <a:pt x="247" y="289"/>
                  </a:lnTo>
                  <a:lnTo>
                    <a:pt x="293" y="303"/>
                  </a:lnTo>
                  <a:lnTo>
                    <a:pt x="344" y="316"/>
                  </a:lnTo>
                  <a:lnTo>
                    <a:pt x="398" y="327"/>
                  </a:lnTo>
                  <a:lnTo>
                    <a:pt x="454" y="336"/>
                  </a:lnTo>
                  <a:lnTo>
                    <a:pt x="513" y="345"/>
                  </a:lnTo>
                  <a:lnTo>
                    <a:pt x="571" y="352"/>
                  </a:lnTo>
                  <a:lnTo>
                    <a:pt x="631" y="360"/>
                  </a:lnTo>
                  <a:lnTo>
                    <a:pt x="691" y="365"/>
                  </a:lnTo>
                  <a:lnTo>
                    <a:pt x="749" y="372"/>
                  </a:lnTo>
                  <a:lnTo>
                    <a:pt x="805" y="380"/>
                  </a:lnTo>
                  <a:lnTo>
                    <a:pt x="858" y="387"/>
                  </a:lnTo>
                  <a:lnTo>
                    <a:pt x="907" y="394"/>
                  </a:lnTo>
                  <a:lnTo>
                    <a:pt x="954" y="405"/>
                  </a:lnTo>
                  <a:lnTo>
                    <a:pt x="994" y="416"/>
                  </a:lnTo>
                  <a:lnTo>
                    <a:pt x="1029" y="429"/>
                  </a:lnTo>
                  <a:lnTo>
                    <a:pt x="1053" y="440"/>
                  </a:lnTo>
                  <a:lnTo>
                    <a:pt x="1080" y="454"/>
                  </a:lnTo>
                  <a:lnTo>
                    <a:pt x="1105" y="472"/>
                  </a:lnTo>
                  <a:lnTo>
                    <a:pt x="1133" y="494"/>
                  </a:lnTo>
                  <a:lnTo>
                    <a:pt x="1156" y="518"/>
                  </a:lnTo>
                  <a:lnTo>
                    <a:pt x="1178" y="543"/>
                  </a:lnTo>
                  <a:lnTo>
                    <a:pt x="1196" y="572"/>
                  </a:lnTo>
                  <a:lnTo>
                    <a:pt x="1207" y="605"/>
                  </a:lnTo>
                  <a:lnTo>
                    <a:pt x="1213" y="638"/>
                  </a:lnTo>
                  <a:lnTo>
                    <a:pt x="1209" y="674"/>
                  </a:lnTo>
                  <a:lnTo>
                    <a:pt x="1196" y="712"/>
                  </a:lnTo>
                  <a:lnTo>
                    <a:pt x="1180" y="743"/>
                  </a:lnTo>
                  <a:lnTo>
                    <a:pt x="1162" y="770"/>
                  </a:lnTo>
                  <a:lnTo>
                    <a:pt x="1142" y="794"/>
                  </a:lnTo>
                  <a:lnTo>
                    <a:pt x="1116" y="816"/>
                  </a:lnTo>
                  <a:lnTo>
                    <a:pt x="1071" y="854"/>
                  </a:lnTo>
                  <a:lnTo>
                    <a:pt x="1024" y="887"/>
                  </a:lnTo>
                  <a:lnTo>
                    <a:pt x="976" y="914"/>
                  </a:lnTo>
                  <a:lnTo>
                    <a:pt x="925" y="940"/>
                  </a:lnTo>
                  <a:lnTo>
                    <a:pt x="829" y="892"/>
                  </a:lnTo>
                  <a:lnTo>
                    <a:pt x="829" y="872"/>
                  </a:lnTo>
                  <a:lnTo>
                    <a:pt x="862" y="852"/>
                  </a:lnTo>
                  <a:lnTo>
                    <a:pt x="896" y="836"/>
                  </a:lnTo>
                  <a:lnTo>
                    <a:pt x="934" y="818"/>
                  </a:lnTo>
                  <a:lnTo>
                    <a:pt x="973" y="800"/>
                  </a:lnTo>
                  <a:lnTo>
                    <a:pt x="1005" y="776"/>
                  </a:lnTo>
                  <a:lnTo>
                    <a:pt x="1007" y="774"/>
                  </a:lnTo>
                  <a:lnTo>
                    <a:pt x="1009" y="772"/>
                  </a:lnTo>
                  <a:lnTo>
                    <a:pt x="1011" y="769"/>
                  </a:lnTo>
                  <a:lnTo>
                    <a:pt x="1013" y="765"/>
                  </a:lnTo>
                  <a:lnTo>
                    <a:pt x="1016" y="761"/>
                  </a:lnTo>
                  <a:lnTo>
                    <a:pt x="1018" y="758"/>
                  </a:lnTo>
                  <a:lnTo>
                    <a:pt x="1020" y="758"/>
                  </a:lnTo>
                  <a:lnTo>
                    <a:pt x="1024" y="758"/>
                  </a:lnTo>
                  <a:lnTo>
                    <a:pt x="1025" y="760"/>
                  </a:lnTo>
                  <a:lnTo>
                    <a:pt x="1044" y="723"/>
                  </a:lnTo>
                  <a:lnTo>
                    <a:pt x="1053" y="689"/>
                  </a:lnTo>
                  <a:lnTo>
                    <a:pt x="1053" y="656"/>
                  </a:lnTo>
                  <a:lnTo>
                    <a:pt x="1044" y="627"/>
                  </a:lnTo>
                  <a:lnTo>
                    <a:pt x="1027" y="600"/>
                  </a:lnTo>
                  <a:lnTo>
                    <a:pt x="1005" y="574"/>
                  </a:lnTo>
                  <a:lnTo>
                    <a:pt x="978" y="552"/>
                  </a:lnTo>
                  <a:lnTo>
                    <a:pt x="945" y="532"/>
                  </a:lnTo>
                  <a:lnTo>
                    <a:pt x="898" y="512"/>
                  </a:lnTo>
                  <a:lnTo>
                    <a:pt x="845" y="498"/>
                  </a:lnTo>
                  <a:lnTo>
                    <a:pt x="787" y="490"/>
                  </a:lnTo>
                  <a:lnTo>
                    <a:pt x="727" y="483"/>
                  </a:lnTo>
                  <a:lnTo>
                    <a:pt x="665" y="480"/>
                  </a:lnTo>
                  <a:lnTo>
                    <a:pt x="604" y="474"/>
                  </a:lnTo>
                  <a:lnTo>
                    <a:pt x="542" y="469"/>
                  </a:lnTo>
                  <a:lnTo>
                    <a:pt x="482" y="460"/>
                  </a:lnTo>
                  <a:lnTo>
                    <a:pt x="396" y="441"/>
                  </a:lnTo>
                  <a:lnTo>
                    <a:pt x="318" y="420"/>
                  </a:lnTo>
                  <a:lnTo>
                    <a:pt x="244" y="392"/>
                  </a:lnTo>
                  <a:lnTo>
                    <a:pt x="176" y="360"/>
                  </a:lnTo>
                  <a:lnTo>
                    <a:pt x="113" y="316"/>
                  </a:lnTo>
                  <a:lnTo>
                    <a:pt x="94" y="301"/>
                  </a:lnTo>
                  <a:lnTo>
                    <a:pt x="74" y="285"/>
                  </a:lnTo>
                  <a:lnTo>
                    <a:pt x="53" y="267"/>
                  </a:lnTo>
                  <a:lnTo>
                    <a:pt x="33" y="245"/>
                  </a:lnTo>
                  <a:lnTo>
                    <a:pt x="16" y="221"/>
                  </a:lnTo>
                  <a:lnTo>
                    <a:pt x="5" y="194"/>
                  </a:lnTo>
                  <a:lnTo>
                    <a:pt x="0" y="163"/>
                  </a:lnTo>
                  <a:lnTo>
                    <a:pt x="5" y="129"/>
                  </a:lnTo>
                  <a:lnTo>
                    <a:pt x="16" y="100"/>
                  </a:lnTo>
                  <a:lnTo>
                    <a:pt x="34" y="76"/>
                  </a:lnTo>
                  <a:lnTo>
                    <a:pt x="58" y="58"/>
                  </a:lnTo>
                  <a:lnTo>
                    <a:pt x="85" y="41"/>
                  </a:lnTo>
                  <a:lnTo>
                    <a:pt x="114" y="30"/>
                  </a:lnTo>
                  <a:lnTo>
                    <a:pt x="147" y="23"/>
                  </a:lnTo>
                  <a:lnTo>
                    <a:pt x="180" y="18"/>
                  </a:lnTo>
                  <a:lnTo>
                    <a:pt x="213" y="12"/>
                  </a:lnTo>
                  <a:lnTo>
                    <a:pt x="245" y="10"/>
                  </a:lnTo>
                  <a:lnTo>
                    <a:pt x="274" y="9"/>
                  </a:lnTo>
                  <a:lnTo>
                    <a:pt x="302" y="7"/>
                  </a:lnTo>
                  <a:lnTo>
                    <a:pt x="324" y="3"/>
                  </a:lnTo>
                  <a:lnTo>
                    <a:pt x="342" y="0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  <p:sp>
          <p:nvSpPr>
            <p:cNvPr id="79" name="Freeform 45">
              <a:extLst>
                <a:ext uri="{FF2B5EF4-FFF2-40B4-BE49-F238E27FC236}">
                  <a16:creationId xmlns="" xmlns:a16="http://schemas.microsoft.com/office/drawing/2014/main" id="{C4529203-054F-4401-AC90-401DAF91E1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41671" y="2252358"/>
              <a:ext cx="1951038" cy="3489266"/>
            </a:xfrm>
            <a:custGeom>
              <a:avLst/>
              <a:gdLst>
                <a:gd name="T0" fmla="*/ 391 w 1229"/>
                <a:gd name="T1" fmla="*/ 1534 h 2283"/>
                <a:gd name="T2" fmla="*/ 371 w 1229"/>
                <a:gd name="T3" fmla="*/ 1636 h 2283"/>
                <a:gd name="T4" fmla="*/ 353 w 1229"/>
                <a:gd name="T5" fmla="*/ 1749 h 2283"/>
                <a:gd name="T6" fmla="*/ 416 w 1229"/>
                <a:gd name="T7" fmla="*/ 1823 h 2283"/>
                <a:gd name="T8" fmla="*/ 511 w 1229"/>
                <a:gd name="T9" fmla="*/ 1894 h 2283"/>
                <a:gd name="T10" fmla="*/ 586 w 1229"/>
                <a:gd name="T11" fmla="*/ 1992 h 2283"/>
                <a:gd name="T12" fmla="*/ 596 w 1229"/>
                <a:gd name="T13" fmla="*/ 2154 h 2283"/>
                <a:gd name="T14" fmla="*/ 535 w 1229"/>
                <a:gd name="T15" fmla="*/ 2283 h 2283"/>
                <a:gd name="T16" fmla="*/ 536 w 1229"/>
                <a:gd name="T17" fmla="*/ 2091 h 2283"/>
                <a:gd name="T18" fmla="*/ 480 w 1229"/>
                <a:gd name="T19" fmla="*/ 1969 h 2283"/>
                <a:gd name="T20" fmla="*/ 369 w 1229"/>
                <a:gd name="T21" fmla="*/ 1874 h 2283"/>
                <a:gd name="T22" fmla="*/ 269 w 1229"/>
                <a:gd name="T23" fmla="*/ 1763 h 2283"/>
                <a:gd name="T24" fmla="*/ 260 w 1229"/>
                <a:gd name="T25" fmla="*/ 1627 h 2283"/>
                <a:gd name="T26" fmla="*/ 351 w 1229"/>
                <a:gd name="T27" fmla="*/ 1516 h 2283"/>
                <a:gd name="T28" fmla="*/ 276 w 1229"/>
                <a:gd name="T29" fmla="*/ 518 h 2283"/>
                <a:gd name="T30" fmla="*/ 255 w 1229"/>
                <a:gd name="T31" fmla="*/ 541 h 2283"/>
                <a:gd name="T32" fmla="*/ 156 w 1229"/>
                <a:gd name="T33" fmla="*/ 660 h 2283"/>
                <a:gd name="T34" fmla="*/ 207 w 1229"/>
                <a:gd name="T35" fmla="*/ 787 h 2283"/>
                <a:gd name="T36" fmla="*/ 362 w 1229"/>
                <a:gd name="T37" fmla="*/ 876 h 2283"/>
                <a:gd name="T38" fmla="*/ 540 w 1229"/>
                <a:gd name="T39" fmla="*/ 941 h 2283"/>
                <a:gd name="T40" fmla="*/ 691 w 1229"/>
                <a:gd name="T41" fmla="*/ 1034 h 2283"/>
                <a:gd name="T42" fmla="*/ 760 w 1229"/>
                <a:gd name="T43" fmla="*/ 1185 h 2283"/>
                <a:gd name="T44" fmla="*/ 715 w 1229"/>
                <a:gd name="T45" fmla="*/ 1332 h 2283"/>
                <a:gd name="T46" fmla="*/ 627 w 1229"/>
                <a:gd name="T47" fmla="*/ 1440 h 2283"/>
                <a:gd name="T48" fmla="*/ 567 w 1229"/>
                <a:gd name="T49" fmla="*/ 1460 h 2283"/>
                <a:gd name="T50" fmla="*/ 582 w 1229"/>
                <a:gd name="T51" fmla="*/ 1354 h 2283"/>
                <a:gd name="T52" fmla="*/ 651 w 1229"/>
                <a:gd name="T53" fmla="*/ 1223 h 2283"/>
                <a:gd name="T54" fmla="*/ 596 w 1229"/>
                <a:gd name="T55" fmla="*/ 1092 h 2283"/>
                <a:gd name="T56" fmla="*/ 433 w 1229"/>
                <a:gd name="T57" fmla="*/ 1007 h 2283"/>
                <a:gd name="T58" fmla="*/ 273 w 1229"/>
                <a:gd name="T59" fmla="*/ 940 h 2283"/>
                <a:gd name="T60" fmla="*/ 111 w 1229"/>
                <a:gd name="T61" fmla="*/ 841 h 2283"/>
                <a:gd name="T62" fmla="*/ 11 w 1229"/>
                <a:gd name="T63" fmla="*/ 718 h 2283"/>
                <a:gd name="T64" fmla="*/ 26 w 1229"/>
                <a:gd name="T65" fmla="*/ 571 h 2283"/>
                <a:gd name="T66" fmla="*/ 864 w 1229"/>
                <a:gd name="T67" fmla="*/ 1 h 2283"/>
                <a:gd name="T68" fmla="*/ 1056 w 1229"/>
                <a:gd name="T69" fmla="*/ 31 h 2283"/>
                <a:gd name="T70" fmla="*/ 1206 w 1229"/>
                <a:gd name="T71" fmla="*/ 101 h 2283"/>
                <a:gd name="T72" fmla="*/ 1215 w 1229"/>
                <a:gd name="T73" fmla="*/ 218 h 2283"/>
                <a:gd name="T74" fmla="*/ 1135 w 1229"/>
                <a:gd name="T75" fmla="*/ 311 h 2283"/>
                <a:gd name="T76" fmla="*/ 1046 w 1229"/>
                <a:gd name="T77" fmla="*/ 369 h 2283"/>
                <a:gd name="T78" fmla="*/ 902 w 1229"/>
                <a:gd name="T79" fmla="*/ 432 h 2283"/>
                <a:gd name="T80" fmla="*/ 735 w 1229"/>
                <a:gd name="T81" fmla="*/ 396 h 2283"/>
                <a:gd name="T82" fmla="*/ 624 w 1229"/>
                <a:gd name="T83" fmla="*/ 360 h 2283"/>
                <a:gd name="T84" fmla="*/ 816 w 1229"/>
                <a:gd name="T85" fmla="*/ 340 h 2283"/>
                <a:gd name="T86" fmla="*/ 1020 w 1229"/>
                <a:gd name="T87" fmla="*/ 280 h 2283"/>
                <a:gd name="T88" fmla="*/ 1126 w 1229"/>
                <a:gd name="T89" fmla="*/ 192 h 2283"/>
                <a:gd name="T90" fmla="*/ 1107 w 1229"/>
                <a:gd name="T91" fmla="*/ 127 h 2283"/>
                <a:gd name="T92" fmla="*/ 1004 w 1229"/>
                <a:gd name="T93" fmla="*/ 114 h 2283"/>
                <a:gd name="T94" fmla="*/ 891 w 1229"/>
                <a:gd name="T95" fmla="*/ 131 h 2283"/>
                <a:gd name="T96" fmla="*/ 778 w 1229"/>
                <a:gd name="T97" fmla="*/ 174 h 2283"/>
                <a:gd name="T98" fmla="*/ 655 w 1229"/>
                <a:gd name="T99" fmla="*/ 165 h 2283"/>
                <a:gd name="T100" fmla="*/ 633 w 1229"/>
                <a:gd name="T101" fmla="*/ 98 h 2283"/>
                <a:gd name="T102" fmla="*/ 738 w 1229"/>
                <a:gd name="T103" fmla="*/ 11 h 2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29" h="2283">
                  <a:moveTo>
                    <a:pt x="351" y="1516"/>
                  </a:moveTo>
                  <a:lnTo>
                    <a:pt x="367" y="1521"/>
                  </a:lnTo>
                  <a:lnTo>
                    <a:pt x="382" y="1527"/>
                  </a:lnTo>
                  <a:lnTo>
                    <a:pt x="391" y="1534"/>
                  </a:lnTo>
                  <a:lnTo>
                    <a:pt x="396" y="1551"/>
                  </a:lnTo>
                  <a:lnTo>
                    <a:pt x="396" y="1572"/>
                  </a:lnTo>
                  <a:lnTo>
                    <a:pt x="395" y="1600"/>
                  </a:lnTo>
                  <a:lnTo>
                    <a:pt x="371" y="1636"/>
                  </a:lnTo>
                  <a:lnTo>
                    <a:pt x="356" y="1669"/>
                  </a:lnTo>
                  <a:lnTo>
                    <a:pt x="349" y="1698"/>
                  </a:lnTo>
                  <a:lnTo>
                    <a:pt x="347" y="1725"/>
                  </a:lnTo>
                  <a:lnTo>
                    <a:pt x="353" y="1749"/>
                  </a:lnTo>
                  <a:lnTo>
                    <a:pt x="364" y="1769"/>
                  </a:lnTo>
                  <a:lnTo>
                    <a:pt x="378" y="1789"/>
                  </a:lnTo>
                  <a:lnTo>
                    <a:pt x="396" y="1807"/>
                  </a:lnTo>
                  <a:lnTo>
                    <a:pt x="416" y="1823"/>
                  </a:lnTo>
                  <a:lnTo>
                    <a:pt x="440" y="1841"/>
                  </a:lnTo>
                  <a:lnTo>
                    <a:pt x="464" y="1858"/>
                  </a:lnTo>
                  <a:lnTo>
                    <a:pt x="487" y="1876"/>
                  </a:lnTo>
                  <a:lnTo>
                    <a:pt x="511" y="1894"/>
                  </a:lnTo>
                  <a:lnTo>
                    <a:pt x="535" y="1914"/>
                  </a:lnTo>
                  <a:lnTo>
                    <a:pt x="555" y="1934"/>
                  </a:lnTo>
                  <a:lnTo>
                    <a:pt x="571" y="1960"/>
                  </a:lnTo>
                  <a:lnTo>
                    <a:pt x="586" y="1992"/>
                  </a:lnTo>
                  <a:lnTo>
                    <a:pt x="596" y="2031"/>
                  </a:lnTo>
                  <a:lnTo>
                    <a:pt x="602" y="2071"/>
                  </a:lnTo>
                  <a:lnTo>
                    <a:pt x="602" y="2112"/>
                  </a:lnTo>
                  <a:lnTo>
                    <a:pt x="596" y="2154"/>
                  </a:lnTo>
                  <a:lnTo>
                    <a:pt x="587" y="2194"/>
                  </a:lnTo>
                  <a:lnTo>
                    <a:pt x="575" y="2231"/>
                  </a:lnTo>
                  <a:lnTo>
                    <a:pt x="556" y="2260"/>
                  </a:lnTo>
                  <a:lnTo>
                    <a:pt x="535" y="2283"/>
                  </a:lnTo>
                  <a:lnTo>
                    <a:pt x="536" y="2231"/>
                  </a:lnTo>
                  <a:lnTo>
                    <a:pt x="538" y="2180"/>
                  </a:lnTo>
                  <a:lnTo>
                    <a:pt x="540" y="2134"/>
                  </a:lnTo>
                  <a:lnTo>
                    <a:pt x="536" y="2091"/>
                  </a:lnTo>
                  <a:lnTo>
                    <a:pt x="529" y="2049"/>
                  </a:lnTo>
                  <a:lnTo>
                    <a:pt x="515" y="2011"/>
                  </a:lnTo>
                  <a:lnTo>
                    <a:pt x="500" y="1991"/>
                  </a:lnTo>
                  <a:lnTo>
                    <a:pt x="480" y="1969"/>
                  </a:lnTo>
                  <a:lnTo>
                    <a:pt x="456" y="1947"/>
                  </a:lnTo>
                  <a:lnTo>
                    <a:pt x="429" y="1923"/>
                  </a:lnTo>
                  <a:lnTo>
                    <a:pt x="400" y="1900"/>
                  </a:lnTo>
                  <a:lnTo>
                    <a:pt x="369" y="1874"/>
                  </a:lnTo>
                  <a:lnTo>
                    <a:pt x="340" y="1849"/>
                  </a:lnTo>
                  <a:lnTo>
                    <a:pt x="313" y="1821"/>
                  </a:lnTo>
                  <a:lnTo>
                    <a:pt x="289" y="1794"/>
                  </a:lnTo>
                  <a:lnTo>
                    <a:pt x="269" y="1763"/>
                  </a:lnTo>
                  <a:lnTo>
                    <a:pt x="255" y="1732"/>
                  </a:lnTo>
                  <a:lnTo>
                    <a:pt x="247" y="1700"/>
                  </a:lnTo>
                  <a:lnTo>
                    <a:pt x="249" y="1663"/>
                  </a:lnTo>
                  <a:lnTo>
                    <a:pt x="260" y="1627"/>
                  </a:lnTo>
                  <a:lnTo>
                    <a:pt x="284" y="1587"/>
                  </a:lnTo>
                  <a:lnTo>
                    <a:pt x="304" y="1561"/>
                  </a:lnTo>
                  <a:lnTo>
                    <a:pt x="327" y="1538"/>
                  </a:lnTo>
                  <a:lnTo>
                    <a:pt x="351" y="1516"/>
                  </a:lnTo>
                  <a:close/>
                  <a:moveTo>
                    <a:pt x="95" y="491"/>
                  </a:moveTo>
                  <a:lnTo>
                    <a:pt x="264" y="516"/>
                  </a:lnTo>
                  <a:lnTo>
                    <a:pt x="267" y="518"/>
                  </a:lnTo>
                  <a:lnTo>
                    <a:pt x="276" y="518"/>
                  </a:lnTo>
                  <a:lnTo>
                    <a:pt x="289" y="516"/>
                  </a:lnTo>
                  <a:lnTo>
                    <a:pt x="298" y="516"/>
                  </a:lnTo>
                  <a:lnTo>
                    <a:pt x="304" y="520"/>
                  </a:lnTo>
                  <a:lnTo>
                    <a:pt x="255" y="541"/>
                  </a:lnTo>
                  <a:lnTo>
                    <a:pt x="216" y="569"/>
                  </a:lnTo>
                  <a:lnTo>
                    <a:pt x="187" y="596"/>
                  </a:lnTo>
                  <a:lnTo>
                    <a:pt x="167" y="627"/>
                  </a:lnTo>
                  <a:lnTo>
                    <a:pt x="156" y="660"/>
                  </a:lnTo>
                  <a:lnTo>
                    <a:pt x="155" y="692"/>
                  </a:lnTo>
                  <a:lnTo>
                    <a:pt x="162" y="723"/>
                  </a:lnTo>
                  <a:lnTo>
                    <a:pt x="180" y="756"/>
                  </a:lnTo>
                  <a:lnTo>
                    <a:pt x="207" y="787"/>
                  </a:lnTo>
                  <a:lnTo>
                    <a:pt x="242" y="814"/>
                  </a:lnTo>
                  <a:lnTo>
                    <a:pt x="278" y="838"/>
                  </a:lnTo>
                  <a:lnTo>
                    <a:pt x="320" y="858"/>
                  </a:lnTo>
                  <a:lnTo>
                    <a:pt x="362" y="876"/>
                  </a:lnTo>
                  <a:lnTo>
                    <a:pt x="406" y="892"/>
                  </a:lnTo>
                  <a:lnTo>
                    <a:pt x="451" y="909"/>
                  </a:lnTo>
                  <a:lnTo>
                    <a:pt x="496" y="925"/>
                  </a:lnTo>
                  <a:lnTo>
                    <a:pt x="540" y="941"/>
                  </a:lnTo>
                  <a:lnTo>
                    <a:pt x="582" y="960"/>
                  </a:lnTo>
                  <a:lnTo>
                    <a:pt x="622" y="981"/>
                  </a:lnTo>
                  <a:lnTo>
                    <a:pt x="658" y="1005"/>
                  </a:lnTo>
                  <a:lnTo>
                    <a:pt x="691" y="1034"/>
                  </a:lnTo>
                  <a:lnTo>
                    <a:pt x="720" y="1069"/>
                  </a:lnTo>
                  <a:lnTo>
                    <a:pt x="744" y="1107"/>
                  </a:lnTo>
                  <a:lnTo>
                    <a:pt x="756" y="1145"/>
                  </a:lnTo>
                  <a:lnTo>
                    <a:pt x="760" y="1185"/>
                  </a:lnTo>
                  <a:lnTo>
                    <a:pt x="758" y="1223"/>
                  </a:lnTo>
                  <a:lnTo>
                    <a:pt x="749" y="1261"/>
                  </a:lnTo>
                  <a:lnTo>
                    <a:pt x="735" y="1298"/>
                  </a:lnTo>
                  <a:lnTo>
                    <a:pt x="715" y="1332"/>
                  </a:lnTo>
                  <a:lnTo>
                    <a:pt x="695" y="1365"/>
                  </a:lnTo>
                  <a:lnTo>
                    <a:pt x="671" y="1394"/>
                  </a:lnTo>
                  <a:lnTo>
                    <a:pt x="649" y="1418"/>
                  </a:lnTo>
                  <a:lnTo>
                    <a:pt x="627" y="1440"/>
                  </a:lnTo>
                  <a:lnTo>
                    <a:pt x="607" y="1454"/>
                  </a:lnTo>
                  <a:lnTo>
                    <a:pt x="591" y="1463"/>
                  </a:lnTo>
                  <a:lnTo>
                    <a:pt x="578" y="1467"/>
                  </a:lnTo>
                  <a:lnTo>
                    <a:pt x="567" y="1460"/>
                  </a:lnTo>
                  <a:lnTo>
                    <a:pt x="555" y="1451"/>
                  </a:lnTo>
                  <a:lnTo>
                    <a:pt x="544" y="1443"/>
                  </a:lnTo>
                  <a:lnTo>
                    <a:pt x="547" y="1383"/>
                  </a:lnTo>
                  <a:lnTo>
                    <a:pt x="582" y="1354"/>
                  </a:lnTo>
                  <a:lnTo>
                    <a:pt x="611" y="1323"/>
                  </a:lnTo>
                  <a:lnTo>
                    <a:pt x="633" y="1291"/>
                  </a:lnTo>
                  <a:lnTo>
                    <a:pt x="646" y="1258"/>
                  </a:lnTo>
                  <a:lnTo>
                    <a:pt x="651" y="1223"/>
                  </a:lnTo>
                  <a:lnTo>
                    <a:pt x="649" y="1189"/>
                  </a:lnTo>
                  <a:lnTo>
                    <a:pt x="640" y="1154"/>
                  </a:lnTo>
                  <a:lnTo>
                    <a:pt x="622" y="1121"/>
                  </a:lnTo>
                  <a:lnTo>
                    <a:pt x="596" y="1092"/>
                  </a:lnTo>
                  <a:lnTo>
                    <a:pt x="562" y="1063"/>
                  </a:lnTo>
                  <a:lnTo>
                    <a:pt x="518" y="1040"/>
                  </a:lnTo>
                  <a:lnTo>
                    <a:pt x="467" y="1020"/>
                  </a:lnTo>
                  <a:lnTo>
                    <a:pt x="433" y="1007"/>
                  </a:lnTo>
                  <a:lnTo>
                    <a:pt x="396" y="994"/>
                  </a:lnTo>
                  <a:lnTo>
                    <a:pt x="356" y="978"/>
                  </a:lnTo>
                  <a:lnTo>
                    <a:pt x="315" y="960"/>
                  </a:lnTo>
                  <a:lnTo>
                    <a:pt x="273" y="940"/>
                  </a:lnTo>
                  <a:lnTo>
                    <a:pt x="229" y="918"/>
                  </a:lnTo>
                  <a:lnTo>
                    <a:pt x="187" y="894"/>
                  </a:lnTo>
                  <a:lnTo>
                    <a:pt x="149" y="869"/>
                  </a:lnTo>
                  <a:lnTo>
                    <a:pt x="111" y="841"/>
                  </a:lnTo>
                  <a:lnTo>
                    <a:pt x="78" y="812"/>
                  </a:lnTo>
                  <a:lnTo>
                    <a:pt x="51" y="783"/>
                  </a:lnTo>
                  <a:lnTo>
                    <a:pt x="27" y="751"/>
                  </a:lnTo>
                  <a:lnTo>
                    <a:pt x="11" y="718"/>
                  </a:lnTo>
                  <a:lnTo>
                    <a:pt x="2" y="683"/>
                  </a:lnTo>
                  <a:lnTo>
                    <a:pt x="0" y="647"/>
                  </a:lnTo>
                  <a:lnTo>
                    <a:pt x="7" y="609"/>
                  </a:lnTo>
                  <a:lnTo>
                    <a:pt x="26" y="571"/>
                  </a:lnTo>
                  <a:lnTo>
                    <a:pt x="55" y="532"/>
                  </a:lnTo>
                  <a:lnTo>
                    <a:pt x="95" y="491"/>
                  </a:lnTo>
                  <a:close/>
                  <a:moveTo>
                    <a:pt x="822" y="0"/>
                  </a:moveTo>
                  <a:lnTo>
                    <a:pt x="864" y="1"/>
                  </a:lnTo>
                  <a:lnTo>
                    <a:pt x="909" y="5"/>
                  </a:lnTo>
                  <a:lnTo>
                    <a:pt x="958" y="11"/>
                  </a:lnTo>
                  <a:lnTo>
                    <a:pt x="1007" y="18"/>
                  </a:lnTo>
                  <a:lnTo>
                    <a:pt x="1056" y="31"/>
                  </a:lnTo>
                  <a:lnTo>
                    <a:pt x="1102" y="43"/>
                  </a:lnTo>
                  <a:lnTo>
                    <a:pt x="1144" y="60"/>
                  </a:lnTo>
                  <a:lnTo>
                    <a:pt x="1178" y="80"/>
                  </a:lnTo>
                  <a:lnTo>
                    <a:pt x="1206" y="101"/>
                  </a:lnTo>
                  <a:lnTo>
                    <a:pt x="1224" y="127"/>
                  </a:lnTo>
                  <a:lnTo>
                    <a:pt x="1229" y="158"/>
                  </a:lnTo>
                  <a:lnTo>
                    <a:pt x="1226" y="189"/>
                  </a:lnTo>
                  <a:lnTo>
                    <a:pt x="1215" y="218"/>
                  </a:lnTo>
                  <a:lnTo>
                    <a:pt x="1198" y="245"/>
                  </a:lnTo>
                  <a:lnTo>
                    <a:pt x="1176" y="271"/>
                  </a:lnTo>
                  <a:lnTo>
                    <a:pt x="1156" y="292"/>
                  </a:lnTo>
                  <a:lnTo>
                    <a:pt x="1135" y="311"/>
                  </a:lnTo>
                  <a:lnTo>
                    <a:pt x="1118" y="325"/>
                  </a:lnTo>
                  <a:lnTo>
                    <a:pt x="1100" y="336"/>
                  </a:lnTo>
                  <a:lnTo>
                    <a:pt x="1076" y="351"/>
                  </a:lnTo>
                  <a:lnTo>
                    <a:pt x="1046" y="369"/>
                  </a:lnTo>
                  <a:lnTo>
                    <a:pt x="1011" y="385"/>
                  </a:lnTo>
                  <a:lnTo>
                    <a:pt x="975" y="403"/>
                  </a:lnTo>
                  <a:lnTo>
                    <a:pt x="936" y="420"/>
                  </a:lnTo>
                  <a:lnTo>
                    <a:pt x="902" y="432"/>
                  </a:lnTo>
                  <a:lnTo>
                    <a:pt x="867" y="443"/>
                  </a:lnTo>
                  <a:lnTo>
                    <a:pt x="838" y="447"/>
                  </a:lnTo>
                  <a:lnTo>
                    <a:pt x="787" y="421"/>
                  </a:lnTo>
                  <a:lnTo>
                    <a:pt x="735" y="396"/>
                  </a:lnTo>
                  <a:lnTo>
                    <a:pt x="711" y="387"/>
                  </a:lnTo>
                  <a:lnTo>
                    <a:pt x="678" y="378"/>
                  </a:lnTo>
                  <a:lnTo>
                    <a:pt x="647" y="369"/>
                  </a:lnTo>
                  <a:lnTo>
                    <a:pt x="624" y="360"/>
                  </a:lnTo>
                  <a:lnTo>
                    <a:pt x="664" y="358"/>
                  </a:lnTo>
                  <a:lnTo>
                    <a:pt x="711" y="354"/>
                  </a:lnTo>
                  <a:lnTo>
                    <a:pt x="762" y="349"/>
                  </a:lnTo>
                  <a:lnTo>
                    <a:pt x="816" y="340"/>
                  </a:lnTo>
                  <a:lnTo>
                    <a:pt x="871" y="327"/>
                  </a:lnTo>
                  <a:lnTo>
                    <a:pt x="924" y="314"/>
                  </a:lnTo>
                  <a:lnTo>
                    <a:pt x="975" y="298"/>
                  </a:lnTo>
                  <a:lnTo>
                    <a:pt x="1020" y="280"/>
                  </a:lnTo>
                  <a:lnTo>
                    <a:pt x="1060" y="260"/>
                  </a:lnTo>
                  <a:lnTo>
                    <a:pt x="1091" y="238"/>
                  </a:lnTo>
                  <a:lnTo>
                    <a:pt x="1111" y="214"/>
                  </a:lnTo>
                  <a:lnTo>
                    <a:pt x="1126" y="192"/>
                  </a:lnTo>
                  <a:lnTo>
                    <a:pt x="1131" y="172"/>
                  </a:lnTo>
                  <a:lnTo>
                    <a:pt x="1129" y="154"/>
                  </a:lnTo>
                  <a:lnTo>
                    <a:pt x="1120" y="138"/>
                  </a:lnTo>
                  <a:lnTo>
                    <a:pt x="1107" y="127"/>
                  </a:lnTo>
                  <a:lnTo>
                    <a:pt x="1089" y="120"/>
                  </a:lnTo>
                  <a:lnTo>
                    <a:pt x="1066" y="114"/>
                  </a:lnTo>
                  <a:lnTo>
                    <a:pt x="1036" y="112"/>
                  </a:lnTo>
                  <a:lnTo>
                    <a:pt x="1004" y="114"/>
                  </a:lnTo>
                  <a:lnTo>
                    <a:pt x="969" y="116"/>
                  </a:lnTo>
                  <a:lnTo>
                    <a:pt x="938" y="120"/>
                  </a:lnTo>
                  <a:lnTo>
                    <a:pt x="911" y="125"/>
                  </a:lnTo>
                  <a:lnTo>
                    <a:pt x="891" y="131"/>
                  </a:lnTo>
                  <a:lnTo>
                    <a:pt x="878" y="134"/>
                  </a:lnTo>
                  <a:lnTo>
                    <a:pt x="847" y="154"/>
                  </a:lnTo>
                  <a:lnTo>
                    <a:pt x="813" y="167"/>
                  </a:lnTo>
                  <a:lnTo>
                    <a:pt x="778" y="174"/>
                  </a:lnTo>
                  <a:lnTo>
                    <a:pt x="742" y="178"/>
                  </a:lnTo>
                  <a:lnTo>
                    <a:pt x="709" y="178"/>
                  </a:lnTo>
                  <a:lnTo>
                    <a:pt x="680" y="172"/>
                  </a:lnTo>
                  <a:lnTo>
                    <a:pt x="655" y="165"/>
                  </a:lnTo>
                  <a:lnTo>
                    <a:pt x="636" y="152"/>
                  </a:lnTo>
                  <a:lnTo>
                    <a:pt x="627" y="140"/>
                  </a:lnTo>
                  <a:lnTo>
                    <a:pt x="626" y="120"/>
                  </a:lnTo>
                  <a:lnTo>
                    <a:pt x="633" y="98"/>
                  </a:lnTo>
                  <a:lnTo>
                    <a:pt x="647" y="74"/>
                  </a:lnTo>
                  <a:lnTo>
                    <a:pt x="669" y="51"/>
                  </a:lnTo>
                  <a:lnTo>
                    <a:pt x="700" y="29"/>
                  </a:lnTo>
                  <a:lnTo>
                    <a:pt x="738" y="11"/>
                  </a:lnTo>
                  <a:lnTo>
                    <a:pt x="758" y="5"/>
                  </a:lnTo>
                  <a:lnTo>
                    <a:pt x="786" y="1"/>
                  </a:lnTo>
                  <a:lnTo>
                    <a:pt x="82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  <p:sp>
          <p:nvSpPr>
            <p:cNvPr id="80" name="Freeform 18">
              <a:extLst>
                <a:ext uri="{FF2B5EF4-FFF2-40B4-BE49-F238E27FC236}">
                  <a16:creationId xmlns="" xmlns:a16="http://schemas.microsoft.com/office/drawing/2014/main" id="{A6860916-421B-4AE9-ACED-BEBBA7F59E7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062550" y="1142826"/>
              <a:ext cx="2363788" cy="985838"/>
            </a:xfrm>
            <a:custGeom>
              <a:avLst/>
              <a:gdLst>
                <a:gd name="T0" fmla="*/ 548 w 1489"/>
                <a:gd name="T1" fmla="*/ 1 h 621"/>
                <a:gd name="T2" fmla="*/ 640 w 1489"/>
                <a:gd name="T3" fmla="*/ 16 h 621"/>
                <a:gd name="T4" fmla="*/ 722 w 1489"/>
                <a:gd name="T5" fmla="*/ 51 h 621"/>
                <a:gd name="T6" fmla="*/ 786 w 1489"/>
                <a:gd name="T7" fmla="*/ 80 h 621"/>
                <a:gd name="T8" fmla="*/ 842 w 1489"/>
                <a:gd name="T9" fmla="*/ 101 h 621"/>
                <a:gd name="T10" fmla="*/ 900 w 1489"/>
                <a:gd name="T11" fmla="*/ 123 h 621"/>
                <a:gd name="T12" fmla="*/ 973 w 1489"/>
                <a:gd name="T13" fmla="*/ 151 h 621"/>
                <a:gd name="T14" fmla="*/ 1064 w 1489"/>
                <a:gd name="T15" fmla="*/ 180 h 621"/>
                <a:gd name="T16" fmla="*/ 1171 w 1489"/>
                <a:gd name="T17" fmla="*/ 192 h 621"/>
                <a:gd name="T18" fmla="*/ 1286 w 1489"/>
                <a:gd name="T19" fmla="*/ 192 h 621"/>
                <a:gd name="T20" fmla="*/ 1389 w 1489"/>
                <a:gd name="T21" fmla="*/ 181 h 621"/>
                <a:gd name="T22" fmla="*/ 1464 w 1489"/>
                <a:gd name="T23" fmla="*/ 167 h 621"/>
                <a:gd name="T24" fmla="*/ 1486 w 1489"/>
                <a:gd name="T25" fmla="*/ 174 h 621"/>
                <a:gd name="T26" fmla="*/ 1489 w 1489"/>
                <a:gd name="T27" fmla="*/ 192 h 621"/>
                <a:gd name="T28" fmla="*/ 1469 w 1489"/>
                <a:gd name="T29" fmla="*/ 227 h 621"/>
                <a:gd name="T30" fmla="*/ 1433 w 1489"/>
                <a:gd name="T31" fmla="*/ 272 h 621"/>
                <a:gd name="T32" fmla="*/ 1377 w 1489"/>
                <a:gd name="T33" fmla="*/ 311 h 621"/>
                <a:gd name="T34" fmla="*/ 1293 w 1489"/>
                <a:gd name="T35" fmla="*/ 341 h 621"/>
                <a:gd name="T36" fmla="*/ 1177 w 1489"/>
                <a:gd name="T37" fmla="*/ 360 h 621"/>
                <a:gd name="T38" fmla="*/ 1171 w 1489"/>
                <a:gd name="T39" fmla="*/ 387 h 621"/>
                <a:gd name="T40" fmla="*/ 1155 w 1489"/>
                <a:gd name="T41" fmla="*/ 409 h 621"/>
                <a:gd name="T42" fmla="*/ 1122 w 1489"/>
                <a:gd name="T43" fmla="*/ 423 h 621"/>
                <a:gd name="T44" fmla="*/ 1069 w 1489"/>
                <a:gd name="T45" fmla="*/ 429 h 621"/>
                <a:gd name="T46" fmla="*/ 993 w 1489"/>
                <a:gd name="T47" fmla="*/ 418 h 621"/>
                <a:gd name="T48" fmla="*/ 944 w 1489"/>
                <a:gd name="T49" fmla="*/ 414 h 621"/>
                <a:gd name="T50" fmla="*/ 944 w 1489"/>
                <a:gd name="T51" fmla="*/ 431 h 621"/>
                <a:gd name="T52" fmla="*/ 942 w 1489"/>
                <a:gd name="T53" fmla="*/ 449 h 621"/>
                <a:gd name="T54" fmla="*/ 933 w 1489"/>
                <a:gd name="T55" fmla="*/ 465 h 621"/>
                <a:gd name="T56" fmla="*/ 909 w 1489"/>
                <a:gd name="T57" fmla="*/ 480 h 621"/>
                <a:gd name="T58" fmla="*/ 864 w 1489"/>
                <a:gd name="T59" fmla="*/ 485 h 621"/>
                <a:gd name="T60" fmla="*/ 795 w 1489"/>
                <a:gd name="T61" fmla="*/ 480 h 621"/>
                <a:gd name="T62" fmla="*/ 733 w 1489"/>
                <a:gd name="T63" fmla="*/ 505 h 621"/>
                <a:gd name="T64" fmla="*/ 697 w 1489"/>
                <a:gd name="T65" fmla="*/ 545 h 621"/>
                <a:gd name="T66" fmla="*/ 655 w 1489"/>
                <a:gd name="T67" fmla="*/ 560 h 621"/>
                <a:gd name="T68" fmla="*/ 611 w 1489"/>
                <a:gd name="T69" fmla="*/ 556 h 621"/>
                <a:gd name="T70" fmla="*/ 569 w 1489"/>
                <a:gd name="T71" fmla="*/ 545 h 621"/>
                <a:gd name="T72" fmla="*/ 533 w 1489"/>
                <a:gd name="T73" fmla="*/ 536 h 621"/>
                <a:gd name="T74" fmla="*/ 499 w 1489"/>
                <a:gd name="T75" fmla="*/ 565 h 621"/>
                <a:gd name="T76" fmla="*/ 455 w 1489"/>
                <a:gd name="T77" fmla="*/ 596 h 621"/>
                <a:gd name="T78" fmla="*/ 402 w 1489"/>
                <a:gd name="T79" fmla="*/ 603 h 621"/>
                <a:gd name="T80" fmla="*/ 348 w 1489"/>
                <a:gd name="T81" fmla="*/ 592 h 621"/>
                <a:gd name="T82" fmla="*/ 297 w 1489"/>
                <a:gd name="T83" fmla="*/ 576 h 621"/>
                <a:gd name="T84" fmla="*/ 257 w 1489"/>
                <a:gd name="T85" fmla="*/ 563 h 621"/>
                <a:gd name="T86" fmla="*/ 199 w 1489"/>
                <a:gd name="T87" fmla="*/ 612 h 621"/>
                <a:gd name="T88" fmla="*/ 137 w 1489"/>
                <a:gd name="T89" fmla="*/ 621 h 621"/>
                <a:gd name="T90" fmla="*/ 71 w 1489"/>
                <a:gd name="T91" fmla="*/ 605 h 621"/>
                <a:gd name="T92" fmla="*/ 0 w 1489"/>
                <a:gd name="T93" fmla="*/ 576 h 621"/>
                <a:gd name="T94" fmla="*/ 42 w 1489"/>
                <a:gd name="T95" fmla="*/ 269 h 621"/>
                <a:gd name="T96" fmla="*/ 106 w 1489"/>
                <a:gd name="T97" fmla="*/ 238 h 621"/>
                <a:gd name="T98" fmla="*/ 159 w 1489"/>
                <a:gd name="T99" fmla="*/ 191 h 621"/>
                <a:gd name="T100" fmla="*/ 208 w 1489"/>
                <a:gd name="T101" fmla="*/ 132 h 621"/>
                <a:gd name="T102" fmla="*/ 262 w 1489"/>
                <a:gd name="T103" fmla="*/ 76 h 621"/>
                <a:gd name="T104" fmla="*/ 333 w 1489"/>
                <a:gd name="T105" fmla="*/ 31 h 621"/>
                <a:gd name="T106" fmla="*/ 411 w 1489"/>
                <a:gd name="T107" fmla="*/ 7 h 621"/>
                <a:gd name="T108" fmla="*/ 499 w 1489"/>
                <a:gd name="T109" fmla="*/ 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89" h="621">
                  <a:moveTo>
                    <a:pt x="499" y="0"/>
                  </a:moveTo>
                  <a:lnTo>
                    <a:pt x="548" y="1"/>
                  </a:lnTo>
                  <a:lnTo>
                    <a:pt x="595" y="7"/>
                  </a:lnTo>
                  <a:lnTo>
                    <a:pt x="640" y="16"/>
                  </a:lnTo>
                  <a:lnTo>
                    <a:pt x="682" y="32"/>
                  </a:lnTo>
                  <a:lnTo>
                    <a:pt x="722" y="51"/>
                  </a:lnTo>
                  <a:lnTo>
                    <a:pt x="757" y="67"/>
                  </a:lnTo>
                  <a:lnTo>
                    <a:pt x="786" y="80"/>
                  </a:lnTo>
                  <a:lnTo>
                    <a:pt x="815" y="91"/>
                  </a:lnTo>
                  <a:lnTo>
                    <a:pt x="842" y="101"/>
                  </a:lnTo>
                  <a:lnTo>
                    <a:pt x="869" y="112"/>
                  </a:lnTo>
                  <a:lnTo>
                    <a:pt x="900" y="123"/>
                  </a:lnTo>
                  <a:lnTo>
                    <a:pt x="933" y="136"/>
                  </a:lnTo>
                  <a:lnTo>
                    <a:pt x="973" y="151"/>
                  </a:lnTo>
                  <a:lnTo>
                    <a:pt x="1020" y="167"/>
                  </a:lnTo>
                  <a:lnTo>
                    <a:pt x="1064" y="180"/>
                  </a:lnTo>
                  <a:lnTo>
                    <a:pt x="1115" y="189"/>
                  </a:lnTo>
                  <a:lnTo>
                    <a:pt x="1171" y="192"/>
                  </a:lnTo>
                  <a:lnTo>
                    <a:pt x="1228" y="194"/>
                  </a:lnTo>
                  <a:lnTo>
                    <a:pt x="1286" y="192"/>
                  </a:lnTo>
                  <a:lnTo>
                    <a:pt x="1340" y="189"/>
                  </a:lnTo>
                  <a:lnTo>
                    <a:pt x="1389" y="181"/>
                  </a:lnTo>
                  <a:lnTo>
                    <a:pt x="1431" y="174"/>
                  </a:lnTo>
                  <a:lnTo>
                    <a:pt x="1464" y="167"/>
                  </a:lnTo>
                  <a:lnTo>
                    <a:pt x="1479" y="169"/>
                  </a:lnTo>
                  <a:lnTo>
                    <a:pt x="1486" y="174"/>
                  </a:lnTo>
                  <a:lnTo>
                    <a:pt x="1489" y="181"/>
                  </a:lnTo>
                  <a:lnTo>
                    <a:pt x="1489" y="192"/>
                  </a:lnTo>
                  <a:lnTo>
                    <a:pt x="1484" y="203"/>
                  </a:lnTo>
                  <a:lnTo>
                    <a:pt x="1469" y="227"/>
                  </a:lnTo>
                  <a:lnTo>
                    <a:pt x="1453" y="251"/>
                  </a:lnTo>
                  <a:lnTo>
                    <a:pt x="1433" y="272"/>
                  </a:lnTo>
                  <a:lnTo>
                    <a:pt x="1408" y="292"/>
                  </a:lnTo>
                  <a:lnTo>
                    <a:pt x="1377" y="311"/>
                  </a:lnTo>
                  <a:lnTo>
                    <a:pt x="1339" y="327"/>
                  </a:lnTo>
                  <a:lnTo>
                    <a:pt x="1293" y="341"/>
                  </a:lnTo>
                  <a:lnTo>
                    <a:pt x="1239" y="352"/>
                  </a:lnTo>
                  <a:lnTo>
                    <a:pt x="1177" y="360"/>
                  </a:lnTo>
                  <a:lnTo>
                    <a:pt x="1175" y="372"/>
                  </a:lnTo>
                  <a:lnTo>
                    <a:pt x="1171" y="387"/>
                  </a:lnTo>
                  <a:lnTo>
                    <a:pt x="1166" y="398"/>
                  </a:lnTo>
                  <a:lnTo>
                    <a:pt x="1155" y="409"/>
                  </a:lnTo>
                  <a:lnTo>
                    <a:pt x="1140" y="418"/>
                  </a:lnTo>
                  <a:lnTo>
                    <a:pt x="1122" y="423"/>
                  </a:lnTo>
                  <a:lnTo>
                    <a:pt x="1099" y="429"/>
                  </a:lnTo>
                  <a:lnTo>
                    <a:pt x="1069" y="429"/>
                  </a:lnTo>
                  <a:lnTo>
                    <a:pt x="1035" y="425"/>
                  </a:lnTo>
                  <a:lnTo>
                    <a:pt x="993" y="418"/>
                  </a:lnTo>
                  <a:lnTo>
                    <a:pt x="944" y="407"/>
                  </a:lnTo>
                  <a:lnTo>
                    <a:pt x="944" y="414"/>
                  </a:lnTo>
                  <a:lnTo>
                    <a:pt x="944" y="421"/>
                  </a:lnTo>
                  <a:lnTo>
                    <a:pt x="944" y="431"/>
                  </a:lnTo>
                  <a:lnTo>
                    <a:pt x="944" y="440"/>
                  </a:lnTo>
                  <a:lnTo>
                    <a:pt x="942" y="449"/>
                  </a:lnTo>
                  <a:lnTo>
                    <a:pt x="939" y="458"/>
                  </a:lnTo>
                  <a:lnTo>
                    <a:pt x="933" y="465"/>
                  </a:lnTo>
                  <a:lnTo>
                    <a:pt x="922" y="474"/>
                  </a:lnTo>
                  <a:lnTo>
                    <a:pt x="909" y="480"/>
                  </a:lnTo>
                  <a:lnTo>
                    <a:pt x="889" y="483"/>
                  </a:lnTo>
                  <a:lnTo>
                    <a:pt x="864" y="485"/>
                  </a:lnTo>
                  <a:lnTo>
                    <a:pt x="833" y="483"/>
                  </a:lnTo>
                  <a:lnTo>
                    <a:pt x="795" y="480"/>
                  </a:lnTo>
                  <a:lnTo>
                    <a:pt x="748" y="471"/>
                  </a:lnTo>
                  <a:lnTo>
                    <a:pt x="733" y="505"/>
                  </a:lnTo>
                  <a:lnTo>
                    <a:pt x="715" y="529"/>
                  </a:lnTo>
                  <a:lnTo>
                    <a:pt x="697" y="545"/>
                  </a:lnTo>
                  <a:lnTo>
                    <a:pt x="677" y="554"/>
                  </a:lnTo>
                  <a:lnTo>
                    <a:pt x="655" y="560"/>
                  </a:lnTo>
                  <a:lnTo>
                    <a:pt x="633" y="560"/>
                  </a:lnTo>
                  <a:lnTo>
                    <a:pt x="611" y="556"/>
                  </a:lnTo>
                  <a:lnTo>
                    <a:pt x="591" y="551"/>
                  </a:lnTo>
                  <a:lnTo>
                    <a:pt x="569" y="545"/>
                  </a:lnTo>
                  <a:lnTo>
                    <a:pt x="549" y="540"/>
                  </a:lnTo>
                  <a:lnTo>
                    <a:pt x="533" y="536"/>
                  </a:lnTo>
                  <a:lnTo>
                    <a:pt x="517" y="534"/>
                  </a:lnTo>
                  <a:lnTo>
                    <a:pt x="499" y="565"/>
                  </a:lnTo>
                  <a:lnTo>
                    <a:pt x="479" y="585"/>
                  </a:lnTo>
                  <a:lnTo>
                    <a:pt x="455" y="596"/>
                  </a:lnTo>
                  <a:lnTo>
                    <a:pt x="429" y="601"/>
                  </a:lnTo>
                  <a:lnTo>
                    <a:pt x="402" y="603"/>
                  </a:lnTo>
                  <a:lnTo>
                    <a:pt x="375" y="600"/>
                  </a:lnTo>
                  <a:lnTo>
                    <a:pt x="348" y="592"/>
                  </a:lnTo>
                  <a:lnTo>
                    <a:pt x="322" y="585"/>
                  </a:lnTo>
                  <a:lnTo>
                    <a:pt x="297" y="576"/>
                  </a:lnTo>
                  <a:lnTo>
                    <a:pt x="275" y="569"/>
                  </a:lnTo>
                  <a:lnTo>
                    <a:pt x="257" y="563"/>
                  </a:lnTo>
                  <a:lnTo>
                    <a:pt x="228" y="592"/>
                  </a:lnTo>
                  <a:lnTo>
                    <a:pt x="199" y="612"/>
                  </a:lnTo>
                  <a:lnTo>
                    <a:pt x="168" y="620"/>
                  </a:lnTo>
                  <a:lnTo>
                    <a:pt x="137" y="621"/>
                  </a:lnTo>
                  <a:lnTo>
                    <a:pt x="104" y="614"/>
                  </a:lnTo>
                  <a:lnTo>
                    <a:pt x="71" y="605"/>
                  </a:lnTo>
                  <a:lnTo>
                    <a:pt x="37" y="591"/>
                  </a:lnTo>
                  <a:lnTo>
                    <a:pt x="0" y="576"/>
                  </a:lnTo>
                  <a:lnTo>
                    <a:pt x="4" y="274"/>
                  </a:lnTo>
                  <a:lnTo>
                    <a:pt x="42" y="269"/>
                  </a:lnTo>
                  <a:lnTo>
                    <a:pt x="77" y="256"/>
                  </a:lnTo>
                  <a:lnTo>
                    <a:pt x="106" y="238"/>
                  </a:lnTo>
                  <a:lnTo>
                    <a:pt x="133" y="216"/>
                  </a:lnTo>
                  <a:lnTo>
                    <a:pt x="159" y="191"/>
                  </a:lnTo>
                  <a:lnTo>
                    <a:pt x="182" y="161"/>
                  </a:lnTo>
                  <a:lnTo>
                    <a:pt x="208" y="132"/>
                  </a:lnTo>
                  <a:lnTo>
                    <a:pt x="233" y="103"/>
                  </a:lnTo>
                  <a:lnTo>
                    <a:pt x="262" y="76"/>
                  </a:lnTo>
                  <a:lnTo>
                    <a:pt x="295" y="52"/>
                  </a:lnTo>
                  <a:lnTo>
                    <a:pt x="333" y="31"/>
                  </a:lnTo>
                  <a:lnTo>
                    <a:pt x="377" y="16"/>
                  </a:lnTo>
                  <a:lnTo>
                    <a:pt x="411" y="7"/>
                  </a:lnTo>
                  <a:lnTo>
                    <a:pt x="453" y="1"/>
                  </a:lnTo>
                  <a:lnTo>
                    <a:pt x="49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  <p:sp>
          <p:nvSpPr>
            <p:cNvPr id="81" name="Freeform 54">
              <a:extLst>
                <a:ext uri="{FF2B5EF4-FFF2-40B4-BE49-F238E27FC236}">
                  <a16:creationId xmlns="" xmlns:a16="http://schemas.microsoft.com/office/drawing/2014/main" id="{B0A29F04-856E-47DA-BE97-36BB5021C8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66556" y="1001048"/>
              <a:ext cx="460794" cy="5174720"/>
            </a:xfrm>
            <a:custGeom>
              <a:avLst/>
              <a:gdLst>
                <a:gd name="T0" fmla="*/ 147 w 300"/>
                <a:gd name="T1" fmla="*/ 3238 h 3369"/>
                <a:gd name="T2" fmla="*/ 184 w 300"/>
                <a:gd name="T3" fmla="*/ 3277 h 3369"/>
                <a:gd name="T4" fmla="*/ 180 w 300"/>
                <a:gd name="T5" fmla="*/ 3309 h 3369"/>
                <a:gd name="T6" fmla="*/ 167 w 300"/>
                <a:gd name="T7" fmla="*/ 3360 h 3369"/>
                <a:gd name="T8" fmla="*/ 136 w 300"/>
                <a:gd name="T9" fmla="*/ 3340 h 3369"/>
                <a:gd name="T10" fmla="*/ 124 w 300"/>
                <a:gd name="T11" fmla="*/ 3251 h 3369"/>
                <a:gd name="T12" fmla="*/ 142 w 300"/>
                <a:gd name="T13" fmla="*/ 2813 h 3369"/>
                <a:gd name="T14" fmla="*/ 184 w 300"/>
                <a:gd name="T15" fmla="*/ 2884 h 3369"/>
                <a:gd name="T16" fmla="*/ 195 w 300"/>
                <a:gd name="T17" fmla="*/ 2986 h 3369"/>
                <a:gd name="T18" fmla="*/ 191 w 300"/>
                <a:gd name="T19" fmla="*/ 3087 h 3369"/>
                <a:gd name="T20" fmla="*/ 184 w 300"/>
                <a:gd name="T21" fmla="*/ 3140 h 3369"/>
                <a:gd name="T22" fmla="*/ 156 w 300"/>
                <a:gd name="T23" fmla="*/ 3082 h 3369"/>
                <a:gd name="T24" fmla="*/ 120 w 300"/>
                <a:gd name="T25" fmla="*/ 2986 h 3369"/>
                <a:gd name="T26" fmla="*/ 120 w 300"/>
                <a:gd name="T27" fmla="*/ 2857 h 3369"/>
                <a:gd name="T28" fmla="*/ 124 w 300"/>
                <a:gd name="T29" fmla="*/ 2386 h 3369"/>
                <a:gd name="T30" fmla="*/ 196 w 300"/>
                <a:gd name="T31" fmla="*/ 2449 h 3369"/>
                <a:gd name="T32" fmla="*/ 193 w 300"/>
                <a:gd name="T33" fmla="*/ 2666 h 3369"/>
                <a:gd name="T34" fmla="*/ 182 w 300"/>
                <a:gd name="T35" fmla="*/ 2658 h 3369"/>
                <a:gd name="T36" fmla="*/ 171 w 300"/>
                <a:gd name="T37" fmla="*/ 2649 h 3369"/>
                <a:gd name="T38" fmla="*/ 136 w 300"/>
                <a:gd name="T39" fmla="*/ 2626 h 3369"/>
                <a:gd name="T40" fmla="*/ 113 w 300"/>
                <a:gd name="T41" fmla="*/ 1866 h 3369"/>
                <a:gd name="T42" fmla="*/ 200 w 300"/>
                <a:gd name="T43" fmla="*/ 1931 h 3369"/>
                <a:gd name="T44" fmla="*/ 200 w 300"/>
                <a:gd name="T45" fmla="*/ 2067 h 3369"/>
                <a:gd name="T46" fmla="*/ 198 w 300"/>
                <a:gd name="T47" fmla="*/ 2215 h 3369"/>
                <a:gd name="T48" fmla="*/ 138 w 300"/>
                <a:gd name="T49" fmla="*/ 2213 h 3369"/>
                <a:gd name="T50" fmla="*/ 113 w 300"/>
                <a:gd name="T51" fmla="*/ 1866 h 3369"/>
                <a:gd name="T52" fmla="*/ 204 w 300"/>
                <a:gd name="T53" fmla="*/ 1709 h 3369"/>
                <a:gd name="T54" fmla="*/ 144 w 300"/>
                <a:gd name="T55" fmla="*/ 1693 h 3369"/>
                <a:gd name="T56" fmla="*/ 104 w 300"/>
                <a:gd name="T57" fmla="*/ 1357 h 3369"/>
                <a:gd name="T58" fmla="*/ 224 w 300"/>
                <a:gd name="T59" fmla="*/ 20 h 3369"/>
                <a:gd name="T60" fmla="*/ 287 w 300"/>
                <a:gd name="T61" fmla="*/ 89 h 3369"/>
                <a:gd name="T62" fmla="*/ 298 w 300"/>
                <a:gd name="T63" fmla="*/ 173 h 3369"/>
                <a:gd name="T64" fmla="*/ 260 w 300"/>
                <a:gd name="T65" fmla="*/ 242 h 3369"/>
                <a:gd name="T66" fmla="*/ 222 w 300"/>
                <a:gd name="T67" fmla="*/ 377 h 3369"/>
                <a:gd name="T68" fmla="*/ 218 w 300"/>
                <a:gd name="T69" fmla="*/ 640 h 3369"/>
                <a:gd name="T70" fmla="*/ 216 w 300"/>
                <a:gd name="T71" fmla="*/ 880 h 3369"/>
                <a:gd name="T72" fmla="*/ 213 w 300"/>
                <a:gd name="T73" fmla="*/ 1166 h 3369"/>
                <a:gd name="T74" fmla="*/ 96 w 300"/>
                <a:gd name="T75" fmla="*/ 958 h 3369"/>
                <a:gd name="T76" fmla="*/ 87 w 300"/>
                <a:gd name="T77" fmla="*/ 637 h 3369"/>
                <a:gd name="T78" fmla="*/ 82 w 300"/>
                <a:gd name="T79" fmla="*/ 380 h 3369"/>
                <a:gd name="T80" fmla="*/ 31 w 300"/>
                <a:gd name="T81" fmla="*/ 237 h 3369"/>
                <a:gd name="T82" fmla="*/ 0 w 300"/>
                <a:gd name="T83" fmla="*/ 155 h 3369"/>
                <a:gd name="T84" fmla="*/ 18 w 300"/>
                <a:gd name="T85" fmla="*/ 73 h 3369"/>
                <a:gd name="T86" fmla="*/ 85 w 300"/>
                <a:gd name="T87" fmla="*/ 15 h 3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0" h="3369">
                  <a:moveTo>
                    <a:pt x="127" y="3220"/>
                  </a:moveTo>
                  <a:lnTo>
                    <a:pt x="136" y="3227"/>
                  </a:lnTo>
                  <a:lnTo>
                    <a:pt x="147" y="3238"/>
                  </a:lnTo>
                  <a:lnTo>
                    <a:pt x="160" y="3251"/>
                  </a:lnTo>
                  <a:lnTo>
                    <a:pt x="173" y="3266"/>
                  </a:lnTo>
                  <a:lnTo>
                    <a:pt x="184" y="3277"/>
                  </a:lnTo>
                  <a:lnTo>
                    <a:pt x="182" y="3282"/>
                  </a:lnTo>
                  <a:lnTo>
                    <a:pt x="182" y="3293"/>
                  </a:lnTo>
                  <a:lnTo>
                    <a:pt x="180" y="3309"/>
                  </a:lnTo>
                  <a:lnTo>
                    <a:pt x="178" y="3327"/>
                  </a:lnTo>
                  <a:lnTo>
                    <a:pt x="175" y="3346"/>
                  </a:lnTo>
                  <a:lnTo>
                    <a:pt x="167" y="3360"/>
                  </a:lnTo>
                  <a:lnTo>
                    <a:pt x="156" y="3369"/>
                  </a:lnTo>
                  <a:lnTo>
                    <a:pt x="147" y="3358"/>
                  </a:lnTo>
                  <a:lnTo>
                    <a:pt x="136" y="3340"/>
                  </a:lnTo>
                  <a:lnTo>
                    <a:pt x="129" y="3313"/>
                  </a:lnTo>
                  <a:lnTo>
                    <a:pt x="125" y="3282"/>
                  </a:lnTo>
                  <a:lnTo>
                    <a:pt x="124" y="3251"/>
                  </a:lnTo>
                  <a:lnTo>
                    <a:pt x="127" y="3220"/>
                  </a:lnTo>
                  <a:close/>
                  <a:moveTo>
                    <a:pt x="120" y="2800"/>
                  </a:moveTo>
                  <a:lnTo>
                    <a:pt x="142" y="2813"/>
                  </a:lnTo>
                  <a:lnTo>
                    <a:pt x="160" y="2833"/>
                  </a:lnTo>
                  <a:lnTo>
                    <a:pt x="173" y="2857"/>
                  </a:lnTo>
                  <a:lnTo>
                    <a:pt x="184" y="2884"/>
                  </a:lnTo>
                  <a:lnTo>
                    <a:pt x="189" y="2917"/>
                  </a:lnTo>
                  <a:lnTo>
                    <a:pt x="193" y="2949"/>
                  </a:lnTo>
                  <a:lnTo>
                    <a:pt x="195" y="2986"/>
                  </a:lnTo>
                  <a:lnTo>
                    <a:pt x="195" y="3020"/>
                  </a:lnTo>
                  <a:lnTo>
                    <a:pt x="195" y="3055"/>
                  </a:lnTo>
                  <a:lnTo>
                    <a:pt x="191" y="3087"/>
                  </a:lnTo>
                  <a:lnTo>
                    <a:pt x="189" y="3118"/>
                  </a:lnTo>
                  <a:lnTo>
                    <a:pt x="187" y="3146"/>
                  </a:lnTo>
                  <a:lnTo>
                    <a:pt x="184" y="3140"/>
                  </a:lnTo>
                  <a:lnTo>
                    <a:pt x="176" y="3127"/>
                  </a:lnTo>
                  <a:lnTo>
                    <a:pt x="167" y="3107"/>
                  </a:lnTo>
                  <a:lnTo>
                    <a:pt x="156" y="3082"/>
                  </a:lnTo>
                  <a:lnTo>
                    <a:pt x="144" y="3053"/>
                  </a:lnTo>
                  <a:lnTo>
                    <a:pt x="131" y="3020"/>
                  </a:lnTo>
                  <a:lnTo>
                    <a:pt x="120" y="2986"/>
                  </a:lnTo>
                  <a:lnTo>
                    <a:pt x="120" y="2944"/>
                  </a:lnTo>
                  <a:lnTo>
                    <a:pt x="120" y="2904"/>
                  </a:lnTo>
                  <a:lnTo>
                    <a:pt x="120" y="2857"/>
                  </a:lnTo>
                  <a:lnTo>
                    <a:pt x="120" y="2800"/>
                  </a:lnTo>
                  <a:close/>
                  <a:moveTo>
                    <a:pt x="116" y="2386"/>
                  </a:moveTo>
                  <a:lnTo>
                    <a:pt x="124" y="2386"/>
                  </a:lnTo>
                  <a:lnTo>
                    <a:pt x="151" y="2407"/>
                  </a:lnTo>
                  <a:lnTo>
                    <a:pt x="176" y="2427"/>
                  </a:lnTo>
                  <a:lnTo>
                    <a:pt x="196" y="2449"/>
                  </a:lnTo>
                  <a:lnTo>
                    <a:pt x="195" y="2520"/>
                  </a:lnTo>
                  <a:lnTo>
                    <a:pt x="193" y="2593"/>
                  </a:lnTo>
                  <a:lnTo>
                    <a:pt x="193" y="2666"/>
                  </a:lnTo>
                  <a:lnTo>
                    <a:pt x="189" y="2664"/>
                  </a:lnTo>
                  <a:lnTo>
                    <a:pt x="185" y="2662"/>
                  </a:lnTo>
                  <a:lnTo>
                    <a:pt x="182" y="2658"/>
                  </a:lnTo>
                  <a:lnTo>
                    <a:pt x="178" y="2655"/>
                  </a:lnTo>
                  <a:lnTo>
                    <a:pt x="175" y="2653"/>
                  </a:lnTo>
                  <a:lnTo>
                    <a:pt x="171" y="2649"/>
                  </a:lnTo>
                  <a:lnTo>
                    <a:pt x="167" y="2649"/>
                  </a:lnTo>
                  <a:lnTo>
                    <a:pt x="151" y="2637"/>
                  </a:lnTo>
                  <a:lnTo>
                    <a:pt x="136" y="2626"/>
                  </a:lnTo>
                  <a:lnTo>
                    <a:pt x="120" y="2613"/>
                  </a:lnTo>
                  <a:lnTo>
                    <a:pt x="116" y="2386"/>
                  </a:lnTo>
                  <a:close/>
                  <a:moveTo>
                    <a:pt x="113" y="1866"/>
                  </a:moveTo>
                  <a:lnTo>
                    <a:pt x="156" y="1884"/>
                  </a:lnTo>
                  <a:lnTo>
                    <a:pt x="200" y="1902"/>
                  </a:lnTo>
                  <a:lnTo>
                    <a:pt x="200" y="1931"/>
                  </a:lnTo>
                  <a:lnTo>
                    <a:pt x="200" y="1971"/>
                  </a:lnTo>
                  <a:lnTo>
                    <a:pt x="202" y="2018"/>
                  </a:lnTo>
                  <a:lnTo>
                    <a:pt x="200" y="2067"/>
                  </a:lnTo>
                  <a:lnTo>
                    <a:pt x="200" y="2118"/>
                  </a:lnTo>
                  <a:lnTo>
                    <a:pt x="200" y="2169"/>
                  </a:lnTo>
                  <a:lnTo>
                    <a:pt x="198" y="2215"/>
                  </a:lnTo>
                  <a:lnTo>
                    <a:pt x="196" y="2253"/>
                  </a:lnTo>
                  <a:lnTo>
                    <a:pt x="169" y="2233"/>
                  </a:lnTo>
                  <a:lnTo>
                    <a:pt x="138" y="2213"/>
                  </a:lnTo>
                  <a:lnTo>
                    <a:pt x="113" y="2193"/>
                  </a:lnTo>
                  <a:lnTo>
                    <a:pt x="113" y="2029"/>
                  </a:lnTo>
                  <a:lnTo>
                    <a:pt x="113" y="1866"/>
                  </a:lnTo>
                  <a:close/>
                  <a:moveTo>
                    <a:pt x="104" y="1357"/>
                  </a:moveTo>
                  <a:lnTo>
                    <a:pt x="207" y="1362"/>
                  </a:lnTo>
                  <a:lnTo>
                    <a:pt x="204" y="1709"/>
                  </a:lnTo>
                  <a:lnTo>
                    <a:pt x="180" y="1706"/>
                  </a:lnTo>
                  <a:lnTo>
                    <a:pt x="160" y="1700"/>
                  </a:lnTo>
                  <a:lnTo>
                    <a:pt x="144" y="1693"/>
                  </a:lnTo>
                  <a:lnTo>
                    <a:pt x="127" y="1684"/>
                  </a:lnTo>
                  <a:lnTo>
                    <a:pt x="107" y="1677"/>
                  </a:lnTo>
                  <a:lnTo>
                    <a:pt x="104" y="1357"/>
                  </a:lnTo>
                  <a:close/>
                  <a:moveTo>
                    <a:pt x="156" y="0"/>
                  </a:moveTo>
                  <a:lnTo>
                    <a:pt x="193" y="7"/>
                  </a:lnTo>
                  <a:lnTo>
                    <a:pt x="224" y="20"/>
                  </a:lnTo>
                  <a:lnTo>
                    <a:pt x="251" y="38"/>
                  </a:lnTo>
                  <a:lnTo>
                    <a:pt x="271" y="62"/>
                  </a:lnTo>
                  <a:lnTo>
                    <a:pt x="287" y="89"/>
                  </a:lnTo>
                  <a:lnTo>
                    <a:pt x="296" y="120"/>
                  </a:lnTo>
                  <a:lnTo>
                    <a:pt x="300" y="153"/>
                  </a:lnTo>
                  <a:lnTo>
                    <a:pt x="298" y="173"/>
                  </a:lnTo>
                  <a:lnTo>
                    <a:pt x="289" y="197"/>
                  </a:lnTo>
                  <a:lnTo>
                    <a:pt x="276" y="220"/>
                  </a:lnTo>
                  <a:lnTo>
                    <a:pt x="260" y="242"/>
                  </a:lnTo>
                  <a:lnTo>
                    <a:pt x="244" y="260"/>
                  </a:lnTo>
                  <a:lnTo>
                    <a:pt x="224" y="273"/>
                  </a:lnTo>
                  <a:lnTo>
                    <a:pt x="222" y="377"/>
                  </a:lnTo>
                  <a:lnTo>
                    <a:pt x="222" y="471"/>
                  </a:lnTo>
                  <a:lnTo>
                    <a:pt x="220" y="557"/>
                  </a:lnTo>
                  <a:lnTo>
                    <a:pt x="218" y="640"/>
                  </a:lnTo>
                  <a:lnTo>
                    <a:pt x="218" y="718"/>
                  </a:lnTo>
                  <a:lnTo>
                    <a:pt x="216" y="798"/>
                  </a:lnTo>
                  <a:lnTo>
                    <a:pt x="216" y="880"/>
                  </a:lnTo>
                  <a:lnTo>
                    <a:pt x="215" y="967"/>
                  </a:lnTo>
                  <a:lnTo>
                    <a:pt x="213" y="1062"/>
                  </a:lnTo>
                  <a:lnTo>
                    <a:pt x="213" y="1166"/>
                  </a:lnTo>
                  <a:lnTo>
                    <a:pt x="100" y="1153"/>
                  </a:lnTo>
                  <a:lnTo>
                    <a:pt x="98" y="1051"/>
                  </a:lnTo>
                  <a:lnTo>
                    <a:pt x="96" y="958"/>
                  </a:lnTo>
                  <a:lnTo>
                    <a:pt x="95" y="873"/>
                  </a:lnTo>
                  <a:lnTo>
                    <a:pt x="93" y="793"/>
                  </a:lnTo>
                  <a:lnTo>
                    <a:pt x="87" y="637"/>
                  </a:lnTo>
                  <a:lnTo>
                    <a:pt x="85" y="557"/>
                  </a:lnTo>
                  <a:lnTo>
                    <a:pt x="84" y="471"/>
                  </a:lnTo>
                  <a:lnTo>
                    <a:pt x="82" y="380"/>
                  </a:lnTo>
                  <a:lnTo>
                    <a:pt x="80" y="277"/>
                  </a:lnTo>
                  <a:lnTo>
                    <a:pt x="53" y="258"/>
                  </a:lnTo>
                  <a:lnTo>
                    <a:pt x="31" y="237"/>
                  </a:lnTo>
                  <a:lnTo>
                    <a:pt x="16" y="211"/>
                  </a:lnTo>
                  <a:lnTo>
                    <a:pt x="5" y="184"/>
                  </a:lnTo>
                  <a:lnTo>
                    <a:pt x="0" y="155"/>
                  </a:lnTo>
                  <a:lnTo>
                    <a:pt x="0" y="127"/>
                  </a:lnTo>
                  <a:lnTo>
                    <a:pt x="7" y="98"/>
                  </a:lnTo>
                  <a:lnTo>
                    <a:pt x="18" y="73"/>
                  </a:lnTo>
                  <a:lnTo>
                    <a:pt x="35" y="49"/>
                  </a:lnTo>
                  <a:lnTo>
                    <a:pt x="56" y="29"/>
                  </a:lnTo>
                  <a:lnTo>
                    <a:pt x="85" y="15"/>
                  </a:lnTo>
                  <a:lnTo>
                    <a:pt x="118" y="4"/>
                  </a:lnTo>
                  <a:lnTo>
                    <a:pt x="1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</p:grpSp>
      <p:sp>
        <p:nvSpPr>
          <p:cNvPr id="82" name="Freeform 36">
            <a:extLst>
              <a:ext uri="{FF2B5EF4-FFF2-40B4-BE49-F238E27FC236}">
                <a16:creationId xmlns="" xmlns:a16="http://schemas.microsoft.com/office/drawing/2014/main" id="{53AEA272-E1AB-4A1F-8B1D-81183DA05032}"/>
              </a:ext>
            </a:extLst>
          </p:cNvPr>
          <p:cNvSpPr>
            <a:spLocks noEditPoints="1"/>
          </p:cNvSpPr>
          <p:nvPr/>
        </p:nvSpPr>
        <p:spPr bwMode="auto">
          <a:xfrm>
            <a:off x="7191012" y="4138170"/>
            <a:ext cx="234577" cy="252922"/>
          </a:xfrm>
          <a:custGeom>
            <a:avLst/>
            <a:gdLst>
              <a:gd name="T0" fmla="*/ 1409 w 3363"/>
              <a:gd name="T1" fmla="*/ 1886 h 3626"/>
              <a:gd name="T2" fmla="*/ 1554 w 3363"/>
              <a:gd name="T3" fmla="*/ 2044 h 3626"/>
              <a:gd name="T4" fmla="*/ 972 w 3363"/>
              <a:gd name="T5" fmla="*/ 2917 h 3626"/>
              <a:gd name="T6" fmla="*/ 852 w 3363"/>
              <a:gd name="T7" fmla="*/ 3126 h 3626"/>
              <a:gd name="T8" fmla="*/ 820 w 3363"/>
              <a:gd name="T9" fmla="*/ 3247 h 3626"/>
              <a:gd name="T10" fmla="*/ 836 w 3363"/>
              <a:gd name="T11" fmla="*/ 3317 h 3626"/>
              <a:gd name="T12" fmla="*/ 850 w 3363"/>
              <a:gd name="T13" fmla="*/ 3389 h 3626"/>
              <a:gd name="T14" fmla="*/ 829 w 3363"/>
              <a:gd name="T15" fmla="*/ 3475 h 3626"/>
              <a:gd name="T16" fmla="*/ 761 w 3363"/>
              <a:gd name="T17" fmla="*/ 3557 h 3626"/>
              <a:gd name="T18" fmla="*/ 656 w 3363"/>
              <a:gd name="T19" fmla="*/ 3607 h 3626"/>
              <a:gd name="T20" fmla="*/ 538 w 3363"/>
              <a:gd name="T21" fmla="*/ 3626 h 3626"/>
              <a:gd name="T22" fmla="*/ 436 w 3363"/>
              <a:gd name="T23" fmla="*/ 3602 h 3626"/>
              <a:gd name="T24" fmla="*/ 374 w 3363"/>
              <a:gd name="T25" fmla="*/ 3520 h 3626"/>
              <a:gd name="T26" fmla="*/ 358 w 3363"/>
              <a:gd name="T27" fmla="*/ 3413 h 3626"/>
              <a:gd name="T28" fmla="*/ 361 w 3363"/>
              <a:gd name="T29" fmla="*/ 3322 h 3626"/>
              <a:gd name="T30" fmla="*/ 338 w 3363"/>
              <a:gd name="T31" fmla="*/ 3238 h 3626"/>
              <a:gd name="T32" fmla="*/ 278 w 3363"/>
              <a:gd name="T33" fmla="*/ 3184 h 3626"/>
              <a:gd name="T34" fmla="*/ 198 w 3363"/>
              <a:gd name="T35" fmla="*/ 3138 h 3626"/>
              <a:gd name="T36" fmla="*/ 112 w 3363"/>
              <a:gd name="T37" fmla="*/ 3095 h 3626"/>
              <a:gd name="T38" fmla="*/ 41 w 3363"/>
              <a:gd name="T39" fmla="*/ 3040 h 3626"/>
              <a:gd name="T40" fmla="*/ 1 w 3363"/>
              <a:gd name="T41" fmla="*/ 2964 h 3626"/>
              <a:gd name="T42" fmla="*/ 12 w 3363"/>
              <a:gd name="T43" fmla="*/ 2855 h 3626"/>
              <a:gd name="T44" fmla="*/ 74 w 3363"/>
              <a:gd name="T45" fmla="*/ 2747 h 3626"/>
              <a:gd name="T46" fmla="*/ 170 w 3363"/>
              <a:gd name="T47" fmla="*/ 2702 h 3626"/>
              <a:gd name="T48" fmla="*/ 289 w 3363"/>
              <a:gd name="T49" fmla="*/ 2684 h 3626"/>
              <a:gd name="T50" fmla="*/ 412 w 3363"/>
              <a:gd name="T51" fmla="*/ 2660 h 3626"/>
              <a:gd name="T52" fmla="*/ 585 w 3363"/>
              <a:gd name="T53" fmla="*/ 2573 h 3626"/>
              <a:gd name="T54" fmla="*/ 760 w 3363"/>
              <a:gd name="T55" fmla="*/ 2437 h 3626"/>
              <a:gd name="T56" fmla="*/ 941 w 3363"/>
              <a:gd name="T57" fmla="*/ 2282 h 3626"/>
              <a:gd name="T58" fmla="*/ 1136 w 3363"/>
              <a:gd name="T59" fmla="*/ 2066 h 3626"/>
              <a:gd name="T60" fmla="*/ 1316 w 3363"/>
              <a:gd name="T61" fmla="*/ 1831 h 3626"/>
              <a:gd name="T62" fmla="*/ 2690 w 3363"/>
              <a:gd name="T63" fmla="*/ 9 h 3626"/>
              <a:gd name="T64" fmla="*/ 2761 w 3363"/>
              <a:gd name="T65" fmla="*/ 57 h 3626"/>
              <a:gd name="T66" fmla="*/ 2796 w 3363"/>
              <a:gd name="T67" fmla="*/ 138 h 3626"/>
              <a:gd name="T68" fmla="*/ 2814 w 3363"/>
              <a:gd name="T69" fmla="*/ 249 h 3626"/>
              <a:gd name="T70" fmla="*/ 2905 w 3363"/>
              <a:gd name="T71" fmla="*/ 282 h 3626"/>
              <a:gd name="T72" fmla="*/ 2990 w 3363"/>
              <a:gd name="T73" fmla="*/ 238 h 3626"/>
              <a:gd name="T74" fmla="*/ 3081 w 3363"/>
              <a:gd name="T75" fmla="*/ 184 h 3626"/>
              <a:gd name="T76" fmla="*/ 3200 w 3363"/>
              <a:gd name="T77" fmla="*/ 189 h 3626"/>
              <a:gd name="T78" fmla="*/ 3296 w 3363"/>
              <a:gd name="T79" fmla="*/ 255 h 3626"/>
              <a:gd name="T80" fmla="*/ 3354 w 3363"/>
              <a:gd name="T81" fmla="*/ 366 h 3626"/>
              <a:gd name="T82" fmla="*/ 3356 w 3363"/>
              <a:gd name="T83" fmla="*/ 526 h 3626"/>
              <a:gd name="T84" fmla="*/ 3301 w 3363"/>
              <a:gd name="T85" fmla="*/ 624 h 3626"/>
              <a:gd name="T86" fmla="*/ 3205 w 3363"/>
              <a:gd name="T87" fmla="*/ 680 h 3626"/>
              <a:gd name="T88" fmla="*/ 3094 w 3363"/>
              <a:gd name="T89" fmla="*/ 689 h 3626"/>
              <a:gd name="T90" fmla="*/ 2994 w 3363"/>
              <a:gd name="T91" fmla="*/ 644 h 3626"/>
              <a:gd name="T92" fmla="*/ 2883 w 3363"/>
              <a:gd name="T93" fmla="*/ 575 h 3626"/>
              <a:gd name="T94" fmla="*/ 2712 w 3363"/>
              <a:gd name="T95" fmla="*/ 607 h 3626"/>
              <a:gd name="T96" fmla="*/ 2570 w 3363"/>
              <a:gd name="T97" fmla="*/ 695 h 3626"/>
              <a:gd name="T98" fmla="*/ 2454 w 3363"/>
              <a:gd name="T99" fmla="*/ 815 h 3626"/>
              <a:gd name="T100" fmla="*/ 2354 w 3363"/>
              <a:gd name="T101" fmla="*/ 949 h 3626"/>
              <a:gd name="T102" fmla="*/ 2267 w 3363"/>
              <a:gd name="T103" fmla="*/ 1073 h 3626"/>
              <a:gd name="T104" fmla="*/ 1698 w 3363"/>
              <a:gd name="T105" fmla="*/ 1762 h 3626"/>
              <a:gd name="T106" fmla="*/ 1465 w 3363"/>
              <a:gd name="T107" fmla="*/ 1769 h 3626"/>
              <a:gd name="T108" fmla="*/ 1625 w 3363"/>
              <a:gd name="T109" fmla="*/ 1426 h 3626"/>
              <a:gd name="T110" fmla="*/ 1823 w 3363"/>
              <a:gd name="T111" fmla="*/ 1177 h 3626"/>
              <a:gd name="T112" fmla="*/ 2390 w 3363"/>
              <a:gd name="T113" fmla="*/ 369 h 3626"/>
              <a:gd name="T114" fmla="*/ 2416 w 3363"/>
              <a:gd name="T115" fmla="*/ 304 h 3626"/>
              <a:gd name="T116" fmla="*/ 2405 w 3363"/>
              <a:gd name="T117" fmla="*/ 231 h 3626"/>
              <a:gd name="T118" fmla="*/ 2400 w 3363"/>
              <a:gd name="T119" fmla="*/ 157 h 3626"/>
              <a:gd name="T120" fmla="*/ 2440 w 3363"/>
              <a:gd name="T121" fmla="*/ 82 h 3626"/>
              <a:gd name="T122" fmla="*/ 2610 w 3363"/>
              <a:gd name="T123" fmla="*/ 0 h 36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363" h="3626">
                <a:moveTo>
                  <a:pt x="1316" y="1831"/>
                </a:moveTo>
                <a:lnTo>
                  <a:pt x="1345" y="1926"/>
                </a:lnTo>
                <a:lnTo>
                  <a:pt x="1409" y="1886"/>
                </a:lnTo>
                <a:lnTo>
                  <a:pt x="1429" y="1946"/>
                </a:lnTo>
                <a:lnTo>
                  <a:pt x="1552" y="1929"/>
                </a:lnTo>
                <a:lnTo>
                  <a:pt x="1554" y="2044"/>
                </a:lnTo>
                <a:lnTo>
                  <a:pt x="1283" y="2446"/>
                </a:lnTo>
                <a:lnTo>
                  <a:pt x="1012" y="2853"/>
                </a:lnTo>
                <a:lnTo>
                  <a:pt x="972" y="2917"/>
                </a:lnTo>
                <a:lnTo>
                  <a:pt x="929" y="2984"/>
                </a:lnTo>
                <a:lnTo>
                  <a:pt x="887" y="3053"/>
                </a:lnTo>
                <a:lnTo>
                  <a:pt x="852" y="3126"/>
                </a:lnTo>
                <a:lnTo>
                  <a:pt x="825" y="3197"/>
                </a:lnTo>
                <a:lnTo>
                  <a:pt x="820" y="3224"/>
                </a:lnTo>
                <a:lnTo>
                  <a:pt x="820" y="3247"/>
                </a:lnTo>
                <a:lnTo>
                  <a:pt x="823" y="3271"/>
                </a:lnTo>
                <a:lnTo>
                  <a:pt x="829" y="3295"/>
                </a:lnTo>
                <a:lnTo>
                  <a:pt x="836" y="3317"/>
                </a:lnTo>
                <a:lnTo>
                  <a:pt x="841" y="3340"/>
                </a:lnTo>
                <a:lnTo>
                  <a:pt x="847" y="3364"/>
                </a:lnTo>
                <a:lnTo>
                  <a:pt x="850" y="3389"/>
                </a:lnTo>
                <a:lnTo>
                  <a:pt x="849" y="3415"/>
                </a:lnTo>
                <a:lnTo>
                  <a:pt x="841" y="3444"/>
                </a:lnTo>
                <a:lnTo>
                  <a:pt x="829" y="3475"/>
                </a:lnTo>
                <a:lnTo>
                  <a:pt x="809" y="3509"/>
                </a:lnTo>
                <a:lnTo>
                  <a:pt x="789" y="3533"/>
                </a:lnTo>
                <a:lnTo>
                  <a:pt x="761" y="3557"/>
                </a:lnTo>
                <a:lnTo>
                  <a:pt x="729" y="3577"/>
                </a:lnTo>
                <a:lnTo>
                  <a:pt x="694" y="3593"/>
                </a:lnTo>
                <a:lnTo>
                  <a:pt x="656" y="3607"/>
                </a:lnTo>
                <a:lnTo>
                  <a:pt x="616" y="3617"/>
                </a:lnTo>
                <a:lnTo>
                  <a:pt x="576" y="3624"/>
                </a:lnTo>
                <a:lnTo>
                  <a:pt x="538" y="3626"/>
                </a:lnTo>
                <a:lnTo>
                  <a:pt x="501" y="3622"/>
                </a:lnTo>
                <a:lnTo>
                  <a:pt x="467" y="3615"/>
                </a:lnTo>
                <a:lnTo>
                  <a:pt x="436" y="3602"/>
                </a:lnTo>
                <a:lnTo>
                  <a:pt x="412" y="3586"/>
                </a:lnTo>
                <a:lnTo>
                  <a:pt x="392" y="3560"/>
                </a:lnTo>
                <a:lnTo>
                  <a:pt x="374" y="3520"/>
                </a:lnTo>
                <a:lnTo>
                  <a:pt x="363" y="3482"/>
                </a:lnTo>
                <a:lnTo>
                  <a:pt x="358" y="3446"/>
                </a:lnTo>
                <a:lnTo>
                  <a:pt x="358" y="3413"/>
                </a:lnTo>
                <a:lnTo>
                  <a:pt x="358" y="3382"/>
                </a:lnTo>
                <a:lnTo>
                  <a:pt x="361" y="3351"/>
                </a:lnTo>
                <a:lnTo>
                  <a:pt x="361" y="3322"/>
                </a:lnTo>
                <a:lnTo>
                  <a:pt x="358" y="3291"/>
                </a:lnTo>
                <a:lnTo>
                  <a:pt x="349" y="3262"/>
                </a:lnTo>
                <a:lnTo>
                  <a:pt x="338" y="3238"/>
                </a:lnTo>
                <a:lnTo>
                  <a:pt x="321" y="3218"/>
                </a:lnTo>
                <a:lnTo>
                  <a:pt x="301" y="3200"/>
                </a:lnTo>
                <a:lnTo>
                  <a:pt x="278" y="3184"/>
                </a:lnTo>
                <a:lnTo>
                  <a:pt x="252" y="3167"/>
                </a:lnTo>
                <a:lnTo>
                  <a:pt x="225" y="3153"/>
                </a:lnTo>
                <a:lnTo>
                  <a:pt x="198" y="3138"/>
                </a:lnTo>
                <a:lnTo>
                  <a:pt x="169" y="3126"/>
                </a:lnTo>
                <a:lnTo>
                  <a:pt x="140" y="3111"/>
                </a:lnTo>
                <a:lnTo>
                  <a:pt x="112" y="3095"/>
                </a:lnTo>
                <a:lnTo>
                  <a:pt x="87" y="3078"/>
                </a:lnTo>
                <a:lnTo>
                  <a:pt x="61" y="3060"/>
                </a:lnTo>
                <a:lnTo>
                  <a:pt x="41" y="3040"/>
                </a:lnTo>
                <a:lnTo>
                  <a:pt x="23" y="3017"/>
                </a:lnTo>
                <a:lnTo>
                  <a:pt x="10" y="2991"/>
                </a:lnTo>
                <a:lnTo>
                  <a:pt x="1" y="2964"/>
                </a:lnTo>
                <a:lnTo>
                  <a:pt x="0" y="2931"/>
                </a:lnTo>
                <a:lnTo>
                  <a:pt x="1" y="2895"/>
                </a:lnTo>
                <a:lnTo>
                  <a:pt x="12" y="2855"/>
                </a:lnTo>
                <a:lnTo>
                  <a:pt x="29" y="2809"/>
                </a:lnTo>
                <a:lnTo>
                  <a:pt x="49" y="2775"/>
                </a:lnTo>
                <a:lnTo>
                  <a:pt x="74" y="2747"/>
                </a:lnTo>
                <a:lnTo>
                  <a:pt x="101" y="2727"/>
                </a:lnTo>
                <a:lnTo>
                  <a:pt x="134" y="2713"/>
                </a:lnTo>
                <a:lnTo>
                  <a:pt x="170" y="2702"/>
                </a:lnTo>
                <a:lnTo>
                  <a:pt x="209" y="2695"/>
                </a:lnTo>
                <a:lnTo>
                  <a:pt x="247" y="2689"/>
                </a:lnTo>
                <a:lnTo>
                  <a:pt x="289" y="2684"/>
                </a:lnTo>
                <a:lnTo>
                  <a:pt x="330" y="2678"/>
                </a:lnTo>
                <a:lnTo>
                  <a:pt x="372" y="2671"/>
                </a:lnTo>
                <a:lnTo>
                  <a:pt x="412" y="2660"/>
                </a:lnTo>
                <a:lnTo>
                  <a:pt x="469" y="2640"/>
                </a:lnTo>
                <a:lnTo>
                  <a:pt x="527" y="2609"/>
                </a:lnTo>
                <a:lnTo>
                  <a:pt x="585" y="2573"/>
                </a:lnTo>
                <a:lnTo>
                  <a:pt x="643" y="2529"/>
                </a:lnTo>
                <a:lnTo>
                  <a:pt x="701" y="2484"/>
                </a:lnTo>
                <a:lnTo>
                  <a:pt x="760" y="2437"/>
                </a:lnTo>
                <a:lnTo>
                  <a:pt x="816" y="2389"/>
                </a:lnTo>
                <a:lnTo>
                  <a:pt x="869" y="2346"/>
                </a:lnTo>
                <a:lnTo>
                  <a:pt x="941" y="2282"/>
                </a:lnTo>
                <a:lnTo>
                  <a:pt x="1009" y="2215"/>
                </a:lnTo>
                <a:lnTo>
                  <a:pt x="1074" y="2142"/>
                </a:lnTo>
                <a:lnTo>
                  <a:pt x="1136" y="2066"/>
                </a:lnTo>
                <a:lnTo>
                  <a:pt x="1196" y="1989"/>
                </a:lnTo>
                <a:lnTo>
                  <a:pt x="1252" y="1913"/>
                </a:lnTo>
                <a:lnTo>
                  <a:pt x="1316" y="1831"/>
                </a:lnTo>
                <a:close/>
                <a:moveTo>
                  <a:pt x="2610" y="0"/>
                </a:moveTo>
                <a:lnTo>
                  <a:pt x="2654" y="2"/>
                </a:lnTo>
                <a:lnTo>
                  <a:pt x="2690" y="9"/>
                </a:lnTo>
                <a:lnTo>
                  <a:pt x="2720" y="20"/>
                </a:lnTo>
                <a:lnTo>
                  <a:pt x="2743" y="37"/>
                </a:lnTo>
                <a:lnTo>
                  <a:pt x="2761" y="57"/>
                </a:lnTo>
                <a:lnTo>
                  <a:pt x="2776" y="80"/>
                </a:lnTo>
                <a:lnTo>
                  <a:pt x="2787" y="107"/>
                </a:lnTo>
                <a:lnTo>
                  <a:pt x="2796" y="138"/>
                </a:lnTo>
                <a:lnTo>
                  <a:pt x="2803" y="173"/>
                </a:lnTo>
                <a:lnTo>
                  <a:pt x="2809" y="209"/>
                </a:lnTo>
                <a:lnTo>
                  <a:pt x="2814" y="249"/>
                </a:lnTo>
                <a:lnTo>
                  <a:pt x="2841" y="266"/>
                </a:lnTo>
                <a:lnTo>
                  <a:pt x="2872" y="278"/>
                </a:lnTo>
                <a:lnTo>
                  <a:pt x="2905" y="282"/>
                </a:lnTo>
                <a:lnTo>
                  <a:pt x="2940" y="278"/>
                </a:lnTo>
                <a:lnTo>
                  <a:pt x="2976" y="266"/>
                </a:lnTo>
                <a:lnTo>
                  <a:pt x="2990" y="238"/>
                </a:lnTo>
                <a:lnTo>
                  <a:pt x="3016" y="215"/>
                </a:lnTo>
                <a:lnTo>
                  <a:pt x="3047" y="197"/>
                </a:lnTo>
                <a:lnTo>
                  <a:pt x="3081" y="184"/>
                </a:lnTo>
                <a:lnTo>
                  <a:pt x="3120" y="177"/>
                </a:lnTo>
                <a:lnTo>
                  <a:pt x="3160" y="178"/>
                </a:lnTo>
                <a:lnTo>
                  <a:pt x="3200" y="189"/>
                </a:lnTo>
                <a:lnTo>
                  <a:pt x="3234" y="206"/>
                </a:lnTo>
                <a:lnTo>
                  <a:pt x="3267" y="227"/>
                </a:lnTo>
                <a:lnTo>
                  <a:pt x="3296" y="255"/>
                </a:lnTo>
                <a:lnTo>
                  <a:pt x="3320" y="287"/>
                </a:lnTo>
                <a:lnTo>
                  <a:pt x="3340" y="324"/>
                </a:lnTo>
                <a:lnTo>
                  <a:pt x="3354" y="366"/>
                </a:lnTo>
                <a:lnTo>
                  <a:pt x="3361" y="415"/>
                </a:lnTo>
                <a:lnTo>
                  <a:pt x="3363" y="467"/>
                </a:lnTo>
                <a:lnTo>
                  <a:pt x="3356" y="526"/>
                </a:lnTo>
                <a:lnTo>
                  <a:pt x="3343" y="562"/>
                </a:lnTo>
                <a:lnTo>
                  <a:pt x="3325" y="597"/>
                </a:lnTo>
                <a:lnTo>
                  <a:pt x="3301" y="624"/>
                </a:lnTo>
                <a:lnTo>
                  <a:pt x="3272" y="647"/>
                </a:lnTo>
                <a:lnTo>
                  <a:pt x="3241" y="667"/>
                </a:lnTo>
                <a:lnTo>
                  <a:pt x="3205" y="680"/>
                </a:lnTo>
                <a:lnTo>
                  <a:pt x="3169" y="689"/>
                </a:lnTo>
                <a:lnTo>
                  <a:pt x="3132" y="693"/>
                </a:lnTo>
                <a:lnTo>
                  <a:pt x="3094" y="689"/>
                </a:lnTo>
                <a:lnTo>
                  <a:pt x="3058" y="680"/>
                </a:lnTo>
                <a:lnTo>
                  <a:pt x="3025" y="666"/>
                </a:lnTo>
                <a:lnTo>
                  <a:pt x="2994" y="644"/>
                </a:lnTo>
                <a:lnTo>
                  <a:pt x="2969" y="617"/>
                </a:lnTo>
                <a:lnTo>
                  <a:pt x="2947" y="582"/>
                </a:lnTo>
                <a:lnTo>
                  <a:pt x="2883" y="575"/>
                </a:lnTo>
                <a:lnTo>
                  <a:pt x="2821" y="578"/>
                </a:lnTo>
                <a:lnTo>
                  <a:pt x="2765" y="589"/>
                </a:lnTo>
                <a:lnTo>
                  <a:pt x="2712" y="607"/>
                </a:lnTo>
                <a:lnTo>
                  <a:pt x="2661" y="631"/>
                </a:lnTo>
                <a:lnTo>
                  <a:pt x="2614" y="660"/>
                </a:lnTo>
                <a:lnTo>
                  <a:pt x="2570" y="695"/>
                </a:lnTo>
                <a:lnTo>
                  <a:pt x="2529" y="731"/>
                </a:lnTo>
                <a:lnTo>
                  <a:pt x="2490" y="773"/>
                </a:lnTo>
                <a:lnTo>
                  <a:pt x="2454" y="815"/>
                </a:lnTo>
                <a:lnTo>
                  <a:pt x="2420" y="858"/>
                </a:lnTo>
                <a:lnTo>
                  <a:pt x="2385" y="904"/>
                </a:lnTo>
                <a:lnTo>
                  <a:pt x="2354" y="949"/>
                </a:lnTo>
                <a:lnTo>
                  <a:pt x="2325" y="993"/>
                </a:lnTo>
                <a:lnTo>
                  <a:pt x="2296" y="1035"/>
                </a:lnTo>
                <a:lnTo>
                  <a:pt x="2267" y="1073"/>
                </a:lnTo>
                <a:lnTo>
                  <a:pt x="2060" y="1326"/>
                </a:lnTo>
                <a:lnTo>
                  <a:pt x="1692" y="1844"/>
                </a:lnTo>
                <a:lnTo>
                  <a:pt x="1698" y="1762"/>
                </a:lnTo>
                <a:lnTo>
                  <a:pt x="1565" y="1793"/>
                </a:lnTo>
                <a:lnTo>
                  <a:pt x="1541" y="1713"/>
                </a:lnTo>
                <a:lnTo>
                  <a:pt x="1465" y="1769"/>
                </a:lnTo>
                <a:lnTo>
                  <a:pt x="1441" y="1669"/>
                </a:lnTo>
                <a:lnTo>
                  <a:pt x="1534" y="1549"/>
                </a:lnTo>
                <a:lnTo>
                  <a:pt x="1625" y="1426"/>
                </a:lnTo>
                <a:lnTo>
                  <a:pt x="1689" y="1338"/>
                </a:lnTo>
                <a:lnTo>
                  <a:pt x="1756" y="1257"/>
                </a:lnTo>
                <a:lnTo>
                  <a:pt x="1823" y="1177"/>
                </a:lnTo>
                <a:lnTo>
                  <a:pt x="1890" y="1093"/>
                </a:lnTo>
                <a:lnTo>
                  <a:pt x="2183" y="689"/>
                </a:lnTo>
                <a:lnTo>
                  <a:pt x="2390" y="369"/>
                </a:lnTo>
                <a:lnTo>
                  <a:pt x="2405" y="349"/>
                </a:lnTo>
                <a:lnTo>
                  <a:pt x="2412" y="327"/>
                </a:lnTo>
                <a:lnTo>
                  <a:pt x="2416" y="304"/>
                </a:lnTo>
                <a:lnTo>
                  <a:pt x="2414" y="280"/>
                </a:lnTo>
                <a:lnTo>
                  <a:pt x="2410" y="257"/>
                </a:lnTo>
                <a:lnTo>
                  <a:pt x="2405" y="231"/>
                </a:lnTo>
                <a:lnTo>
                  <a:pt x="2401" y="207"/>
                </a:lnTo>
                <a:lnTo>
                  <a:pt x="2400" y="182"/>
                </a:lnTo>
                <a:lnTo>
                  <a:pt x="2400" y="157"/>
                </a:lnTo>
                <a:lnTo>
                  <a:pt x="2407" y="131"/>
                </a:lnTo>
                <a:lnTo>
                  <a:pt x="2420" y="106"/>
                </a:lnTo>
                <a:lnTo>
                  <a:pt x="2440" y="82"/>
                </a:lnTo>
                <a:lnTo>
                  <a:pt x="2470" y="57"/>
                </a:lnTo>
                <a:lnTo>
                  <a:pt x="2510" y="33"/>
                </a:lnTo>
                <a:lnTo>
                  <a:pt x="2610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ko-KR" altLang="en-US" sz="2000"/>
          </a:p>
        </p:txBody>
      </p:sp>
      <p:sp>
        <p:nvSpPr>
          <p:cNvPr id="83" name="Oval 19">
            <a:extLst>
              <a:ext uri="{FF2B5EF4-FFF2-40B4-BE49-F238E27FC236}">
                <a16:creationId xmlns="" xmlns:a16="http://schemas.microsoft.com/office/drawing/2014/main" id="{E9CFB870-AA76-4AE8-9464-C4E5358CCF13}"/>
              </a:ext>
            </a:extLst>
          </p:cNvPr>
          <p:cNvSpPr/>
          <p:nvPr/>
        </p:nvSpPr>
        <p:spPr>
          <a:xfrm rot="7840081">
            <a:off x="5541442" y="267835"/>
            <a:ext cx="227137" cy="193755"/>
          </a:xfrm>
          <a:custGeom>
            <a:avLst/>
            <a:gdLst/>
            <a:ahLst/>
            <a:cxnLst/>
            <a:rect l="l" t="t" r="r" b="b"/>
            <a:pathLst>
              <a:path w="4290840" h="3660228">
                <a:moveTo>
                  <a:pt x="2325835" y="1430901"/>
                </a:moveTo>
                <a:cubicBezTo>
                  <a:pt x="2336670" y="1441414"/>
                  <a:pt x="2351639" y="1447919"/>
                  <a:pt x="2368172" y="1447919"/>
                </a:cubicBezTo>
                <a:cubicBezTo>
                  <a:pt x="2401241" y="1447919"/>
                  <a:pt x="2428048" y="1421905"/>
                  <a:pt x="2428048" y="1389815"/>
                </a:cubicBezTo>
                <a:lnTo>
                  <a:pt x="2428048" y="290423"/>
                </a:lnTo>
                <a:cubicBezTo>
                  <a:pt x="2428048" y="258334"/>
                  <a:pt x="2401241" y="232319"/>
                  <a:pt x="2368173" y="232320"/>
                </a:cubicBezTo>
                <a:cubicBezTo>
                  <a:pt x="2335105" y="232319"/>
                  <a:pt x="2308298" y="258334"/>
                  <a:pt x="2308298" y="290424"/>
                </a:cubicBezTo>
                <a:lnTo>
                  <a:pt x="2308298" y="1389814"/>
                </a:lnTo>
                <a:cubicBezTo>
                  <a:pt x="2308297" y="1405860"/>
                  <a:pt x="2314999" y="1420385"/>
                  <a:pt x="2325835" y="1430901"/>
                </a:cubicBezTo>
                <a:close/>
                <a:moveTo>
                  <a:pt x="1712446" y="1346642"/>
                </a:moveTo>
                <a:cubicBezTo>
                  <a:pt x="1591450" y="1204364"/>
                  <a:pt x="1518764" y="1021961"/>
                  <a:pt x="1518764" y="823084"/>
                </a:cubicBezTo>
                <a:cubicBezTo>
                  <a:pt x="1518764" y="368507"/>
                  <a:pt x="1898505" y="1"/>
                  <a:pt x="2366939" y="0"/>
                </a:cubicBezTo>
                <a:cubicBezTo>
                  <a:pt x="2835373" y="1"/>
                  <a:pt x="3215115" y="368508"/>
                  <a:pt x="3215114" y="823084"/>
                </a:cubicBezTo>
                <a:cubicBezTo>
                  <a:pt x="3215114" y="1277660"/>
                  <a:pt x="2835373" y="1646168"/>
                  <a:pt x="2366939" y="1646167"/>
                </a:cubicBezTo>
                <a:cubicBezTo>
                  <a:pt x="2132723" y="1646167"/>
                  <a:pt x="1920679" y="1554040"/>
                  <a:pt x="1767189" y="1405093"/>
                </a:cubicBezTo>
                <a:cubicBezTo>
                  <a:pt x="1748003" y="1386474"/>
                  <a:pt x="1729732" y="1366968"/>
                  <a:pt x="1712446" y="1346642"/>
                </a:cubicBezTo>
                <a:close/>
                <a:moveTo>
                  <a:pt x="2442785" y="3276067"/>
                </a:moveTo>
                <a:cubicBezTo>
                  <a:pt x="2452539" y="3288725"/>
                  <a:pt x="2467121" y="3297661"/>
                  <a:pt x="2484220" y="3299876"/>
                </a:cubicBezTo>
                <a:lnTo>
                  <a:pt x="3567493" y="3440235"/>
                </a:lnTo>
                <a:cubicBezTo>
                  <a:pt x="3601691" y="3444665"/>
                  <a:pt x="3633005" y="3420535"/>
                  <a:pt x="3637436" y="3386337"/>
                </a:cubicBezTo>
                <a:lnTo>
                  <a:pt x="3638507" y="3378082"/>
                </a:lnTo>
                <a:cubicBezTo>
                  <a:pt x="3642938" y="3343884"/>
                  <a:pt x="3618808" y="3312570"/>
                  <a:pt x="3584610" y="3308139"/>
                </a:cubicBezTo>
                <a:cubicBezTo>
                  <a:pt x="3223518" y="3261353"/>
                  <a:pt x="2862428" y="3214566"/>
                  <a:pt x="2501336" y="3167780"/>
                </a:cubicBezTo>
                <a:cubicBezTo>
                  <a:pt x="2467138" y="3163349"/>
                  <a:pt x="2435824" y="3187479"/>
                  <a:pt x="2431392" y="3221677"/>
                </a:cubicBezTo>
                <a:lnTo>
                  <a:pt x="2430323" y="3229933"/>
                </a:lnTo>
                <a:cubicBezTo>
                  <a:pt x="2428107" y="3247032"/>
                  <a:pt x="2433032" y="3263410"/>
                  <a:pt x="2442785" y="3276067"/>
                </a:cubicBezTo>
                <a:close/>
                <a:moveTo>
                  <a:pt x="2077965" y="3502921"/>
                </a:moveTo>
                <a:cubicBezTo>
                  <a:pt x="2211151" y="3366898"/>
                  <a:pt x="2317658" y="3113548"/>
                  <a:pt x="2352262" y="2815726"/>
                </a:cubicBezTo>
                <a:cubicBezTo>
                  <a:pt x="2386865" y="2517903"/>
                  <a:pt x="2341165" y="2247898"/>
                  <a:pt x="2242534" y="2086510"/>
                </a:cubicBezTo>
                <a:lnTo>
                  <a:pt x="3638641" y="2239266"/>
                </a:lnTo>
                <a:cubicBezTo>
                  <a:pt x="4041695" y="2283368"/>
                  <a:pt x="4331596" y="2636192"/>
                  <a:pt x="4286150" y="3027324"/>
                </a:cubicBezTo>
                <a:cubicBezTo>
                  <a:pt x="4240705" y="3418455"/>
                  <a:pt x="3877125" y="3699778"/>
                  <a:pt x="3474071" y="3655676"/>
                </a:cubicBezTo>
                <a:close/>
                <a:moveTo>
                  <a:pt x="554154" y="3094005"/>
                </a:moveTo>
                <a:cubicBezTo>
                  <a:pt x="563899" y="3106651"/>
                  <a:pt x="578469" y="3115580"/>
                  <a:pt x="595552" y="3117793"/>
                </a:cubicBezTo>
                <a:lnTo>
                  <a:pt x="1844342" y="3279597"/>
                </a:lnTo>
                <a:cubicBezTo>
                  <a:pt x="1878509" y="3284024"/>
                  <a:pt x="1909796" y="3259914"/>
                  <a:pt x="1914223" y="3225747"/>
                </a:cubicBezTo>
                <a:lnTo>
                  <a:pt x="1915292" y="3217498"/>
                </a:lnTo>
                <a:cubicBezTo>
                  <a:pt x="1919719" y="3183330"/>
                  <a:pt x="1895610" y="3152043"/>
                  <a:pt x="1861442" y="3147616"/>
                </a:cubicBezTo>
                <a:lnTo>
                  <a:pt x="612653" y="2985812"/>
                </a:lnTo>
                <a:cubicBezTo>
                  <a:pt x="578485" y="2981385"/>
                  <a:pt x="547198" y="3005495"/>
                  <a:pt x="542771" y="3039662"/>
                </a:cubicBezTo>
                <a:lnTo>
                  <a:pt x="541702" y="3047911"/>
                </a:lnTo>
                <a:cubicBezTo>
                  <a:pt x="539489" y="3064995"/>
                  <a:pt x="544409" y="3081359"/>
                  <a:pt x="554154" y="3094005"/>
                </a:cubicBezTo>
                <a:close/>
                <a:moveTo>
                  <a:pt x="160256" y="3083028"/>
                </a:moveTo>
                <a:cubicBezTo>
                  <a:pt x="43080" y="2940417"/>
                  <a:pt x="-18033" y="2754428"/>
                  <a:pt x="4690" y="2558864"/>
                </a:cubicBezTo>
                <a:cubicBezTo>
                  <a:pt x="50134" y="2167732"/>
                  <a:pt x="413715" y="1886409"/>
                  <a:pt x="816769" y="1930509"/>
                </a:cubicBezTo>
                <a:lnTo>
                  <a:pt x="2159669" y="2077444"/>
                </a:lnTo>
                <a:cubicBezTo>
                  <a:pt x="2252567" y="2248534"/>
                  <a:pt x="2291731" y="2517583"/>
                  <a:pt x="2258286" y="2805444"/>
                </a:cubicBezTo>
                <a:cubicBezTo>
                  <a:pt x="2224840" y="3093304"/>
                  <a:pt x="2124922" y="3347135"/>
                  <a:pt x="1995098" y="3493855"/>
                </a:cubicBezTo>
                <a:lnTo>
                  <a:pt x="652198" y="3346920"/>
                </a:lnTo>
                <a:cubicBezTo>
                  <a:pt x="450671" y="3324868"/>
                  <a:pt x="277431" y="3225638"/>
                  <a:pt x="160256" y="3083028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Oval 12287">
            <a:extLst>
              <a:ext uri="{FF2B5EF4-FFF2-40B4-BE49-F238E27FC236}">
                <a16:creationId xmlns="" xmlns:a16="http://schemas.microsoft.com/office/drawing/2014/main" id="{8EFC90EE-3658-4F22-A7BE-48F713FF92C1}"/>
              </a:ext>
            </a:extLst>
          </p:cNvPr>
          <p:cNvSpPr/>
          <p:nvPr/>
        </p:nvSpPr>
        <p:spPr>
          <a:xfrm>
            <a:off x="5597668" y="3831070"/>
            <a:ext cx="244026" cy="243131"/>
          </a:xfrm>
          <a:custGeom>
            <a:avLst/>
            <a:gdLst/>
            <a:ahLst/>
            <a:cxnLst/>
            <a:rect l="l" t="t" r="r" b="b"/>
            <a:pathLst>
              <a:path w="3960440" h="3945921">
                <a:moveTo>
                  <a:pt x="1598844" y="0"/>
                </a:moveTo>
                <a:cubicBezTo>
                  <a:pt x="1857342" y="0"/>
                  <a:pt x="2066896" y="209554"/>
                  <a:pt x="2066896" y="468052"/>
                </a:cubicBezTo>
                <a:cubicBezTo>
                  <a:pt x="2066896" y="646802"/>
                  <a:pt x="1966694" y="802149"/>
                  <a:pt x="1818364" y="879058"/>
                </a:cubicBezTo>
                <a:lnTo>
                  <a:pt x="1965948" y="1429850"/>
                </a:lnTo>
                <a:cubicBezTo>
                  <a:pt x="2234183" y="1439289"/>
                  <a:pt x="2449559" y="1654793"/>
                  <a:pt x="2458766" y="1923094"/>
                </a:cubicBezTo>
                <a:lnTo>
                  <a:pt x="3052787" y="2082261"/>
                </a:lnTo>
                <a:cubicBezTo>
                  <a:pt x="3115207" y="1899813"/>
                  <a:pt x="3288586" y="1769556"/>
                  <a:pt x="3492388" y="1769556"/>
                </a:cubicBezTo>
                <a:cubicBezTo>
                  <a:pt x="3750886" y="1769556"/>
                  <a:pt x="3960440" y="1979110"/>
                  <a:pt x="3960440" y="2237608"/>
                </a:cubicBezTo>
                <a:cubicBezTo>
                  <a:pt x="3960440" y="2496106"/>
                  <a:pt x="3750886" y="2705660"/>
                  <a:pt x="3492388" y="2705660"/>
                </a:cubicBezTo>
                <a:cubicBezTo>
                  <a:pt x="3255123" y="2705660"/>
                  <a:pt x="3059091" y="2529117"/>
                  <a:pt x="3030620" y="2299941"/>
                </a:cubicBezTo>
                <a:lnTo>
                  <a:pt x="2422827" y="2137084"/>
                </a:lnTo>
                <a:cubicBezTo>
                  <a:pt x="2374914" y="2257246"/>
                  <a:pt x="2282973" y="2354960"/>
                  <a:pt x="2166800" y="2410258"/>
                </a:cubicBezTo>
                <a:lnTo>
                  <a:pt x="2329067" y="3015847"/>
                </a:lnTo>
                <a:cubicBezTo>
                  <a:pt x="2559464" y="3043136"/>
                  <a:pt x="2737303" y="3239734"/>
                  <a:pt x="2737303" y="3477869"/>
                </a:cubicBezTo>
                <a:cubicBezTo>
                  <a:pt x="2737303" y="3736367"/>
                  <a:pt x="2527749" y="3945921"/>
                  <a:pt x="2269251" y="3945921"/>
                </a:cubicBezTo>
                <a:cubicBezTo>
                  <a:pt x="2010753" y="3945921"/>
                  <a:pt x="1801199" y="3736367"/>
                  <a:pt x="1801199" y="3477869"/>
                </a:cubicBezTo>
                <a:cubicBezTo>
                  <a:pt x="1801199" y="3274904"/>
                  <a:pt x="1930388" y="3102113"/>
                  <a:pt x="2111643" y="3038969"/>
                </a:cubicBezTo>
                <a:lnTo>
                  <a:pt x="1956503" y="2459980"/>
                </a:lnTo>
                <a:cubicBezTo>
                  <a:pt x="1952432" y="2460875"/>
                  <a:pt x="1948330" y="2460923"/>
                  <a:pt x="1944216" y="2460923"/>
                </a:cubicBezTo>
                <a:cubicBezTo>
                  <a:pt x="1742647" y="2460923"/>
                  <a:pt x="1568040" y="2345487"/>
                  <a:pt x="1484865" y="2176122"/>
                </a:cubicBezTo>
                <a:lnTo>
                  <a:pt x="930415" y="2324686"/>
                </a:lnTo>
                <a:cubicBezTo>
                  <a:pt x="904712" y="2556716"/>
                  <a:pt x="707355" y="2736304"/>
                  <a:pt x="468052" y="2736304"/>
                </a:cubicBezTo>
                <a:cubicBezTo>
                  <a:pt x="209554" y="2736304"/>
                  <a:pt x="0" y="2526750"/>
                  <a:pt x="0" y="2268252"/>
                </a:cubicBezTo>
                <a:cubicBezTo>
                  <a:pt x="0" y="2009754"/>
                  <a:pt x="209554" y="1800200"/>
                  <a:pt x="468052" y="1800200"/>
                </a:cubicBezTo>
                <a:cubicBezTo>
                  <a:pt x="669892" y="1800200"/>
                  <a:pt x="841893" y="1927961"/>
                  <a:pt x="906009" y="2107606"/>
                </a:cubicBezTo>
                <a:lnTo>
                  <a:pt x="1429897" y="1967231"/>
                </a:lnTo>
                <a:cubicBezTo>
                  <a:pt x="1427753" y="1959679"/>
                  <a:pt x="1427584" y="1952005"/>
                  <a:pt x="1427584" y="1944291"/>
                </a:cubicBezTo>
                <a:cubicBezTo>
                  <a:pt x="1427584" y="1727054"/>
                  <a:pt x="1561663" y="1541133"/>
                  <a:pt x="1751891" y="1465536"/>
                </a:cubicBezTo>
                <a:lnTo>
                  <a:pt x="1609736" y="935006"/>
                </a:lnTo>
                <a:cubicBezTo>
                  <a:pt x="1606130" y="936062"/>
                  <a:pt x="1602492" y="936104"/>
                  <a:pt x="1598844" y="936104"/>
                </a:cubicBezTo>
                <a:cubicBezTo>
                  <a:pt x="1340346" y="936104"/>
                  <a:pt x="1130792" y="726550"/>
                  <a:pt x="1130792" y="468052"/>
                </a:cubicBezTo>
                <a:cubicBezTo>
                  <a:pt x="1130792" y="209554"/>
                  <a:pt x="1340346" y="0"/>
                  <a:pt x="1598844" y="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85" name="Parallelogram 8">
            <a:extLst>
              <a:ext uri="{FF2B5EF4-FFF2-40B4-BE49-F238E27FC236}">
                <a16:creationId xmlns="" xmlns:a16="http://schemas.microsoft.com/office/drawing/2014/main" id="{BAC9D37A-D27E-48E7-B544-EDF7E1F1AFFA}"/>
              </a:ext>
            </a:extLst>
          </p:cNvPr>
          <p:cNvSpPr/>
          <p:nvPr/>
        </p:nvSpPr>
        <p:spPr>
          <a:xfrm>
            <a:off x="8520904" y="4692574"/>
            <a:ext cx="236429" cy="144215"/>
          </a:xfrm>
          <a:custGeom>
            <a:avLst/>
            <a:gdLst/>
            <a:ahLst/>
            <a:cxnLst/>
            <a:rect l="l" t="t" r="r" b="b"/>
            <a:pathLst>
              <a:path w="3990895" h="3087182">
                <a:moveTo>
                  <a:pt x="1740403" y="2573711"/>
                </a:moveTo>
                <a:cubicBezTo>
                  <a:pt x="1526257" y="2580937"/>
                  <a:pt x="1290256" y="2583516"/>
                  <a:pt x="1065139" y="2579843"/>
                </a:cubicBezTo>
                <a:lnTo>
                  <a:pt x="1065139" y="2871158"/>
                </a:lnTo>
                <a:lnTo>
                  <a:pt x="1740403" y="2871158"/>
                </a:lnTo>
                <a:close/>
                <a:moveTo>
                  <a:pt x="3583963" y="1148535"/>
                </a:moveTo>
                <a:cubicBezTo>
                  <a:pt x="3442121" y="1148535"/>
                  <a:pt x="3324432" y="1262284"/>
                  <a:pt x="3303071" y="1411513"/>
                </a:cubicBezTo>
                <a:lnTo>
                  <a:pt x="3604802" y="1436594"/>
                </a:lnTo>
                <a:cubicBezTo>
                  <a:pt x="3607651" y="1483680"/>
                  <a:pt x="3627953" y="1483631"/>
                  <a:pt x="3630802" y="1530717"/>
                </a:cubicBezTo>
                <a:lnTo>
                  <a:pt x="3339635" y="1623071"/>
                </a:lnTo>
                <a:cubicBezTo>
                  <a:pt x="3388511" y="1715368"/>
                  <a:pt x="3479714" y="1776813"/>
                  <a:pt x="3583963" y="1776813"/>
                </a:cubicBezTo>
                <a:cubicBezTo>
                  <a:pt x="3741685" y="1776813"/>
                  <a:pt x="3869544" y="1636168"/>
                  <a:pt x="3869544" y="1462674"/>
                </a:cubicBezTo>
                <a:cubicBezTo>
                  <a:pt x="3869544" y="1289180"/>
                  <a:pt x="3741685" y="1148535"/>
                  <a:pt x="3583963" y="1148535"/>
                </a:cubicBezTo>
                <a:close/>
                <a:moveTo>
                  <a:pt x="1942038" y="765538"/>
                </a:moveTo>
                <a:cubicBezTo>
                  <a:pt x="1858825" y="765538"/>
                  <a:pt x="1791368" y="832995"/>
                  <a:pt x="1791368" y="916208"/>
                </a:cubicBezTo>
                <a:lnTo>
                  <a:pt x="1791368" y="1175206"/>
                </a:lnTo>
                <a:lnTo>
                  <a:pt x="1596655" y="1175206"/>
                </a:lnTo>
                <a:cubicBezTo>
                  <a:pt x="1505121" y="1175206"/>
                  <a:pt x="1430918" y="1249409"/>
                  <a:pt x="1430918" y="1340943"/>
                </a:cubicBezTo>
                <a:lnTo>
                  <a:pt x="1430918" y="1369861"/>
                </a:lnTo>
                <a:cubicBezTo>
                  <a:pt x="1430918" y="1461395"/>
                  <a:pt x="1505121" y="1535598"/>
                  <a:pt x="1596655" y="1535598"/>
                </a:cubicBezTo>
                <a:lnTo>
                  <a:pt x="1791368" y="1535598"/>
                </a:lnTo>
                <a:lnTo>
                  <a:pt x="1791368" y="1768249"/>
                </a:lnTo>
                <a:cubicBezTo>
                  <a:pt x="1791368" y="1851462"/>
                  <a:pt x="1858825" y="1918919"/>
                  <a:pt x="1942038" y="1918919"/>
                </a:cubicBezTo>
                <a:lnTo>
                  <a:pt x="1968327" y="1918919"/>
                </a:lnTo>
                <a:cubicBezTo>
                  <a:pt x="2051540" y="1918919"/>
                  <a:pt x="2118997" y="1851462"/>
                  <a:pt x="2118997" y="1768249"/>
                </a:cubicBezTo>
                <a:lnTo>
                  <a:pt x="2118997" y="1535598"/>
                </a:lnTo>
                <a:lnTo>
                  <a:pt x="2313709" y="1535598"/>
                </a:lnTo>
                <a:cubicBezTo>
                  <a:pt x="2377432" y="1535598"/>
                  <a:pt x="2432756" y="1499636"/>
                  <a:pt x="2458635" y="1445923"/>
                </a:cubicBezTo>
                <a:lnTo>
                  <a:pt x="2460889" y="1424521"/>
                </a:lnTo>
                <a:lnTo>
                  <a:pt x="2465213" y="1420689"/>
                </a:lnTo>
                <a:lnTo>
                  <a:pt x="2471533" y="1306607"/>
                </a:lnTo>
                <a:cubicBezTo>
                  <a:pt x="2459663" y="1231205"/>
                  <a:pt x="2393226" y="1175206"/>
                  <a:pt x="2313709" y="1175206"/>
                </a:cubicBezTo>
                <a:lnTo>
                  <a:pt x="2118997" y="1175206"/>
                </a:lnTo>
                <a:lnTo>
                  <a:pt x="2118997" y="916208"/>
                </a:lnTo>
                <a:cubicBezTo>
                  <a:pt x="2118997" y="832995"/>
                  <a:pt x="2051540" y="765538"/>
                  <a:pt x="1968327" y="765538"/>
                </a:cubicBezTo>
                <a:close/>
                <a:moveTo>
                  <a:pt x="1226605" y="630723"/>
                </a:moveTo>
                <a:cubicBezTo>
                  <a:pt x="838390" y="598973"/>
                  <a:pt x="590161" y="1384786"/>
                  <a:pt x="585832" y="1535598"/>
                </a:cubicBezTo>
                <a:lnTo>
                  <a:pt x="1226028" y="1522898"/>
                </a:lnTo>
                <a:cubicBezTo>
                  <a:pt x="1226221" y="1225506"/>
                  <a:pt x="1226412" y="928115"/>
                  <a:pt x="1226605" y="630723"/>
                </a:cubicBezTo>
                <a:close/>
                <a:moveTo>
                  <a:pt x="1740403" y="0"/>
                </a:moveTo>
                <a:lnTo>
                  <a:pt x="1871327" y="0"/>
                </a:lnTo>
                <a:lnTo>
                  <a:pt x="1871327" y="90089"/>
                </a:lnTo>
                <a:lnTo>
                  <a:pt x="3425865" y="90089"/>
                </a:lnTo>
                <a:lnTo>
                  <a:pt x="3425865" y="270089"/>
                </a:lnTo>
                <a:lnTo>
                  <a:pt x="1871327" y="270089"/>
                </a:lnTo>
                <a:lnTo>
                  <a:pt x="1871327" y="427547"/>
                </a:lnTo>
                <a:cubicBezTo>
                  <a:pt x="2156809" y="438659"/>
                  <a:pt x="2415168" y="481953"/>
                  <a:pt x="2487431" y="551123"/>
                </a:cubicBezTo>
                <a:cubicBezTo>
                  <a:pt x="2638328" y="637553"/>
                  <a:pt x="2742817" y="987481"/>
                  <a:pt x="2780551" y="1368079"/>
                </a:cubicBezTo>
                <a:lnTo>
                  <a:pt x="3165273" y="1400059"/>
                </a:lnTo>
                <a:cubicBezTo>
                  <a:pt x="3190861" y="1176596"/>
                  <a:pt x="3364791" y="1004519"/>
                  <a:pt x="3575259" y="1004519"/>
                </a:cubicBezTo>
                <a:cubicBezTo>
                  <a:pt x="3804809" y="1004519"/>
                  <a:pt x="3990895" y="1209214"/>
                  <a:pt x="3990895" y="1461719"/>
                </a:cubicBezTo>
                <a:cubicBezTo>
                  <a:pt x="3990895" y="1714224"/>
                  <a:pt x="3804809" y="1918919"/>
                  <a:pt x="3575259" y="1918919"/>
                </a:cubicBezTo>
                <a:cubicBezTo>
                  <a:pt x="3412624" y="1918919"/>
                  <a:pt x="3271807" y="1816170"/>
                  <a:pt x="3205139" y="1665732"/>
                </a:cubicBezTo>
                <a:lnTo>
                  <a:pt x="2796520" y="1795340"/>
                </a:lnTo>
                <a:cubicBezTo>
                  <a:pt x="2783205" y="2186453"/>
                  <a:pt x="2688635" y="2514652"/>
                  <a:pt x="2490527" y="2506536"/>
                </a:cubicBezTo>
                <a:cubicBezTo>
                  <a:pt x="2438297" y="2531587"/>
                  <a:pt x="2205857" y="2554006"/>
                  <a:pt x="1904505" y="2567479"/>
                </a:cubicBezTo>
                <a:lnTo>
                  <a:pt x="1904505" y="2871158"/>
                </a:lnTo>
                <a:lnTo>
                  <a:pt x="2689643" y="2871158"/>
                </a:lnTo>
                <a:cubicBezTo>
                  <a:pt x="2749296" y="2871158"/>
                  <a:pt x="2797655" y="2919517"/>
                  <a:pt x="2797655" y="2979170"/>
                </a:cubicBezTo>
                <a:cubicBezTo>
                  <a:pt x="2797655" y="3038823"/>
                  <a:pt x="2749296" y="3087182"/>
                  <a:pt x="2689643" y="3087182"/>
                </a:cubicBezTo>
                <a:lnTo>
                  <a:pt x="457395" y="3087182"/>
                </a:lnTo>
                <a:lnTo>
                  <a:pt x="430555" y="3081994"/>
                </a:lnTo>
                <a:lnTo>
                  <a:pt x="427761" y="3087182"/>
                </a:lnTo>
                <a:lnTo>
                  <a:pt x="366119" y="3053981"/>
                </a:lnTo>
                <a:cubicBezTo>
                  <a:pt x="365594" y="3054050"/>
                  <a:pt x="365174" y="3053869"/>
                  <a:pt x="364754" y="3053685"/>
                </a:cubicBezTo>
                <a:lnTo>
                  <a:pt x="64754" y="2922467"/>
                </a:lnTo>
                <a:cubicBezTo>
                  <a:pt x="10101" y="2898562"/>
                  <a:pt x="-14826" y="2834876"/>
                  <a:pt x="9079" y="2780223"/>
                </a:cubicBezTo>
                <a:cubicBezTo>
                  <a:pt x="27008" y="2739232"/>
                  <a:pt x="67313" y="2714963"/>
                  <a:pt x="109402" y="2715476"/>
                </a:cubicBezTo>
                <a:cubicBezTo>
                  <a:pt x="123432" y="2715647"/>
                  <a:pt x="137660" y="2718571"/>
                  <a:pt x="151323" y="2724547"/>
                </a:cubicBezTo>
                <a:lnTo>
                  <a:pt x="439379" y="2850541"/>
                </a:lnTo>
                <a:lnTo>
                  <a:pt x="493513" y="2871158"/>
                </a:lnTo>
                <a:lnTo>
                  <a:pt x="921139" y="2871158"/>
                </a:lnTo>
                <a:lnTo>
                  <a:pt x="921139" y="2576699"/>
                </a:lnTo>
                <a:lnTo>
                  <a:pt x="936415" y="2576699"/>
                </a:lnTo>
                <a:cubicBezTo>
                  <a:pt x="497926" y="2565212"/>
                  <a:pt x="127915" y="2527380"/>
                  <a:pt x="86500" y="2449386"/>
                </a:cubicBezTo>
                <a:cubicBezTo>
                  <a:pt x="-44935" y="2322713"/>
                  <a:pt x="-80455" y="1751442"/>
                  <a:pt x="377076" y="1584573"/>
                </a:cubicBezTo>
                <a:cubicBezTo>
                  <a:pt x="427628" y="1274829"/>
                  <a:pt x="742960" y="651754"/>
                  <a:pt x="991911" y="524245"/>
                </a:cubicBezTo>
                <a:cubicBezTo>
                  <a:pt x="1112248" y="450334"/>
                  <a:pt x="1428043" y="418134"/>
                  <a:pt x="1740403" y="422848"/>
                </a:cubicBezTo>
                <a:lnTo>
                  <a:pt x="1740403" y="270089"/>
                </a:lnTo>
                <a:lnTo>
                  <a:pt x="185865" y="270089"/>
                </a:lnTo>
                <a:lnTo>
                  <a:pt x="185865" y="90089"/>
                </a:lnTo>
                <a:lnTo>
                  <a:pt x="1740403" y="90089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86" name="Rectangle 85">
            <a:extLst>
              <a:ext uri="{FF2B5EF4-FFF2-40B4-BE49-F238E27FC236}">
                <a16:creationId xmlns="" xmlns:a16="http://schemas.microsoft.com/office/drawing/2014/main" id="{6CF61C12-8D4A-4A55-8A89-CF453BD02B5C}"/>
              </a:ext>
            </a:extLst>
          </p:cNvPr>
          <p:cNvSpPr/>
          <p:nvPr/>
        </p:nvSpPr>
        <p:spPr>
          <a:xfrm>
            <a:off x="530009" y="1911215"/>
            <a:ext cx="577763" cy="1000751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3B82BCE9-0600-4EEE-B79B-6BF4AD27863E}"/>
              </a:ext>
            </a:extLst>
          </p:cNvPr>
          <p:cNvSpPr txBox="1"/>
          <p:nvPr/>
        </p:nvSpPr>
        <p:spPr>
          <a:xfrm>
            <a:off x="601943" y="2151319"/>
            <a:ext cx="435056" cy="56169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A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E0CEC686-DE83-47EF-9322-BEEC95003710}"/>
              </a:ext>
            </a:extLst>
          </p:cNvPr>
          <p:cNvSpPr txBox="1"/>
          <p:nvPr/>
        </p:nvSpPr>
        <p:spPr>
          <a:xfrm>
            <a:off x="1280947" y="1842949"/>
            <a:ext cx="2676330" cy="1177245"/>
          </a:xfrm>
          <a:prstGeom prst="rect">
            <a:avLst/>
          </a:prstGeom>
          <a:noFill/>
        </p:spPr>
        <p:txBody>
          <a:bodyPr wrap="square" lIns="68580" tIns="34290" rIns="68580" bIns="34290" rtlCol="0" anchor="ctr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36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="" xmlns:a16="http://schemas.microsoft.com/office/drawing/2014/main" id="{B219011A-2ACF-41C8-AB4A-2A7E5CEFD727}"/>
              </a:ext>
            </a:extLst>
          </p:cNvPr>
          <p:cNvSpPr txBox="1"/>
          <p:nvPr/>
        </p:nvSpPr>
        <p:spPr>
          <a:xfrm>
            <a:off x="1288918" y="3671894"/>
            <a:ext cx="2256209" cy="438582"/>
          </a:xfrm>
          <a:prstGeom prst="rect">
            <a:avLst/>
          </a:prstGeom>
          <a:noFill/>
        </p:spPr>
        <p:txBody>
          <a:bodyPr wrap="square" lIns="68580" tIns="34290" rIns="68580" bIns="34290" rtlCol="0" anchor="ctr">
            <a:spAutoFit/>
          </a:bodyPr>
          <a:lstStyle/>
          <a:p>
            <a:r>
              <a:rPr lang="en-US" altLang="ko-KR" sz="8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</a:t>
            </a:r>
            <a:r>
              <a:rPr lang="en-US" altLang="ko-KR" sz="800" dirty="0" smtClean="0">
                <a:solidFill>
                  <a:schemeClr val="bg1"/>
                </a:solidFill>
                <a:cs typeface="Arial" pitchFamily="34" charset="0"/>
              </a:rPr>
              <a:t>.</a:t>
            </a:r>
            <a:endParaRPr lang="ko-KR" altLang="en-US" sz="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="" xmlns:a16="http://schemas.microsoft.com/office/drawing/2014/main" id="{063AFD7C-4E63-459C-B7B7-E61D0D351B05}"/>
              </a:ext>
            </a:extLst>
          </p:cNvPr>
          <p:cNvSpPr txBox="1"/>
          <p:nvPr/>
        </p:nvSpPr>
        <p:spPr>
          <a:xfrm>
            <a:off x="1280946" y="3246685"/>
            <a:ext cx="2256209" cy="346249"/>
          </a:xfrm>
          <a:prstGeom prst="rect">
            <a:avLst/>
          </a:prstGeom>
          <a:noFill/>
        </p:spPr>
        <p:txBody>
          <a:bodyPr wrap="square" lIns="68580" tIns="34290" rIns="68580" bIns="34290" rtlCol="0" anchor="ctr">
            <a:spAutoFit/>
          </a:bodyPr>
          <a:lstStyle/>
          <a:p>
            <a:r>
              <a:rPr lang="en-US" altLang="ko-KR" sz="1800" b="1" dirty="0">
                <a:solidFill>
                  <a:schemeClr val="bg1"/>
                </a:solidFill>
                <a:cs typeface="Arial" pitchFamily="34" charset="0"/>
              </a:rPr>
              <a:t>Contents </a:t>
            </a:r>
            <a:r>
              <a:rPr lang="en-US" altLang="ko-KR" sz="1800" b="1" dirty="0" smtClean="0">
                <a:solidFill>
                  <a:schemeClr val="bg1"/>
                </a:solidFill>
                <a:cs typeface="Arial" pitchFamily="34" charset="0"/>
              </a:rPr>
              <a:t>Title</a:t>
            </a:r>
            <a:r>
              <a:rPr lang="en-US" altLang="ko-KR" sz="18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ko-KR" altLang="en-US" sz="18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57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="" xmlns:a16="http://schemas.microsoft.com/office/drawing/2014/main" id="{14AC1D12-1C92-4C5D-9810-9C6916092C56}"/>
              </a:ext>
            </a:extLst>
          </p:cNvPr>
          <p:cNvSpPr/>
          <p:nvPr/>
        </p:nvSpPr>
        <p:spPr>
          <a:xfrm>
            <a:off x="7467981" y="2381017"/>
            <a:ext cx="864000" cy="864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4" name="Block Arc 3">
            <a:extLst>
              <a:ext uri="{FF2B5EF4-FFF2-40B4-BE49-F238E27FC236}">
                <a16:creationId xmlns="" xmlns:a16="http://schemas.microsoft.com/office/drawing/2014/main" id="{7A247BB3-90F7-4D37-BAF5-37B7376CEAFC}"/>
              </a:ext>
            </a:extLst>
          </p:cNvPr>
          <p:cNvSpPr/>
          <p:nvPr/>
        </p:nvSpPr>
        <p:spPr>
          <a:xfrm rot="5400000">
            <a:off x="2080683" y="1816167"/>
            <a:ext cx="685800" cy="685800"/>
          </a:xfrm>
          <a:prstGeom prst="blockArc">
            <a:avLst>
              <a:gd name="adj1" fmla="val 16153352"/>
              <a:gd name="adj2" fmla="val 50347"/>
              <a:gd name="adj3" fmla="val 1399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3CE3154-2AA2-493C-AF85-FBB53E6E2B3A}"/>
              </a:ext>
            </a:extLst>
          </p:cNvPr>
          <p:cNvSpPr/>
          <p:nvPr/>
        </p:nvSpPr>
        <p:spPr>
          <a:xfrm>
            <a:off x="1" y="2406997"/>
            <a:ext cx="2433248" cy="949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6" name="Isosceles Triangle 5">
            <a:extLst>
              <a:ext uri="{FF2B5EF4-FFF2-40B4-BE49-F238E27FC236}">
                <a16:creationId xmlns="" xmlns:a16="http://schemas.microsoft.com/office/drawing/2014/main" id="{F7FD9923-22B2-45B8-BAE8-A9CE653E2C84}"/>
              </a:ext>
            </a:extLst>
          </p:cNvPr>
          <p:cNvSpPr/>
          <p:nvPr/>
        </p:nvSpPr>
        <p:spPr>
          <a:xfrm>
            <a:off x="2623103" y="1994715"/>
            <a:ext cx="193561" cy="16686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7" name="Block Arc 6">
            <a:extLst>
              <a:ext uri="{FF2B5EF4-FFF2-40B4-BE49-F238E27FC236}">
                <a16:creationId xmlns="" xmlns:a16="http://schemas.microsoft.com/office/drawing/2014/main" id="{840E6539-60F1-4285-9D32-35C7B674D863}"/>
              </a:ext>
            </a:extLst>
          </p:cNvPr>
          <p:cNvSpPr/>
          <p:nvPr/>
        </p:nvSpPr>
        <p:spPr>
          <a:xfrm rot="5400000">
            <a:off x="4036895" y="1930467"/>
            <a:ext cx="685800" cy="685800"/>
          </a:xfrm>
          <a:prstGeom prst="blockArc">
            <a:avLst>
              <a:gd name="adj1" fmla="val 16184359"/>
              <a:gd name="adj2" fmla="val 164567"/>
              <a:gd name="adj3" fmla="val 1396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24019D32-6FF6-47F5-9BB7-30AFA82E7F9C}"/>
              </a:ext>
            </a:extLst>
          </p:cNvPr>
          <p:cNvSpPr/>
          <p:nvPr/>
        </p:nvSpPr>
        <p:spPr>
          <a:xfrm>
            <a:off x="-1" y="2521297"/>
            <a:ext cx="4380979" cy="949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5A163A25-0953-43D6-A70A-8280F6D044D6}"/>
              </a:ext>
            </a:extLst>
          </p:cNvPr>
          <p:cNvSpPr/>
          <p:nvPr/>
        </p:nvSpPr>
        <p:spPr>
          <a:xfrm rot="16200000">
            <a:off x="4613820" y="2174143"/>
            <a:ext cx="124528" cy="949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0" name="Isosceles Triangle 9">
            <a:extLst>
              <a:ext uri="{FF2B5EF4-FFF2-40B4-BE49-F238E27FC236}">
                <a16:creationId xmlns="" xmlns:a16="http://schemas.microsoft.com/office/drawing/2014/main" id="{612B519F-1849-4F58-8BFB-B124A0CA2F35}"/>
              </a:ext>
            </a:extLst>
          </p:cNvPr>
          <p:cNvSpPr/>
          <p:nvPr/>
        </p:nvSpPr>
        <p:spPr>
          <a:xfrm>
            <a:off x="4581341" y="2002802"/>
            <a:ext cx="193561" cy="166863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1" name="Block Arc 10">
            <a:extLst>
              <a:ext uri="{FF2B5EF4-FFF2-40B4-BE49-F238E27FC236}">
                <a16:creationId xmlns="" xmlns:a16="http://schemas.microsoft.com/office/drawing/2014/main" id="{16B1B03B-C8C8-45D0-8E35-EF21560EFDD1}"/>
              </a:ext>
            </a:extLst>
          </p:cNvPr>
          <p:cNvSpPr/>
          <p:nvPr/>
        </p:nvSpPr>
        <p:spPr>
          <a:xfrm rot="5400000">
            <a:off x="6032532" y="2044767"/>
            <a:ext cx="685800" cy="685800"/>
          </a:xfrm>
          <a:prstGeom prst="blockArc">
            <a:avLst>
              <a:gd name="adj1" fmla="val 16260309"/>
              <a:gd name="adj2" fmla="val 21515221"/>
              <a:gd name="adj3" fmla="val 1399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EA1BC025-EC65-40BB-9F83-DA4161348935}"/>
              </a:ext>
            </a:extLst>
          </p:cNvPr>
          <p:cNvSpPr/>
          <p:nvPr/>
        </p:nvSpPr>
        <p:spPr>
          <a:xfrm>
            <a:off x="1" y="2635597"/>
            <a:ext cx="6407136" cy="949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2F68C005-C9CF-4521-922F-306E1AEB03B3}"/>
              </a:ext>
            </a:extLst>
          </p:cNvPr>
          <p:cNvSpPr/>
          <p:nvPr/>
        </p:nvSpPr>
        <p:spPr>
          <a:xfrm rot="16200000">
            <a:off x="6550185" y="2236408"/>
            <a:ext cx="245486" cy="949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4" name="Isosceles Triangle 13">
            <a:extLst>
              <a:ext uri="{FF2B5EF4-FFF2-40B4-BE49-F238E27FC236}">
                <a16:creationId xmlns="" xmlns:a16="http://schemas.microsoft.com/office/drawing/2014/main" id="{7972CA9C-9C00-49DE-84A7-0E659A921543}"/>
              </a:ext>
            </a:extLst>
          </p:cNvPr>
          <p:cNvSpPr/>
          <p:nvPr/>
        </p:nvSpPr>
        <p:spPr>
          <a:xfrm>
            <a:off x="6576148" y="2002802"/>
            <a:ext cx="193561" cy="166863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E58C570C-709D-4981-9F84-7000FAAED45C}"/>
              </a:ext>
            </a:extLst>
          </p:cNvPr>
          <p:cNvSpPr/>
          <p:nvPr/>
        </p:nvSpPr>
        <p:spPr>
          <a:xfrm>
            <a:off x="1" y="2753277"/>
            <a:ext cx="7136135" cy="9497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6" name="Isosceles Triangle 15">
            <a:extLst>
              <a:ext uri="{FF2B5EF4-FFF2-40B4-BE49-F238E27FC236}">
                <a16:creationId xmlns="" xmlns:a16="http://schemas.microsoft.com/office/drawing/2014/main" id="{DC4706D6-CA66-4FC7-82C9-656B41C18590}"/>
              </a:ext>
            </a:extLst>
          </p:cNvPr>
          <p:cNvSpPr/>
          <p:nvPr/>
        </p:nvSpPr>
        <p:spPr>
          <a:xfrm rot="5400000">
            <a:off x="7098313" y="2717330"/>
            <a:ext cx="193561" cy="166863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7" name="Block Arc 16">
            <a:extLst>
              <a:ext uri="{FF2B5EF4-FFF2-40B4-BE49-F238E27FC236}">
                <a16:creationId xmlns="" xmlns:a16="http://schemas.microsoft.com/office/drawing/2014/main" id="{950B73BB-D817-4E83-AE0B-59882CF7487F}"/>
              </a:ext>
            </a:extLst>
          </p:cNvPr>
          <p:cNvSpPr/>
          <p:nvPr/>
        </p:nvSpPr>
        <p:spPr>
          <a:xfrm rot="16200000" flipV="1">
            <a:off x="6036611" y="2869263"/>
            <a:ext cx="685800" cy="685800"/>
          </a:xfrm>
          <a:prstGeom prst="blockArc">
            <a:avLst>
              <a:gd name="adj1" fmla="val 16260309"/>
              <a:gd name="adj2" fmla="val 110065"/>
              <a:gd name="adj3" fmla="val 1398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E5F7DAEB-B95F-417C-A145-72863966A31B}"/>
              </a:ext>
            </a:extLst>
          </p:cNvPr>
          <p:cNvSpPr/>
          <p:nvPr/>
        </p:nvSpPr>
        <p:spPr>
          <a:xfrm flipV="1">
            <a:off x="1" y="2869263"/>
            <a:ext cx="6380136" cy="949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C00EBB67-BDBB-49E2-A683-D44B88688DD2}"/>
              </a:ext>
            </a:extLst>
          </p:cNvPr>
          <p:cNvSpPr/>
          <p:nvPr/>
        </p:nvSpPr>
        <p:spPr>
          <a:xfrm rot="16200000">
            <a:off x="6550185" y="3270385"/>
            <a:ext cx="245486" cy="949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20" name="Isosceles Triangle 19">
            <a:extLst>
              <a:ext uri="{FF2B5EF4-FFF2-40B4-BE49-F238E27FC236}">
                <a16:creationId xmlns="" xmlns:a16="http://schemas.microsoft.com/office/drawing/2014/main" id="{E62AF393-6237-4931-904B-A9A49725B2B3}"/>
              </a:ext>
            </a:extLst>
          </p:cNvPr>
          <p:cNvSpPr/>
          <p:nvPr/>
        </p:nvSpPr>
        <p:spPr>
          <a:xfrm rot="10800000">
            <a:off x="6576148" y="3431857"/>
            <a:ext cx="193561" cy="166863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21" name="Block Arc 20">
            <a:extLst>
              <a:ext uri="{FF2B5EF4-FFF2-40B4-BE49-F238E27FC236}">
                <a16:creationId xmlns="" xmlns:a16="http://schemas.microsoft.com/office/drawing/2014/main" id="{E81BBE1B-853F-483A-8514-0C5C36313F43}"/>
              </a:ext>
            </a:extLst>
          </p:cNvPr>
          <p:cNvSpPr/>
          <p:nvPr/>
        </p:nvSpPr>
        <p:spPr>
          <a:xfrm rot="16200000" flipV="1">
            <a:off x="4037768" y="2987264"/>
            <a:ext cx="685800" cy="685800"/>
          </a:xfrm>
          <a:prstGeom prst="blockArc">
            <a:avLst>
              <a:gd name="adj1" fmla="val 16184359"/>
              <a:gd name="adj2" fmla="val 164567"/>
              <a:gd name="adj3" fmla="val 1396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F48B61D7-F645-4765-BFC2-7FC6244D9276}"/>
              </a:ext>
            </a:extLst>
          </p:cNvPr>
          <p:cNvSpPr/>
          <p:nvPr/>
        </p:nvSpPr>
        <p:spPr>
          <a:xfrm flipV="1">
            <a:off x="-1" y="2987265"/>
            <a:ext cx="4380979" cy="949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3FF28F2E-04DB-4729-96BA-6041CC56AA47}"/>
              </a:ext>
            </a:extLst>
          </p:cNvPr>
          <p:cNvSpPr/>
          <p:nvPr/>
        </p:nvSpPr>
        <p:spPr>
          <a:xfrm rot="16200000">
            <a:off x="4619082" y="3332004"/>
            <a:ext cx="114002" cy="949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24" name="Isosceles Triangle 23">
            <a:extLst>
              <a:ext uri="{FF2B5EF4-FFF2-40B4-BE49-F238E27FC236}">
                <a16:creationId xmlns="" xmlns:a16="http://schemas.microsoft.com/office/drawing/2014/main" id="{E33017D6-0039-405A-B8FB-F840E4602690}"/>
              </a:ext>
            </a:extLst>
          </p:cNvPr>
          <p:cNvSpPr/>
          <p:nvPr/>
        </p:nvSpPr>
        <p:spPr>
          <a:xfrm rot="10800000">
            <a:off x="4586349" y="3436531"/>
            <a:ext cx="193561" cy="166863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25" name="Block Arc 24">
            <a:extLst>
              <a:ext uri="{FF2B5EF4-FFF2-40B4-BE49-F238E27FC236}">
                <a16:creationId xmlns="" xmlns:a16="http://schemas.microsoft.com/office/drawing/2014/main" id="{A16044D1-A9B3-41CE-8CD8-60CDDE9FEA13}"/>
              </a:ext>
            </a:extLst>
          </p:cNvPr>
          <p:cNvSpPr/>
          <p:nvPr/>
        </p:nvSpPr>
        <p:spPr>
          <a:xfrm rot="16200000" flipV="1">
            <a:off x="2080683" y="3106529"/>
            <a:ext cx="685800" cy="685800"/>
          </a:xfrm>
          <a:prstGeom prst="blockArc">
            <a:avLst>
              <a:gd name="adj1" fmla="val 16153352"/>
              <a:gd name="adj2" fmla="val 21526963"/>
              <a:gd name="adj3" fmla="val 1383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2246EB35-88A0-4882-9546-20236BF54AA1}"/>
              </a:ext>
            </a:extLst>
          </p:cNvPr>
          <p:cNvSpPr/>
          <p:nvPr/>
        </p:nvSpPr>
        <p:spPr>
          <a:xfrm flipV="1">
            <a:off x="1" y="3106528"/>
            <a:ext cx="2433248" cy="949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27" name="Isosceles Triangle 26">
            <a:extLst>
              <a:ext uri="{FF2B5EF4-FFF2-40B4-BE49-F238E27FC236}">
                <a16:creationId xmlns="" xmlns:a16="http://schemas.microsoft.com/office/drawing/2014/main" id="{7FDF5CC5-7C84-43B5-8B4C-1DAFEAA80ABD}"/>
              </a:ext>
            </a:extLst>
          </p:cNvPr>
          <p:cNvSpPr/>
          <p:nvPr/>
        </p:nvSpPr>
        <p:spPr>
          <a:xfrm rot="10800000">
            <a:off x="2623103" y="3436490"/>
            <a:ext cx="193561" cy="16686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28" name="Oval 27">
            <a:extLst>
              <a:ext uri="{FF2B5EF4-FFF2-40B4-BE49-F238E27FC236}">
                <a16:creationId xmlns="" xmlns:a16="http://schemas.microsoft.com/office/drawing/2014/main" id="{8DB4645F-869B-4ACD-9FDE-2D647FC481AD}"/>
              </a:ext>
            </a:extLst>
          </p:cNvPr>
          <p:cNvSpPr/>
          <p:nvPr/>
        </p:nvSpPr>
        <p:spPr>
          <a:xfrm>
            <a:off x="2391328" y="3679247"/>
            <a:ext cx="594000" cy="59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29" name="Oval 28">
            <a:extLst>
              <a:ext uri="{FF2B5EF4-FFF2-40B4-BE49-F238E27FC236}">
                <a16:creationId xmlns="" xmlns:a16="http://schemas.microsoft.com/office/drawing/2014/main" id="{75852399-C3D3-41EA-B86E-3D6DAD95089A}"/>
              </a:ext>
            </a:extLst>
          </p:cNvPr>
          <p:cNvSpPr/>
          <p:nvPr/>
        </p:nvSpPr>
        <p:spPr>
          <a:xfrm>
            <a:off x="2391328" y="1314202"/>
            <a:ext cx="594000" cy="59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10F64A25-87D5-4DFC-B4D9-D4648453BAC4}"/>
              </a:ext>
            </a:extLst>
          </p:cNvPr>
          <p:cNvSpPr/>
          <p:nvPr/>
        </p:nvSpPr>
        <p:spPr>
          <a:xfrm>
            <a:off x="4380979" y="1314202"/>
            <a:ext cx="594000" cy="59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31" name="Oval 30">
            <a:extLst>
              <a:ext uri="{FF2B5EF4-FFF2-40B4-BE49-F238E27FC236}">
                <a16:creationId xmlns="" xmlns:a16="http://schemas.microsoft.com/office/drawing/2014/main" id="{91A9A98C-B7F2-495E-9189-DDD70A7159B2}"/>
              </a:ext>
            </a:extLst>
          </p:cNvPr>
          <p:cNvSpPr/>
          <p:nvPr/>
        </p:nvSpPr>
        <p:spPr>
          <a:xfrm>
            <a:off x="6370630" y="1314202"/>
            <a:ext cx="594000" cy="59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32" name="Oval 31">
            <a:extLst>
              <a:ext uri="{FF2B5EF4-FFF2-40B4-BE49-F238E27FC236}">
                <a16:creationId xmlns="" xmlns:a16="http://schemas.microsoft.com/office/drawing/2014/main" id="{12DE7215-5203-476B-A566-51D6000D3BC1}"/>
              </a:ext>
            </a:extLst>
          </p:cNvPr>
          <p:cNvSpPr/>
          <p:nvPr/>
        </p:nvSpPr>
        <p:spPr>
          <a:xfrm>
            <a:off x="4380979" y="3679247"/>
            <a:ext cx="594000" cy="59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33" name="Oval 32">
            <a:extLst>
              <a:ext uri="{FF2B5EF4-FFF2-40B4-BE49-F238E27FC236}">
                <a16:creationId xmlns="" xmlns:a16="http://schemas.microsoft.com/office/drawing/2014/main" id="{665699DE-653A-499D-888A-7EE201B6405D}"/>
              </a:ext>
            </a:extLst>
          </p:cNvPr>
          <p:cNvSpPr/>
          <p:nvPr/>
        </p:nvSpPr>
        <p:spPr>
          <a:xfrm>
            <a:off x="6370630" y="3679247"/>
            <a:ext cx="594000" cy="59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1978DF63-AA07-4701-9712-9FA1BF3E7DE8}"/>
              </a:ext>
            </a:extLst>
          </p:cNvPr>
          <p:cNvGrpSpPr/>
          <p:nvPr/>
        </p:nvGrpSpPr>
        <p:grpSpPr>
          <a:xfrm>
            <a:off x="7299583" y="3290013"/>
            <a:ext cx="1200800" cy="532070"/>
            <a:chOff x="1391543" y="3698889"/>
            <a:chExt cx="1601067" cy="709426"/>
          </a:xfrm>
        </p:grpSpPr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760117C3-9BFD-4C1F-967C-950EEFED02B4}"/>
                </a:ext>
              </a:extLst>
            </p:cNvPr>
            <p:cNvSpPr txBox="1"/>
            <p:nvPr/>
          </p:nvSpPr>
          <p:spPr>
            <a:xfrm>
              <a:off x="1391543" y="3698889"/>
              <a:ext cx="1591542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2ACF1A24-1DAB-442D-8BDF-FB9E826F3701}"/>
                </a:ext>
              </a:extLst>
            </p:cNvPr>
            <p:cNvSpPr txBox="1"/>
            <p:nvPr/>
          </p:nvSpPr>
          <p:spPr>
            <a:xfrm>
              <a:off x="1401068" y="3915873"/>
              <a:ext cx="1591542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="" xmlns:a16="http://schemas.microsoft.com/office/drawing/2014/main" id="{E093A963-ABA4-4EA2-B847-E1F35F28E3CD}"/>
              </a:ext>
            </a:extLst>
          </p:cNvPr>
          <p:cNvGrpSpPr/>
          <p:nvPr/>
        </p:nvGrpSpPr>
        <p:grpSpPr>
          <a:xfrm>
            <a:off x="5090269" y="1217144"/>
            <a:ext cx="1207190" cy="854081"/>
            <a:chOff x="2717227" y="4009798"/>
            <a:chExt cx="1314570" cy="1138774"/>
          </a:xfrm>
        </p:grpSpPr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46370689-87C1-4255-BAF1-D17544E42737}"/>
                </a:ext>
              </a:extLst>
            </p:cNvPr>
            <p:cNvSpPr txBox="1"/>
            <p:nvPr/>
          </p:nvSpPr>
          <p:spPr>
            <a:xfrm>
              <a:off x="2718646" y="4286797"/>
              <a:ext cx="1313151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66A92D0C-E6BC-4687-BB7B-914D36E667E8}"/>
                </a:ext>
              </a:extLst>
            </p:cNvPr>
            <p:cNvSpPr txBox="1"/>
            <p:nvPr/>
          </p:nvSpPr>
          <p:spPr>
            <a:xfrm>
              <a:off x="2717227" y="4009798"/>
              <a:ext cx="1301988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52BE18E0-3E41-4F3D-B815-FD7B52509375}"/>
              </a:ext>
            </a:extLst>
          </p:cNvPr>
          <p:cNvGrpSpPr/>
          <p:nvPr/>
        </p:nvGrpSpPr>
        <p:grpSpPr>
          <a:xfrm>
            <a:off x="3063711" y="1217144"/>
            <a:ext cx="1207190" cy="854081"/>
            <a:chOff x="2717227" y="4009798"/>
            <a:chExt cx="1314570" cy="1138774"/>
          </a:xfrm>
        </p:grpSpPr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AF7721BF-B346-48AB-B39E-15CF8730C478}"/>
                </a:ext>
              </a:extLst>
            </p:cNvPr>
            <p:cNvSpPr txBox="1"/>
            <p:nvPr/>
          </p:nvSpPr>
          <p:spPr>
            <a:xfrm>
              <a:off x="2718646" y="4286797"/>
              <a:ext cx="1313151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384D35ED-1E47-4BDC-9916-C6A939AA39F9}"/>
                </a:ext>
              </a:extLst>
            </p:cNvPr>
            <p:cNvSpPr txBox="1"/>
            <p:nvPr/>
          </p:nvSpPr>
          <p:spPr>
            <a:xfrm>
              <a:off x="2717227" y="4009798"/>
              <a:ext cx="1301988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="" xmlns:a16="http://schemas.microsoft.com/office/drawing/2014/main" id="{26D61F9A-518E-4355-B8BE-6929A64AA228}"/>
              </a:ext>
            </a:extLst>
          </p:cNvPr>
          <p:cNvGrpSpPr/>
          <p:nvPr/>
        </p:nvGrpSpPr>
        <p:grpSpPr>
          <a:xfrm>
            <a:off x="1081492" y="1217144"/>
            <a:ext cx="1207190" cy="854081"/>
            <a:chOff x="2717227" y="4009798"/>
            <a:chExt cx="1314570" cy="1138774"/>
          </a:xfrm>
        </p:grpSpPr>
        <p:sp>
          <p:nvSpPr>
            <p:cNvPr id="44" name="TextBox 43">
              <a:extLst>
                <a:ext uri="{FF2B5EF4-FFF2-40B4-BE49-F238E27FC236}">
                  <a16:creationId xmlns="" xmlns:a16="http://schemas.microsoft.com/office/drawing/2014/main" id="{45F0E237-03DB-4C74-A143-321F3345B75E}"/>
                </a:ext>
              </a:extLst>
            </p:cNvPr>
            <p:cNvSpPr txBox="1"/>
            <p:nvPr/>
          </p:nvSpPr>
          <p:spPr>
            <a:xfrm>
              <a:off x="2718646" y="4286797"/>
              <a:ext cx="1313151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="" xmlns:a16="http://schemas.microsoft.com/office/drawing/2014/main" id="{1516B177-B17B-4355-A21F-AAA3D8BC25DD}"/>
                </a:ext>
              </a:extLst>
            </p:cNvPr>
            <p:cNvSpPr txBox="1"/>
            <p:nvPr/>
          </p:nvSpPr>
          <p:spPr>
            <a:xfrm>
              <a:off x="2717227" y="4009798"/>
              <a:ext cx="1301988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94D92492-E51D-4CE0-ACBB-28FB43508DFF}"/>
              </a:ext>
            </a:extLst>
          </p:cNvPr>
          <p:cNvGrpSpPr/>
          <p:nvPr/>
        </p:nvGrpSpPr>
        <p:grpSpPr>
          <a:xfrm>
            <a:off x="5090269" y="3549312"/>
            <a:ext cx="1207190" cy="854081"/>
            <a:chOff x="2717227" y="4009798"/>
            <a:chExt cx="1314570" cy="1138774"/>
          </a:xfrm>
        </p:grpSpPr>
        <p:sp>
          <p:nvSpPr>
            <p:cNvPr id="47" name="TextBox 46">
              <a:extLst>
                <a:ext uri="{FF2B5EF4-FFF2-40B4-BE49-F238E27FC236}">
                  <a16:creationId xmlns="" xmlns:a16="http://schemas.microsoft.com/office/drawing/2014/main" id="{1ED28674-7D3C-41A7-895D-12421D919256}"/>
                </a:ext>
              </a:extLst>
            </p:cNvPr>
            <p:cNvSpPr txBox="1"/>
            <p:nvPr/>
          </p:nvSpPr>
          <p:spPr>
            <a:xfrm>
              <a:off x="2718646" y="4286797"/>
              <a:ext cx="1313151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="" xmlns:a16="http://schemas.microsoft.com/office/drawing/2014/main" id="{BCECD070-C474-4D33-8E74-0267E4CB677E}"/>
                </a:ext>
              </a:extLst>
            </p:cNvPr>
            <p:cNvSpPr txBox="1"/>
            <p:nvPr/>
          </p:nvSpPr>
          <p:spPr>
            <a:xfrm>
              <a:off x="2717227" y="4009798"/>
              <a:ext cx="1301988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="" xmlns:a16="http://schemas.microsoft.com/office/drawing/2014/main" id="{DDE6DCDA-3FA7-4B17-A0D2-F007C9580FAC}"/>
              </a:ext>
            </a:extLst>
          </p:cNvPr>
          <p:cNvGrpSpPr/>
          <p:nvPr/>
        </p:nvGrpSpPr>
        <p:grpSpPr>
          <a:xfrm>
            <a:off x="3063711" y="3549312"/>
            <a:ext cx="1207190" cy="854081"/>
            <a:chOff x="2717227" y="4009798"/>
            <a:chExt cx="1314570" cy="1138774"/>
          </a:xfrm>
        </p:grpSpPr>
        <p:sp>
          <p:nvSpPr>
            <p:cNvPr id="50" name="TextBox 49">
              <a:extLst>
                <a:ext uri="{FF2B5EF4-FFF2-40B4-BE49-F238E27FC236}">
                  <a16:creationId xmlns="" xmlns:a16="http://schemas.microsoft.com/office/drawing/2014/main" id="{EEEA9E8E-38C7-4308-82A7-290DD0DEF2B7}"/>
                </a:ext>
              </a:extLst>
            </p:cNvPr>
            <p:cNvSpPr txBox="1"/>
            <p:nvPr/>
          </p:nvSpPr>
          <p:spPr>
            <a:xfrm>
              <a:off x="2718646" y="4286797"/>
              <a:ext cx="1313151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="" xmlns:a16="http://schemas.microsoft.com/office/drawing/2014/main" id="{9BFD87B7-27FE-48A5-BFF0-83F417083E95}"/>
                </a:ext>
              </a:extLst>
            </p:cNvPr>
            <p:cNvSpPr txBox="1"/>
            <p:nvPr/>
          </p:nvSpPr>
          <p:spPr>
            <a:xfrm>
              <a:off x="2717227" y="4009798"/>
              <a:ext cx="1301988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="" xmlns:a16="http://schemas.microsoft.com/office/drawing/2014/main" id="{452D22B5-F353-47B0-89D6-621ACAFDEFDC}"/>
              </a:ext>
            </a:extLst>
          </p:cNvPr>
          <p:cNvGrpSpPr/>
          <p:nvPr/>
        </p:nvGrpSpPr>
        <p:grpSpPr>
          <a:xfrm>
            <a:off x="1081492" y="3549309"/>
            <a:ext cx="1207190" cy="992579"/>
            <a:chOff x="2717227" y="4009798"/>
            <a:chExt cx="1314570" cy="1323439"/>
          </a:xfrm>
        </p:grpSpPr>
        <p:sp>
          <p:nvSpPr>
            <p:cNvPr id="53" name="TextBox 52">
              <a:extLst>
                <a:ext uri="{FF2B5EF4-FFF2-40B4-BE49-F238E27FC236}">
                  <a16:creationId xmlns="" xmlns:a16="http://schemas.microsoft.com/office/drawing/2014/main" id="{1407DB0B-250B-4CF7-8D07-1B5B49C95031}"/>
                </a:ext>
              </a:extLst>
            </p:cNvPr>
            <p:cNvSpPr txBox="1"/>
            <p:nvPr/>
          </p:nvSpPr>
          <p:spPr>
            <a:xfrm>
              <a:off x="2718646" y="4286797"/>
              <a:ext cx="1313151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 . </a:t>
              </a:r>
              <a:endParaRPr lang="ko-KR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="" xmlns:a16="http://schemas.microsoft.com/office/drawing/2014/main" id="{218F44CB-100B-42F8-BE51-523265DC440F}"/>
                </a:ext>
              </a:extLst>
            </p:cNvPr>
            <p:cNvSpPr txBox="1"/>
            <p:nvPr/>
          </p:nvSpPr>
          <p:spPr>
            <a:xfrm>
              <a:off x="2717227" y="4009798"/>
              <a:ext cx="1301988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5" name="Heart 17">
            <a:extLst>
              <a:ext uri="{FF2B5EF4-FFF2-40B4-BE49-F238E27FC236}">
                <a16:creationId xmlns="" xmlns:a16="http://schemas.microsoft.com/office/drawing/2014/main" id="{ABFAE241-BFC1-468E-84DC-2AC7040B28ED}"/>
              </a:ext>
            </a:extLst>
          </p:cNvPr>
          <p:cNvSpPr/>
          <p:nvPr/>
        </p:nvSpPr>
        <p:spPr>
          <a:xfrm>
            <a:off x="7690533" y="2637862"/>
            <a:ext cx="429152" cy="420769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6" name="Rounded Rectangle 25">
            <a:extLst>
              <a:ext uri="{FF2B5EF4-FFF2-40B4-BE49-F238E27FC236}">
                <a16:creationId xmlns="" xmlns:a16="http://schemas.microsoft.com/office/drawing/2014/main" id="{E09B2009-6002-4E17-BF1D-98DF4AED1BA7}"/>
              </a:ext>
            </a:extLst>
          </p:cNvPr>
          <p:cNvSpPr/>
          <p:nvPr/>
        </p:nvSpPr>
        <p:spPr>
          <a:xfrm>
            <a:off x="2572079" y="3882112"/>
            <a:ext cx="253620" cy="213749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7" name="Chord 32">
            <a:extLst>
              <a:ext uri="{FF2B5EF4-FFF2-40B4-BE49-F238E27FC236}">
                <a16:creationId xmlns="" xmlns:a16="http://schemas.microsoft.com/office/drawing/2014/main" id="{E3906276-CC00-4C5E-B226-D4AF77078C1A}"/>
              </a:ext>
            </a:extLst>
          </p:cNvPr>
          <p:cNvSpPr/>
          <p:nvPr/>
        </p:nvSpPr>
        <p:spPr>
          <a:xfrm>
            <a:off x="2563043" y="1481512"/>
            <a:ext cx="253620" cy="251396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8" name="Rounded Rectangle 40">
            <a:extLst>
              <a:ext uri="{FF2B5EF4-FFF2-40B4-BE49-F238E27FC236}">
                <a16:creationId xmlns="" xmlns:a16="http://schemas.microsoft.com/office/drawing/2014/main" id="{0D894458-2CD1-4404-A7BF-06CAD3A15E01}"/>
              </a:ext>
            </a:extLst>
          </p:cNvPr>
          <p:cNvSpPr/>
          <p:nvPr/>
        </p:nvSpPr>
        <p:spPr>
          <a:xfrm rot="2942052">
            <a:off x="4573346" y="1495248"/>
            <a:ext cx="235750" cy="250802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9" name="Rounded Rectangle 17">
            <a:extLst>
              <a:ext uri="{FF2B5EF4-FFF2-40B4-BE49-F238E27FC236}">
                <a16:creationId xmlns="" xmlns:a16="http://schemas.microsoft.com/office/drawing/2014/main" id="{20EA0F4A-C35C-4253-847D-6B1E89692830}"/>
              </a:ext>
            </a:extLst>
          </p:cNvPr>
          <p:cNvSpPr>
            <a:spLocks noChangeAspect="1"/>
          </p:cNvSpPr>
          <p:nvPr/>
        </p:nvSpPr>
        <p:spPr>
          <a:xfrm>
            <a:off x="6600012" y="1460434"/>
            <a:ext cx="169697" cy="270000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0" name="Oval 25">
            <a:extLst>
              <a:ext uri="{FF2B5EF4-FFF2-40B4-BE49-F238E27FC236}">
                <a16:creationId xmlns="" xmlns:a16="http://schemas.microsoft.com/office/drawing/2014/main" id="{37F9AF64-B768-4439-80B8-08FCC480E295}"/>
              </a:ext>
            </a:extLst>
          </p:cNvPr>
          <p:cNvSpPr>
            <a:spLocks noChangeAspect="1"/>
          </p:cNvSpPr>
          <p:nvPr/>
        </p:nvSpPr>
        <p:spPr>
          <a:xfrm>
            <a:off x="6550044" y="3847657"/>
            <a:ext cx="269633" cy="270000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1" name="Trapezoid 28">
            <a:extLst>
              <a:ext uri="{FF2B5EF4-FFF2-40B4-BE49-F238E27FC236}">
                <a16:creationId xmlns="" xmlns:a16="http://schemas.microsoft.com/office/drawing/2014/main" id="{F953D6D0-4618-4648-A672-BAD38F4DB667}"/>
              </a:ext>
            </a:extLst>
          </p:cNvPr>
          <p:cNvSpPr>
            <a:spLocks noChangeAspect="1"/>
          </p:cNvSpPr>
          <p:nvPr/>
        </p:nvSpPr>
        <p:spPr>
          <a:xfrm>
            <a:off x="4579055" y="3823362"/>
            <a:ext cx="222791" cy="270000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14614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700" b="1" dirty="0"/>
              <a:t>Portfolio Presentation</a:t>
            </a:r>
            <a:endParaRPr lang="ko-KR" altLang="en-US" sz="2700" dirty="0">
              <a:latin typeface="+mj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293634" y="1462457"/>
            <a:ext cx="4313459" cy="692497"/>
            <a:chOff x="2556780" y="1766707"/>
            <a:chExt cx="4243788" cy="923329"/>
          </a:xfrm>
        </p:grpSpPr>
        <p:sp>
          <p:nvSpPr>
            <p:cNvPr id="6" name="TextBox 5"/>
            <p:cNvSpPr txBox="1"/>
            <p:nvPr/>
          </p:nvSpPr>
          <p:spPr>
            <a:xfrm>
              <a:off x="2556780" y="2012928"/>
              <a:ext cx="4243788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900" dirty="0"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900" dirty="0"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556780" y="1766707"/>
              <a:ext cx="4243788" cy="34881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" name="Oval 7"/>
          <p:cNvSpPr/>
          <p:nvPr/>
        </p:nvSpPr>
        <p:spPr>
          <a:xfrm flipH="1">
            <a:off x="4374799" y="2310739"/>
            <a:ext cx="561737" cy="561737"/>
          </a:xfrm>
          <a:prstGeom prst="ellipse">
            <a:avLst/>
          </a:prstGeom>
          <a:solidFill>
            <a:schemeClr val="accent2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>
              <a:cs typeface="Arial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070399" y="2326151"/>
            <a:ext cx="3566607" cy="553998"/>
            <a:chOff x="1353016" y="1766707"/>
            <a:chExt cx="3318868" cy="738663"/>
          </a:xfrm>
        </p:grpSpPr>
        <p:sp>
          <p:nvSpPr>
            <p:cNvPr id="12" name="TextBox 11"/>
            <p:cNvSpPr txBox="1"/>
            <p:nvPr/>
          </p:nvSpPr>
          <p:spPr>
            <a:xfrm>
              <a:off x="1364065" y="2012928"/>
              <a:ext cx="3301319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900" dirty="0"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353016" y="1766707"/>
              <a:ext cx="3318868" cy="34881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" name="Oval 15"/>
          <p:cNvSpPr/>
          <p:nvPr/>
        </p:nvSpPr>
        <p:spPr>
          <a:xfrm flipH="1">
            <a:off x="4374799" y="3093826"/>
            <a:ext cx="561737" cy="561737"/>
          </a:xfrm>
          <a:prstGeom prst="ellipse">
            <a:avLst/>
          </a:prstGeom>
          <a:solidFill>
            <a:schemeClr val="accent3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>
              <a:cs typeface="Arial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070399" y="3109238"/>
            <a:ext cx="3566607" cy="553998"/>
            <a:chOff x="1353016" y="1766707"/>
            <a:chExt cx="3318868" cy="738663"/>
          </a:xfrm>
        </p:grpSpPr>
        <p:sp>
          <p:nvSpPr>
            <p:cNvPr id="18" name="TextBox 17"/>
            <p:cNvSpPr txBox="1"/>
            <p:nvPr/>
          </p:nvSpPr>
          <p:spPr>
            <a:xfrm>
              <a:off x="1364065" y="2012928"/>
              <a:ext cx="3301319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900" dirty="0"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353016" y="1766707"/>
              <a:ext cx="3318868" cy="34881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1" name="Oval 20"/>
          <p:cNvSpPr/>
          <p:nvPr/>
        </p:nvSpPr>
        <p:spPr>
          <a:xfrm flipH="1">
            <a:off x="4374799" y="3876913"/>
            <a:ext cx="561737" cy="561737"/>
          </a:xfrm>
          <a:prstGeom prst="ellipse">
            <a:avLst/>
          </a:prstGeom>
          <a:solidFill>
            <a:schemeClr val="accent4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>
              <a:cs typeface="Arial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5070399" y="3892325"/>
            <a:ext cx="3566607" cy="553998"/>
            <a:chOff x="1353016" y="1766707"/>
            <a:chExt cx="3318868" cy="738663"/>
          </a:xfrm>
        </p:grpSpPr>
        <p:sp>
          <p:nvSpPr>
            <p:cNvPr id="23" name="TextBox 22"/>
            <p:cNvSpPr txBox="1"/>
            <p:nvPr/>
          </p:nvSpPr>
          <p:spPr>
            <a:xfrm>
              <a:off x="1364065" y="2012928"/>
              <a:ext cx="3301319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900" dirty="0"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353016" y="1766707"/>
              <a:ext cx="3318868" cy="34881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Rectangle 36">
            <a:extLst>
              <a:ext uri="{FF2B5EF4-FFF2-40B4-BE49-F238E27FC236}">
                <a16:creationId xmlns="" xmlns:a16="http://schemas.microsoft.com/office/drawing/2014/main" id="{466A2112-7CCA-4B18-B042-5F58F84B9EF5}"/>
              </a:ext>
            </a:extLst>
          </p:cNvPr>
          <p:cNvSpPr/>
          <p:nvPr/>
        </p:nvSpPr>
        <p:spPr>
          <a:xfrm>
            <a:off x="4498195" y="3244532"/>
            <a:ext cx="308681" cy="25803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8" name="Rounded Rectangle 27">
            <a:extLst>
              <a:ext uri="{FF2B5EF4-FFF2-40B4-BE49-F238E27FC236}">
                <a16:creationId xmlns="" xmlns:a16="http://schemas.microsoft.com/office/drawing/2014/main" id="{53AAC932-A9A6-440C-A4D5-6D7F7B0D606D}"/>
              </a:ext>
            </a:extLst>
          </p:cNvPr>
          <p:cNvSpPr/>
          <p:nvPr/>
        </p:nvSpPr>
        <p:spPr>
          <a:xfrm>
            <a:off x="4501176" y="4035348"/>
            <a:ext cx="318782" cy="244868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2" name="Rectangle 16">
            <a:extLst>
              <a:ext uri="{FF2B5EF4-FFF2-40B4-BE49-F238E27FC236}">
                <a16:creationId xmlns="" xmlns:a16="http://schemas.microsoft.com/office/drawing/2014/main" id="{0F2FDF3F-4591-4B91-A6FF-F5DFA2DEE115}"/>
              </a:ext>
            </a:extLst>
          </p:cNvPr>
          <p:cNvSpPr/>
          <p:nvPr/>
        </p:nvSpPr>
        <p:spPr>
          <a:xfrm>
            <a:off x="4490903" y="2481074"/>
            <a:ext cx="324101" cy="213004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5F48C6CF-89C2-43C0-891A-C88E09EBC99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2540897058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2019-Medica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0BED4"/>
      </a:accent1>
      <a:accent2>
        <a:srgbClr val="8EDADA"/>
      </a:accent2>
      <a:accent3>
        <a:srgbClr val="AAAAAA"/>
      </a:accent3>
      <a:accent4>
        <a:srgbClr val="D4D4D4"/>
      </a:accent4>
      <a:accent5>
        <a:srgbClr val="60BED4"/>
      </a:accent5>
      <a:accent6>
        <a:srgbClr val="8EDADA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2019-Medica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0BED4"/>
      </a:accent1>
      <a:accent2>
        <a:srgbClr val="8EDADA"/>
      </a:accent2>
      <a:accent3>
        <a:srgbClr val="AAAAAA"/>
      </a:accent3>
      <a:accent4>
        <a:srgbClr val="D4D4D4"/>
      </a:accent4>
      <a:accent5>
        <a:srgbClr val="60BED4"/>
      </a:accent5>
      <a:accent6>
        <a:srgbClr val="8EDADA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3340</TotalTime>
  <Words>1568</Words>
  <Application>Microsoft Office PowerPoint</Application>
  <PresentationFormat>On-screen Show (16:9)</PresentationFormat>
  <Paragraphs>198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Cover and End Slide Master</vt:lpstr>
      <vt:lpstr>Contents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Portfolio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RadEngGroup</cp:lastModifiedBy>
  <cp:revision>98</cp:revision>
  <dcterms:created xsi:type="dcterms:W3CDTF">2018-04-24T17:14:44Z</dcterms:created>
  <dcterms:modified xsi:type="dcterms:W3CDTF">2019-06-24T21:45:19Z</dcterms:modified>
</cp:coreProperties>
</file>