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6" r:id="rId2"/>
    <p:sldId id="260" r:id="rId3"/>
    <p:sldId id="286" r:id="rId4"/>
    <p:sldId id="261" r:id="rId5"/>
    <p:sldId id="290" r:id="rId6"/>
    <p:sldId id="265" r:id="rId7"/>
    <p:sldId id="264" r:id="rId8"/>
    <p:sldId id="277" r:id="rId9"/>
    <p:sldId id="278" r:id="rId10"/>
    <p:sldId id="269" r:id="rId11"/>
    <p:sldId id="291" r:id="rId12"/>
    <p:sldId id="292" r:id="rId13"/>
    <p:sldId id="275" r:id="rId14"/>
    <p:sldId id="276" r:id="rId15"/>
    <p:sldId id="271" r:id="rId16"/>
    <p:sldId id="281" r:id="rId17"/>
    <p:sldId id="283" r:id="rId18"/>
    <p:sldId id="279" r:id="rId19"/>
    <p:sldId id="272" r:id="rId20"/>
    <p:sldId id="289" r:id="rId21"/>
    <p:sldId id="288" r:id="rId22"/>
    <p:sldId id="273" r:id="rId23"/>
    <p:sldId id="295" r:id="rId24"/>
    <p:sldId id="282" r:id="rId25"/>
    <p:sldId id="266" r:id="rId26"/>
    <p:sldId id="284" r:id="rId27"/>
    <p:sldId id="293"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D58F"/>
    <a:srgbClr val="F2A3B6"/>
    <a:srgbClr val="B713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showGuides="1">
      <p:cViewPr varScale="1">
        <p:scale>
          <a:sx n="72" d="100"/>
          <a:sy n="72" d="100"/>
        </p:scale>
        <p:origin x="96" y="60"/>
      </p:cViewPr>
      <p:guideLst>
        <p:guide orient="horz" pos="2115"/>
        <p:guide pos="3840"/>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C9B7A-2C2E-42F6-8FF3-7B22559C57DD}" type="datetimeFigureOut">
              <a:rPr lang="en-US" smtClean="0"/>
              <a:t>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46595-7469-4D20-8EE9-6D6CE9170C89}" type="slidenum">
              <a:rPr lang="en-US" smtClean="0"/>
              <a:t>‹#›</a:t>
            </a:fld>
            <a:endParaRPr lang="en-US"/>
          </a:p>
        </p:txBody>
      </p:sp>
    </p:spTree>
    <p:extLst>
      <p:ext uri="{BB962C8B-B14F-4D97-AF65-F5344CB8AC3E}">
        <p14:creationId xmlns:p14="http://schemas.microsoft.com/office/powerpoint/2010/main" val="3814818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5D2B-D5B5-FFAB-B7B5-56D0C87D06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E13B04-BAE3-6C95-031F-6F49848B44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C06AA9-2137-547B-DB23-C7C05B83D207}"/>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5" name="Footer Placeholder 4">
            <a:extLst>
              <a:ext uri="{FF2B5EF4-FFF2-40B4-BE49-F238E27FC236}">
                <a16:creationId xmlns:a16="http://schemas.microsoft.com/office/drawing/2014/main" id="{67CAD0B5-7EDA-D7A9-6B1F-F97054D44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0ACEC-D2E0-9D33-0F05-ABFD127FF4FA}"/>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1148641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4B8D-509D-3703-A42A-63F5A4B6CF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3ED8D7-3D33-D222-1B3B-D4AC694E4C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D4694-2952-84B1-DE36-EC53596EC696}"/>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5" name="Footer Placeholder 4">
            <a:extLst>
              <a:ext uri="{FF2B5EF4-FFF2-40B4-BE49-F238E27FC236}">
                <a16:creationId xmlns:a16="http://schemas.microsoft.com/office/drawing/2014/main" id="{8BE0A4D2-0BC0-2020-CB3E-48A81CCBE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AFA1A-17FE-58EA-EAF9-7D6086119767}"/>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2654508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578A51-19A7-A54E-FC76-1967444A62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04EACA-33E7-D77A-3C73-3C10A011A3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23E76-632D-EE6E-61D3-4188298368C7}"/>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5" name="Footer Placeholder 4">
            <a:extLst>
              <a:ext uri="{FF2B5EF4-FFF2-40B4-BE49-F238E27FC236}">
                <a16:creationId xmlns:a16="http://schemas.microsoft.com/office/drawing/2014/main" id="{BAD7CF0D-E29D-A89B-5708-E336D4DF0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ED2D0-90DC-BBF5-FC02-A13E3F9964AE}"/>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2424280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907A281-FDB7-1204-29F6-FFAF27C3706F}"/>
              </a:ext>
            </a:extLst>
          </p:cNvPr>
          <p:cNvSpPr>
            <a:spLocks noGrp="1"/>
          </p:cNvSpPr>
          <p:nvPr>
            <p:ph type="pic" sz="quarter" idx="10"/>
          </p:nvPr>
        </p:nvSpPr>
        <p:spPr>
          <a:xfrm>
            <a:off x="0" y="0"/>
            <a:ext cx="12188952" cy="6858000"/>
          </a:xfrm>
          <a:prstGeom prst="rect">
            <a:avLst/>
          </a:prstGeom>
        </p:spPr>
        <p:txBody>
          <a:bodyPr/>
          <a:lstStyle/>
          <a:p>
            <a:endParaRPr lang="en-US"/>
          </a:p>
        </p:txBody>
      </p:sp>
    </p:spTree>
    <p:extLst>
      <p:ext uri="{BB962C8B-B14F-4D97-AF65-F5344CB8AC3E}">
        <p14:creationId xmlns:p14="http://schemas.microsoft.com/office/powerpoint/2010/main" val="250084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F400-5ED0-8B96-47A9-220C5F17D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2EA50-DF63-420C-0107-8DF0D32678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B636B-CE90-9890-8319-38B5BF33E763}"/>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5" name="Footer Placeholder 4">
            <a:extLst>
              <a:ext uri="{FF2B5EF4-FFF2-40B4-BE49-F238E27FC236}">
                <a16:creationId xmlns:a16="http://schemas.microsoft.com/office/drawing/2014/main" id="{89E31F30-AA1B-DDF8-CE7C-5C16F8A92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7868C-A3CE-BC82-7900-62566762ED0D}"/>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350456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D37B-D5F5-6F7B-DD7B-DBC4F0FBE0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17F822-6D31-80A5-9CDE-35365FC4FB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0E9923-87B4-F847-FA7B-6A2F561DF443}"/>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5" name="Footer Placeholder 4">
            <a:extLst>
              <a:ext uri="{FF2B5EF4-FFF2-40B4-BE49-F238E27FC236}">
                <a16:creationId xmlns:a16="http://schemas.microsoft.com/office/drawing/2014/main" id="{2109B806-BCB3-6F05-3803-2B45D754C1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0EADF-C100-415C-4526-FEBE0C49B302}"/>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370033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3C8B-5816-E38B-D960-AF529ACC37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6C1ED-E544-B2B6-06BE-1F5B9EEF6D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6628C5-4E7F-EA6F-76DC-FB96882CAF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A64464-BF95-B083-0637-DA958CDF22EF}"/>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6" name="Footer Placeholder 5">
            <a:extLst>
              <a:ext uri="{FF2B5EF4-FFF2-40B4-BE49-F238E27FC236}">
                <a16:creationId xmlns:a16="http://schemas.microsoft.com/office/drawing/2014/main" id="{B51CC054-5D75-39C2-7095-D422E24D8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21A568-A0E7-1BF4-47B9-2F7915095612}"/>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2178349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49084-50F2-3C1F-215F-960083545B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488332-D9B3-75EA-3155-B1593FAB04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2734A-C053-CA5C-3D29-1A63E2CB45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28FE9A-2C1C-CBB8-5AE5-7278D5D568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49C229-3918-64FC-A906-657A82989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EC4AC-E2D7-79D9-4282-71FCB6E8A4C8}"/>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8" name="Footer Placeholder 7">
            <a:extLst>
              <a:ext uri="{FF2B5EF4-FFF2-40B4-BE49-F238E27FC236}">
                <a16:creationId xmlns:a16="http://schemas.microsoft.com/office/drawing/2014/main" id="{BF881AB0-EF6D-8776-ECE6-3728BE041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0DE9D-178F-9F25-B59E-68FAF8F478BC}"/>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3688233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B952-5FFE-FF99-A8E9-5881D89CB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DA3DD-6E05-63A8-F3BC-A07475CDA00E}"/>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4" name="Footer Placeholder 3">
            <a:extLst>
              <a:ext uri="{FF2B5EF4-FFF2-40B4-BE49-F238E27FC236}">
                <a16:creationId xmlns:a16="http://schemas.microsoft.com/office/drawing/2014/main" id="{678A149D-29F6-23D8-5A65-DC0B497AA9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7F95B-E295-C7BF-6DD6-C03392BF0966}"/>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367442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9880E9-253A-E859-62D1-5DDCAFCFB71A}"/>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3" name="Footer Placeholder 2">
            <a:extLst>
              <a:ext uri="{FF2B5EF4-FFF2-40B4-BE49-F238E27FC236}">
                <a16:creationId xmlns:a16="http://schemas.microsoft.com/office/drawing/2014/main" id="{95A69BAE-F29B-668B-32D4-CDA3199B14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966378-0895-6C18-3D09-4AEFE097A5E4}"/>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2299528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2EB6-32EB-21DF-4F12-D3C37A5A7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318C63-2128-10C6-B6B8-4924BB6A01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FF4AB9-B033-F9B7-F032-48F2E57000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A84BD-BA94-FDB5-CD63-5B8674DAE4C0}"/>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6" name="Footer Placeholder 5">
            <a:extLst>
              <a:ext uri="{FF2B5EF4-FFF2-40B4-BE49-F238E27FC236}">
                <a16:creationId xmlns:a16="http://schemas.microsoft.com/office/drawing/2014/main" id="{1F00980B-3D4E-2C40-781B-27FE852FE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6E5EB4-6361-6142-E555-E886F5FB8E43}"/>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3352625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4B82-C520-6F1A-068B-B24DB2BC21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A0595D-E794-F8DE-4865-E89656E8A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9A5D05-4E4E-FB3E-E8F1-9C04E1642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7A7F6-B4C4-FA67-3EFD-22C5CE2ACF97}"/>
              </a:ext>
            </a:extLst>
          </p:cNvPr>
          <p:cNvSpPr>
            <a:spLocks noGrp="1"/>
          </p:cNvSpPr>
          <p:nvPr>
            <p:ph type="dt" sz="half" idx="10"/>
          </p:nvPr>
        </p:nvSpPr>
        <p:spPr/>
        <p:txBody>
          <a:bodyPr/>
          <a:lstStyle/>
          <a:p>
            <a:fld id="{3C99B045-D655-4891-A502-3C8CF27F3A2F}" type="datetimeFigureOut">
              <a:rPr lang="en-US" smtClean="0"/>
              <a:t>6/9/2022</a:t>
            </a:fld>
            <a:endParaRPr lang="en-US"/>
          </a:p>
        </p:txBody>
      </p:sp>
      <p:sp>
        <p:nvSpPr>
          <p:cNvPr id="6" name="Footer Placeholder 5">
            <a:extLst>
              <a:ext uri="{FF2B5EF4-FFF2-40B4-BE49-F238E27FC236}">
                <a16:creationId xmlns:a16="http://schemas.microsoft.com/office/drawing/2014/main" id="{A702F58F-57B6-2423-F053-7D9525C6C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38E-1531-E914-8928-57C4FBAD73FD}"/>
              </a:ext>
            </a:extLst>
          </p:cNvPr>
          <p:cNvSpPr>
            <a:spLocks noGrp="1"/>
          </p:cNvSpPr>
          <p:nvPr>
            <p:ph type="sldNum" sz="quarter" idx="12"/>
          </p:nvPr>
        </p:nvSpPr>
        <p:spPr/>
        <p:txBody>
          <a:bodyPr/>
          <a:lstStyle/>
          <a:p>
            <a:fld id="{B8F78DBB-C32E-4529-B13A-900232B4D486}" type="slidenum">
              <a:rPr lang="en-US" smtClean="0"/>
              <a:t>‹#›</a:t>
            </a:fld>
            <a:endParaRPr lang="en-US"/>
          </a:p>
        </p:txBody>
      </p:sp>
    </p:spTree>
    <p:extLst>
      <p:ext uri="{BB962C8B-B14F-4D97-AF65-F5344CB8AC3E}">
        <p14:creationId xmlns:p14="http://schemas.microsoft.com/office/powerpoint/2010/main" val="4040302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EEB7C-EB67-04B9-792F-9C3A75DBA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4617A1-933B-1163-8491-E7F9AF1F9B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9CD8C-B1FE-0E19-A552-D3B33CB18D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9B045-D655-4891-A502-3C8CF27F3A2F}" type="datetimeFigureOut">
              <a:rPr lang="en-US" smtClean="0"/>
              <a:t>6/9/2022</a:t>
            </a:fld>
            <a:endParaRPr lang="en-US"/>
          </a:p>
        </p:txBody>
      </p:sp>
      <p:sp>
        <p:nvSpPr>
          <p:cNvPr id="5" name="Footer Placeholder 4">
            <a:extLst>
              <a:ext uri="{FF2B5EF4-FFF2-40B4-BE49-F238E27FC236}">
                <a16:creationId xmlns:a16="http://schemas.microsoft.com/office/drawing/2014/main" id="{1065E168-B01C-1DC6-C702-389884AED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A82148-F4DD-5665-A6F2-72FB896A3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78DBB-C32E-4529-B13A-900232B4D486}" type="slidenum">
              <a:rPr lang="en-US" smtClean="0"/>
              <a:t>‹#›</a:t>
            </a:fld>
            <a:endParaRPr lang="en-US"/>
          </a:p>
        </p:txBody>
      </p:sp>
    </p:spTree>
    <p:extLst>
      <p:ext uri="{BB962C8B-B14F-4D97-AF65-F5344CB8AC3E}">
        <p14:creationId xmlns:p14="http://schemas.microsoft.com/office/powerpoint/2010/main" val="3139164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Graphical user interface, website&#10;&#10;Description automatically generated">
            <a:extLst>
              <a:ext uri="{FF2B5EF4-FFF2-40B4-BE49-F238E27FC236}">
                <a16:creationId xmlns:a16="http://schemas.microsoft.com/office/drawing/2014/main" id="{DFEAC620-236E-A3C5-F3AA-F0B35BDA0F1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381" b="1381"/>
          <a:stretch>
            <a:fillRect/>
          </a:stretch>
        </p:blipFill>
        <p:spPr/>
      </p:pic>
    </p:spTree>
    <p:extLst>
      <p:ext uri="{BB962C8B-B14F-4D97-AF65-F5344CB8AC3E}">
        <p14:creationId xmlns:p14="http://schemas.microsoft.com/office/powerpoint/2010/main" val="3185884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doctor holding a stethoscope&#10;&#10;Description automatically generated with medium confidence">
            <a:extLst>
              <a:ext uri="{FF2B5EF4-FFF2-40B4-BE49-F238E27FC236}">
                <a16:creationId xmlns:a16="http://schemas.microsoft.com/office/drawing/2014/main" id="{82F9C649-41AD-2B5D-AC4C-82542EE3D5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 r="13"/>
          <a:stretch>
            <a:fillRect/>
          </a:stretch>
        </p:blipFill>
        <p:spPr/>
      </p:pic>
      <p:sp>
        <p:nvSpPr>
          <p:cNvPr id="5" name="Rectangle 4">
            <a:extLst>
              <a:ext uri="{FF2B5EF4-FFF2-40B4-BE49-F238E27FC236}">
                <a16:creationId xmlns:a16="http://schemas.microsoft.com/office/drawing/2014/main" id="{E6942887-4E6E-A989-3EBD-756DFC064DE9}"/>
              </a:ext>
            </a:extLst>
          </p:cNvPr>
          <p:cNvSpPr/>
          <p:nvPr/>
        </p:nvSpPr>
        <p:spPr>
          <a:xfrm>
            <a:off x="-26706" y="0"/>
            <a:ext cx="12218706" cy="685799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837">
            <a:extLst>
              <a:ext uri="{FF2B5EF4-FFF2-40B4-BE49-F238E27FC236}">
                <a16:creationId xmlns:a16="http://schemas.microsoft.com/office/drawing/2014/main" id="{B47B199C-C03F-1C55-5BF4-00C22B8321E1}"/>
              </a:ext>
            </a:extLst>
          </p:cNvPr>
          <p:cNvSpPr txBox="1"/>
          <p:nvPr/>
        </p:nvSpPr>
        <p:spPr>
          <a:xfrm>
            <a:off x="552795" y="838584"/>
            <a:ext cx="9131898" cy="436244"/>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1. SECTION BRAKE</a:t>
            </a:r>
            <a:endParaRPr sz="900" dirty="0">
              <a:solidFill>
                <a:schemeClr val="bg1"/>
              </a:solidFill>
              <a:latin typeface="Montserrat" panose="00000500000000000000" pitchFamily="2" charset="0"/>
            </a:endParaRPr>
          </a:p>
        </p:txBody>
      </p:sp>
      <p:grpSp>
        <p:nvGrpSpPr>
          <p:cNvPr id="29" name="Group 28">
            <a:extLst>
              <a:ext uri="{FF2B5EF4-FFF2-40B4-BE49-F238E27FC236}">
                <a16:creationId xmlns:a16="http://schemas.microsoft.com/office/drawing/2014/main" id="{DA5CA7A1-6372-3756-365A-73CF1C5E2F9C}"/>
              </a:ext>
            </a:extLst>
          </p:cNvPr>
          <p:cNvGrpSpPr/>
          <p:nvPr/>
        </p:nvGrpSpPr>
        <p:grpSpPr>
          <a:xfrm>
            <a:off x="552795" y="2163074"/>
            <a:ext cx="530448" cy="430721"/>
            <a:chOff x="2699799" y="1868676"/>
            <a:chExt cx="530448" cy="430721"/>
          </a:xfrm>
          <a:solidFill>
            <a:srgbClr val="15D58F"/>
          </a:solidFill>
        </p:grpSpPr>
        <p:sp>
          <p:nvSpPr>
            <p:cNvPr id="27" name="TextBox 26">
              <a:extLst>
                <a:ext uri="{FF2B5EF4-FFF2-40B4-BE49-F238E27FC236}">
                  <a16:creationId xmlns:a16="http://schemas.microsoft.com/office/drawing/2014/main" id="{D362A3BE-ED90-4B5C-8316-6FC59EED0381}"/>
                </a:ext>
              </a:extLst>
            </p:cNvPr>
            <p:cNvSpPr txBox="1"/>
            <p:nvPr/>
          </p:nvSpPr>
          <p:spPr>
            <a:xfrm>
              <a:off x="2699799"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sp>
          <p:nvSpPr>
            <p:cNvPr id="28" name="TextBox 27">
              <a:extLst>
                <a:ext uri="{FF2B5EF4-FFF2-40B4-BE49-F238E27FC236}">
                  <a16:creationId xmlns:a16="http://schemas.microsoft.com/office/drawing/2014/main" id="{831684D0-04C9-08CB-198F-E7B923182A61}"/>
                </a:ext>
              </a:extLst>
            </p:cNvPr>
            <p:cNvSpPr txBox="1"/>
            <p:nvPr/>
          </p:nvSpPr>
          <p:spPr>
            <a:xfrm>
              <a:off x="2985750"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grpSp>
      <p:grpSp>
        <p:nvGrpSpPr>
          <p:cNvPr id="30" name="Group 29">
            <a:extLst>
              <a:ext uri="{FF2B5EF4-FFF2-40B4-BE49-F238E27FC236}">
                <a16:creationId xmlns:a16="http://schemas.microsoft.com/office/drawing/2014/main" id="{5A8E48F8-26F2-DD4D-7B8C-39E64287D46D}"/>
              </a:ext>
            </a:extLst>
          </p:cNvPr>
          <p:cNvGrpSpPr/>
          <p:nvPr/>
        </p:nvGrpSpPr>
        <p:grpSpPr>
          <a:xfrm rot="10800000">
            <a:off x="11072547" y="3661400"/>
            <a:ext cx="530448" cy="430721"/>
            <a:chOff x="2699799" y="1868676"/>
            <a:chExt cx="530448" cy="430721"/>
          </a:xfrm>
          <a:solidFill>
            <a:srgbClr val="15D58F"/>
          </a:solidFill>
        </p:grpSpPr>
        <p:sp>
          <p:nvSpPr>
            <p:cNvPr id="31" name="TextBox 30">
              <a:extLst>
                <a:ext uri="{FF2B5EF4-FFF2-40B4-BE49-F238E27FC236}">
                  <a16:creationId xmlns:a16="http://schemas.microsoft.com/office/drawing/2014/main" id="{233D303B-B2B0-C70E-16F2-4F2F01768181}"/>
                </a:ext>
              </a:extLst>
            </p:cNvPr>
            <p:cNvSpPr txBox="1"/>
            <p:nvPr/>
          </p:nvSpPr>
          <p:spPr>
            <a:xfrm>
              <a:off x="2699799"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sp>
          <p:nvSpPr>
            <p:cNvPr id="32" name="TextBox 31">
              <a:extLst>
                <a:ext uri="{FF2B5EF4-FFF2-40B4-BE49-F238E27FC236}">
                  <a16:creationId xmlns:a16="http://schemas.microsoft.com/office/drawing/2014/main" id="{92DD13DB-057E-8A10-CD07-414CB366A6D6}"/>
                </a:ext>
              </a:extLst>
            </p:cNvPr>
            <p:cNvSpPr txBox="1"/>
            <p:nvPr/>
          </p:nvSpPr>
          <p:spPr>
            <a:xfrm>
              <a:off x="2985750"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grpSp>
      <p:sp>
        <p:nvSpPr>
          <p:cNvPr id="34" name="TextBox 33">
            <a:extLst>
              <a:ext uri="{FF2B5EF4-FFF2-40B4-BE49-F238E27FC236}">
                <a16:creationId xmlns:a16="http://schemas.microsoft.com/office/drawing/2014/main" id="{DE12ED68-57B7-F7B8-BB61-D41543E8DF40}"/>
              </a:ext>
            </a:extLst>
          </p:cNvPr>
          <p:cNvSpPr txBox="1"/>
          <p:nvPr/>
        </p:nvSpPr>
        <p:spPr>
          <a:xfrm>
            <a:off x="481584" y="6017789"/>
            <a:ext cx="6107372" cy="401713"/>
          </a:xfrm>
          <a:prstGeom prst="rect">
            <a:avLst/>
          </a:prstGeom>
          <a:noFill/>
        </p:spPr>
        <p:txBody>
          <a:bodyPr wrap="square">
            <a:spAutoFit/>
          </a:bodyPr>
          <a:lstStyle/>
          <a:p>
            <a:pPr>
              <a:lnSpc>
                <a:spcPct val="120000"/>
              </a:lnSpc>
              <a:buClr>
                <a:srgbClr val="151314"/>
              </a:buClr>
              <a:buSzPts val="4800"/>
            </a:pPr>
            <a:r>
              <a:rPr lang="en-US" sz="1800" b="0" i="0" dirty="0">
                <a:solidFill>
                  <a:schemeClr val="bg1"/>
                </a:solidFill>
                <a:effectLst/>
                <a:latin typeface="-apple-system"/>
              </a:rPr>
              <a:t>—</a:t>
            </a:r>
            <a:r>
              <a:rPr lang="en-GB" sz="1800" b="1" dirty="0">
                <a:solidFill>
                  <a:schemeClr val="bg1"/>
                </a:solidFill>
                <a:latin typeface="Montserrat" panose="00000500000000000000" pitchFamily="2" charset="0"/>
              </a:rPr>
              <a:t> Cicero</a:t>
            </a:r>
            <a:endParaRPr lang="en-US" sz="1800" b="1" dirty="0">
              <a:solidFill>
                <a:schemeClr val="bg1"/>
              </a:solidFill>
              <a:latin typeface="Montserrat" panose="00000500000000000000" pitchFamily="2" charset="0"/>
            </a:endParaRPr>
          </a:p>
        </p:txBody>
      </p:sp>
      <p:sp>
        <p:nvSpPr>
          <p:cNvPr id="16" name="Slide Number Placeholder 1">
            <a:extLst>
              <a:ext uri="{FF2B5EF4-FFF2-40B4-BE49-F238E27FC236}">
                <a16:creationId xmlns:a16="http://schemas.microsoft.com/office/drawing/2014/main" id="{424B703E-DB2A-B6E0-2C56-097628C84709}"/>
              </a:ext>
            </a:extLst>
          </p:cNvPr>
          <p:cNvSpPr txBox="1">
            <a:spLocks/>
          </p:cNvSpPr>
          <p:nvPr/>
        </p:nvSpPr>
        <p:spPr>
          <a:xfrm>
            <a:off x="10972800" y="6181654"/>
            <a:ext cx="7376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F78DBB-C32E-4529-B13A-900232B4D486}" type="slidenum">
              <a:rPr lang="en-US" sz="1400" smtClean="0">
                <a:solidFill>
                  <a:schemeClr val="bg1"/>
                </a:solidFill>
                <a:latin typeface="Montserrat" panose="00000500000000000000" pitchFamily="2" charset="0"/>
              </a:rPr>
              <a:pPr algn="r"/>
              <a:t>10</a:t>
            </a:fld>
            <a:endParaRPr lang="en-US" sz="1400" dirty="0">
              <a:solidFill>
                <a:schemeClr val="bg1"/>
              </a:solidFill>
              <a:latin typeface="Montserrat" panose="00000500000000000000" pitchFamily="2" charset="0"/>
            </a:endParaRPr>
          </a:p>
        </p:txBody>
      </p:sp>
      <p:sp>
        <p:nvSpPr>
          <p:cNvPr id="7" name="Shape 838">
            <a:extLst>
              <a:ext uri="{FF2B5EF4-FFF2-40B4-BE49-F238E27FC236}">
                <a16:creationId xmlns:a16="http://schemas.microsoft.com/office/drawing/2014/main" id="{649E4B4D-60D3-AB83-2983-0AEA1319B22B}"/>
              </a:ext>
            </a:extLst>
          </p:cNvPr>
          <p:cNvSpPr txBox="1"/>
          <p:nvPr/>
        </p:nvSpPr>
        <p:spPr>
          <a:xfrm>
            <a:off x="535584" y="2891281"/>
            <a:ext cx="11067411" cy="1260590"/>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GB" sz="2000" b="1" i="0" dirty="0">
                <a:solidFill>
                  <a:schemeClr val="bg1"/>
                </a:solidFill>
                <a:effectLst/>
                <a:latin typeface="Montserrat" panose="00000500000000000000" pitchFamily="2" charset="0"/>
              </a:rPr>
              <a:t>In nothing do men more nearly approach the gods than in giving health to men.</a:t>
            </a:r>
          </a:p>
        </p:txBody>
      </p:sp>
    </p:spTree>
    <p:extLst>
      <p:ext uri="{BB962C8B-B14F-4D97-AF65-F5344CB8AC3E}">
        <p14:creationId xmlns:p14="http://schemas.microsoft.com/office/powerpoint/2010/main" val="198812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3E7AA8-1109-CD8A-DB71-80FBA516717B}"/>
              </a:ext>
            </a:extLst>
          </p:cNvPr>
          <p:cNvGrpSpPr/>
          <p:nvPr/>
        </p:nvGrpSpPr>
        <p:grpSpPr>
          <a:xfrm>
            <a:off x="6094461" y="0"/>
            <a:ext cx="6096000" cy="6858000"/>
            <a:chOff x="0" y="0"/>
            <a:chExt cx="6096000" cy="6858000"/>
          </a:xfrm>
        </p:grpSpPr>
        <p:pic>
          <p:nvPicPr>
            <p:cNvPr id="3" name="Picture 2">
              <a:extLst>
                <a:ext uri="{FF2B5EF4-FFF2-40B4-BE49-F238E27FC236}">
                  <a16:creationId xmlns:a16="http://schemas.microsoft.com/office/drawing/2014/main" id="{C4FE0E03-7E86-0E50-ED9A-2A7BE12F3127}"/>
                </a:ext>
              </a:extLst>
            </p:cNvPr>
            <p:cNvPicPr>
              <a:picLocks noChangeAspect="1"/>
            </p:cNvPicPr>
            <p:nvPr/>
          </p:nvPicPr>
          <p:blipFill rotWithShape="1">
            <a:blip r:embed="rId2">
              <a:extLst>
                <a:ext uri="{28A0092B-C50C-407E-A947-70E740481C1C}">
                  <a14:useLocalDpi xmlns:a14="http://schemas.microsoft.com/office/drawing/2010/main" val="0"/>
                </a:ext>
              </a:extLst>
            </a:blip>
            <a:srcRect t="4977" b="4977"/>
            <a:stretch/>
          </p:blipFill>
          <p:spPr>
            <a:xfrm>
              <a:off x="0" y="0"/>
              <a:ext cx="6096000" cy="6858000"/>
            </a:xfrm>
            <a:prstGeom prst="rect">
              <a:avLst/>
            </a:prstGeom>
          </p:spPr>
        </p:pic>
        <p:sp>
          <p:nvSpPr>
            <p:cNvPr id="9" name="Rectangle 8">
              <a:extLst>
                <a:ext uri="{FF2B5EF4-FFF2-40B4-BE49-F238E27FC236}">
                  <a16:creationId xmlns:a16="http://schemas.microsoft.com/office/drawing/2014/main" id="{253C15D7-3ECA-1062-7EDF-337BDA4B4ECB}"/>
                </a:ext>
              </a:extLst>
            </p:cNvPr>
            <p:cNvSpPr/>
            <p:nvPr/>
          </p:nvSpPr>
          <p:spPr>
            <a:xfrm>
              <a:off x="0" y="4710223"/>
              <a:ext cx="6096000" cy="2147777"/>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1BC49F9-D784-6C1B-BCC1-469F6D7CAE5F}"/>
                </a:ext>
              </a:extLst>
            </p:cNvPr>
            <p:cNvSpPr txBox="1"/>
            <p:nvPr/>
          </p:nvSpPr>
          <p:spPr>
            <a:xfrm>
              <a:off x="472490" y="5689345"/>
              <a:ext cx="4979800" cy="700769"/>
            </a:xfrm>
            <a:prstGeom prst="rect">
              <a:avLst/>
            </a:prstGeom>
            <a:noFill/>
          </p:spPr>
          <p:txBody>
            <a:bodyPr wrap="square">
              <a:spAutoFit/>
            </a:bodyPr>
            <a:lstStyle/>
            <a:p>
              <a:pPr algn="just">
                <a:lnSpc>
                  <a:spcPts val="2500"/>
                </a:lnSpc>
              </a:pPr>
              <a:r>
                <a:rPr lang="en-US" sz="1400" b="1" dirty="0">
                  <a:solidFill>
                    <a:schemeClr val="bg1"/>
                  </a:solidFill>
                  <a:latin typeface="Montserrat" panose="00000500000000000000" pitchFamily="2" charset="0"/>
                  <a:ea typeface="Proxima Nova"/>
                  <a:cs typeface="Proxima Nova"/>
                  <a:sym typeface="Proxima Nova"/>
                </a:rPr>
                <a:t>Stet</a:t>
              </a:r>
              <a:r>
                <a:rPr lang="en-US" sz="1400" dirty="0">
                  <a:solidFill>
                    <a:schemeClr val="bg1"/>
                  </a:solidFill>
                  <a:latin typeface="Montserrat" panose="00000500000000000000" pitchFamily="2" charset="0"/>
                  <a:ea typeface="Proxima Nova"/>
                  <a:cs typeface="Proxima Nova"/>
                  <a:sym typeface="Proxima Nova"/>
                </a:rPr>
                <a:t> cleat ukase fraud Tubergen, nostril sea merman</a:t>
              </a:r>
            </a:p>
            <a:p>
              <a:pPr>
                <a:lnSpc>
                  <a:spcPts val="2500"/>
                </a:lnSpc>
              </a:pPr>
              <a:r>
                <a:rPr lang="en-US" sz="1400" dirty="0">
                  <a:solidFill>
                    <a:schemeClr val="bg1"/>
                  </a:solidFill>
                  <a:latin typeface="Montserrat" panose="00000500000000000000" pitchFamily="2" charset="0"/>
                  <a:ea typeface="Proxima Nova"/>
                  <a:cs typeface="Proxima Nova"/>
                  <a:sym typeface="Proxima Nova"/>
                </a:rPr>
                <a:t>Tubergen, nostril sea merman tagmata Sanctus,</a:t>
              </a:r>
              <a:endParaRPr lang="en-US" sz="1400" dirty="0">
                <a:solidFill>
                  <a:schemeClr val="bg1"/>
                </a:solidFill>
              </a:endParaRPr>
            </a:p>
          </p:txBody>
        </p:sp>
        <p:sp>
          <p:nvSpPr>
            <p:cNvPr id="13" name="TextBox 12">
              <a:extLst>
                <a:ext uri="{FF2B5EF4-FFF2-40B4-BE49-F238E27FC236}">
                  <a16:creationId xmlns:a16="http://schemas.microsoft.com/office/drawing/2014/main" id="{C0CD4EA9-8C78-8A7D-04EC-37D3C1C82A8C}"/>
                </a:ext>
              </a:extLst>
            </p:cNvPr>
            <p:cNvSpPr txBox="1"/>
            <p:nvPr/>
          </p:nvSpPr>
          <p:spPr>
            <a:xfrm>
              <a:off x="485374" y="5139551"/>
              <a:ext cx="4966916" cy="400110"/>
            </a:xfrm>
            <a:prstGeom prst="rect">
              <a:avLst/>
            </a:prstGeom>
            <a:noFill/>
          </p:spPr>
          <p:txBody>
            <a:bodyPr wrap="square">
              <a:spAutoFit/>
            </a:bodyPr>
            <a:lstStyle/>
            <a:p>
              <a:r>
                <a:rPr lang="en-GB" sz="2000" b="1" spc="300" dirty="0">
                  <a:solidFill>
                    <a:schemeClr val="bg1"/>
                  </a:solidFill>
                  <a:latin typeface="Montserrat" panose="00000500000000000000" pitchFamily="2" charset="0"/>
                </a:rPr>
                <a:t>DR. JOHN D. JACKSON</a:t>
              </a:r>
              <a:endParaRPr lang="en-US" sz="2000" b="1" spc="300" dirty="0">
                <a:solidFill>
                  <a:schemeClr val="bg1"/>
                </a:solidFill>
                <a:latin typeface="Montserrat" panose="00000500000000000000" pitchFamily="2" charset="0"/>
              </a:endParaRPr>
            </a:p>
          </p:txBody>
        </p:sp>
      </p:grpSp>
      <p:sp>
        <p:nvSpPr>
          <p:cNvPr id="6" name="Rectangle 5">
            <a:extLst>
              <a:ext uri="{FF2B5EF4-FFF2-40B4-BE49-F238E27FC236}">
                <a16:creationId xmlns:a16="http://schemas.microsoft.com/office/drawing/2014/main" id="{2A367BD4-DA98-2C17-AF5C-1A6A302ED2CB}"/>
              </a:ext>
            </a:extLst>
          </p:cNvPr>
          <p:cNvSpPr/>
          <p:nvPr/>
        </p:nvSpPr>
        <p:spPr>
          <a:xfrm>
            <a:off x="1539" y="927"/>
            <a:ext cx="6096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hape 835">
            <a:extLst>
              <a:ext uri="{FF2B5EF4-FFF2-40B4-BE49-F238E27FC236}">
                <a16:creationId xmlns:a16="http://schemas.microsoft.com/office/drawing/2014/main" id="{5211B081-C47F-CD19-9CA1-6E0E7755BE5B}"/>
              </a:ext>
            </a:extLst>
          </p:cNvPr>
          <p:cNvSpPr txBox="1"/>
          <p:nvPr/>
        </p:nvSpPr>
        <p:spPr>
          <a:xfrm>
            <a:off x="553427" y="2002013"/>
            <a:ext cx="4647196" cy="1751763"/>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egos </a:t>
            </a:r>
            <a:r>
              <a:rPr lang="en-US" sz="1400" dirty="0">
                <a:latin typeface="Montserrat" panose="00000500000000000000" pitchFamily="2" charset="0"/>
                <a:ea typeface="Proxima Nova"/>
                <a:cs typeface="Proxima Nova"/>
                <a:sym typeface="Proxima Nova"/>
              </a:rPr>
              <a:t>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9" name="Shape 837">
            <a:extLst>
              <a:ext uri="{FF2B5EF4-FFF2-40B4-BE49-F238E27FC236}">
                <a16:creationId xmlns:a16="http://schemas.microsoft.com/office/drawing/2014/main" id="{F96C4E25-44BE-13CC-BA77-8786BD8B6484}"/>
              </a:ext>
            </a:extLst>
          </p:cNvPr>
          <p:cNvSpPr txBox="1"/>
          <p:nvPr/>
        </p:nvSpPr>
        <p:spPr>
          <a:xfrm>
            <a:off x="507706" y="831252"/>
            <a:ext cx="4692917" cy="1053065"/>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MEET OUR TEAM</a:t>
            </a:r>
            <a:endParaRPr lang="en-US" sz="3600" b="1" i="0" dirty="0">
              <a:solidFill>
                <a:srgbClr val="000000"/>
              </a:solidFill>
              <a:effectLst/>
              <a:latin typeface="Tahoma" panose="020B0604030504040204" pitchFamily="34" charset="0"/>
            </a:endParaRPr>
          </a:p>
          <a:p>
            <a:pPr>
              <a:lnSpc>
                <a:spcPct val="80000"/>
              </a:lnSpc>
              <a:buClr>
                <a:srgbClr val="19227C"/>
              </a:buClr>
              <a:buSzPts val="7200"/>
            </a:pPr>
            <a:endParaRPr sz="900" dirty="0">
              <a:latin typeface="Montserrat" panose="00000500000000000000" pitchFamily="2" charset="0"/>
            </a:endParaRPr>
          </a:p>
        </p:txBody>
      </p:sp>
      <p:sp>
        <p:nvSpPr>
          <p:cNvPr id="12" name="Shape 835">
            <a:extLst>
              <a:ext uri="{FF2B5EF4-FFF2-40B4-BE49-F238E27FC236}">
                <a16:creationId xmlns:a16="http://schemas.microsoft.com/office/drawing/2014/main" id="{814273AE-06B8-6614-910D-40197CB27DD8}"/>
              </a:ext>
            </a:extLst>
          </p:cNvPr>
          <p:cNvSpPr txBox="1"/>
          <p:nvPr/>
        </p:nvSpPr>
        <p:spPr>
          <a:xfrm>
            <a:off x="553427" y="4154663"/>
            <a:ext cx="4647196" cy="1751763"/>
          </a:xfrm>
          <a:prstGeom prst="rect">
            <a:avLst/>
          </a:prstGeom>
          <a:noFill/>
          <a:ln>
            <a:noFill/>
          </a:ln>
        </p:spPr>
        <p:txBody>
          <a:bodyPr spcFirstLastPara="1" wrap="square" lIns="22850" tIns="22850" rIns="22850" bIns="22850" anchor="t" anchorCtr="0">
            <a:noAutofit/>
          </a:bodyPr>
          <a:lstStyle/>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a:t>
            </a:r>
            <a:r>
              <a:rPr lang="en-US" sz="1400" b="1" dirty="0">
                <a:latin typeface="Montserrat" panose="00000500000000000000" pitchFamily="2" charset="0"/>
                <a:ea typeface="Proxima Nova"/>
                <a:cs typeface="Proxima Nova"/>
                <a:sym typeface="Proxima Nova"/>
              </a:rPr>
              <a:t> </a:t>
            </a:r>
            <a:r>
              <a:rPr lang="en-US" sz="1400" dirty="0">
                <a:latin typeface="Montserrat" panose="00000500000000000000" pitchFamily="2" charset="0"/>
                <a:ea typeface="Proxima Nova"/>
                <a:cs typeface="Proxima Nova"/>
                <a:sym typeface="Proxima Nova"/>
              </a:rPr>
              <a:t>Egos et accuse ego darer just dress fondue Dolores etyma jam rebus.</a:t>
            </a:r>
            <a:br>
              <a:rPr lang="en-US" sz="1400" dirty="0">
                <a:latin typeface="Montserrat" panose="00000500000000000000" pitchFamily="2" charset="0"/>
                <a:ea typeface="Proxima Nova"/>
                <a:cs typeface="Proxima Nova"/>
                <a:sym typeface="Proxima Nova"/>
              </a:rPr>
            </a:br>
            <a:endParaRPr lang="en-US" sz="1400" dirty="0">
              <a:latin typeface="Montserrat" panose="00000500000000000000" pitchFamily="2" charset="0"/>
              <a:ea typeface="Proxima Nova"/>
              <a:cs typeface="Proxima Nova"/>
              <a:sym typeface="Proxima Nova"/>
            </a:endParaRPr>
          </a:p>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 Stet cleat ukase fraud Tubergen, nostril sea merman tagmata Sanctus Est Lorem sus  ipseity med. </a:t>
            </a:r>
            <a:endParaRPr sz="800" dirty="0">
              <a:latin typeface="Montserrat" panose="00000500000000000000" pitchFamily="2" charset="0"/>
            </a:endParaRPr>
          </a:p>
        </p:txBody>
      </p:sp>
      <p:sp>
        <p:nvSpPr>
          <p:cNvPr id="15" name="Slide Number Placeholder 1">
            <a:extLst>
              <a:ext uri="{FF2B5EF4-FFF2-40B4-BE49-F238E27FC236}">
                <a16:creationId xmlns:a16="http://schemas.microsoft.com/office/drawing/2014/main" id="{E0CA8829-C63C-F7F4-2B00-E8FE1E20245F}"/>
              </a:ext>
            </a:extLst>
          </p:cNvPr>
          <p:cNvSpPr>
            <a:spLocks noGrp="1"/>
          </p:cNvSpPr>
          <p:nvPr>
            <p:ph type="sldNum" sz="quarter" idx="12"/>
          </p:nvPr>
        </p:nvSpPr>
        <p:spPr>
          <a:xfrm>
            <a:off x="10972800" y="6181654"/>
            <a:ext cx="737616" cy="365125"/>
          </a:xfrm>
        </p:spPr>
        <p:txBody>
          <a:bodyPr/>
          <a:lstStyle/>
          <a:p>
            <a:fld id="{B8F78DBB-C32E-4529-B13A-900232B4D486}" type="slidenum">
              <a:rPr lang="en-US" sz="1400" smtClean="0">
                <a:solidFill>
                  <a:schemeClr val="bg1"/>
                </a:solidFill>
                <a:latin typeface="Montserrat" panose="00000500000000000000" pitchFamily="2" charset="0"/>
              </a:rPr>
              <a:pPr/>
              <a:t>11</a:t>
            </a:fld>
            <a:endParaRPr lang="en-US" sz="1400" dirty="0">
              <a:solidFill>
                <a:schemeClr val="bg1"/>
              </a:solidFill>
              <a:latin typeface="Montserrat" panose="00000500000000000000" pitchFamily="2" charset="0"/>
            </a:endParaRPr>
          </a:p>
        </p:txBody>
      </p:sp>
      <p:sp>
        <p:nvSpPr>
          <p:cNvPr id="21" name="TextBox 20">
            <a:extLst>
              <a:ext uri="{FF2B5EF4-FFF2-40B4-BE49-F238E27FC236}">
                <a16:creationId xmlns:a16="http://schemas.microsoft.com/office/drawing/2014/main" id="{84216885-ED65-F523-AC06-83E2EB860646}"/>
              </a:ext>
            </a:extLst>
          </p:cNvPr>
          <p:cNvSpPr txBox="1"/>
          <p:nvPr/>
        </p:nvSpPr>
        <p:spPr>
          <a:xfrm>
            <a:off x="486440" y="6205555"/>
            <a:ext cx="2309924" cy="307777"/>
          </a:xfrm>
          <a:prstGeom prst="rect">
            <a:avLst/>
          </a:prstGeom>
          <a:noFill/>
        </p:spPr>
        <p:txBody>
          <a:bodyPr wrap="square">
            <a:spAutoFit/>
          </a:bodyPr>
          <a:lstStyle/>
          <a:p>
            <a:r>
              <a:rPr lang="en-US" sz="1400" dirty="0">
                <a:latin typeface="Montserrat" panose="00000500000000000000" pitchFamily="2" charset="0"/>
                <a:ea typeface="Proxima Nova"/>
                <a:cs typeface="Proxima Nova"/>
                <a:sym typeface="Proxima Nova"/>
              </a:rPr>
              <a:t>GREEN HOSPITAL</a:t>
            </a:r>
            <a:endParaRPr lang="en-US" sz="1400" dirty="0"/>
          </a:p>
        </p:txBody>
      </p:sp>
    </p:spTree>
    <p:extLst>
      <p:ext uri="{BB962C8B-B14F-4D97-AF65-F5344CB8AC3E}">
        <p14:creationId xmlns:p14="http://schemas.microsoft.com/office/powerpoint/2010/main" val="272227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ACB81DB-15DA-EBFB-FA23-2B31E166B96A}"/>
              </a:ext>
            </a:extLst>
          </p:cNvPr>
          <p:cNvSpPr/>
          <p:nvPr/>
        </p:nvSpPr>
        <p:spPr>
          <a:xfrm>
            <a:off x="1" y="1"/>
            <a:ext cx="1219199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erson wearing a mask&#10;&#10;Description automatically generated with low confidence">
            <a:extLst>
              <a:ext uri="{FF2B5EF4-FFF2-40B4-BE49-F238E27FC236}">
                <a16:creationId xmlns:a16="http://schemas.microsoft.com/office/drawing/2014/main" id="{5BC27CC8-926C-3C40-FF14-2F492E31A1FF}"/>
              </a:ext>
            </a:extLst>
          </p:cNvPr>
          <p:cNvPicPr>
            <a:picLocks noChangeAspect="1"/>
          </p:cNvPicPr>
          <p:nvPr/>
        </p:nvPicPr>
        <p:blipFill rotWithShape="1">
          <a:blip r:embed="rId2">
            <a:extLst>
              <a:ext uri="{28A0092B-C50C-407E-A947-70E740481C1C}">
                <a14:useLocalDpi xmlns:a14="http://schemas.microsoft.com/office/drawing/2010/main" val="0"/>
              </a:ext>
            </a:extLst>
          </a:blip>
          <a:srcRect l="18524" t="15907" r="36585"/>
          <a:stretch/>
        </p:blipFill>
        <p:spPr>
          <a:xfrm>
            <a:off x="586822" y="1707362"/>
            <a:ext cx="2645716" cy="3440710"/>
          </a:xfrm>
          <a:prstGeom prst="rect">
            <a:avLst/>
          </a:prstGeom>
        </p:spPr>
      </p:pic>
      <p:sp>
        <p:nvSpPr>
          <p:cNvPr id="14" name="Shape 837">
            <a:extLst>
              <a:ext uri="{FF2B5EF4-FFF2-40B4-BE49-F238E27FC236}">
                <a16:creationId xmlns:a16="http://schemas.microsoft.com/office/drawing/2014/main" id="{DADB0FD9-752B-455B-3F58-E4F937FEE8DB}"/>
              </a:ext>
            </a:extLst>
          </p:cNvPr>
          <p:cNvSpPr txBox="1"/>
          <p:nvPr/>
        </p:nvSpPr>
        <p:spPr>
          <a:xfrm>
            <a:off x="1542703" y="838584"/>
            <a:ext cx="9131898" cy="436244"/>
          </a:xfrm>
          <a:prstGeom prst="rect">
            <a:avLst/>
          </a:prstGeom>
          <a:noFill/>
          <a:ln>
            <a:noFill/>
          </a:ln>
        </p:spPr>
        <p:txBody>
          <a:bodyPr spcFirstLastPara="1" wrap="square" lIns="22850" tIns="22850" rIns="22850" bIns="22850" anchor="t" anchorCtr="0">
            <a:noAutofit/>
          </a:bodyPr>
          <a:lstStyle/>
          <a:p>
            <a:pPr algn="ctr">
              <a:lnSpc>
                <a:spcPct val="80000"/>
              </a:lnSpc>
              <a:buClr>
                <a:srgbClr val="19227C"/>
              </a:buClr>
              <a:buSzPts val="7200"/>
            </a:pPr>
            <a:r>
              <a:rPr lang="en-US" sz="3600" b="1" dirty="0">
                <a:latin typeface="Montserrat" panose="00000500000000000000" pitchFamily="2" charset="0"/>
                <a:ea typeface="Poppins"/>
                <a:cs typeface="Poppins"/>
                <a:sym typeface="Poppins"/>
              </a:rPr>
              <a:t>MEET OUR TEAM</a:t>
            </a:r>
            <a:endParaRPr sz="900" dirty="0">
              <a:latin typeface="Montserrat" panose="00000500000000000000" pitchFamily="2" charset="0"/>
            </a:endParaRPr>
          </a:p>
        </p:txBody>
      </p:sp>
      <p:pic>
        <p:nvPicPr>
          <p:cNvPr id="12" name="Picture 11">
            <a:extLst>
              <a:ext uri="{FF2B5EF4-FFF2-40B4-BE49-F238E27FC236}">
                <a16:creationId xmlns:a16="http://schemas.microsoft.com/office/drawing/2014/main" id="{7097640C-BA5D-A921-2301-1AE008C709F2}"/>
              </a:ext>
            </a:extLst>
          </p:cNvPr>
          <p:cNvPicPr>
            <a:picLocks noChangeAspect="1"/>
          </p:cNvPicPr>
          <p:nvPr/>
        </p:nvPicPr>
        <p:blipFill rotWithShape="1">
          <a:blip r:embed="rId3">
            <a:extLst>
              <a:ext uri="{28A0092B-C50C-407E-A947-70E740481C1C}">
                <a14:useLocalDpi xmlns:a14="http://schemas.microsoft.com/office/drawing/2010/main" val="0"/>
              </a:ext>
            </a:extLst>
          </a:blip>
          <a:srcRect l="16824" t="4799" r="11470" b="33095"/>
          <a:stretch/>
        </p:blipFill>
        <p:spPr>
          <a:xfrm>
            <a:off x="3381048" y="1707362"/>
            <a:ext cx="2645716" cy="3440710"/>
          </a:xfrm>
          <a:prstGeom prst="rect">
            <a:avLst/>
          </a:prstGeom>
        </p:spPr>
      </p:pic>
      <p:pic>
        <p:nvPicPr>
          <p:cNvPr id="15" name="Picture 14">
            <a:extLst>
              <a:ext uri="{FF2B5EF4-FFF2-40B4-BE49-F238E27FC236}">
                <a16:creationId xmlns:a16="http://schemas.microsoft.com/office/drawing/2014/main" id="{9285A20A-0222-7DAA-4714-72E9A764F762}"/>
              </a:ext>
            </a:extLst>
          </p:cNvPr>
          <p:cNvPicPr>
            <a:picLocks noChangeAspect="1"/>
          </p:cNvPicPr>
          <p:nvPr/>
        </p:nvPicPr>
        <p:blipFill rotWithShape="1">
          <a:blip r:embed="rId4">
            <a:extLst>
              <a:ext uri="{28A0092B-C50C-407E-A947-70E740481C1C}">
                <a14:useLocalDpi xmlns:a14="http://schemas.microsoft.com/office/drawing/2010/main" val="0"/>
              </a:ext>
            </a:extLst>
          </a:blip>
          <a:srcRect l="35866" t="6607" r="3479" b="40839"/>
          <a:stretch/>
        </p:blipFill>
        <p:spPr>
          <a:xfrm>
            <a:off x="6175274" y="1707362"/>
            <a:ext cx="2645716" cy="3440710"/>
          </a:xfrm>
          <a:prstGeom prst="rect">
            <a:avLst/>
          </a:prstGeom>
        </p:spPr>
      </p:pic>
      <p:pic>
        <p:nvPicPr>
          <p:cNvPr id="16" name="Picture 15">
            <a:extLst>
              <a:ext uri="{FF2B5EF4-FFF2-40B4-BE49-F238E27FC236}">
                <a16:creationId xmlns:a16="http://schemas.microsoft.com/office/drawing/2014/main" id="{A47BC85C-2F5B-2B71-96C7-AC351500EE3E}"/>
              </a:ext>
            </a:extLst>
          </p:cNvPr>
          <p:cNvPicPr>
            <a:picLocks noChangeAspect="1"/>
          </p:cNvPicPr>
          <p:nvPr/>
        </p:nvPicPr>
        <p:blipFill rotWithShape="1">
          <a:blip r:embed="rId5">
            <a:extLst>
              <a:ext uri="{28A0092B-C50C-407E-A947-70E740481C1C}">
                <a14:useLocalDpi xmlns:a14="http://schemas.microsoft.com/office/drawing/2010/main" val="0"/>
              </a:ext>
            </a:extLst>
          </a:blip>
          <a:srcRect l="13076" t="172" r="13076" b="35828"/>
          <a:stretch/>
        </p:blipFill>
        <p:spPr>
          <a:xfrm>
            <a:off x="8969501" y="1707362"/>
            <a:ext cx="2645716" cy="3440710"/>
          </a:xfrm>
          <a:prstGeom prst="rect">
            <a:avLst/>
          </a:prstGeom>
        </p:spPr>
      </p:pic>
      <p:grpSp>
        <p:nvGrpSpPr>
          <p:cNvPr id="3" name="Group 2">
            <a:extLst>
              <a:ext uri="{FF2B5EF4-FFF2-40B4-BE49-F238E27FC236}">
                <a16:creationId xmlns:a16="http://schemas.microsoft.com/office/drawing/2014/main" id="{BA1F0F6E-FA24-61D8-9A79-F3CBC753FC92}"/>
              </a:ext>
            </a:extLst>
          </p:cNvPr>
          <p:cNvGrpSpPr/>
          <p:nvPr/>
        </p:nvGrpSpPr>
        <p:grpSpPr>
          <a:xfrm>
            <a:off x="586819" y="5148072"/>
            <a:ext cx="2645717" cy="1280795"/>
            <a:chOff x="586819" y="5148072"/>
            <a:chExt cx="2645717" cy="1280795"/>
          </a:xfrm>
        </p:grpSpPr>
        <p:sp>
          <p:nvSpPr>
            <p:cNvPr id="2" name="Rectangle 1">
              <a:extLst>
                <a:ext uri="{FF2B5EF4-FFF2-40B4-BE49-F238E27FC236}">
                  <a16:creationId xmlns:a16="http://schemas.microsoft.com/office/drawing/2014/main" id="{F525C481-CAD3-8A49-1D4E-C79DF56C9D22}"/>
                </a:ext>
              </a:extLst>
            </p:cNvPr>
            <p:cNvSpPr/>
            <p:nvPr/>
          </p:nvSpPr>
          <p:spPr>
            <a:xfrm>
              <a:off x="586819" y="5148072"/>
              <a:ext cx="2645717" cy="1280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838">
              <a:extLst>
                <a:ext uri="{FF2B5EF4-FFF2-40B4-BE49-F238E27FC236}">
                  <a16:creationId xmlns:a16="http://schemas.microsoft.com/office/drawing/2014/main" id="{05469C3E-1355-9399-ACFF-6F6689EEB89D}"/>
                </a:ext>
              </a:extLst>
            </p:cNvPr>
            <p:cNvSpPr txBox="1"/>
            <p:nvPr/>
          </p:nvSpPr>
          <p:spPr>
            <a:xfrm>
              <a:off x="749809" y="5333746"/>
              <a:ext cx="2359152" cy="467753"/>
            </a:xfrm>
            <a:prstGeom prst="rect">
              <a:avLst/>
            </a:prstGeom>
            <a:noFill/>
            <a:ln>
              <a:noFill/>
            </a:ln>
          </p:spPr>
          <p:txBody>
            <a:bodyPr spcFirstLastPara="1" wrap="square" lIns="22850" tIns="22850" rIns="22850" bIns="22850" anchor="t" anchorCtr="0">
              <a:noAutofit/>
            </a:bodyPr>
            <a:lstStyle/>
            <a:p>
              <a:pPr algn="ctr"/>
              <a:r>
                <a:rPr lang="en-US" sz="2000" b="1" i="0" dirty="0">
                  <a:solidFill>
                    <a:schemeClr val="bg1"/>
                  </a:solidFill>
                  <a:effectLst/>
                  <a:latin typeface="Montserrat" panose="00000500000000000000" pitchFamily="2" charset="0"/>
                </a:rPr>
                <a:t>Mary Stone</a:t>
              </a:r>
            </a:p>
          </p:txBody>
        </p:sp>
        <p:sp>
          <p:nvSpPr>
            <p:cNvPr id="19" name="Shape 835">
              <a:extLst>
                <a:ext uri="{FF2B5EF4-FFF2-40B4-BE49-F238E27FC236}">
                  <a16:creationId xmlns:a16="http://schemas.microsoft.com/office/drawing/2014/main" id="{C229A786-C885-4784-ED15-F33EA0F24514}"/>
                </a:ext>
              </a:extLst>
            </p:cNvPr>
            <p:cNvSpPr txBox="1"/>
            <p:nvPr/>
          </p:nvSpPr>
          <p:spPr>
            <a:xfrm>
              <a:off x="749807" y="5708433"/>
              <a:ext cx="2359152" cy="667655"/>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At Vero egos et accuse</a:t>
              </a:r>
            </a:p>
          </p:txBody>
        </p:sp>
      </p:grpSp>
      <p:grpSp>
        <p:nvGrpSpPr>
          <p:cNvPr id="20" name="Group 19">
            <a:extLst>
              <a:ext uri="{FF2B5EF4-FFF2-40B4-BE49-F238E27FC236}">
                <a16:creationId xmlns:a16="http://schemas.microsoft.com/office/drawing/2014/main" id="{30BCA103-CAAB-7011-17F6-725F77FE5F4D}"/>
              </a:ext>
            </a:extLst>
          </p:cNvPr>
          <p:cNvGrpSpPr/>
          <p:nvPr/>
        </p:nvGrpSpPr>
        <p:grpSpPr>
          <a:xfrm>
            <a:off x="3381047" y="5148072"/>
            <a:ext cx="2645717" cy="1280795"/>
            <a:chOff x="586819" y="5148072"/>
            <a:chExt cx="2645717" cy="1280795"/>
          </a:xfrm>
        </p:grpSpPr>
        <p:sp>
          <p:nvSpPr>
            <p:cNvPr id="21" name="Rectangle 20">
              <a:extLst>
                <a:ext uri="{FF2B5EF4-FFF2-40B4-BE49-F238E27FC236}">
                  <a16:creationId xmlns:a16="http://schemas.microsoft.com/office/drawing/2014/main" id="{1060ACF5-6EF8-4505-1D1F-B60AFFE7128B}"/>
                </a:ext>
              </a:extLst>
            </p:cNvPr>
            <p:cNvSpPr/>
            <p:nvPr/>
          </p:nvSpPr>
          <p:spPr>
            <a:xfrm>
              <a:off x="586819" y="5148072"/>
              <a:ext cx="2645717" cy="1280795"/>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838">
              <a:extLst>
                <a:ext uri="{FF2B5EF4-FFF2-40B4-BE49-F238E27FC236}">
                  <a16:creationId xmlns:a16="http://schemas.microsoft.com/office/drawing/2014/main" id="{EF985AC2-915C-8640-EBD2-7A24DCE72AD5}"/>
                </a:ext>
              </a:extLst>
            </p:cNvPr>
            <p:cNvSpPr txBox="1"/>
            <p:nvPr/>
          </p:nvSpPr>
          <p:spPr>
            <a:xfrm>
              <a:off x="749809" y="5333746"/>
              <a:ext cx="2359152" cy="467753"/>
            </a:xfrm>
            <a:prstGeom prst="rect">
              <a:avLst/>
            </a:prstGeom>
            <a:noFill/>
            <a:ln>
              <a:noFill/>
            </a:ln>
          </p:spPr>
          <p:txBody>
            <a:bodyPr spcFirstLastPara="1" wrap="square" lIns="22850" tIns="22850" rIns="22850" bIns="22850" anchor="t" anchorCtr="0">
              <a:noAutofit/>
            </a:bodyPr>
            <a:lstStyle/>
            <a:p>
              <a:pPr algn="ctr"/>
              <a:r>
                <a:rPr lang="en-US" sz="2000" b="1" i="0" dirty="0">
                  <a:solidFill>
                    <a:schemeClr val="bg1"/>
                  </a:solidFill>
                  <a:effectLst/>
                  <a:latin typeface="Montserrat" panose="00000500000000000000" pitchFamily="2" charset="0"/>
                </a:rPr>
                <a:t>Cindy S. Allen</a:t>
              </a:r>
            </a:p>
          </p:txBody>
        </p:sp>
        <p:sp>
          <p:nvSpPr>
            <p:cNvPr id="23" name="Shape 835">
              <a:extLst>
                <a:ext uri="{FF2B5EF4-FFF2-40B4-BE49-F238E27FC236}">
                  <a16:creationId xmlns:a16="http://schemas.microsoft.com/office/drawing/2014/main" id="{E88A13F2-0AF8-33DE-775C-6E308BF41F2C}"/>
                </a:ext>
              </a:extLst>
            </p:cNvPr>
            <p:cNvSpPr txBox="1"/>
            <p:nvPr/>
          </p:nvSpPr>
          <p:spPr>
            <a:xfrm>
              <a:off x="749807" y="5708433"/>
              <a:ext cx="2359152" cy="667655"/>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At Vero egos et accuse ego darer</a:t>
              </a:r>
              <a:endParaRPr sz="800" dirty="0">
                <a:solidFill>
                  <a:schemeClr val="bg1"/>
                </a:solidFill>
                <a:latin typeface="Montserrat" panose="00000500000000000000" pitchFamily="2" charset="0"/>
              </a:endParaRPr>
            </a:p>
          </p:txBody>
        </p:sp>
      </p:grpSp>
      <p:grpSp>
        <p:nvGrpSpPr>
          <p:cNvPr id="24" name="Group 23">
            <a:extLst>
              <a:ext uri="{FF2B5EF4-FFF2-40B4-BE49-F238E27FC236}">
                <a16:creationId xmlns:a16="http://schemas.microsoft.com/office/drawing/2014/main" id="{928E0233-28FD-2422-3805-B2B6741788D1}"/>
              </a:ext>
            </a:extLst>
          </p:cNvPr>
          <p:cNvGrpSpPr/>
          <p:nvPr/>
        </p:nvGrpSpPr>
        <p:grpSpPr>
          <a:xfrm>
            <a:off x="6175273" y="5148071"/>
            <a:ext cx="2645717" cy="1280795"/>
            <a:chOff x="586819" y="5148072"/>
            <a:chExt cx="2645717" cy="1280795"/>
          </a:xfrm>
        </p:grpSpPr>
        <p:sp>
          <p:nvSpPr>
            <p:cNvPr id="25" name="Rectangle 24">
              <a:extLst>
                <a:ext uri="{FF2B5EF4-FFF2-40B4-BE49-F238E27FC236}">
                  <a16:creationId xmlns:a16="http://schemas.microsoft.com/office/drawing/2014/main" id="{33E874C4-5B79-7007-15DF-43B80AD89833}"/>
                </a:ext>
              </a:extLst>
            </p:cNvPr>
            <p:cNvSpPr/>
            <p:nvPr/>
          </p:nvSpPr>
          <p:spPr>
            <a:xfrm>
              <a:off x="586819" y="5148072"/>
              <a:ext cx="2645717" cy="1280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hape 838">
              <a:extLst>
                <a:ext uri="{FF2B5EF4-FFF2-40B4-BE49-F238E27FC236}">
                  <a16:creationId xmlns:a16="http://schemas.microsoft.com/office/drawing/2014/main" id="{BF98D774-8048-99BE-6F95-625782D102CF}"/>
                </a:ext>
              </a:extLst>
            </p:cNvPr>
            <p:cNvSpPr txBox="1"/>
            <p:nvPr/>
          </p:nvSpPr>
          <p:spPr>
            <a:xfrm>
              <a:off x="749809" y="5333746"/>
              <a:ext cx="2359152" cy="467753"/>
            </a:xfrm>
            <a:prstGeom prst="rect">
              <a:avLst/>
            </a:prstGeom>
            <a:noFill/>
            <a:ln>
              <a:noFill/>
            </a:ln>
          </p:spPr>
          <p:txBody>
            <a:bodyPr spcFirstLastPara="1" wrap="square" lIns="22850" tIns="22850" rIns="22850" bIns="22850" anchor="t" anchorCtr="0">
              <a:noAutofit/>
            </a:bodyPr>
            <a:lstStyle/>
            <a:p>
              <a:pPr algn="ctr"/>
              <a:r>
                <a:rPr lang="en-US" sz="2000" b="1" i="0" dirty="0">
                  <a:solidFill>
                    <a:schemeClr val="bg1"/>
                  </a:solidFill>
                  <a:effectLst/>
                  <a:latin typeface="Montserrat" panose="00000500000000000000" pitchFamily="2" charset="0"/>
                </a:rPr>
                <a:t>Cindy S. Allen</a:t>
              </a:r>
            </a:p>
          </p:txBody>
        </p:sp>
        <p:sp>
          <p:nvSpPr>
            <p:cNvPr id="27" name="Shape 835">
              <a:extLst>
                <a:ext uri="{FF2B5EF4-FFF2-40B4-BE49-F238E27FC236}">
                  <a16:creationId xmlns:a16="http://schemas.microsoft.com/office/drawing/2014/main" id="{96AFA9F2-A1A9-FCE5-9C8D-AA525D602A1B}"/>
                </a:ext>
              </a:extLst>
            </p:cNvPr>
            <p:cNvSpPr txBox="1"/>
            <p:nvPr/>
          </p:nvSpPr>
          <p:spPr>
            <a:xfrm>
              <a:off x="749807" y="5708433"/>
              <a:ext cx="2359152" cy="667655"/>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At Vero egos et accuse ego darer.</a:t>
              </a:r>
              <a:endParaRPr sz="800" dirty="0">
                <a:solidFill>
                  <a:schemeClr val="bg1"/>
                </a:solidFill>
                <a:latin typeface="Montserrat" panose="00000500000000000000" pitchFamily="2" charset="0"/>
              </a:endParaRPr>
            </a:p>
          </p:txBody>
        </p:sp>
      </p:grpSp>
      <p:grpSp>
        <p:nvGrpSpPr>
          <p:cNvPr id="28" name="Group 27">
            <a:extLst>
              <a:ext uri="{FF2B5EF4-FFF2-40B4-BE49-F238E27FC236}">
                <a16:creationId xmlns:a16="http://schemas.microsoft.com/office/drawing/2014/main" id="{B385251B-1EE3-B811-0C0D-4CBC68F924A9}"/>
              </a:ext>
            </a:extLst>
          </p:cNvPr>
          <p:cNvGrpSpPr/>
          <p:nvPr/>
        </p:nvGrpSpPr>
        <p:grpSpPr>
          <a:xfrm>
            <a:off x="8969499" y="5148070"/>
            <a:ext cx="2645717" cy="1280795"/>
            <a:chOff x="586819" y="5148072"/>
            <a:chExt cx="2645717" cy="1280795"/>
          </a:xfrm>
        </p:grpSpPr>
        <p:sp>
          <p:nvSpPr>
            <p:cNvPr id="29" name="Rectangle 28">
              <a:extLst>
                <a:ext uri="{FF2B5EF4-FFF2-40B4-BE49-F238E27FC236}">
                  <a16:creationId xmlns:a16="http://schemas.microsoft.com/office/drawing/2014/main" id="{5A902BA5-71AB-8A2C-E4DB-4F6FB5AF888F}"/>
                </a:ext>
              </a:extLst>
            </p:cNvPr>
            <p:cNvSpPr/>
            <p:nvPr/>
          </p:nvSpPr>
          <p:spPr>
            <a:xfrm>
              <a:off x="586819" y="5148072"/>
              <a:ext cx="2645717" cy="1280795"/>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838">
              <a:extLst>
                <a:ext uri="{FF2B5EF4-FFF2-40B4-BE49-F238E27FC236}">
                  <a16:creationId xmlns:a16="http://schemas.microsoft.com/office/drawing/2014/main" id="{83D30701-0EA9-A738-D930-451674200C4C}"/>
                </a:ext>
              </a:extLst>
            </p:cNvPr>
            <p:cNvSpPr txBox="1"/>
            <p:nvPr/>
          </p:nvSpPr>
          <p:spPr>
            <a:xfrm>
              <a:off x="749809" y="5333746"/>
              <a:ext cx="2359152" cy="467753"/>
            </a:xfrm>
            <a:prstGeom prst="rect">
              <a:avLst/>
            </a:prstGeom>
            <a:noFill/>
            <a:ln>
              <a:noFill/>
            </a:ln>
          </p:spPr>
          <p:txBody>
            <a:bodyPr spcFirstLastPara="1" wrap="square" lIns="22850" tIns="22850" rIns="22850" bIns="22850" anchor="t" anchorCtr="0">
              <a:noAutofit/>
            </a:bodyPr>
            <a:lstStyle/>
            <a:p>
              <a:pPr algn="ctr"/>
              <a:r>
                <a:rPr lang="en-US" sz="2000" b="1" i="0" dirty="0">
                  <a:solidFill>
                    <a:schemeClr val="bg1"/>
                  </a:solidFill>
                  <a:effectLst/>
                  <a:latin typeface="Montserrat" panose="00000500000000000000" pitchFamily="2" charset="0"/>
                </a:rPr>
                <a:t>Nicole Stewart</a:t>
              </a:r>
            </a:p>
          </p:txBody>
        </p:sp>
        <p:sp>
          <p:nvSpPr>
            <p:cNvPr id="31" name="Shape 835">
              <a:extLst>
                <a:ext uri="{FF2B5EF4-FFF2-40B4-BE49-F238E27FC236}">
                  <a16:creationId xmlns:a16="http://schemas.microsoft.com/office/drawing/2014/main" id="{1067A49E-FB1B-BA0F-8AAF-0549ECDCD392}"/>
                </a:ext>
              </a:extLst>
            </p:cNvPr>
            <p:cNvSpPr txBox="1"/>
            <p:nvPr/>
          </p:nvSpPr>
          <p:spPr>
            <a:xfrm>
              <a:off x="749807" y="5708433"/>
              <a:ext cx="2359152" cy="667655"/>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At Vero egos et accuse ego darer.</a:t>
              </a:r>
              <a:endParaRPr sz="800" dirty="0">
                <a:solidFill>
                  <a:schemeClr val="bg1"/>
                </a:solidFill>
                <a:latin typeface="Montserrat" panose="00000500000000000000" pitchFamily="2" charset="0"/>
              </a:endParaRPr>
            </a:p>
          </p:txBody>
        </p:sp>
      </p:grpSp>
    </p:spTree>
    <p:extLst>
      <p:ext uri="{BB962C8B-B14F-4D97-AF65-F5344CB8AC3E}">
        <p14:creationId xmlns:p14="http://schemas.microsoft.com/office/powerpoint/2010/main" val="1290879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67BD4-DA98-2C17-AF5C-1A6A302ED2CB}"/>
              </a:ext>
            </a:extLst>
          </p:cNvPr>
          <p:cNvSpPr/>
          <p:nvPr/>
        </p:nvSpPr>
        <p:spPr>
          <a:xfrm>
            <a:off x="1" y="1"/>
            <a:ext cx="12191999" cy="3392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FD9777-7B21-E2F7-2EAB-5CED129E3EF5}"/>
              </a:ext>
            </a:extLst>
          </p:cNvPr>
          <p:cNvSpPr/>
          <p:nvPr/>
        </p:nvSpPr>
        <p:spPr>
          <a:xfrm>
            <a:off x="4062887" y="3392488"/>
            <a:ext cx="4064557" cy="3465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C919709-0F72-D25F-0C44-A983D11F4CAA}"/>
              </a:ext>
            </a:extLst>
          </p:cNvPr>
          <p:cNvSpPr txBox="1"/>
          <p:nvPr/>
        </p:nvSpPr>
        <p:spPr>
          <a:xfrm>
            <a:off x="4507836" y="1983402"/>
            <a:ext cx="3176326" cy="700128"/>
          </a:xfrm>
          <a:prstGeom prst="rect">
            <a:avLst/>
          </a:prstGeom>
          <a:noFill/>
        </p:spPr>
        <p:txBody>
          <a:bodyPr wrap="square">
            <a:spAutoFit/>
          </a:bodyPr>
          <a:lstStyle/>
          <a:p>
            <a:pPr algn="ctr">
              <a:lnSpc>
                <a:spcPts val="2500"/>
              </a:lnSpc>
            </a:pPr>
            <a:r>
              <a:rPr lang="en-US" sz="1400" dirty="0">
                <a:solidFill>
                  <a:schemeClr val="bg1"/>
                </a:solidFill>
                <a:latin typeface="Montserrat" panose="00000500000000000000" pitchFamily="2" charset="0"/>
                <a:ea typeface="Proxima Nova"/>
                <a:cs typeface="Proxima Nova"/>
                <a:sym typeface="Proxima Nova"/>
              </a:rPr>
              <a:t>Stet cleat ukase fraud</a:t>
            </a:r>
          </a:p>
          <a:p>
            <a:pPr algn="ctr">
              <a:lnSpc>
                <a:spcPts val="2500"/>
              </a:lnSpc>
            </a:pPr>
            <a:r>
              <a:rPr lang="en-US" sz="1400" dirty="0">
                <a:solidFill>
                  <a:schemeClr val="bg1"/>
                </a:solidFill>
                <a:latin typeface="Montserrat" panose="00000500000000000000" pitchFamily="2" charset="0"/>
                <a:ea typeface="Proxima Nova"/>
                <a:cs typeface="Proxima Nova"/>
                <a:sym typeface="Proxima Nova"/>
              </a:rPr>
              <a:t>Tubergen, </a:t>
            </a:r>
            <a:endParaRPr lang="en-US" sz="1400" dirty="0"/>
          </a:p>
        </p:txBody>
      </p:sp>
      <p:grpSp>
        <p:nvGrpSpPr>
          <p:cNvPr id="3" name="Group 2">
            <a:extLst>
              <a:ext uri="{FF2B5EF4-FFF2-40B4-BE49-F238E27FC236}">
                <a16:creationId xmlns:a16="http://schemas.microsoft.com/office/drawing/2014/main" id="{1E2FA627-1283-641C-D159-42812FD32B88}"/>
              </a:ext>
            </a:extLst>
          </p:cNvPr>
          <p:cNvGrpSpPr/>
          <p:nvPr/>
        </p:nvGrpSpPr>
        <p:grpSpPr>
          <a:xfrm>
            <a:off x="554881" y="4174820"/>
            <a:ext cx="3122510" cy="2206930"/>
            <a:chOff x="554881" y="4174820"/>
            <a:chExt cx="3122510" cy="2206930"/>
          </a:xfrm>
        </p:grpSpPr>
        <p:sp>
          <p:nvSpPr>
            <p:cNvPr id="23" name="Shape 835">
              <a:extLst>
                <a:ext uri="{FF2B5EF4-FFF2-40B4-BE49-F238E27FC236}">
                  <a16:creationId xmlns:a16="http://schemas.microsoft.com/office/drawing/2014/main" id="{7B2EC4CB-73C9-0D3B-02A0-A56660F525A4}"/>
                </a:ext>
              </a:extLst>
            </p:cNvPr>
            <p:cNvSpPr txBox="1"/>
            <p:nvPr/>
          </p:nvSpPr>
          <p:spPr>
            <a:xfrm>
              <a:off x="560039" y="4763711"/>
              <a:ext cx="2912745" cy="161803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a:t>
              </a:r>
              <a:r>
                <a:rPr lang="en-US" sz="1400" dirty="0" err="1">
                  <a:latin typeface="Montserrat" panose="00000500000000000000" pitchFamily="2" charset="0"/>
                  <a:ea typeface="Proxima Nova"/>
                  <a:cs typeface="Proxima Nova"/>
                  <a:sym typeface="Proxima Nova"/>
                </a:rPr>
                <a:t>Sanctu</a:t>
              </a:r>
              <a:r>
                <a:rPr lang="en-US" sz="1400" dirty="0">
                  <a:latin typeface="Montserrat" panose="00000500000000000000" pitchFamily="2" charset="0"/>
                  <a:ea typeface="Proxima Nova"/>
                  <a:cs typeface="Proxima Nova"/>
                  <a:sym typeface="Proxima Nova"/>
                </a:rPr>
                <a:t>.</a:t>
              </a:r>
              <a:endParaRPr sz="800" dirty="0">
                <a:latin typeface="Montserrat" panose="00000500000000000000" pitchFamily="2" charset="0"/>
              </a:endParaRPr>
            </a:p>
          </p:txBody>
        </p:sp>
        <p:sp>
          <p:nvSpPr>
            <p:cNvPr id="31" name="Shape 838">
              <a:extLst>
                <a:ext uri="{FF2B5EF4-FFF2-40B4-BE49-F238E27FC236}">
                  <a16:creationId xmlns:a16="http://schemas.microsoft.com/office/drawing/2014/main" id="{CECAC6DE-2F73-EC84-73EB-2783C7EBC619}"/>
                </a:ext>
              </a:extLst>
            </p:cNvPr>
            <p:cNvSpPr txBox="1"/>
            <p:nvPr/>
          </p:nvSpPr>
          <p:spPr>
            <a:xfrm>
              <a:off x="554881" y="4174820"/>
              <a:ext cx="3122510" cy="587361"/>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1. LOREN IPSUM</a:t>
              </a:r>
              <a:endParaRPr lang="en-US" sz="2000" dirty="0">
                <a:latin typeface="Montserrat" panose="00000500000000000000" pitchFamily="2" charset="0"/>
              </a:endParaRPr>
            </a:p>
          </p:txBody>
        </p:sp>
      </p:grpSp>
      <p:sp>
        <p:nvSpPr>
          <p:cNvPr id="33" name="Slide Number Placeholder 1">
            <a:extLst>
              <a:ext uri="{FF2B5EF4-FFF2-40B4-BE49-F238E27FC236}">
                <a16:creationId xmlns:a16="http://schemas.microsoft.com/office/drawing/2014/main" id="{22462CCE-122C-5708-17F3-9477C285C5A1}"/>
              </a:ext>
            </a:extLst>
          </p:cNvPr>
          <p:cNvSpPr txBox="1">
            <a:spLocks/>
          </p:cNvSpPr>
          <p:nvPr/>
        </p:nvSpPr>
        <p:spPr>
          <a:xfrm>
            <a:off x="11554968" y="6261862"/>
            <a:ext cx="30784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13</a:t>
            </a:fld>
            <a:endParaRPr lang="en-US" sz="1400" dirty="0">
              <a:solidFill>
                <a:schemeClr val="bg1"/>
              </a:solidFill>
              <a:latin typeface="Montserrat" panose="00000500000000000000" pitchFamily="2" charset="0"/>
            </a:endParaRPr>
          </a:p>
        </p:txBody>
      </p:sp>
      <p:grpSp>
        <p:nvGrpSpPr>
          <p:cNvPr id="21" name="Group 20">
            <a:extLst>
              <a:ext uri="{FF2B5EF4-FFF2-40B4-BE49-F238E27FC236}">
                <a16:creationId xmlns:a16="http://schemas.microsoft.com/office/drawing/2014/main" id="{0D996498-F80C-B591-7CDA-606632710CE9}"/>
              </a:ext>
            </a:extLst>
          </p:cNvPr>
          <p:cNvGrpSpPr/>
          <p:nvPr/>
        </p:nvGrpSpPr>
        <p:grpSpPr>
          <a:xfrm>
            <a:off x="8694890" y="4174820"/>
            <a:ext cx="3122510" cy="2206930"/>
            <a:chOff x="554881" y="4174820"/>
            <a:chExt cx="3122510" cy="2206930"/>
          </a:xfrm>
        </p:grpSpPr>
        <p:sp>
          <p:nvSpPr>
            <p:cNvPr id="26" name="Shape 835">
              <a:extLst>
                <a:ext uri="{FF2B5EF4-FFF2-40B4-BE49-F238E27FC236}">
                  <a16:creationId xmlns:a16="http://schemas.microsoft.com/office/drawing/2014/main" id="{2B878DEC-9C37-43DE-5E27-C8EB318E9529}"/>
                </a:ext>
              </a:extLst>
            </p:cNvPr>
            <p:cNvSpPr txBox="1"/>
            <p:nvPr/>
          </p:nvSpPr>
          <p:spPr>
            <a:xfrm>
              <a:off x="560039" y="4763711"/>
              <a:ext cx="2912745" cy="161803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egos </a:t>
              </a:r>
              <a:r>
                <a:rPr lang="en-US" sz="1400" dirty="0">
                  <a:latin typeface="Montserrat" panose="00000500000000000000" pitchFamily="2" charset="0"/>
                  <a:ea typeface="Proxima Nova"/>
                  <a:cs typeface="Proxima Nova"/>
                  <a:sym typeface="Proxima Nova"/>
                </a:rPr>
                <a:t>et accuse ego darer just dress fondue Dolores etyma jam rebus. Stet cleat ukase fraud Tubergen, nostril sea merman tagmata </a:t>
              </a:r>
              <a:r>
                <a:rPr lang="en-US" sz="1400" dirty="0" err="1">
                  <a:latin typeface="Montserrat" panose="00000500000000000000" pitchFamily="2" charset="0"/>
                  <a:ea typeface="Proxima Nova"/>
                  <a:cs typeface="Proxima Nova"/>
                  <a:sym typeface="Proxima Nova"/>
                </a:rPr>
                <a:t>Sanctu</a:t>
              </a:r>
              <a:r>
                <a:rPr lang="en-US" sz="1400" dirty="0">
                  <a:latin typeface="Montserrat" panose="00000500000000000000" pitchFamily="2" charset="0"/>
                  <a:ea typeface="Proxima Nova"/>
                  <a:cs typeface="Proxima Nova"/>
                  <a:sym typeface="Proxima Nova"/>
                </a:rPr>
                <a:t>.</a:t>
              </a:r>
              <a:endParaRPr sz="800" dirty="0">
                <a:latin typeface="Montserrat" panose="00000500000000000000" pitchFamily="2" charset="0"/>
              </a:endParaRPr>
            </a:p>
          </p:txBody>
        </p:sp>
        <p:sp>
          <p:nvSpPr>
            <p:cNvPr id="27" name="Shape 838">
              <a:extLst>
                <a:ext uri="{FF2B5EF4-FFF2-40B4-BE49-F238E27FC236}">
                  <a16:creationId xmlns:a16="http://schemas.microsoft.com/office/drawing/2014/main" id="{C6239C1A-F7F4-351D-F1CC-15BC4D2E38D8}"/>
                </a:ext>
              </a:extLst>
            </p:cNvPr>
            <p:cNvSpPr txBox="1"/>
            <p:nvPr/>
          </p:nvSpPr>
          <p:spPr>
            <a:xfrm>
              <a:off x="554881" y="4174820"/>
              <a:ext cx="3122510" cy="587361"/>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3. DONEC IMPERDIET</a:t>
              </a:r>
              <a:endParaRPr lang="en-US" sz="2000" dirty="0">
                <a:latin typeface="Montserrat" panose="00000500000000000000" pitchFamily="2" charset="0"/>
              </a:endParaRPr>
            </a:p>
          </p:txBody>
        </p:sp>
      </p:grpSp>
      <p:grpSp>
        <p:nvGrpSpPr>
          <p:cNvPr id="29" name="Group 28">
            <a:extLst>
              <a:ext uri="{FF2B5EF4-FFF2-40B4-BE49-F238E27FC236}">
                <a16:creationId xmlns:a16="http://schemas.microsoft.com/office/drawing/2014/main" id="{578A9274-2D73-1D65-E802-CD66799C0476}"/>
              </a:ext>
            </a:extLst>
          </p:cNvPr>
          <p:cNvGrpSpPr/>
          <p:nvPr/>
        </p:nvGrpSpPr>
        <p:grpSpPr>
          <a:xfrm>
            <a:off x="4627292" y="4184802"/>
            <a:ext cx="3122510" cy="2206930"/>
            <a:chOff x="554881" y="4174820"/>
            <a:chExt cx="3122510" cy="2206930"/>
          </a:xfrm>
        </p:grpSpPr>
        <p:sp>
          <p:nvSpPr>
            <p:cNvPr id="34" name="Shape 835">
              <a:extLst>
                <a:ext uri="{FF2B5EF4-FFF2-40B4-BE49-F238E27FC236}">
                  <a16:creationId xmlns:a16="http://schemas.microsoft.com/office/drawing/2014/main" id="{AA37868F-B338-9523-35BE-64A109BC478E}"/>
                </a:ext>
              </a:extLst>
            </p:cNvPr>
            <p:cNvSpPr txBox="1"/>
            <p:nvPr/>
          </p:nvSpPr>
          <p:spPr>
            <a:xfrm>
              <a:off x="560039" y="4763711"/>
              <a:ext cx="2912745" cy="161803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a:t>
              </a:r>
              <a:r>
                <a:rPr lang="en-US" sz="1400" dirty="0">
                  <a:latin typeface="Montserrat" panose="00000500000000000000" pitchFamily="2" charset="0"/>
                  <a:ea typeface="Proxima Nova"/>
                  <a:cs typeface="Proxima Nova"/>
                  <a:sym typeface="Proxima Nova"/>
                </a:rPr>
                <a:t> Vero egos et accuse ego darer just dress fondue Dolores etyma jam rebus. Stet cleat ukase fraud Tubergen, nostril sea merman tagmata </a:t>
              </a:r>
              <a:r>
                <a:rPr lang="en-US" sz="1400" dirty="0" err="1">
                  <a:latin typeface="Montserrat" panose="00000500000000000000" pitchFamily="2" charset="0"/>
                  <a:ea typeface="Proxima Nova"/>
                  <a:cs typeface="Proxima Nova"/>
                  <a:sym typeface="Proxima Nova"/>
                </a:rPr>
                <a:t>Sanctu</a:t>
              </a:r>
              <a:r>
                <a:rPr lang="en-US" sz="1400" dirty="0">
                  <a:latin typeface="Montserrat" panose="00000500000000000000" pitchFamily="2" charset="0"/>
                  <a:ea typeface="Proxima Nova"/>
                  <a:cs typeface="Proxima Nova"/>
                  <a:sym typeface="Proxima Nova"/>
                </a:rPr>
                <a:t>.</a:t>
              </a:r>
              <a:endParaRPr sz="800" dirty="0">
                <a:latin typeface="Montserrat" panose="00000500000000000000" pitchFamily="2" charset="0"/>
              </a:endParaRPr>
            </a:p>
          </p:txBody>
        </p:sp>
        <p:sp>
          <p:nvSpPr>
            <p:cNvPr id="35" name="Shape 838">
              <a:extLst>
                <a:ext uri="{FF2B5EF4-FFF2-40B4-BE49-F238E27FC236}">
                  <a16:creationId xmlns:a16="http://schemas.microsoft.com/office/drawing/2014/main" id="{2DF91267-A8B5-4AB5-CF42-9B8509348125}"/>
                </a:ext>
              </a:extLst>
            </p:cNvPr>
            <p:cNvSpPr txBox="1"/>
            <p:nvPr/>
          </p:nvSpPr>
          <p:spPr>
            <a:xfrm>
              <a:off x="554881" y="4174820"/>
              <a:ext cx="3122510" cy="587361"/>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2. MAECENAS LUCTUS</a:t>
              </a:r>
              <a:endParaRPr lang="en-US" sz="2000" dirty="0">
                <a:latin typeface="Montserrat" panose="00000500000000000000" pitchFamily="2" charset="0"/>
              </a:endParaRPr>
            </a:p>
          </p:txBody>
        </p:sp>
      </p:grpSp>
      <p:sp>
        <p:nvSpPr>
          <p:cNvPr id="36" name="TextBox 35">
            <a:extLst>
              <a:ext uri="{FF2B5EF4-FFF2-40B4-BE49-F238E27FC236}">
                <a16:creationId xmlns:a16="http://schemas.microsoft.com/office/drawing/2014/main" id="{BCED5693-D745-0006-C6D0-7E019B227F7A}"/>
              </a:ext>
            </a:extLst>
          </p:cNvPr>
          <p:cNvSpPr txBox="1"/>
          <p:nvPr/>
        </p:nvSpPr>
        <p:spPr>
          <a:xfrm>
            <a:off x="3612541" y="1433608"/>
            <a:ext cx="4966916" cy="400110"/>
          </a:xfrm>
          <a:prstGeom prst="rect">
            <a:avLst/>
          </a:prstGeom>
          <a:noFill/>
        </p:spPr>
        <p:txBody>
          <a:bodyPr wrap="square">
            <a:spAutoFit/>
          </a:bodyPr>
          <a:lstStyle/>
          <a:p>
            <a:pPr algn="ctr"/>
            <a:r>
              <a:rPr lang="en-GB" sz="2000" b="1" spc="300" dirty="0">
                <a:solidFill>
                  <a:schemeClr val="bg1"/>
                </a:solidFill>
                <a:latin typeface="Montserrat" panose="00000500000000000000" pitchFamily="2" charset="0"/>
              </a:rPr>
              <a:t>SUBTITLE HERE</a:t>
            </a:r>
            <a:endParaRPr lang="en-US" sz="2000" b="1" spc="300" dirty="0">
              <a:solidFill>
                <a:schemeClr val="bg1"/>
              </a:solidFill>
              <a:latin typeface="Montserrat" panose="00000500000000000000" pitchFamily="2" charset="0"/>
            </a:endParaRPr>
          </a:p>
        </p:txBody>
      </p:sp>
      <p:sp>
        <p:nvSpPr>
          <p:cNvPr id="37" name="Shape 837">
            <a:extLst>
              <a:ext uri="{FF2B5EF4-FFF2-40B4-BE49-F238E27FC236}">
                <a16:creationId xmlns:a16="http://schemas.microsoft.com/office/drawing/2014/main" id="{0366879E-E26C-5209-9DEA-355AF50CF5C8}"/>
              </a:ext>
            </a:extLst>
          </p:cNvPr>
          <p:cNvSpPr txBox="1"/>
          <p:nvPr/>
        </p:nvSpPr>
        <p:spPr>
          <a:xfrm>
            <a:off x="2990540" y="828836"/>
            <a:ext cx="6210919" cy="397155"/>
          </a:xfrm>
          <a:prstGeom prst="rect">
            <a:avLst/>
          </a:prstGeom>
          <a:noFill/>
          <a:ln>
            <a:noFill/>
          </a:ln>
        </p:spPr>
        <p:txBody>
          <a:bodyPr spcFirstLastPara="1" wrap="square" lIns="22850" tIns="22850" rIns="22850" bIns="22850" anchor="t" anchorCtr="0">
            <a:noAutofit/>
          </a:bodyPr>
          <a:lstStyle/>
          <a:p>
            <a:pPr algn="ct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AENEAN EGED NUNC</a:t>
            </a:r>
            <a:endParaRPr sz="9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955007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0A9894-BC59-2A03-A1A5-9E9CAE114475}"/>
              </a:ext>
            </a:extLst>
          </p:cNvPr>
          <p:cNvGrpSpPr/>
          <p:nvPr/>
        </p:nvGrpSpPr>
        <p:grpSpPr>
          <a:xfrm>
            <a:off x="8122144" y="2300"/>
            <a:ext cx="4064557" cy="6857999"/>
            <a:chOff x="-698" y="1"/>
            <a:chExt cx="4064557" cy="6857999"/>
          </a:xfrm>
        </p:grpSpPr>
        <p:sp>
          <p:nvSpPr>
            <p:cNvPr id="13" name="Rectangle 12">
              <a:extLst>
                <a:ext uri="{FF2B5EF4-FFF2-40B4-BE49-F238E27FC236}">
                  <a16:creationId xmlns:a16="http://schemas.microsoft.com/office/drawing/2014/main" id="{33FD9777-7B21-E2F7-2EAB-5CED129E3EF5}"/>
                </a:ext>
              </a:extLst>
            </p:cNvPr>
            <p:cNvSpPr/>
            <p:nvPr/>
          </p:nvSpPr>
          <p:spPr>
            <a:xfrm>
              <a:off x="-698" y="1"/>
              <a:ext cx="406455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hape 835">
              <a:extLst>
                <a:ext uri="{FF2B5EF4-FFF2-40B4-BE49-F238E27FC236}">
                  <a16:creationId xmlns:a16="http://schemas.microsoft.com/office/drawing/2014/main" id="{5211B081-C47F-CD19-9CA1-6E0E7755BE5B}"/>
                </a:ext>
              </a:extLst>
            </p:cNvPr>
            <p:cNvSpPr txBox="1"/>
            <p:nvPr/>
          </p:nvSpPr>
          <p:spPr>
            <a:xfrm>
              <a:off x="556613" y="2866825"/>
              <a:ext cx="3016250" cy="256403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solidFill>
                  <a:schemeClr val="bg1"/>
                </a:solidFill>
                <a:latin typeface="Montserrat" panose="00000500000000000000" pitchFamily="2" charset="0"/>
              </a:endParaRPr>
            </a:p>
          </p:txBody>
        </p:sp>
        <p:sp>
          <p:nvSpPr>
            <p:cNvPr id="19" name="Shape 837">
              <a:extLst>
                <a:ext uri="{FF2B5EF4-FFF2-40B4-BE49-F238E27FC236}">
                  <a16:creationId xmlns:a16="http://schemas.microsoft.com/office/drawing/2014/main" id="{F96C4E25-44BE-13CC-BA77-8786BD8B6484}"/>
                </a:ext>
              </a:extLst>
            </p:cNvPr>
            <p:cNvSpPr txBox="1"/>
            <p:nvPr/>
          </p:nvSpPr>
          <p:spPr>
            <a:xfrm>
              <a:off x="516119" y="812671"/>
              <a:ext cx="2794000" cy="1622451"/>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ABOUT US</a:t>
              </a:r>
              <a:endParaRPr sz="900" dirty="0">
                <a:solidFill>
                  <a:schemeClr val="bg1"/>
                </a:solidFill>
                <a:latin typeface="Montserrat" panose="00000500000000000000" pitchFamily="2" charset="0"/>
              </a:endParaRPr>
            </a:p>
          </p:txBody>
        </p:sp>
        <p:sp>
          <p:nvSpPr>
            <p:cNvPr id="20" name="Shape 838">
              <a:extLst>
                <a:ext uri="{FF2B5EF4-FFF2-40B4-BE49-F238E27FC236}">
                  <a16:creationId xmlns:a16="http://schemas.microsoft.com/office/drawing/2014/main" id="{801C00E6-D281-E6CD-5D10-379453BC25F8}"/>
                </a:ext>
              </a:extLst>
            </p:cNvPr>
            <p:cNvSpPr txBox="1"/>
            <p:nvPr/>
          </p:nvSpPr>
          <p:spPr>
            <a:xfrm>
              <a:off x="535904" y="1595321"/>
              <a:ext cx="3122510" cy="110431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LOREN IPSUM DEARS</a:t>
              </a:r>
              <a:endParaRPr lang="en-US" sz="2000" dirty="0">
                <a:solidFill>
                  <a:schemeClr val="bg1"/>
                </a:solidFill>
                <a:latin typeface="Montserrat" panose="00000500000000000000" pitchFamily="2" charset="0"/>
              </a:endParaRPr>
            </a:p>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FROM DESIGN.</a:t>
              </a:r>
              <a:endParaRPr lang="en-US" sz="2000" dirty="0">
                <a:solidFill>
                  <a:schemeClr val="bg1"/>
                </a:solidFill>
                <a:latin typeface="Montserrat" panose="00000500000000000000" pitchFamily="2" charset="0"/>
              </a:endParaRPr>
            </a:p>
          </p:txBody>
        </p:sp>
      </p:grpSp>
      <p:pic>
        <p:nvPicPr>
          <p:cNvPr id="3" name="Picture 2">
            <a:extLst>
              <a:ext uri="{FF2B5EF4-FFF2-40B4-BE49-F238E27FC236}">
                <a16:creationId xmlns:a16="http://schemas.microsoft.com/office/drawing/2014/main" id="{C4FE0E03-7E86-0E50-ED9A-2A7BE12F3127}"/>
              </a:ext>
            </a:extLst>
          </p:cNvPr>
          <p:cNvPicPr>
            <a:picLocks noChangeAspect="1"/>
          </p:cNvPicPr>
          <p:nvPr/>
        </p:nvPicPr>
        <p:blipFill rotWithShape="1">
          <a:blip r:embed="rId2">
            <a:extLst>
              <a:ext uri="{28A0092B-C50C-407E-A947-70E740481C1C}">
                <a14:useLocalDpi xmlns:a14="http://schemas.microsoft.com/office/drawing/2010/main" val="0"/>
              </a:ext>
            </a:extLst>
          </a:blip>
          <a:srcRect l="9857" t="19062" r="976" b="24713"/>
          <a:stretch/>
        </p:blipFill>
        <p:spPr>
          <a:xfrm>
            <a:off x="2331" y="-4866"/>
            <a:ext cx="8122841" cy="3392488"/>
          </a:xfrm>
          <a:prstGeom prst="rect">
            <a:avLst/>
          </a:prstGeom>
        </p:spPr>
      </p:pic>
      <p:sp>
        <p:nvSpPr>
          <p:cNvPr id="6" name="Rectangle 5">
            <a:extLst>
              <a:ext uri="{FF2B5EF4-FFF2-40B4-BE49-F238E27FC236}">
                <a16:creationId xmlns:a16="http://schemas.microsoft.com/office/drawing/2014/main" id="{2A367BD4-DA98-2C17-AF5C-1A6A302ED2CB}"/>
              </a:ext>
            </a:extLst>
          </p:cNvPr>
          <p:cNvSpPr/>
          <p:nvPr/>
        </p:nvSpPr>
        <p:spPr>
          <a:xfrm>
            <a:off x="-5986" y="3392488"/>
            <a:ext cx="8128130" cy="346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hape 838">
            <a:extLst>
              <a:ext uri="{FF2B5EF4-FFF2-40B4-BE49-F238E27FC236}">
                <a16:creationId xmlns:a16="http://schemas.microsoft.com/office/drawing/2014/main" id="{803DDC81-A109-CD46-F7A7-ACF0AE54C5FF}"/>
              </a:ext>
            </a:extLst>
          </p:cNvPr>
          <p:cNvSpPr txBox="1"/>
          <p:nvPr/>
        </p:nvSpPr>
        <p:spPr>
          <a:xfrm>
            <a:off x="1445128" y="4179767"/>
            <a:ext cx="2447925" cy="803117"/>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LOREN IPSUM DEARS</a:t>
            </a:r>
            <a:endParaRPr lang="en-US" sz="2000" dirty="0">
              <a:latin typeface="Montserrat" panose="00000500000000000000" pitchFamily="2" charset="0"/>
            </a:endParaRPr>
          </a:p>
        </p:txBody>
      </p:sp>
      <p:sp>
        <p:nvSpPr>
          <p:cNvPr id="16" name="Shape 835">
            <a:extLst>
              <a:ext uri="{FF2B5EF4-FFF2-40B4-BE49-F238E27FC236}">
                <a16:creationId xmlns:a16="http://schemas.microsoft.com/office/drawing/2014/main" id="{10EE3963-36F6-7678-9159-A8343CD0B8D2}"/>
              </a:ext>
            </a:extLst>
          </p:cNvPr>
          <p:cNvSpPr txBox="1"/>
          <p:nvPr/>
        </p:nvSpPr>
        <p:spPr>
          <a:xfrm>
            <a:off x="550626" y="4982884"/>
            <a:ext cx="3181491" cy="1383752"/>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a:t>
            </a:r>
            <a:endParaRPr sz="800" dirty="0">
              <a:latin typeface="Montserrat" panose="00000500000000000000" pitchFamily="2" charset="0"/>
            </a:endParaRPr>
          </a:p>
        </p:txBody>
      </p:sp>
      <p:pic>
        <p:nvPicPr>
          <p:cNvPr id="24" name="Graphic 23">
            <a:extLst>
              <a:ext uri="{FF2B5EF4-FFF2-40B4-BE49-F238E27FC236}">
                <a16:creationId xmlns:a16="http://schemas.microsoft.com/office/drawing/2014/main" id="{12BC9154-F20F-55CD-80FC-7C74DCEE58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031" y="4285972"/>
            <a:ext cx="666051" cy="609878"/>
          </a:xfrm>
          <a:prstGeom prst="rect">
            <a:avLst/>
          </a:prstGeom>
        </p:spPr>
      </p:pic>
      <p:pic>
        <p:nvPicPr>
          <p:cNvPr id="22" name="Graphic 21">
            <a:extLst>
              <a:ext uri="{FF2B5EF4-FFF2-40B4-BE49-F238E27FC236}">
                <a16:creationId xmlns:a16="http://schemas.microsoft.com/office/drawing/2014/main" id="{2C52C79A-D38D-3374-75C9-CE1FF874AE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20917" y="4309083"/>
            <a:ext cx="609878" cy="609878"/>
          </a:xfrm>
          <a:prstGeom prst="rect">
            <a:avLst/>
          </a:prstGeom>
        </p:spPr>
      </p:pic>
      <p:sp>
        <p:nvSpPr>
          <p:cNvPr id="32" name="Shape 838">
            <a:extLst>
              <a:ext uri="{FF2B5EF4-FFF2-40B4-BE49-F238E27FC236}">
                <a16:creationId xmlns:a16="http://schemas.microsoft.com/office/drawing/2014/main" id="{0DCC5036-C4F3-8FC2-DBB8-68C5838765E4}"/>
              </a:ext>
            </a:extLst>
          </p:cNvPr>
          <p:cNvSpPr txBox="1"/>
          <p:nvPr/>
        </p:nvSpPr>
        <p:spPr>
          <a:xfrm>
            <a:off x="5184291" y="4193028"/>
            <a:ext cx="2447925" cy="803117"/>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LOREN IPSUM DEARS</a:t>
            </a:r>
            <a:endParaRPr lang="en-US" sz="2000" dirty="0">
              <a:latin typeface="Montserrat" panose="00000500000000000000" pitchFamily="2" charset="0"/>
            </a:endParaRPr>
          </a:p>
        </p:txBody>
      </p:sp>
      <p:sp>
        <p:nvSpPr>
          <p:cNvPr id="33" name="Shape 835">
            <a:extLst>
              <a:ext uri="{FF2B5EF4-FFF2-40B4-BE49-F238E27FC236}">
                <a16:creationId xmlns:a16="http://schemas.microsoft.com/office/drawing/2014/main" id="{09F5AC39-70F3-B9B4-4F00-798EC5ABA142}"/>
              </a:ext>
            </a:extLst>
          </p:cNvPr>
          <p:cNvSpPr txBox="1"/>
          <p:nvPr/>
        </p:nvSpPr>
        <p:spPr>
          <a:xfrm>
            <a:off x="4289789" y="4996145"/>
            <a:ext cx="3266227" cy="1383752"/>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a:t>
            </a:r>
            <a:endParaRPr sz="800" dirty="0">
              <a:latin typeface="Montserrat" panose="00000500000000000000" pitchFamily="2" charset="0"/>
            </a:endParaRPr>
          </a:p>
        </p:txBody>
      </p:sp>
      <p:sp>
        <p:nvSpPr>
          <p:cNvPr id="37" name="Slide Number Placeholder 1">
            <a:extLst>
              <a:ext uri="{FF2B5EF4-FFF2-40B4-BE49-F238E27FC236}">
                <a16:creationId xmlns:a16="http://schemas.microsoft.com/office/drawing/2014/main" id="{ACB723A4-B638-68A4-4420-C4A282313056}"/>
              </a:ext>
            </a:extLst>
          </p:cNvPr>
          <p:cNvSpPr>
            <a:spLocks noGrp="1"/>
          </p:cNvSpPr>
          <p:nvPr>
            <p:ph type="sldNum" sz="quarter" idx="12"/>
          </p:nvPr>
        </p:nvSpPr>
        <p:spPr>
          <a:xfrm>
            <a:off x="10972800" y="6181654"/>
            <a:ext cx="737616" cy="365125"/>
          </a:xfrm>
        </p:spPr>
        <p:txBody>
          <a:bodyPr/>
          <a:lstStyle/>
          <a:p>
            <a:fld id="{B8F78DBB-C32E-4529-B13A-900232B4D486}" type="slidenum">
              <a:rPr lang="en-US" sz="1400" smtClean="0">
                <a:solidFill>
                  <a:schemeClr val="bg1"/>
                </a:solidFill>
                <a:latin typeface="Montserrat" panose="00000500000000000000" pitchFamily="2" charset="0"/>
              </a:rPr>
              <a:pPr/>
              <a:t>14</a:t>
            </a:fld>
            <a:endParaRPr lang="en-US" sz="1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132567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67BD4-DA98-2C17-AF5C-1A6A302ED2CB}"/>
              </a:ext>
            </a:extLst>
          </p:cNvPr>
          <p:cNvSpPr/>
          <p:nvPr/>
        </p:nvSpPr>
        <p:spPr>
          <a:xfrm>
            <a:off x="0" y="-2"/>
            <a:ext cx="709061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9EA12AA-894D-9A66-E207-9CE76A32CF93}"/>
              </a:ext>
            </a:extLst>
          </p:cNvPr>
          <p:cNvSpPr txBox="1"/>
          <p:nvPr/>
        </p:nvSpPr>
        <p:spPr>
          <a:xfrm>
            <a:off x="599674" y="1452658"/>
            <a:ext cx="4966916" cy="400110"/>
          </a:xfrm>
          <a:prstGeom prst="rect">
            <a:avLst/>
          </a:prstGeom>
          <a:noFill/>
        </p:spPr>
        <p:txBody>
          <a:bodyPr wrap="square">
            <a:spAutoFit/>
          </a:bodyPr>
          <a:lstStyle/>
          <a:p>
            <a:r>
              <a:rPr lang="en-GB" sz="2000" b="1" spc="300" dirty="0">
                <a:latin typeface="Montserrat" panose="00000500000000000000" pitchFamily="2" charset="0"/>
              </a:rPr>
              <a:t>SUBTITLE HERE</a:t>
            </a:r>
            <a:endParaRPr lang="en-US" sz="2000" b="1" spc="300" dirty="0">
              <a:latin typeface="Montserrat" panose="00000500000000000000" pitchFamily="2" charset="0"/>
            </a:endParaRPr>
          </a:p>
        </p:txBody>
      </p:sp>
      <p:sp>
        <p:nvSpPr>
          <p:cNvPr id="13" name="Shape 837">
            <a:extLst>
              <a:ext uri="{FF2B5EF4-FFF2-40B4-BE49-F238E27FC236}">
                <a16:creationId xmlns:a16="http://schemas.microsoft.com/office/drawing/2014/main" id="{4B08C93F-6BC0-F596-8B86-101790A7F386}"/>
              </a:ext>
            </a:extLst>
          </p:cNvPr>
          <p:cNvSpPr txBox="1"/>
          <p:nvPr/>
        </p:nvSpPr>
        <p:spPr>
          <a:xfrm>
            <a:off x="628031" y="876461"/>
            <a:ext cx="4473359" cy="397155"/>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YOUR TEXT HERE</a:t>
            </a:r>
            <a:endParaRPr sz="900" dirty="0">
              <a:latin typeface="Montserrat" panose="00000500000000000000" pitchFamily="2" charset="0"/>
            </a:endParaRPr>
          </a:p>
        </p:txBody>
      </p:sp>
      <p:sp>
        <p:nvSpPr>
          <p:cNvPr id="14" name="Shape 835">
            <a:extLst>
              <a:ext uri="{FF2B5EF4-FFF2-40B4-BE49-F238E27FC236}">
                <a16:creationId xmlns:a16="http://schemas.microsoft.com/office/drawing/2014/main" id="{D45421D5-C190-80CD-B4C4-5BF339B81EB5}"/>
              </a:ext>
            </a:extLst>
          </p:cNvPr>
          <p:cNvSpPr txBox="1"/>
          <p:nvPr/>
        </p:nvSpPr>
        <p:spPr>
          <a:xfrm>
            <a:off x="676157" y="2430577"/>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6" name="Shape 835">
            <a:extLst>
              <a:ext uri="{FF2B5EF4-FFF2-40B4-BE49-F238E27FC236}">
                <a16:creationId xmlns:a16="http://schemas.microsoft.com/office/drawing/2014/main" id="{4B29E670-DD7A-B49F-790E-1F2E8E818C2B}"/>
              </a:ext>
            </a:extLst>
          </p:cNvPr>
          <p:cNvSpPr txBox="1"/>
          <p:nvPr/>
        </p:nvSpPr>
        <p:spPr>
          <a:xfrm>
            <a:off x="676157" y="4187745"/>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 Stet cleat ukase fraud Tubergen, nostril sea merman tagmata Sanctus Est Lorem sus  ipseity med</a:t>
            </a:r>
            <a:endParaRPr sz="800" dirty="0">
              <a:latin typeface="Montserrat" panose="00000500000000000000" pitchFamily="2" charset="0"/>
            </a:endParaRPr>
          </a:p>
        </p:txBody>
      </p:sp>
      <p:sp>
        <p:nvSpPr>
          <p:cNvPr id="2" name="Slide Number Placeholder 1">
            <a:extLst>
              <a:ext uri="{FF2B5EF4-FFF2-40B4-BE49-F238E27FC236}">
                <a16:creationId xmlns:a16="http://schemas.microsoft.com/office/drawing/2014/main" id="{D50F0388-FA03-2B49-759F-3EBF8093A93F}"/>
              </a:ext>
            </a:extLst>
          </p:cNvPr>
          <p:cNvSpPr>
            <a:spLocks noGrp="1"/>
          </p:cNvSpPr>
          <p:nvPr>
            <p:ph type="sldNum" sz="quarter" idx="12"/>
          </p:nvPr>
        </p:nvSpPr>
        <p:spPr>
          <a:xfrm>
            <a:off x="11402568" y="6109462"/>
            <a:ext cx="307848" cy="365125"/>
          </a:xfrm>
        </p:spPr>
        <p:txBody>
          <a:bodyPr/>
          <a:lstStyle/>
          <a:p>
            <a:fld id="{B8F78DBB-C32E-4529-B13A-900232B4D486}" type="slidenum">
              <a:rPr lang="en-US" sz="1400" smtClean="0">
                <a:solidFill>
                  <a:schemeClr val="tx1"/>
                </a:solidFill>
                <a:latin typeface="Montserrat" panose="00000500000000000000" pitchFamily="2" charset="0"/>
              </a:rPr>
              <a:t>15</a:t>
            </a:fld>
            <a:endParaRPr lang="en-US" sz="1400" dirty="0">
              <a:solidFill>
                <a:schemeClr val="tx1"/>
              </a:solidFill>
              <a:latin typeface="Montserrat" panose="00000500000000000000" pitchFamily="2" charset="0"/>
            </a:endParaRPr>
          </a:p>
        </p:txBody>
      </p:sp>
      <p:sp>
        <p:nvSpPr>
          <p:cNvPr id="12" name="Rectangle 11">
            <a:extLst>
              <a:ext uri="{FF2B5EF4-FFF2-40B4-BE49-F238E27FC236}">
                <a16:creationId xmlns:a16="http://schemas.microsoft.com/office/drawing/2014/main" id="{BCEEC039-1435-9E07-6AA0-AB83CA7F27B2}"/>
              </a:ext>
            </a:extLst>
          </p:cNvPr>
          <p:cNvSpPr/>
          <p:nvPr/>
        </p:nvSpPr>
        <p:spPr>
          <a:xfrm>
            <a:off x="7090611" y="1"/>
            <a:ext cx="5101378" cy="6857999"/>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hape 835">
            <a:extLst>
              <a:ext uri="{FF2B5EF4-FFF2-40B4-BE49-F238E27FC236}">
                <a16:creationId xmlns:a16="http://schemas.microsoft.com/office/drawing/2014/main" id="{7A5B9D3E-4BDA-F406-6A99-3F02EFB540A7}"/>
              </a:ext>
            </a:extLst>
          </p:cNvPr>
          <p:cNvSpPr txBox="1"/>
          <p:nvPr/>
        </p:nvSpPr>
        <p:spPr>
          <a:xfrm>
            <a:off x="8156035" y="3283102"/>
            <a:ext cx="3016250" cy="256403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solidFill>
                <a:schemeClr val="bg1"/>
              </a:solidFill>
              <a:latin typeface="Montserrat" panose="00000500000000000000" pitchFamily="2" charset="0"/>
            </a:endParaRPr>
          </a:p>
        </p:txBody>
      </p:sp>
      <p:sp>
        <p:nvSpPr>
          <p:cNvPr id="17" name="Shape 837">
            <a:extLst>
              <a:ext uri="{FF2B5EF4-FFF2-40B4-BE49-F238E27FC236}">
                <a16:creationId xmlns:a16="http://schemas.microsoft.com/office/drawing/2014/main" id="{FF04987E-8C50-3C0A-C122-603EF7D9FD5C}"/>
              </a:ext>
            </a:extLst>
          </p:cNvPr>
          <p:cNvSpPr txBox="1"/>
          <p:nvPr/>
        </p:nvSpPr>
        <p:spPr>
          <a:xfrm>
            <a:off x="8110315" y="830326"/>
            <a:ext cx="2794000" cy="1622451"/>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ADD</a:t>
            </a:r>
          </a:p>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YOUR</a:t>
            </a:r>
            <a:br>
              <a:rPr lang="en-US" sz="3600" b="1" dirty="0">
                <a:solidFill>
                  <a:schemeClr val="bg1"/>
                </a:solidFill>
                <a:latin typeface="Montserrat" panose="00000500000000000000" pitchFamily="2" charset="0"/>
                <a:ea typeface="Poppins"/>
                <a:cs typeface="Poppins"/>
                <a:sym typeface="Poppins"/>
              </a:rPr>
            </a:br>
            <a:r>
              <a:rPr lang="en-US" sz="3600" b="1" dirty="0">
                <a:solidFill>
                  <a:schemeClr val="bg1"/>
                </a:solidFill>
                <a:latin typeface="Montserrat" panose="00000500000000000000" pitchFamily="2" charset="0"/>
                <a:ea typeface="Poppins"/>
                <a:cs typeface="Poppins"/>
                <a:sym typeface="Poppins"/>
              </a:rPr>
              <a:t>TEXT HERE</a:t>
            </a:r>
            <a:endParaRPr sz="900" dirty="0">
              <a:solidFill>
                <a:schemeClr val="bg1"/>
              </a:solidFill>
              <a:latin typeface="Montserrat" panose="00000500000000000000" pitchFamily="2" charset="0"/>
            </a:endParaRPr>
          </a:p>
        </p:txBody>
      </p:sp>
      <p:sp>
        <p:nvSpPr>
          <p:cNvPr id="19" name="Slide Number Placeholder 1">
            <a:extLst>
              <a:ext uri="{FF2B5EF4-FFF2-40B4-BE49-F238E27FC236}">
                <a16:creationId xmlns:a16="http://schemas.microsoft.com/office/drawing/2014/main" id="{69DE875B-A0CD-F4EE-7893-110E4CEFFE1D}"/>
              </a:ext>
            </a:extLst>
          </p:cNvPr>
          <p:cNvSpPr txBox="1">
            <a:spLocks/>
          </p:cNvSpPr>
          <p:nvPr/>
        </p:nvSpPr>
        <p:spPr>
          <a:xfrm>
            <a:off x="10972800" y="6181654"/>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15</a:t>
            </a:fld>
            <a:endParaRPr lang="en-US" sz="1400" dirty="0">
              <a:solidFill>
                <a:schemeClr val="bg1"/>
              </a:solidFill>
              <a:latin typeface="Montserrat" panose="00000500000000000000" pitchFamily="2" charset="0"/>
            </a:endParaRPr>
          </a:p>
        </p:txBody>
      </p:sp>
      <p:sp>
        <p:nvSpPr>
          <p:cNvPr id="22" name="TextBox 21">
            <a:extLst>
              <a:ext uri="{FF2B5EF4-FFF2-40B4-BE49-F238E27FC236}">
                <a16:creationId xmlns:a16="http://schemas.microsoft.com/office/drawing/2014/main" id="{3620B2EA-EC89-C401-2C7E-AB8B10650F37}"/>
              </a:ext>
            </a:extLst>
          </p:cNvPr>
          <p:cNvSpPr txBox="1"/>
          <p:nvPr/>
        </p:nvSpPr>
        <p:spPr>
          <a:xfrm>
            <a:off x="486440" y="6205555"/>
            <a:ext cx="2309924" cy="307777"/>
          </a:xfrm>
          <a:prstGeom prst="rect">
            <a:avLst/>
          </a:prstGeom>
          <a:noFill/>
        </p:spPr>
        <p:txBody>
          <a:bodyPr wrap="square">
            <a:spAutoFit/>
          </a:bodyPr>
          <a:lstStyle/>
          <a:p>
            <a:r>
              <a:rPr lang="en-US" sz="1400" dirty="0">
                <a:latin typeface="Montserrat" panose="00000500000000000000" pitchFamily="2" charset="0"/>
                <a:ea typeface="Proxima Nova"/>
                <a:cs typeface="Proxima Nova"/>
                <a:sym typeface="Proxima Nova"/>
              </a:rPr>
              <a:t>GREEN HOSPITAL</a:t>
            </a:r>
            <a:endParaRPr lang="en-US" sz="1400" dirty="0"/>
          </a:p>
        </p:txBody>
      </p:sp>
    </p:spTree>
    <p:extLst>
      <p:ext uri="{BB962C8B-B14F-4D97-AF65-F5344CB8AC3E}">
        <p14:creationId xmlns:p14="http://schemas.microsoft.com/office/powerpoint/2010/main" val="144921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EC039-1435-9E07-6AA0-AB83CA7F27B2}"/>
              </a:ext>
            </a:extLst>
          </p:cNvPr>
          <p:cNvSpPr/>
          <p:nvPr/>
        </p:nvSpPr>
        <p:spPr>
          <a:xfrm>
            <a:off x="-2" y="3392488"/>
            <a:ext cx="5101378" cy="3465512"/>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hape 835">
            <a:extLst>
              <a:ext uri="{FF2B5EF4-FFF2-40B4-BE49-F238E27FC236}">
                <a16:creationId xmlns:a16="http://schemas.microsoft.com/office/drawing/2014/main" id="{7A5B9D3E-4BDA-F406-6A99-3F02EFB540A7}"/>
              </a:ext>
            </a:extLst>
          </p:cNvPr>
          <p:cNvSpPr txBox="1"/>
          <p:nvPr/>
        </p:nvSpPr>
        <p:spPr>
          <a:xfrm>
            <a:off x="573502" y="4988072"/>
            <a:ext cx="4046311" cy="1460854"/>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a:t>
            </a:r>
            <a:endParaRPr sz="800" dirty="0">
              <a:solidFill>
                <a:schemeClr val="bg1"/>
              </a:solidFill>
              <a:latin typeface="Montserrat" panose="00000500000000000000" pitchFamily="2" charset="0"/>
            </a:endParaRPr>
          </a:p>
        </p:txBody>
      </p:sp>
      <p:sp>
        <p:nvSpPr>
          <p:cNvPr id="18" name="TextBox 17">
            <a:extLst>
              <a:ext uri="{FF2B5EF4-FFF2-40B4-BE49-F238E27FC236}">
                <a16:creationId xmlns:a16="http://schemas.microsoft.com/office/drawing/2014/main" id="{8798F76F-62A0-E366-9A00-4E5E161F99F7}"/>
              </a:ext>
            </a:extLst>
          </p:cNvPr>
          <p:cNvSpPr txBox="1"/>
          <p:nvPr/>
        </p:nvSpPr>
        <p:spPr>
          <a:xfrm>
            <a:off x="487903" y="4187745"/>
            <a:ext cx="4132223" cy="400110"/>
          </a:xfrm>
          <a:prstGeom prst="rect">
            <a:avLst/>
          </a:prstGeom>
          <a:noFill/>
        </p:spPr>
        <p:txBody>
          <a:bodyPr wrap="square">
            <a:spAutoFit/>
          </a:bodyPr>
          <a:lstStyle/>
          <a:p>
            <a:r>
              <a:rPr lang="en-GB" sz="2000" b="1" spc="300" dirty="0">
                <a:solidFill>
                  <a:schemeClr val="bg1"/>
                </a:solidFill>
                <a:latin typeface="Montserrat" panose="00000500000000000000" pitchFamily="2" charset="0"/>
              </a:rPr>
              <a:t>SUBTITLE HERE</a:t>
            </a:r>
            <a:endParaRPr lang="en-US" sz="2000" b="1" spc="300" dirty="0">
              <a:solidFill>
                <a:schemeClr val="bg1"/>
              </a:solidFill>
              <a:latin typeface="Montserrat" panose="00000500000000000000" pitchFamily="2" charset="0"/>
            </a:endParaRPr>
          </a:p>
        </p:txBody>
      </p:sp>
      <p:grpSp>
        <p:nvGrpSpPr>
          <p:cNvPr id="3" name="Group 2">
            <a:extLst>
              <a:ext uri="{FF2B5EF4-FFF2-40B4-BE49-F238E27FC236}">
                <a16:creationId xmlns:a16="http://schemas.microsoft.com/office/drawing/2014/main" id="{E2149A1A-6386-870F-CCDC-205D7A50B04F}"/>
              </a:ext>
            </a:extLst>
          </p:cNvPr>
          <p:cNvGrpSpPr/>
          <p:nvPr/>
        </p:nvGrpSpPr>
        <p:grpSpPr>
          <a:xfrm>
            <a:off x="5101388" y="-2"/>
            <a:ext cx="7090612" cy="6857999"/>
            <a:chOff x="0" y="-2"/>
            <a:chExt cx="7090612" cy="6857999"/>
          </a:xfrm>
        </p:grpSpPr>
        <p:sp>
          <p:nvSpPr>
            <p:cNvPr id="6" name="Rectangle 5">
              <a:extLst>
                <a:ext uri="{FF2B5EF4-FFF2-40B4-BE49-F238E27FC236}">
                  <a16:creationId xmlns:a16="http://schemas.microsoft.com/office/drawing/2014/main" id="{2A367BD4-DA98-2C17-AF5C-1A6A302ED2CB}"/>
                </a:ext>
              </a:extLst>
            </p:cNvPr>
            <p:cNvSpPr/>
            <p:nvPr/>
          </p:nvSpPr>
          <p:spPr>
            <a:xfrm>
              <a:off x="0" y="-2"/>
              <a:ext cx="709061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9EA12AA-894D-9A66-E207-9CE76A32CF93}"/>
                </a:ext>
              </a:extLst>
            </p:cNvPr>
            <p:cNvSpPr txBox="1"/>
            <p:nvPr/>
          </p:nvSpPr>
          <p:spPr>
            <a:xfrm>
              <a:off x="599674" y="1452658"/>
              <a:ext cx="4966916" cy="400110"/>
            </a:xfrm>
            <a:prstGeom prst="rect">
              <a:avLst/>
            </a:prstGeom>
            <a:noFill/>
          </p:spPr>
          <p:txBody>
            <a:bodyPr wrap="square">
              <a:spAutoFit/>
            </a:bodyPr>
            <a:lstStyle/>
            <a:p>
              <a:r>
                <a:rPr lang="en-GB" sz="2000" b="1" spc="300" dirty="0">
                  <a:latin typeface="Montserrat" panose="00000500000000000000" pitchFamily="2" charset="0"/>
                </a:rPr>
                <a:t>SUBTITLE HERE</a:t>
              </a:r>
              <a:endParaRPr lang="en-US" sz="2000" b="1" spc="300" dirty="0">
                <a:latin typeface="Montserrat" panose="00000500000000000000" pitchFamily="2" charset="0"/>
              </a:endParaRPr>
            </a:p>
          </p:txBody>
        </p:sp>
        <p:sp>
          <p:nvSpPr>
            <p:cNvPr id="13" name="Shape 837">
              <a:extLst>
                <a:ext uri="{FF2B5EF4-FFF2-40B4-BE49-F238E27FC236}">
                  <a16:creationId xmlns:a16="http://schemas.microsoft.com/office/drawing/2014/main" id="{4B08C93F-6BC0-F596-8B86-101790A7F386}"/>
                </a:ext>
              </a:extLst>
            </p:cNvPr>
            <p:cNvSpPr txBox="1"/>
            <p:nvPr/>
          </p:nvSpPr>
          <p:spPr>
            <a:xfrm>
              <a:off x="628031" y="876461"/>
              <a:ext cx="4473359" cy="397155"/>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YOUR TEXT HERE</a:t>
              </a:r>
              <a:endParaRPr sz="900" dirty="0">
                <a:latin typeface="Montserrat" panose="00000500000000000000" pitchFamily="2" charset="0"/>
              </a:endParaRPr>
            </a:p>
          </p:txBody>
        </p:sp>
        <p:sp>
          <p:nvSpPr>
            <p:cNvPr id="14" name="Shape 835">
              <a:extLst>
                <a:ext uri="{FF2B5EF4-FFF2-40B4-BE49-F238E27FC236}">
                  <a16:creationId xmlns:a16="http://schemas.microsoft.com/office/drawing/2014/main" id="{D45421D5-C190-80CD-B4C4-5BF339B81EB5}"/>
                </a:ext>
              </a:extLst>
            </p:cNvPr>
            <p:cNvSpPr txBox="1"/>
            <p:nvPr/>
          </p:nvSpPr>
          <p:spPr>
            <a:xfrm>
              <a:off x="676157" y="2430577"/>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6" name="Shape 835">
              <a:extLst>
                <a:ext uri="{FF2B5EF4-FFF2-40B4-BE49-F238E27FC236}">
                  <a16:creationId xmlns:a16="http://schemas.microsoft.com/office/drawing/2014/main" id="{4B29E670-DD7A-B49F-790E-1F2E8E818C2B}"/>
                </a:ext>
              </a:extLst>
            </p:cNvPr>
            <p:cNvSpPr txBox="1"/>
            <p:nvPr/>
          </p:nvSpPr>
          <p:spPr>
            <a:xfrm>
              <a:off x="676157" y="4187745"/>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 Stet cleat ukase fraud Tubergen, nostril sea merman tagmata Sanctus Est Lorem sus  ipseity med</a:t>
              </a:r>
              <a:endParaRPr sz="800" dirty="0">
                <a:latin typeface="Montserrat" panose="00000500000000000000" pitchFamily="2" charset="0"/>
              </a:endParaRPr>
            </a:p>
          </p:txBody>
        </p:sp>
      </p:grpSp>
      <p:sp>
        <p:nvSpPr>
          <p:cNvPr id="19" name="Slide Number Placeholder 1">
            <a:extLst>
              <a:ext uri="{FF2B5EF4-FFF2-40B4-BE49-F238E27FC236}">
                <a16:creationId xmlns:a16="http://schemas.microsoft.com/office/drawing/2014/main" id="{69DE875B-A0CD-F4EE-7893-110E4CEFFE1D}"/>
              </a:ext>
            </a:extLst>
          </p:cNvPr>
          <p:cNvSpPr txBox="1">
            <a:spLocks/>
          </p:cNvSpPr>
          <p:nvPr/>
        </p:nvSpPr>
        <p:spPr>
          <a:xfrm>
            <a:off x="10972800" y="6181654"/>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tx1"/>
                </a:solidFill>
                <a:latin typeface="Montserrat" panose="00000500000000000000" pitchFamily="2" charset="0"/>
              </a:rPr>
              <a:pPr/>
              <a:t>16</a:t>
            </a:fld>
            <a:endParaRPr lang="en-US" sz="1400" dirty="0">
              <a:solidFill>
                <a:schemeClr val="tx1"/>
              </a:solidFill>
              <a:latin typeface="Montserrat" panose="00000500000000000000" pitchFamily="2" charset="0"/>
            </a:endParaRPr>
          </a:p>
        </p:txBody>
      </p:sp>
      <p:pic>
        <p:nvPicPr>
          <p:cNvPr id="23" name="Picture 22">
            <a:extLst>
              <a:ext uri="{FF2B5EF4-FFF2-40B4-BE49-F238E27FC236}">
                <a16:creationId xmlns:a16="http://schemas.microsoft.com/office/drawing/2014/main" id="{4436F11D-740D-8DB9-4387-7199FA88125E}"/>
              </a:ext>
            </a:extLst>
          </p:cNvPr>
          <p:cNvPicPr>
            <a:picLocks noChangeAspect="1"/>
          </p:cNvPicPr>
          <p:nvPr/>
        </p:nvPicPr>
        <p:blipFill>
          <a:blip r:embed="rId2">
            <a:extLst>
              <a:ext uri="{28A0092B-C50C-407E-A947-70E740481C1C}">
                <a14:useLocalDpi xmlns:a14="http://schemas.microsoft.com/office/drawing/2010/main" val="0"/>
              </a:ext>
            </a:extLst>
          </a:blip>
          <a:srcRect l="29" r="29"/>
          <a:stretch/>
        </p:blipFill>
        <p:spPr>
          <a:xfrm>
            <a:off x="-14" y="-1"/>
            <a:ext cx="5101378" cy="3392490"/>
          </a:xfrm>
          <a:prstGeom prst="rect">
            <a:avLst/>
          </a:prstGeom>
        </p:spPr>
      </p:pic>
      <p:sp>
        <p:nvSpPr>
          <p:cNvPr id="26" name="TextBox 25">
            <a:extLst>
              <a:ext uri="{FF2B5EF4-FFF2-40B4-BE49-F238E27FC236}">
                <a16:creationId xmlns:a16="http://schemas.microsoft.com/office/drawing/2014/main" id="{9BD0BE43-C9CD-5237-CA27-72655C70DE2B}"/>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2380073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2F9C649-41AD-2B5D-AC4C-82542EE3D5B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5" t="56789" r="25" b="5641"/>
          <a:stretch/>
        </p:blipFill>
        <p:spPr>
          <a:xfrm>
            <a:off x="0" y="0"/>
            <a:ext cx="12188952" cy="6858000"/>
          </a:xfrm>
        </p:spPr>
      </p:pic>
      <p:sp>
        <p:nvSpPr>
          <p:cNvPr id="5" name="Rectangle 4">
            <a:extLst>
              <a:ext uri="{FF2B5EF4-FFF2-40B4-BE49-F238E27FC236}">
                <a16:creationId xmlns:a16="http://schemas.microsoft.com/office/drawing/2014/main" id="{E6942887-4E6E-A989-3EBD-756DFC064DE9}"/>
              </a:ext>
            </a:extLst>
          </p:cNvPr>
          <p:cNvSpPr/>
          <p:nvPr/>
        </p:nvSpPr>
        <p:spPr>
          <a:xfrm>
            <a:off x="0" y="1"/>
            <a:ext cx="12218706" cy="6857999"/>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837">
            <a:extLst>
              <a:ext uri="{FF2B5EF4-FFF2-40B4-BE49-F238E27FC236}">
                <a16:creationId xmlns:a16="http://schemas.microsoft.com/office/drawing/2014/main" id="{B47B199C-C03F-1C55-5BF4-00C22B8321E1}"/>
              </a:ext>
            </a:extLst>
          </p:cNvPr>
          <p:cNvSpPr txBox="1"/>
          <p:nvPr/>
        </p:nvSpPr>
        <p:spPr>
          <a:xfrm>
            <a:off x="552795" y="838584"/>
            <a:ext cx="9131898" cy="436244"/>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2. SECTION BRAKE</a:t>
            </a:r>
            <a:endParaRPr sz="900" dirty="0">
              <a:solidFill>
                <a:schemeClr val="bg1"/>
              </a:solidFill>
              <a:latin typeface="Montserrat" panose="00000500000000000000" pitchFamily="2" charset="0"/>
            </a:endParaRPr>
          </a:p>
        </p:txBody>
      </p:sp>
      <p:sp>
        <p:nvSpPr>
          <p:cNvPr id="7" name="Shape 838">
            <a:extLst>
              <a:ext uri="{FF2B5EF4-FFF2-40B4-BE49-F238E27FC236}">
                <a16:creationId xmlns:a16="http://schemas.microsoft.com/office/drawing/2014/main" id="{649E4B4D-60D3-AB83-2983-0AEA1319B22B}"/>
              </a:ext>
            </a:extLst>
          </p:cNvPr>
          <p:cNvSpPr txBox="1"/>
          <p:nvPr/>
        </p:nvSpPr>
        <p:spPr>
          <a:xfrm>
            <a:off x="535584" y="2891281"/>
            <a:ext cx="11067411" cy="1260590"/>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GB" sz="2000" b="1" i="0" dirty="0">
                <a:solidFill>
                  <a:schemeClr val="bg1"/>
                </a:solidFill>
                <a:effectLst/>
                <a:latin typeface="Montserrat" panose="00000500000000000000" pitchFamily="2" charset="0"/>
              </a:rPr>
              <a:t>Medicine is not only a science; it is also an art. It does not consist of compounding pills and plasters; it deals with the very processes of life, which must be understood before they may be guided.</a:t>
            </a:r>
          </a:p>
        </p:txBody>
      </p:sp>
      <p:grpSp>
        <p:nvGrpSpPr>
          <p:cNvPr id="29" name="Group 28">
            <a:extLst>
              <a:ext uri="{FF2B5EF4-FFF2-40B4-BE49-F238E27FC236}">
                <a16:creationId xmlns:a16="http://schemas.microsoft.com/office/drawing/2014/main" id="{DA5CA7A1-6372-3756-365A-73CF1C5E2F9C}"/>
              </a:ext>
            </a:extLst>
          </p:cNvPr>
          <p:cNvGrpSpPr/>
          <p:nvPr/>
        </p:nvGrpSpPr>
        <p:grpSpPr>
          <a:xfrm>
            <a:off x="552795" y="2163074"/>
            <a:ext cx="530448" cy="430721"/>
            <a:chOff x="2699799" y="1868676"/>
            <a:chExt cx="530448" cy="430721"/>
          </a:xfrm>
          <a:solidFill>
            <a:srgbClr val="15D58F"/>
          </a:solidFill>
        </p:grpSpPr>
        <p:sp>
          <p:nvSpPr>
            <p:cNvPr id="27" name="TextBox 26">
              <a:extLst>
                <a:ext uri="{FF2B5EF4-FFF2-40B4-BE49-F238E27FC236}">
                  <a16:creationId xmlns:a16="http://schemas.microsoft.com/office/drawing/2014/main" id="{D362A3BE-ED90-4B5C-8316-6FC59EED0381}"/>
                </a:ext>
              </a:extLst>
            </p:cNvPr>
            <p:cNvSpPr txBox="1"/>
            <p:nvPr/>
          </p:nvSpPr>
          <p:spPr>
            <a:xfrm>
              <a:off x="2699799"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sp>
          <p:nvSpPr>
            <p:cNvPr id="28" name="TextBox 27">
              <a:extLst>
                <a:ext uri="{FF2B5EF4-FFF2-40B4-BE49-F238E27FC236}">
                  <a16:creationId xmlns:a16="http://schemas.microsoft.com/office/drawing/2014/main" id="{831684D0-04C9-08CB-198F-E7B923182A61}"/>
                </a:ext>
              </a:extLst>
            </p:cNvPr>
            <p:cNvSpPr txBox="1"/>
            <p:nvPr/>
          </p:nvSpPr>
          <p:spPr>
            <a:xfrm>
              <a:off x="2985750"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grpSp>
      <p:grpSp>
        <p:nvGrpSpPr>
          <p:cNvPr id="30" name="Group 29">
            <a:extLst>
              <a:ext uri="{FF2B5EF4-FFF2-40B4-BE49-F238E27FC236}">
                <a16:creationId xmlns:a16="http://schemas.microsoft.com/office/drawing/2014/main" id="{5A8E48F8-26F2-DD4D-7B8C-39E64287D46D}"/>
              </a:ext>
            </a:extLst>
          </p:cNvPr>
          <p:cNvGrpSpPr/>
          <p:nvPr/>
        </p:nvGrpSpPr>
        <p:grpSpPr>
          <a:xfrm rot="10800000">
            <a:off x="11072547" y="4225671"/>
            <a:ext cx="530448" cy="430721"/>
            <a:chOff x="2699799" y="1868676"/>
            <a:chExt cx="530448" cy="430721"/>
          </a:xfrm>
          <a:solidFill>
            <a:srgbClr val="15D58F"/>
          </a:solidFill>
        </p:grpSpPr>
        <p:sp>
          <p:nvSpPr>
            <p:cNvPr id="31" name="TextBox 30">
              <a:extLst>
                <a:ext uri="{FF2B5EF4-FFF2-40B4-BE49-F238E27FC236}">
                  <a16:creationId xmlns:a16="http://schemas.microsoft.com/office/drawing/2014/main" id="{233D303B-B2B0-C70E-16F2-4F2F01768181}"/>
                </a:ext>
              </a:extLst>
            </p:cNvPr>
            <p:cNvSpPr txBox="1"/>
            <p:nvPr/>
          </p:nvSpPr>
          <p:spPr>
            <a:xfrm>
              <a:off x="2699799"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sp>
          <p:nvSpPr>
            <p:cNvPr id="32" name="TextBox 31">
              <a:extLst>
                <a:ext uri="{FF2B5EF4-FFF2-40B4-BE49-F238E27FC236}">
                  <a16:creationId xmlns:a16="http://schemas.microsoft.com/office/drawing/2014/main" id="{92DD13DB-057E-8A10-CD07-414CB366A6D6}"/>
                </a:ext>
              </a:extLst>
            </p:cNvPr>
            <p:cNvSpPr txBox="1"/>
            <p:nvPr/>
          </p:nvSpPr>
          <p:spPr>
            <a:xfrm>
              <a:off x="2985750" y="1868676"/>
              <a:ext cx="244497" cy="430721"/>
            </a:xfrm>
            <a:custGeom>
              <a:avLst/>
              <a:gdLst/>
              <a:ahLst/>
              <a:cxnLst/>
              <a:rect l="l" t="t" r="r" b="b"/>
              <a:pathLst>
                <a:path w="244497" h="430721">
                  <a:moveTo>
                    <a:pt x="107680" y="0"/>
                  </a:moveTo>
                  <a:lnTo>
                    <a:pt x="233096" y="0"/>
                  </a:lnTo>
                  <a:lnTo>
                    <a:pt x="177356" y="201425"/>
                  </a:lnTo>
                  <a:cubicBezTo>
                    <a:pt x="198469" y="210715"/>
                    <a:pt x="214938" y="224650"/>
                    <a:pt x="226762" y="243230"/>
                  </a:cubicBezTo>
                  <a:cubicBezTo>
                    <a:pt x="238586" y="261811"/>
                    <a:pt x="244497" y="283769"/>
                    <a:pt x="244497" y="309105"/>
                  </a:cubicBezTo>
                  <a:cubicBezTo>
                    <a:pt x="244497" y="345421"/>
                    <a:pt x="233096" y="374769"/>
                    <a:pt x="210293" y="397150"/>
                  </a:cubicBezTo>
                  <a:cubicBezTo>
                    <a:pt x="187490" y="419530"/>
                    <a:pt x="158353" y="430721"/>
                    <a:pt x="122882" y="430721"/>
                  </a:cubicBezTo>
                  <a:cubicBezTo>
                    <a:pt x="87411" y="430721"/>
                    <a:pt x="58063" y="419319"/>
                    <a:pt x="34838" y="396516"/>
                  </a:cubicBezTo>
                  <a:cubicBezTo>
                    <a:pt x="11613" y="373713"/>
                    <a:pt x="0" y="344576"/>
                    <a:pt x="0" y="309105"/>
                  </a:cubicBezTo>
                  <a:cubicBezTo>
                    <a:pt x="0" y="292214"/>
                    <a:pt x="2112" y="275323"/>
                    <a:pt x="6334" y="258432"/>
                  </a:cubicBezTo>
                  <a:cubicBezTo>
                    <a:pt x="10557" y="241541"/>
                    <a:pt x="19847" y="216205"/>
                    <a:pt x="34204" y="182423"/>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0000" dirty="0"/>
            </a:p>
          </p:txBody>
        </p:sp>
      </p:grpSp>
      <p:sp>
        <p:nvSpPr>
          <p:cNvPr id="34" name="TextBox 33">
            <a:extLst>
              <a:ext uri="{FF2B5EF4-FFF2-40B4-BE49-F238E27FC236}">
                <a16:creationId xmlns:a16="http://schemas.microsoft.com/office/drawing/2014/main" id="{DE12ED68-57B7-F7B8-BB61-D41543E8DF40}"/>
              </a:ext>
            </a:extLst>
          </p:cNvPr>
          <p:cNvSpPr txBox="1"/>
          <p:nvPr/>
        </p:nvSpPr>
        <p:spPr>
          <a:xfrm>
            <a:off x="481584" y="6017789"/>
            <a:ext cx="6107372" cy="401713"/>
          </a:xfrm>
          <a:prstGeom prst="rect">
            <a:avLst/>
          </a:prstGeom>
          <a:noFill/>
        </p:spPr>
        <p:txBody>
          <a:bodyPr wrap="square">
            <a:spAutoFit/>
          </a:bodyPr>
          <a:lstStyle/>
          <a:p>
            <a:pPr>
              <a:lnSpc>
                <a:spcPct val="120000"/>
              </a:lnSpc>
              <a:buClr>
                <a:srgbClr val="151314"/>
              </a:buClr>
              <a:buSzPts val="4800"/>
            </a:pPr>
            <a:r>
              <a:rPr lang="en-US" sz="1800" b="0" i="0" dirty="0">
                <a:solidFill>
                  <a:schemeClr val="bg1"/>
                </a:solidFill>
                <a:effectLst/>
                <a:latin typeface="-apple-system"/>
              </a:rPr>
              <a:t>—</a:t>
            </a:r>
            <a:r>
              <a:rPr lang="en-GB" sz="1800" b="1" dirty="0">
                <a:solidFill>
                  <a:schemeClr val="bg1"/>
                </a:solidFill>
                <a:latin typeface="Montserrat" panose="00000500000000000000" pitchFamily="2" charset="0"/>
              </a:rPr>
              <a:t> </a:t>
            </a:r>
            <a:r>
              <a:rPr lang="en-GB" sz="1800" b="1" dirty="0" err="1">
                <a:solidFill>
                  <a:schemeClr val="bg1"/>
                </a:solidFill>
                <a:latin typeface="Montserrat" panose="00000500000000000000" pitchFamily="2" charset="0"/>
              </a:rPr>
              <a:t>Paracelscus</a:t>
            </a:r>
            <a:endParaRPr lang="en-US" sz="1800" b="1" dirty="0">
              <a:solidFill>
                <a:schemeClr val="bg1"/>
              </a:solidFill>
              <a:latin typeface="Montserrat" panose="00000500000000000000" pitchFamily="2" charset="0"/>
            </a:endParaRPr>
          </a:p>
        </p:txBody>
      </p:sp>
      <p:sp>
        <p:nvSpPr>
          <p:cNvPr id="16" name="Slide Number Placeholder 1">
            <a:extLst>
              <a:ext uri="{FF2B5EF4-FFF2-40B4-BE49-F238E27FC236}">
                <a16:creationId xmlns:a16="http://schemas.microsoft.com/office/drawing/2014/main" id="{424B703E-DB2A-B6E0-2C56-097628C84709}"/>
              </a:ext>
            </a:extLst>
          </p:cNvPr>
          <p:cNvSpPr txBox="1">
            <a:spLocks/>
          </p:cNvSpPr>
          <p:nvPr/>
        </p:nvSpPr>
        <p:spPr>
          <a:xfrm>
            <a:off x="10972800" y="6181654"/>
            <a:ext cx="7376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F78DBB-C32E-4529-B13A-900232B4D486}" type="slidenum">
              <a:rPr lang="en-US" sz="1400" smtClean="0">
                <a:solidFill>
                  <a:schemeClr val="bg1"/>
                </a:solidFill>
                <a:latin typeface="Montserrat" panose="00000500000000000000" pitchFamily="2" charset="0"/>
              </a:rPr>
              <a:pPr algn="r"/>
              <a:t>17</a:t>
            </a:fld>
            <a:endParaRPr lang="en-US" sz="1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684177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2F9C649-41AD-2B5D-AC4C-82542EE3D5B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4239" t="42714" r="3755" b="9996"/>
          <a:stretch/>
        </p:blipFill>
        <p:spPr>
          <a:xfrm>
            <a:off x="8121318" y="0"/>
            <a:ext cx="4067634" cy="6858000"/>
          </a:xfrm>
        </p:spPr>
      </p:pic>
      <p:sp>
        <p:nvSpPr>
          <p:cNvPr id="5" name="Rectangle 4">
            <a:extLst>
              <a:ext uri="{FF2B5EF4-FFF2-40B4-BE49-F238E27FC236}">
                <a16:creationId xmlns:a16="http://schemas.microsoft.com/office/drawing/2014/main" id="{E6942887-4E6E-A989-3EBD-756DFC064DE9}"/>
              </a:ext>
            </a:extLst>
          </p:cNvPr>
          <p:cNvSpPr/>
          <p:nvPr/>
        </p:nvSpPr>
        <p:spPr>
          <a:xfrm>
            <a:off x="1" y="0"/>
            <a:ext cx="8121316" cy="6858000"/>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837">
            <a:extLst>
              <a:ext uri="{FF2B5EF4-FFF2-40B4-BE49-F238E27FC236}">
                <a16:creationId xmlns:a16="http://schemas.microsoft.com/office/drawing/2014/main" id="{B47B199C-C03F-1C55-5BF4-00C22B8321E1}"/>
              </a:ext>
            </a:extLst>
          </p:cNvPr>
          <p:cNvSpPr txBox="1"/>
          <p:nvPr/>
        </p:nvSpPr>
        <p:spPr>
          <a:xfrm>
            <a:off x="552795" y="838584"/>
            <a:ext cx="9131898" cy="436244"/>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GB" sz="3600" b="1" dirty="0">
                <a:solidFill>
                  <a:schemeClr val="bg1"/>
                </a:solidFill>
                <a:latin typeface="Montserrat" panose="00000500000000000000" pitchFamily="2" charset="0"/>
                <a:cs typeface="Poppins"/>
                <a:sym typeface="Poppins"/>
              </a:rPr>
              <a:t>T</a:t>
            </a:r>
            <a:r>
              <a:rPr lang="en-US" sz="3600" b="1" dirty="0">
                <a:solidFill>
                  <a:schemeClr val="bg1"/>
                </a:solidFill>
                <a:latin typeface="Montserrat" panose="00000500000000000000" pitchFamily="2" charset="0"/>
                <a:cs typeface="Poppins"/>
                <a:sym typeface="Poppins"/>
              </a:rPr>
              <a:t>EXT HERE</a:t>
            </a:r>
            <a:endParaRPr sz="900" dirty="0">
              <a:solidFill>
                <a:schemeClr val="bg1"/>
              </a:solidFill>
              <a:latin typeface="Montserrat" panose="00000500000000000000" pitchFamily="2" charset="0"/>
            </a:endParaRPr>
          </a:p>
        </p:txBody>
      </p:sp>
      <p:sp>
        <p:nvSpPr>
          <p:cNvPr id="14" name="Slide Number Placeholder 1">
            <a:extLst>
              <a:ext uri="{FF2B5EF4-FFF2-40B4-BE49-F238E27FC236}">
                <a16:creationId xmlns:a16="http://schemas.microsoft.com/office/drawing/2014/main" id="{3DF3110E-EDB3-1EDA-E905-0A6CF5258111}"/>
              </a:ext>
            </a:extLst>
          </p:cNvPr>
          <p:cNvSpPr txBox="1">
            <a:spLocks/>
          </p:cNvSpPr>
          <p:nvPr/>
        </p:nvSpPr>
        <p:spPr>
          <a:xfrm>
            <a:off x="10972800" y="6181654"/>
            <a:ext cx="7376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F78DBB-C32E-4529-B13A-900232B4D486}" type="slidenum">
              <a:rPr lang="en-US" sz="1400" smtClean="0">
                <a:latin typeface="Montserrat" panose="00000500000000000000" pitchFamily="2" charset="0"/>
              </a:rPr>
              <a:pPr algn="r"/>
              <a:t>18</a:t>
            </a:fld>
            <a:endParaRPr lang="en-US" sz="1400" dirty="0">
              <a:latin typeface="Montserrat" panose="00000500000000000000" pitchFamily="2" charset="0"/>
            </a:endParaRPr>
          </a:p>
        </p:txBody>
      </p:sp>
      <p:sp>
        <p:nvSpPr>
          <p:cNvPr id="16" name="TextBox 15">
            <a:extLst>
              <a:ext uri="{FF2B5EF4-FFF2-40B4-BE49-F238E27FC236}">
                <a16:creationId xmlns:a16="http://schemas.microsoft.com/office/drawing/2014/main" id="{4A20E9B6-D6E2-34AA-17C4-68811A165B6E}"/>
              </a:ext>
            </a:extLst>
          </p:cNvPr>
          <p:cNvSpPr txBox="1"/>
          <p:nvPr/>
        </p:nvSpPr>
        <p:spPr>
          <a:xfrm>
            <a:off x="485374" y="1433608"/>
            <a:ext cx="4966916" cy="400110"/>
          </a:xfrm>
          <a:prstGeom prst="rect">
            <a:avLst/>
          </a:prstGeom>
          <a:noFill/>
        </p:spPr>
        <p:txBody>
          <a:bodyPr wrap="square">
            <a:spAutoFit/>
          </a:bodyPr>
          <a:lstStyle/>
          <a:p>
            <a:r>
              <a:rPr lang="en-GB" sz="2000" b="1" spc="300" dirty="0">
                <a:solidFill>
                  <a:schemeClr val="bg1"/>
                </a:solidFill>
                <a:latin typeface="Montserrat" panose="00000500000000000000" pitchFamily="2" charset="0"/>
              </a:rPr>
              <a:t>SUBTITLE HERE</a:t>
            </a:r>
            <a:endParaRPr lang="en-US" sz="2000" b="1" spc="300" dirty="0">
              <a:solidFill>
                <a:schemeClr val="bg1"/>
              </a:solidFill>
              <a:latin typeface="Montserrat" panose="00000500000000000000" pitchFamily="2" charset="0"/>
            </a:endParaRPr>
          </a:p>
        </p:txBody>
      </p:sp>
      <p:sp>
        <p:nvSpPr>
          <p:cNvPr id="17" name="Shape 835">
            <a:extLst>
              <a:ext uri="{FF2B5EF4-FFF2-40B4-BE49-F238E27FC236}">
                <a16:creationId xmlns:a16="http://schemas.microsoft.com/office/drawing/2014/main" id="{6A55D55A-7FC9-7458-52F6-F61C3A3FC0CD}"/>
              </a:ext>
            </a:extLst>
          </p:cNvPr>
          <p:cNvSpPr txBox="1"/>
          <p:nvPr/>
        </p:nvSpPr>
        <p:spPr>
          <a:xfrm>
            <a:off x="676157" y="2430577"/>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solidFill>
                <a:schemeClr val="bg1"/>
              </a:solidFill>
              <a:latin typeface="Montserrat" panose="00000500000000000000" pitchFamily="2" charset="0"/>
            </a:endParaRPr>
          </a:p>
        </p:txBody>
      </p:sp>
      <p:sp>
        <p:nvSpPr>
          <p:cNvPr id="18" name="Shape 835">
            <a:extLst>
              <a:ext uri="{FF2B5EF4-FFF2-40B4-BE49-F238E27FC236}">
                <a16:creationId xmlns:a16="http://schemas.microsoft.com/office/drawing/2014/main" id="{9E788AD5-C6F2-64CD-9CBD-7D6F0ED8EB8B}"/>
              </a:ext>
            </a:extLst>
          </p:cNvPr>
          <p:cNvSpPr txBox="1"/>
          <p:nvPr/>
        </p:nvSpPr>
        <p:spPr>
          <a:xfrm>
            <a:off x="676157" y="4187745"/>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At Vero egos et accuse ego darer just dress fondue Dolores etyma jam rebus. Stet cleat ukase fraud Tubergen, nostril sea merman tagmata Sanctus Est Lorem sus  ipseity med</a:t>
            </a:r>
            <a:endParaRPr sz="800" dirty="0">
              <a:solidFill>
                <a:schemeClr val="bg1"/>
              </a:solidFill>
              <a:latin typeface="Montserrat" panose="00000500000000000000" pitchFamily="2" charset="0"/>
            </a:endParaRPr>
          </a:p>
        </p:txBody>
      </p:sp>
      <p:sp>
        <p:nvSpPr>
          <p:cNvPr id="19" name="TextBox 18">
            <a:extLst>
              <a:ext uri="{FF2B5EF4-FFF2-40B4-BE49-F238E27FC236}">
                <a16:creationId xmlns:a16="http://schemas.microsoft.com/office/drawing/2014/main" id="{BA90F813-2EC8-8D87-4725-23D076467DE7}"/>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438111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FD9777-7B21-E2F7-2EAB-5CED129E3EF5}"/>
              </a:ext>
            </a:extLst>
          </p:cNvPr>
          <p:cNvSpPr/>
          <p:nvPr/>
        </p:nvSpPr>
        <p:spPr>
          <a:xfrm>
            <a:off x="4062887" y="3392488"/>
            <a:ext cx="4064557" cy="3465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D317594-9BCF-2627-231E-F997294C8CC9}"/>
              </a:ext>
            </a:extLst>
          </p:cNvPr>
          <p:cNvSpPr/>
          <p:nvPr/>
        </p:nvSpPr>
        <p:spPr>
          <a:xfrm>
            <a:off x="8125773" y="0"/>
            <a:ext cx="4064557" cy="3392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367BD4-DA98-2C17-AF5C-1A6A302ED2CB}"/>
              </a:ext>
            </a:extLst>
          </p:cNvPr>
          <p:cNvSpPr/>
          <p:nvPr/>
        </p:nvSpPr>
        <p:spPr>
          <a:xfrm>
            <a:off x="1" y="1"/>
            <a:ext cx="4064557" cy="33924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1">
            <a:extLst>
              <a:ext uri="{FF2B5EF4-FFF2-40B4-BE49-F238E27FC236}">
                <a16:creationId xmlns:a16="http://schemas.microsoft.com/office/drawing/2014/main" id="{E76296FF-7CA4-7132-737E-B6A3717241C8}"/>
              </a:ext>
            </a:extLst>
          </p:cNvPr>
          <p:cNvSpPr>
            <a:spLocks noGrp="1"/>
          </p:cNvSpPr>
          <p:nvPr>
            <p:ph type="sldNum" sz="quarter" idx="12"/>
          </p:nvPr>
        </p:nvSpPr>
        <p:spPr>
          <a:xfrm>
            <a:off x="11402568" y="6109462"/>
            <a:ext cx="307848" cy="365125"/>
          </a:xfrm>
        </p:spPr>
        <p:txBody>
          <a:bodyPr/>
          <a:lstStyle/>
          <a:p>
            <a:fld id="{B8F78DBB-C32E-4529-B13A-900232B4D486}" type="slidenum">
              <a:rPr lang="en-US" sz="1400" smtClean="0">
                <a:solidFill>
                  <a:schemeClr val="bg1"/>
                </a:solidFill>
                <a:latin typeface="Montserrat" panose="00000500000000000000" pitchFamily="2" charset="0"/>
              </a:rPr>
              <a:t>19</a:t>
            </a:fld>
            <a:endParaRPr lang="en-US" sz="1400" dirty="0">
              <a:solidFill>
                <a:schemeClr val="bg1"/>
              </a:solidFill>
              <a:latin typeface="Montserrat" panose="00000500000000000000" pitchFamily="2" charset="0"/>
            </a:endParaRPr>
          </a:p>
        </p:txBody>
      </p:sp>
      <p:pic>
        <p:nvPicPr>
          <p:cNvPr id="4" name="Picture 3" descr="A group of surgeons performing surgery&#10;&#10;Description automatically generated with medium confidence">
            <a:extLst>
              <a:ext uri="{FF2B5EF4-FFF2-40B4-BE49-F238E27FC236}">
                <a16:creationId xmlns:a16="http://schemas.microsoft.com/office/drawing/2014/main" id="{430A922E-F1FC-2002-982A-42BD539AFD11}"/>
              </a:ext>
            </a:extLst>
          </p:cNvPr>
          <p:cNvPicPr>
            <a:picLocks noChangeAspect="1"/>
          </p:cNvPicPr>
          <p:nvPr/>
        </p:nvPicPr>
        <p:blipFill rotWithShape="1">
          <a:blip r:embed="rId2">
            <a:extLst>
              <a:ext uri="{28A0092B-C50C-407E-A947-70E740481C1C}">
                <a14:useLocalDpi xmlns:a14="http://schemas.microsoft.com/office/drawing/2010/main" val="0"/>
              </a:ext>
            </a:extLst>
          </a:blip>
          <a:srcRect l="14446" r="7457"/>
          <a:stretch/>
        </p:blipFill>
        <p:spPr>
          <a:xfrm>
            <a:off x="0" y="3392486"/>
            <a:ext cx="4062887" cy="3465512"/>
          </a:xfrm>
          <a:prstGeom prst="rect">
            <a:avLst/>
          </a:prstGeom>
        </p:spPr>
      </p:pic>
      <p:pic>
        <p:nvPicPr>
          <p:cNvPr id="14" name="Picture 13">
            <a:extLst>
              <a:ext uri="{FF2B5EF4-FFF2-40B4-BE49-F238E27FC236}">
                <a16:creationId xmlns:a16="http://schemas.microsoft.com/office/drawing/2014/main" id="{9E6C6EA2-DEC5-91CE-E0CF-D53D74851C89}"/>
              </a:ext>
            </a:extLst>
          </p:cNvPr>
          <p:cNvPicPr>
            <a:picLocks noChangeAspect="1"/>
          </p:cNvPicPr>
          <p:nvPr/>
        </p:nvPicPr>
        <p:blipFill>
          <a:blip r:embed="rId3">
            <a:extLst>
              <a:ext uri="{28A0092B-C50C-407E-A947-70E740481C1C}">
                <a14:useLocalDpi xmlns:a14="http://schemas.microsoft.com/office/drawing/2010/main" val="0"/>
              </a:ext>
            </a:extLst>
          </a:blip>
          <a:srcRect l="10080" r="10080"/>
          <a:stretch/>
        </p:blipFill>
        <p:spPr>
          <a:xfrm>
            <a:off x="4061215" y="2"/>
            <a:ext cx="4062887" cy="3392483"/>
          </a:xfrm>
          <a:prstGeom prst="rect">
            <a:avLst/>
          </a:prstGeom>
        </p:spPr>
      </p:pic>
      <p:pic>
        <p:nvPicPr>
          <p:cNvPr id="15" name="Picture 14">
            <a:extLst>
              <a:ext uri="{FF2B5EF4-FFF2-40B4-BE49-F238E27FC236}">
                <a16:creationId xmlns:a16="http://schemas.microsoft.com/office/drawing/2014/main" id="{E8D0C695-DF1E-1EDB-3493-5C9A41A1B84A}"/>
              </a:ext>
            </a:extLst>
          </p:cNvPr>
          <p:cNvPicPr>
            <a:picLocks noChangeAspect="1"/>
          </p:cNvPicPr>
          <p:nvPr/>
        </p:nvPicPr>
        <p:blipFill>
          <a:blip r:embed="rId4">
            <a:extLst>
              <a:ext uri="{28A0092B-C50C-407E-A947-70E740481C1C}">
                <a14:useLocalDpi xmlns:a14="http://schemas.microsoft.com/office/drawing/2010/main" val="0"/>
              </a:ext>
            </a:extLst>
          </a:blip>
          <a:srcRect l="11195" r="11195"/>
          <a:stretch/>
        </p:blipFill>
        <p:spPr>
          <a:xfrm>
            <a:off x="8129113" y="3392485"/>
            <a:ext cx="4062887" cy="3465513"/>
          </a:xfrm>
          <a:prstGeom prst="rect">
            <a:avLst/>
          </a:prstGeom>
        </p:spPr>
      </p:pic>
      <p:sp>
        <p:nvSpPr>
          <p:cNvPr id="16" name="Rectangle 15">
            <a:extLst>
              <a:ext uri="{FF2B5EF4-FFF2-40B4-BE49-F238E27FC236}">
                <a16:creationId xmlns:a16="http://schemas.microsoft.com/office/drawing/2014/main" id="{3E67FE6C-67DB-D3A5-5436-AC79BC7DA771}"/>
              </a:ext>
            </a:extLst>
          </p:cNvPr>
          <p:cNvSpPr/>
          <p:nvPr/>
        </p:nvSpPr>
        <p:spPr>
          <a:xfrm>
            <a:off x="305" y="3392485"/>
            <a:ext cx="4057114" cy="3465515"/>
          </a:xfrm>
          <a:prstGeom prst="rect">
            <a:avLst/>
          </a:prstGeom>
          <a:solidFill>
            <a:srgbClr val="15D58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B598D1D3-7CD6-2A57-04FF-FC659C02F4D8}"/>
              </a:ext>
            </a:extLst>
          </p:cNvPr>
          <p:cNvSpPr/>
          <p:nvPr/>
        </p:nvSpPr>
        <p:spPr>
          <a:xfrm>
            <a:off x="4063494" y="1"/>
            <a:ext cx="4057875" cy="3392488"/>
          </a:xfrm>
          <a:prstGeom prst="rect">
            <a:avLst/>
          </a:prstGeom>
          <a:solidFill>
            <a:srgbClr val="15D58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AFA2710-64DC-25D2-D6D0-C7813F5AE022}"/>
              </a:ext>
            </a:extLst>
          </p:cNvPr>
          <p:cNvSpPr/>
          <p:nvPr/>
        </p:nvSpPr>
        <p:spPr>
          <a:xfrm>
            <a:off x="8128357" y="3392480"/>
            <a:ext cx="4062887" cy="3465520"/>
          </a:xfrm>
          <a:prstGeom prst="rect">
            <a:avLst/>
          </a:prstGeom>
          <a:solidFill>
            <a:srgbClr val="15D58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hape 835">
            <a:extLst>
              <a:ext uri="{FF2B5EF4-FFF2-40B4-BE49-F238E27FC236}">
                <a16:creationId xmlns:a16="http://schemas.microsoft.com/office/drawing/2014/main" id="{7B2EC4CB-73C9-0D3B-02A0-A56660F525A4}"/>
              </a:ext>
            </a:extLst>
          </p:cNvPr>
          <p:cNvSpPr txBox="1"/>
          <p:nvPr/>
        </p:nvSpPr>
        <p:spPr>
          <a:xfrm>
            <a:off x="4622037" y="4763711"/>
            <a:ext cx="2912745" cy="1896396"/>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egos </a:t>
            </a:r>
            <a:r>
              <a:rPr lang="en-US" sz="1400" dirty="0">
                <a:latin typeface="Montserrat" panose="00000500000000000000" pitchFamily="2" charset="0"/>
                <a:ea typeface="Proxima Nova"/>
                <a:cs typeface="Proxima Nova"/>
                <a:sym typeface="Proxima Nova"/>
              </a:rPr>
              <a:t>et accuse ego darer just dress fondue Dolores etyma jam rebus. Stet cleat ukase fraud Tubergen, nostril sea merman tagmata </a:t>
            </a:r>
            <a:r>
              <a:rPr lang="en-US" sz="1400" dirty="0" err="1">
                <a:latin typeface="Montserrat" panose="00000500000000000000" pitchFamily="2" charset="0"/>
                <a:ea typeface="Proxima Nova"/>
                <a:cs typeface="Proxima Nova"/>
                <a:sym typeface="Proxima Nova"/>
              </a:rPr>
              <a:t>Sanctu</a:t>
            </a:r>
            <a:r>
              <a:rPr lang="en-US" sz="1400" dirty="0">
                <a:latin typeface="Montserrat" panose="00000500000000000000" pitchFamily="2" charset="0"/>
                <a:ea typeface="Proxima Nova"/>
                <a:cs typeface="Proxima Nova"/>
                <a:sym typeface="Proxima Nova"/>
              </a:rPr>
              <a:t>.</a:t>
            </a:r>
            <a:endParaRPr sz="800" dirty="0">
              <a:latin typeface="Montserrat" panose="00000500000000000000" pitchFamily="2" charset="0"/>
            </a:endParaRPr>
          </a:p>
        </p:txBody>
      </p:sp>
      <p:sp>
        <p:nvSpPr>
          <p:cNvPr id="24" name="Shape 838">
            <a:extLst>
              <a:ext uri="{FF2B5EF4-FFF2-40B4-BE49-F238E27FC236}">
                <a16:creationId xmlns:a16="http://schemas.microsoft.com/office/drawing/2014/main" id="{60D77759-1581-F09B-8884-60B28C5397A0}"/>
              </a:ext>
            </a:extLst>
          </p:cNvPr>
          <p:cNvSpPr txBox="1"/>
          <p:nvPr/>
        </p:nvSpPr>
        <p:spPr>
          <a:xfrm>
            <a:off x="554881" y="736486"/>
            <a:ext cx="3122510" cy="110431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1. UNO ETNA JASON FRONDS DEARS</a:t>
            </a:r>
            <a:endParaRPr lang="en-US" sz="2000" dirty="0">
              <a:solidFill>
                <a:schemeClr val="bg1"/>
              </a:solidFill>
              <a:latin typeface="Montserrat" panose="00000500000000000000" pitchFamily="2" charset="0"/>
            </a:endParaRPr>
          </a:p>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FROM DESIGN</a:t>
            </a:r>
            <a:endParaRPr lang="en-US" sz="2000" dirty="0">
              <a:solidFill>
                <a:schemeClr val="bg1"/>
              </a:solidFill>
              <a:latin typeface="Montserrat" panose="00000500000000000000" pitchFamily="2" charset="0"/>
            </a:endParaRPr>
          </a:p>
        </p:txBody>
      </p:sp>
      <p:sp>
        <p:nvSpPr>
          <p:cNvPr id="25" name="Shape 835">
            <a:extLst>
              <a:ext uri="{FF2B5EF4-FFF2-40B4-BE49-F238E27FC236}">
                <a16:creationId xmlns:a16="http://schemas.microsoft.com/office/drawing/2014/main" id="{BCACBD81-6BF0-627A-F40F-DCEFA73DB159}"/>
              </a:ext>
            </a:extLst>
          </p:cNvPr>
          <p:cNvSpPr txBox="1"/>
          <p:nvPr/>
        </p:nvSpPr>
        <p:spPr>
          <a:xfrm>
            <a:off x="8694166" y="1731304"/>
            <a:ext cx="3016250" cy="1349957"/>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a:t>
            </a:r>
            <a:endParaRPr sz="800" dirty="0">
              <a:solidFill>
                <a:schemeClr val="bg1"/>
              </a:solidFill>
              <a:latin typeface="Montserrat" panose="00000500000000000000" pitchFamily="2" charset="0"/>
            </a:endParaRPr>
          </a:p>
        </p:txBody>
      </p:sp>
      <p:sp>
        <p:nvSpPr>
          <p:cNvPr id="30" name="TextBox 29">
            <a:extLst>
              <a:ext uri="{FF2B5EF4-FFF2-40B4-BE49-F238E27FC236}">
                <a16:creationId xmlns:a16="http://schemas.microsoft.com/office/drawing/2014/main" id="{7C919709-0F72-D25F-0C44-A983D11F4CAA}"/>
              </a:ext>
            </a:extLst>
          </p:cNvPr>
          <p:cNvSpPr txBox="1"/>
          <p:nvPr/>
        </p:nvSpPr>
        <p:spPr>
          <a:xfrm>
            <a:off x="501065" y="2031027"/>
            <a:ext cx="3176326" cy="700128"/>
          </a:xfrm>
          <a:prstGeom prst="rect">
            <a:avLst/>
          </a:prstGeom>
          <a:noFill/>
        </p:spPr>
        <p:txBody>
          <a:bodyPr wrap="square">
            <a:spAutoFit/>
          </a:bodyPr>
          <a:lstStyle/>
          <a:p>
            <a:pPr>
              <a:lnSpc>
                <a:spcPts val="2500"/>
              </a:lnSpc>
            </a:pPr>
            <a:r>
              <a:rPr lang="en-US" sz="1400" b="1" dirty="0">
                <a:solidFill>
                  <a:schemeClr val="bg1"/>
                </a:solidFill>
                <a:latin typeface="Montserrat" panose="00000500000000000000" pitchFamily="2" charset="0"/>
                <a:ea typeface="Proxima Nova"/>
                <a:cs typeface="Proxima Nova"/>
                <a:sym typeface="Proxima Nova"/>
              </a:rPr>
              <a:t>Stet </a:t>
            </a:r>
            <a:r>
              <a:rPr lang="en-US" sz="1400" dirty="0">
                <a:solidFill>
                  <a:schemeClr val="bg1"/>
                </a:solidFill>
                <a:latin typeface="Montserrat" panose="00000500000000000000" pitchFamily="2" charset="0"/>
                <a:ea typeface="Proxima Nova"/>
                <a:cs typeface="Proxima Nova"/>
                <a:sym typeface="Proxima Nova"/>
              </a:rPr>
              <a:t>cleat ukase fraud</a:t>
            </a:r>
          </a:p>
          <a:p>
            <a:pPr>
              <a:lnSpc>
                <a:spcPts val="2500"/>
              </a:lnSpc>
            </a:pPr>
            <a:r>
              <a:rPr lang="en-US" sz="1400" dirty="0">
                <a:solidFill>
                  <a:schemeClr val="bg1"/>
                </a:solidFill>
                <a:latin typeface="Montserrat" panose="00000500000000000000" pitchFamily="2" charset="0"/>
                <a:ea typeface="Proxima Nova"/>
                <a:cs typeface="Proxima Nova"/>
                <a:sym typeface="Proxima Nova"/>
              </a:rPr>
              <a:t>Tubergen, </a:t>
            </a:r>
            <a:endParaRPr lang="en-US" sz="1400" dirty="0"/>
          </a:p>
        </p:txBody>
      </p:sp>
      <p:sp>
        <p:nvSpPr>
          <p:cNvPr id="31" name="Shape 838">
            <a:extLst>
              <a:ext uri="{FF2B5EF4-FFF2-40B4-BE49-F238E27FC236}">
                <a16:creationId xmlns:a16="http://schemas.microsoft.com/office/drawing/2014/main" id="{CECAC6DE-2F73-EC84-73EB-2783C7EBC619}"/>
              </a:ext>
            </a:extLst>
          </p:cNvPr>
          <p:cNvSpPr txBox="1"/>
          <p:nvPr/>
        </p:nvSpPr>
        <p:spPr>
          <a:xfrm>
            <a:off x="4616879" y="4174820"/>
            <a:ext cx="3122510" cy="588887"/>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2. LOREN IPSUM</a:t>
            </a:r>
            <a:endParaRPr lang="en-US" sz="2000" dirty="0">
              <a:latin typeface="Montserrat" panose="00000500000000000000" pitchFamily="2" charset="0"/>
            </a:endParaRPr>
          </a:p>
        </p:txBody>
      </p:sp>
      <p:sp>
        <p:nvSpPr>
          <p:cNvPr id="32" name="Shape 838">
            <a:extLst>
              <a:ext uri="{FF2B5EF4-FFF2-40B4-BE49-F238E27FC236}">
                <a16:creationId xmlns:a16="http://schemas.microsoft.com/office/drawing/2014/main" id="{9832DDCC-FDF4-02FB-1627-E41986894EF8}"/>
              </a:ext>
            </a:extLst>
          </p:cNvPr>
          <p:cNvSpPr txBox="1"/>
          <p:nvPr/>
        </p:nvSpPr>
        <p:spPr>
          <a:xfrm>
            <a:off x="8694166" y="736486"/>
            <a:ext cx="3122510" cy="110431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3. JAM REBUS LOREN IPSUM</a:t>
            </a:r>
            <a:endParaRPr lang="en-US" sz="2000" dirty="0">
              <a:solidFill>
                <a:schemeClr val="bg1"/>
              </a:solidFill>
              <a:latin typeface="Montserrat" panose="00000500000000000000" pitchFamily="2" charset="0"/>
            </a:endParaRPr>
          </a:p>
        </p:txBody>
      </p:sp>
      <p:sp>
        <p:nvSpPr>
          <p:cNvPr id="19" name="Slide Number Placeholder 1">
            <a:extLst>
              <a:ext uri="{FF2B5EF4-FFF2-40B4-BE49-F238E27FC236}">
                <a16:creationId xmlns:a16="http://schemas.microsoft.com/office/drawing/2014/main" id="{4050BD1E-8C07-80E8-E7DC-36E53BB56E57}"/>
              </a:ext>
            </a:extLst>
          </p:cNvPr>
          <p:cNvSpPr txBox="1">
            <a:spLocks/>
          </p:cNvSpPr>
          <p:nvPr/>
        </p:nvSpPr>
        <p:spPr>
          <a:xfrm>
            <a:off x="10972800" y="6181654"/>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19</a:t>
            </a:fld>
            <a:endParaRPr lang="en-US" sz="1400" dirty="0">
              <a:solidFill>
                <a:schemeClr val="bg1"/>
              </a:solidFill>
              <a:latin typeface="Montserrat" panose="00000500000000000000" pitchFamily="2" charset="0"/>
            </a:endParaRPr>
          </a:p>
        </p:txBody>
      </p:sp>
      <p:sp>
        <p:nvSpPr>
          <p:cNvPr id="20" name="TextBox 19">
            <a:extLst>
              <a:ext uri="{FF2B5EF4-FFF2-40B4-BE49-F238E27FC236}">
                <a16:creationId xmlns:a16="http://schemas.microsoft.com/office/drawing/2014/main" id="{D5FC7751-913F-BEF3-C0A4-75CCECAD3F34}"/>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65222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5626EB33-9ACA-A991-96B0-50D2D5498418}"/>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526" b="7526"/>
          <a:stretch/>
        </p:blipFill>
        <p:spPr>
          <a:xfrm>
            <a:off x="0" y="0"/>
            <a:ext cx="12188952" cy="6858000"/>
          </a:xfrm>
        </p:spPr>
      </p:pic>
      <p:sp>
        <p:nvSpPr>
          <p:cNvPr id="4" name="Rectangle 3">
            <a:extLst>
              <a:ext uri="{FF2B5EF4-FFF2-40B4-BE49-F238E27FC236}">
                <a16:creationId xmlns:a16="http://schemas.microsoft.com/office/drawing/2014/main" id="{D66DC51E-F0FA-9E0A-496B-6910C8640A32}"/>
              </a:ext>
            </a:extLst>
          </p:cNvPr>
          <p:cNvSpPr/>
          <p:nvPr/>
        </p:nvSpPr>
        <p:spPr>
          <a:xfrm>
            <a:off x="-127" y="1720517"/>
            <a:ext cx="12188952" cy="3441030"/>
          </a:xfrm>
          <a:prstGeom prst="rect">
            <a:avLst/>
          </a:prstGeom>
          <a:solidFill>
            <a:srgbClr val="15D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84431BE-0BF6-2E20-D177-CA7C6F8C359B}"/>
              </a:ext>
            </a:extLst>
          </p:cNvPr>
          <p:cNvGrpSpPr/>
          <p:nvPr/>
        </p:nvGrpSpPr>
        <p:grpSpPr>
          <a:xfrm>
            <a:off x="751514" y="2688822"/>
            <a:ext cx="10685544" cy="1658440"/>
            <a:chOff x="752573" y="1785572"/>
            <a:chExt cx="10685544" cy="1658440"/>
          </a:xfrm>
        </p:grpSpPr>
        <p:sp>
          <p:nvSpPr>
            <p:cNvPr id="7" name="TextBox 6">
              <a:extLst>
                <a:ext uri="{FF2B5EF4-FFF2-40B4-BE49-F238E27FC236}">
                  <a16:creationId xmlns:a16="http://schemas.microsoft.com/office/drawing/2014/main" id="{0D99F63E-E507-0EFA-8312-FE09C0A174D2}"/>
                </a:ext>
              </a:extLst>
            </p:cNvPr>
            <p:cNvSpPr txBox="1"/>
            <p:nvPr/>
          </p:nvSpPr>
          <p:spPr>
            <a:xfrm>
              <a:off x="752573" y="1785572"/>
              <a:ext cx="10685417" cy="1323439"/>
            </a:xfrm>
            <a:prstGeom prst="rect">
              <a:avLst/>
            </a:prstGeom>
            <a:noFill/>
          </p:spPr>
          <p:txBody>
            <a:bodyPr wrap="square" rtlCol="0">
              <a:spAutoFit/>
            </a:bodyPr>
            <a:lstStyle/>
            <a:p>
              <a:pPr algn="ctr"/>
              <a:r>
                <a:rPr lang="en-GB" sz="8000" b="1" dirty="0">
                  <a:solidFill>
                    <a:schemeClr val="bg1"/>
                  </a:solidFill>
                  <a:latin typeface="Montserrat ExtraBold" panose="00000900000000000000" pitchFamily="2" charset="0"/>
                </a:rPr>
                <a:t>GREEN HOSPITAL</a:t>
              </a:r>
              <a:endParaRPr lang="en-US" sz="8000" b="1" dirty="0">
                <a:solidFill>
                  <a:schemeClr val="bg1"/>
                </a:solidFill>
                <a:latin typeface="Montserrat ExtraBold" panose="00000900000000000000" pitchFamily="2" charset="0"/>
              </a:endParaRPr>
            </a:p>
          </p:txBody>
        </p:sp>
        <p:sp>
          <p:nvSpPr>
            <p:cNvPr id="8" name="TextBox 7">
              <a:extLst>
                <a:ext uri="{FF2B5EF4-FFF2-40B4-BE49-F238E27FC236}">
                  <a16:creationId xmlns:a16="http://schemas.microsoft.com/office/drawing/2014/main" id="{DE9B55CD-835B-16F0-4139-452BFA3FF799}"/>
                </a:ext>
              </a:extLst>
            </p:cNvPr>
            <p:cNvSpPr txBox="1"/>
            <p:nvPr/>
          </p:nvSpPr>
          <p:spPr>
            <a:xfrm>
              <a:off x="752700" y="2982347"/>
              <a:ext cx="10685417" cy="461665"/>
            </a:xfrm>
            <a:prstGeom prst="rect">
              <a:avLst/>
            </a:prstGeom>
            <a:noFill/>
          </p:spPr>
          <p:txBody>
            <a:bodyPr wrap="square" rtlCol="0">
              <a:spAutoFit/>
            </a:bodyPr>
            <a:lstStyle/>
            <a:p>
              <a:pPr algn="ctr"/>
              <a:r>
                <a:rPr lang="en-GB" sz="2400" dirty="0">
                  <a:solidFill>
                    <a:schemeClr val="bg1"/>
                  </a:solidFill>
                  <a:latin typeface="Montserrat" panose="00000500000000000000" pitchFamily="2" charset="0"/>
                </a:rPr>
                <a:t>MEDICAL PRESENTATION TEMPLATE</a:t>
              </a:r>
              <a:endParaRPr lang="en-US" sz="2400" dirty="0">
                <a:solidFill>
                  <a:schemeClr val="bg1"/>
                </a:solidFill>
                <a:latin typeface="Montserrat" panose="00000500000000000000" pitchFamily="2" charset="0"/>
              </a:endParaRPr>
            </a:p>
          </p:txBody>
        </p:sp>
      </p:grpSp>
      <p:sp>
        <p:nvSpPr>
          <p:cNvPr id="10" name="TextBox 9">
            <a:extLst>
              <a:ext uri="{FF2B5EF4-FFF2-40B4-BE49-F238E27FC236}">
                <a16:creationId xmlns:a16="http://schemas.microsoft.com/office/drawing/2014/main" id="{498F8485-E406-AED7-3EA4-23CD0A7732E0}"/>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
        <p:nvSpPr>
          <p:cNvPr id="12" name="Slide Number Placeholder 1">
            <a:extLst>
              <a:ext uri="{FF2B5EF4-FFF2-40B4-BE49-F238E27FC236}">
                <a16:creationId xmlns:a16="http://schemas.microsoft.com/office/drawing/2014/main" id="{29AD2570-DF67-167C-532A-C602765016F1}"/>
              </a:ext>
            </a:extLst>
          </p:cNvPr>
          <p:cNvSpPr txBox="1">
            <a:spLocks/>
          </p:cNvSpPr>
          <p:nvPr/>
        </p:nvSpPr>
        <p:spPr>
          <a:xfrm>
            <a:off x="10972800" y="6181654"/>
            <a:ext cx="7376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F78DBB-C32E-4529-B13A-900232B4D486}" type="slidenum">
              <a:rPr lang="en-US" sz="1400" smtClean="0">
                <a:solidFill>
                  <a:schemeClr val="bg1"/>
                </a:solidFill>
                <a:latin typeface="Montserrat" panose="00000500000000000000" pitchFamily="2" charset="0"/>
              </a:rPr>
              <a:pPr algn="r"/>
              <a:t>2</a:t>
            </a:fld>
            <a:endParaRPr lang="en-US" sz="1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525714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EC039-1435-9E07-6AA0-AB83CA7F27B2}"/>
              </a:ext>
            </a:extLst>
          </p:cNvPr>
          <p:cNvSpPr/>
          <p:nvPr/>
        </p:nvSpPr>
        <p:spPr>
          <a:xfrm>
            <a:off x="7090611" y="1"/>
            <a:ext cx="510137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367BD4-DA98-2C17-AF5C-1A6A302ED2CB}"/>
              </a:ext>
            </a:extLst>
          </p:cNvPr>
          <p:cNvSpPr/>
          <p:nvPr/>
        </p:nvSpPr>
        <p:spPr>
          <a:xfrm>
            <a:off x="0" y="-2"/>
            <a:ext cx="709061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hape 835">
            <a:extLst>
              <a:ext uri="{FF2B5EF4-FFF2-40B4-BE49-F238E27FC236}">
                <a16:creationId xmlns:a16="http://schemas.microsoft.com/office/drawing/2014/main" id="{7A5B9D3E-4BDA-F406-6A99-3F02EFB540A7}"/>
              </a:ext>
            </a:extLst>
          </p:cNvPr>
          <p:cNvSpPr txBox="1"/>
          <p:nvPr/>
        </p:nvSpPr>
        <p:spPr>
          <a:xfrm>
            <a:off x="7842190" y="3283102"/>
            <a:ext cx="3779195" cy="256403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7" name="Shape 837">
            <a:extLst>
              <a:ext uri="{FF2B5EF4-FFF2-40B4-BE49-F238E27FC236}">
                <a16:creationId xmlns:a16="http://schemas.microsoft.com/office/drawing/2014/main" id="{FF04987E-8C50-3C0A-C122-603EF7D9FD5C}"/>
              </a:ext>
            </a:extLst>
          </p:cNvPr>
          <p:cNvSpPr txBox="1"/>
          <p:nvPr/>
        </p:nvSpPr>
        <p:spPr>
          <a:xfrm>
            <a:off x="7796471" y="830326"/>
            <a:ext cx="2794000" cy="1622451"/>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ADD</a:t>
            </a:r>
          </a:p>
          <a:p>
            <a:pPr>
              <a:lnSpc>
                <a:spcPct val="80000"/>
              </a:lnSpc>
              <a:buClr>
                <a:srgbClr val="19227C"/>
              </a:buClr>
              <a:buSzPts val="7200"/>
            </a:pPr>
            <a:r>
              <a:rPr lang="en-US" sz="3600" b="1" dirty="0">
                <a:latin typeface="Montserrat" panose="00000500000000000000" pitchFamily="2" charset="0"/>
                <a:ea typeface="Poppins"/>
                <a:cs typeface="Poppins"/>
                <a:sym typeface="Poppins"/>
              </a:rPr>
              <a:t>YOUR</a:t>
            </a:r>
            <a:br>
              <a:rPr lang="en-US" sz="3600" b="1" dirty="0">
                <a:latin typeface="Montserrat" panose="00000500000000000000" pitchFamily="2" charset="0"/>
                <a:ea typeface="Poppins"/>
                <a:cs typeface="Poppins"/>
                <a:sym typeface="Poppins"/>
              </a:rPr>
            </a:br>
            <a:r>
              <a:rPr lang="en-US" sz="3600" b="1" dirty="0">
                <a:latin typeface="Montserrat" panose="00000500000000000000" pitchFamily="2" charset="0"/>
                <a:ea typeface="Poppins"/>
                <a:cs typeface="Poppins"/>
                <a:sym typeface="Poppins"/>
              </a:rPr>
              <a:t>TEXT HERE</a:t>
            </a:r>
            <a:endParaRPr sz="900" dirty="0">
              <a:latin typeface="Montserrat" panose="00000500000000000000" pitchFamily="2" charset="0"/>
            </a:endParaRPr>
          </a:p>
        </p:txBody>
      </p:sp>
      <p:sp>
        <p:nvSpPr>
          <p:cNvPr id="19" name="Slide Number Placeholder 1">
            <a:extLst>
              <a:ext uri="{FF2B5EF4-FFF2-40B4-BE49-F238E27FC236}">
                <a16:creationId xmlns:a16="http://schemas.microsoft.com/office/drawing/2014/main" id="{69DE875B-A0CD-F4EE-7893-110E4CEFFE1D}"/>
              </a:ext>
            </a:extLst>
          </p:cNvPr>
          <p:cNvSpPr txBox="1">
            <a:spLocks/>
          </p:cNvSpPr>
          <p:nvPr/>
        </p:nvSpPr>
        <p:spPr>
          <a:xfrm>
            <a:off x="10972800" y="6181654"/>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tx1"/>
                </a:solidFill>
                <a:latin typeface="Montserrat" panose="00000500000000000000" pitchFamily="2" charset="0"/>
              </a:rPr>
              <a:pPr/>
              <a:t>20</a:t>
            </a:fld>
            <a:endParaRPr lang="en-US" sz="1400" dirty="0">
              <a:solidFill>
                <a:schemeClr val="tx1"/>
              </a:solidFill>
              <a:latin typeface="Montserrat" panose="00000500000000000000" pitchFamily="2" charset="0"/>
            </a:endParaRPr>
          </a:p>
        </p:txBody>
      </p:sp>
      <p:sp>
        <p:nvSpPr>
          <p:cNvPr id="23" name="TextBox 22">
            <a:extLst>
              <a:ext uri="{FF2B5EF4-FFF2-40B4-BE49-F238E27FC236}">
                <a16:creationId xmlns:a16="http://schemas.microsoft.com/office/drawing/2014/main" id="{A0CC9927-FF0A-18F5-A17D-8CE349928AB4}"/>
              </a:ext>
            </a:extLst>
          </p:cNvPr>
          <p:cNvSpPr txBox="1"/>
          <p:nvPr/>
        </p:nvSpPr>
        <p:spPr>
          <a:xfrm>
            <a:off x="7741879" y="2253209"/>
            <a:ext cx="4966916" cy="400110"/>
          </a:xfrm>
          <a:prstGeom prst="rect">
            <a:avLst/>
          </a:prstGeom>
          <a:noFill/>
        </p:spPr>
        <p:txBody>
          <a:bodyPr wrap="square">
            <a:spAutoFit/>
          </a:bodyPr>
          <a:lstStyle/>
          <a:p>
            <a:r>
              <a:rPr lang="en-GB" sz="2000" b="1" spc="300" dirty="0">
                <a:latin typeface="Montserrat" panose="00000500000000000000" pitchFamily="2" charset="0"/>
              </a:rPr>
              <a:t>SUBTITLE HERE</a:t>
            </a:r>
            <a:endParaRPr lang="en-US" sz="2000" b="1" spc="300" dirty="0">
              <a:latin typeface="Montserrat" panose="00000500000000000000" pitchFamily="2" charset="0"/>
            </a:endParaRPr>
          </a:p>
        </p:txBody>
      </p:sp>
      <p:sp>
        <p:nvSpPr>
          <p:cNvPr id="24" name="Rectangle 23">
            <a:extLst>
              <a:ext uri="{FF2B5EF4-FFF2-40B4-BE49-F238E27FC236}">
                <a16:creationId xmlns:a16="http://schemas.microsoft.com/office/drawing/2014/main" id="{E23B48B9-7DB3-A212-A26F-8DD217C6880E}"/>
              </a:ext>
            </a:extLst>
          </p:cNvPr>
          <p:cNvSpPr/>
          <p:nvPr/>
        </p:nvSpPr>
        <p:spPr>
          <a:xfrm>
            <a:off x="3544842" y="3357563"/>
            <a:ext cx="3545768" cy="3500437"/>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BF4DE9A-E2A1-0E30-97ED-807157DD4A6A}"/>
              </a:ext>
            </a:extLst>
          </p:cNvPr>
          <p:cNvPicPr>
            <a:picLocks noChangeAspect="1"/>
          </p:cNvPicPr>
          <p:nvPr/>
        </p:nvPicPr>
        <p:blipFill>
          <a:blip r:embed="rId2">
            <a:extLst>
              <a:ext uri="{28A0092B-C50C-407E-A947-70E740481C1C}">
                <a14:useLocalDpi xmlns:a14="http://schemas.microsoft.com/office/drawing/2010/main" val="0"/>
              </a:ext>
            </a:extLst>
          </a:blip>
          <a:srcRect l="14925" r="14925"/>
          <a:stretch/>
        </p:blipFill>
        <p:spPr>
          <a:xfrm>
            <a:off x="3544841" y="-1"/>
            <a:ext cx="3545768" cy="3357564"/>
          </a:xfrm>
          <a:prstGeom prst="rect">
            <a:avLst/>
          </a:prstGeom>
        </p:spPr>
      </p:pic>
      <p:pic>
        <p:nvPicPr>
          <p:cNvPr id="7" name="Picture 6" descr="A person holding a tablet&#10;&#10;Description automatically generated with low confidence">
            <a:extLst>
              <a:ext uri="{FF2B5EF4-FFF2-40B4-BE49-F238E27FC236}">
                <a16:creationId xmlns:a16="http://schemas.microsoft.com/office/drawing/2014/main" id="{1EB3E13C-3274-0B5D-2F7A-E2C0FA8D1166}"/>
              </a:ext>
            </a:extLst>
          </p:cNvPr>
          <p:cNvPicPr>
            <a:picLocks noChangeAspect="1"/>
          </p:cNvPicPr>
          <p:nvPr/>
        </p:nvPicPr>
        <p:blipFill rotWithShape="1">
          <a:blip r:embed="rId3">
            <a:extLst>
              <a:ext uri="{28A0092B-C50C-407E-A947-70E740481C1C}">
                <a14:useLocalDpi xmlns:a14="http://schemas.microsoft.com/office/drawing/2010/main" val="0"/>
              </a:ext>
            </a:extLst>
          </a:blip>
          <a:srcRect l="20653" t="17440" r="18260" b="3772"/>
          <a:stretch/>
        </p:blipFill>
        <p:spPr>
          <a:xfrm>
            <a:off x="-4" y="-1"/>
            <a:ext cx="3544841" cy="6858002"/>
          </a:xfrm>
          <a:prstGeom prst="rect">
            <a:avLst/>
          </a:prstGeom>
        </p:spPr>
      </p:pic>
      <p:sp>
        <p:nvSpPr>
          <p:cNvPr id="25" name="Shape 835">
            <a:extLst>
              <a:ext uri="{FF2B5EF4-FFF2-40B4-BE49-F238E27FC236}">
                <a16:creationId xmlns:a16="http://schemas.microsoft.com/office/drawing/2014/main" id="{2D3BB0F6-CE3E-5BC4-AAEF-5CD022491972}"/>
              </a:ext>
            </a:extLst>
          </p:cNvPr>
          <p:cNvSpPr txBox="1"/>
          <p:nvPr/>
        </p:nvSpPr>
        <p:spPr>
          <a:xfrm>
            <a:off x="4061637" y="3878931"/>
            <a:ext cx="2547401" cy="256403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a:t>
            </a:r>
            <a:endParaRPr sz="800" dirty="0">
              <a:solidFill>
                <a:schemeClr val="bg1"/>
              </a:solidFill>
              <a:latin typeface="Montserrat" panose="00000500000000000000" pitchFamily="2" charset="0"/>
            </a:endParaRPr>
          </a:p>
        </p:txBody>
      </p:sp>
      <p:sp>
        <p:nvSpPr>
          <p:cNvPr id="21" name="TextBox 20">
            <a:extLst>
              <a:ext uri="{FF2B5EF4-FFF2-40B4-BE49-F238E27FC236}">
                <a16:creationId xmlns:a16="http://schemas.microsoft.com/office/drawing/2014/main" id="{02B0A2FC-EFE3-4DFF-6EFD-D4C3D0A8F5F5}"/>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3514305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1193F0E7-D008-E2DC-A686-66F59923C225}"/>
              </a:ext>
            </a:extLst>
          </p:cNvPr>
          <p:cNvSpPr/>
          <p:nvPr/>
        </p:nvSpPr>
        <p:spPr>
          <a:xfrm>
            <a:off x="1475" y="1"/>
            <a:ext cx="510137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EEC039-1435-9E07-6AA0-AB83CA7F27B2}"/>
              </a:ext>
            </a:extLst>
          </p:cNvPr>
          <p:cNvSpPr/>
          <p:nvPr/>
        </p:nvSpPr>
        <p:spPr>
          <a:xfrm>
            <a:off x="0" y="1"/>
            <a:ext cx="510137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hape 835">
            <a:extLst>
              <a:ext uri="{FF2B5EF4-FFF2-40B4-BE49-F238E27FC236}">
                <a16:creationId xmlns:a16="http://schemas.microsoft.com/office/drawing/2014/main" id="{7A5B9D3E-4BDA-F406-6A99-3F02EFB540A7}"/>
              </a:ext>
            </a:extLst>
          </p:cNvPr>
          <p:cNvSpPr txBox="1"/>
          <p:nvPr/>
        </p:nvSpPr>
        <p:spPr>
          <a:xfrm>
            <a:off x="586990" y="3283102"/>
            <a:ext cx="3951614" cy="256403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7" name="Shape 837">
            <a:extLst>
              <a:ext uri="{FF2B5EF4-FFF2-40B4-BE49-F238E27FC236}">
                <a16:creationId xmlns:a16="http://schemas.microsoft.com/office/drawing/2014/main" id="{FF04987E-8C50-3C0A-C122-603EF7D9FD5C}"/>
              </a:ext>
            </a:extLst>
          </p:cNvPr>
          <p:cNvSpPr txBox="1"/>
          <p:nvPr/>
        </p:nvSpPr>
        <p:spPr>
          <a:xfrm>
            <a:off x="541270" y="830326"/>
            <a:ext cx="2794000" cy="1622451"/>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ADD</a:t>
            </a:r>
          </a:p>
          <a:p>
            <a:pPr>
              <a:lnSpc>
                <a:spcPct val="80000"/>
              </a:lnSpc>
              <a:buClr>
                <a:srgbClr val="19227C"/>
              </a:buClr>
              <a:buSzPts val="7200"/>
            </a:pPr>
            <a:r>
              <a:rPr lang="en-US" sz="3600" b="1" dirty="0">
                <a:latin typeface="Montserrat" panose="00000500000000000000" pitchFamily="2" charset="0"/>
                <a:ea typeface="Poppins"/>
                <a:cs typeface="Poppins"/>
                <a:sym typeface="Poppins"/>
              </a:rPr>
              <a:t>YOUR</a:t>
            </a:r>
            <a:br>
              <a:rPr lang="en-US" sz="3600" b="1" dirty="0">
                <a:latin typeface="Montserrat" panose="00000500000000000000" pitchFamily="2" charset="0"/>
                <a:ea typeface="Poppins"/>
                <a:cs typeface="Poppins"/>
                <a:sym typeface="Poppins"/>
              </a:rPr>
            </a:br>
            <a:r>
              <a:rPr lang="en-US" sz="3600" b="1" dirty="0">
                <a:latin typeface="Montserrat" panose="00000500000000000000" pitchFamily="2" charset="0"/>
                <a:ea typeface="Poppins"/>
                <a:cs typeface="Poppins"/>
                <a:sym typeface="Poppins"/>
              </a:rPr>
              <a:t>TEXT HERE</a:t>
            </a:r>
            <a:endParaRPr sz="900" dirty="0">
              <a:latin typeface="Montserrat" panose="00000500000000000000" pitchFamily="2" charset="0"/>
            </a:endParaRPr>
          </a:p>
        </p:txBody>
      </p:sp>
      <p:sp>
        <p:nvSpPr>
          <p:cNvPr id="23" name="TextBox 22">
            <a:extLst>
              <a:ext uri="{FF2B5EF4-FFF2-40B4-BE49-F238E27FC236}">
                <a16:creationId xmlns:a16="http://schemas.microsoft.com/office/drawing/2014/main" id="{A0CC9927-FF0A-18F5-A17D-8CE349928AB4}"/>
              </a:ext>
            </a:extLst>
          </p:cNvPr>
          <p:cNvSpPr txBox="1"/>
          <p:nvPr/>
        </p:nvSpPr>
        <p:spPr>
          <a:xfrm>
            <a:off x="486678" y="2253209"/>
            <a:ext cx="4966916" cy="400110"/>
          </a:xfrm>
          <a:prstGeom prst="rect">
            <a:avLst/>
          </a:prstGeom>
          <a:noFill/>
        </p:spPr>
        <p:txBody>
          <a:bodyPr wrap="square">
            <a:spAutoFit/>
          </a:bodyPr>
          <a:lstStyle/>
          <a:p>
            <a:r>
              <a:rPr lang="en-GB" sz="2000" b="1" spc="300" dirty="0">
                <a:latin typeface="Montserrat" panose="00000500000000000000" pitchFamily="2" charset="0"/>
              </a:rPr>
              <a:t>SUBTITLE HERE</a:t>
            </a:r>
            <a:endParaRPr lang="en-US" sz="2000" b="1" spc="300" dirty="0">
              <a:latin typeface="Montserrat" panose="00000500000000000000" pitchFamily="2" charset="0"/>
            </a:endParaRPr>
          </a:p>
        </p:txBody>
      </p:sp>
      <p:pic>
        <p:nvPicPr>
          <p:cNvPr id="29" name="Picture 28" descr="A person and person kissing&#10;&#10;Description automatically generated with low confidence">
            <a:extLst>
              <a:ext uri="{FF2B5EF4-FFF2-40B4-BE49-F238E27FC236}">
                <a16:creationId xmlns:a16="http://schemas.microsoft.com/office/drawing/2014/main" id="{0B883181-35FD-CE3F-C381-56F5532FAEE2}"/>
              </a:ext>
            </a:extLst>
          </p:cNvPr>
          <p:cNvPicPr>
            <a:picLocks noChangeAspect="1"/>
          </p:cNvPicPr>
          <p:nvPr/>
        </p:nvPicPr>
        <p:blipFill rotWithShape="1">
          <a:blip r:embed="rId2">
            <a:extLst>
              <a:ext uri="{28A0092B-C50C-407E-A947-70E740481C1C}">
                <a14:useLocalDpi xmlns:a14="http://schemas.microsoft.com/office/drawing/2010/main" val="0"/>
              </a:ext>
            </a:extLst>
          </a:blip>
          <a:srcRect l="3552" t="8394" r="3525" b="9202"/>
          <a:stretch/>
        </p:blipFill>
        <p:spPr>
          <a:xfrm>
            <a:off x="8646232" y="-4431"/>
            <a:ext cx="3545768" cy="4716408"/>
          </a:xfrm>
          <a:prstGeom prst="rect">
            <a:avLst/>
          </a:prstGeom>
        </p:spPr>
      </p:pic>
      <p:pic>
        <p:nvPicPr>
          <p:cNvPr id="30" name="Picture 29">
            <a:extLst>
              <a:ext uri="{FF2B5EF4-FFF2-40B4-BE49-F238E27FC236}">
                <a16:creationId xmlns:a16="http://schemas.microsoft.com/office/drawing/2014/main" id="{AD27D857-0708-CD9A-2164-D723A827AEA0}"/>
              </a:ext>
            </a:extLst>
          </p:cNvPr>
          <p:cNvPicPr>
            <a:picLocks noChangeAspect="1"/>
          </p:cNvPicPr>
          <p:nvPr/>
        </p:nvPicPr>
        <p:blipFill rotWithShape="1">
          <a:blip r:embed="rId3">
            <a:extLst>
              <a:ext uri="{28A0092B-C50C-407E-A947-70E740481C1C}">
                <a14:useLocalDpi xmlns:a14="http://schemas.microsoft.com/office/drawing/2010/main" val="0"/>
              </a:ext>
            </a:extLst>
          </a:blip>
          <a:srcRect l="18574" t="10966" r="2532" b="18968"/>
          <a:stretch/>
        </p:blipFill>
        <p:spPr>
          <a:xfrm flipH="1">
            <a:off x="5097474" y="2146028"/>
            <a:ext cx="3544841" cy="4716409"/>
          </a:xfrm>
          <a:prstGeom prst="rect">
            <a:avLst/>
          </a:prstGeom>
        </p:spPr>
      </p:pic>
      <p:grpSp>
        <p:nvGrpSpPr>
          <p:cNvPr id="8" name="Group 7">
            <a:extLst>
              <a:ext uri="{FF2B5EF4-FFF2-40B4-BE49-F238E27FC236}">
                <a16:creationId xmlns:a16="http://schemas.microsoft.com/office/drawing/2014/main" id="{7353DC0C-896B-AC47-9E4A-1297F2D2AAA9}"/>
              </a:ext>
            </a:extLst>
          </p:cNvPr>
          <p:cNvGrpSpPr/>
          <p:nvPr/>
        </p:nvGrpSpPr>
        <p:grpSpPr>
          <a:xfrm>
            <a:off x="8646233" y="4710223"/>
            <a:ext cx="3545768" cy="2143335"/>
            <a:chOff x="8646233" y="4710223"/>
            <a:chExt cx="3545768" cy="2143335"/>
          </a:xfrm>
        </p:grpSpPr>
        <p:sp>
          <p:nvSpPr>
            <p:cNvPr id="28" name="Rectangle 27">
              <a:extLst>
                <a:ext uri="{FF2B5EF4-FFF2-40B4-BE49-F238E27FC236}">
                  <a16:creationId xmlns:a16="http://schemas.microsoft.com/office/drawing/2014/main" id="{A4C4F9C5-1180-FAAA-C947-8CFB704FB501}"/>
                </a:ext>
              </a:extLst>
            </p:cNvPr>
            <p:cNvSpPr/>
            <p:nvPr/>
          </p:nvSpPr>
          <p:spPr>
            <a:xfrm>
              <a:off x="8646233" y="4710223"/>
              <a:ext cx="3545768" cy="2143335"/>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hape 835">
              <a:extLst>
                <a:ext uri="{FF2B5EF4-FFF2-40B4-BE49-F238E27FC236}">
                  <a16:creationId xmlns:a16="http://schemas.microsoft.com/office/drawing/2014/main" id="{C2BFFF19-77AB-5C34-4D11-33E1B3925491}"/>
                </a:ext>
              </a:extLst>
            </p:cNvPr>
            <p:cNvSpPr txBox="1"/>
            <p:nvPr/>
          </p:nvSpPr>
          <p:spPr>
            <a:xfrm>
              <a:off x="9163028" y="5139551"/>
              <a:ext cx="2547401" cy="1410105"/>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a:t>
              </a:r>
              <a:endParaRPr sz="800" dirty="0">
                <a:solidFill>
                  <a:schemeClr val="bg1"/>
                </a:solidFill>
                <a:latin typeface="Montserrat" panose="00000500000000000000" pitchFamily="2" charset="0"/>
              </a:endParaRPr>
            </a:p>
          </p:txBody>
        </p:sp>
      </p:grpSp>
      <p:grpSp>
        <p:nvGrpSpPr>
          <p:cNvPr id="33" name="Group 32">
            <a:extLst>
              <a:ext uri="{FF2B5EF4-FFF2-40B4-BE49-F238E27FC236}">
                <a16:creationId xmlns:a16="http://schemas.microsoft.com/office/drawing/2014/main" id="{605F9F19-1CCC-F960-3F9C-64AC7E111CEB}"/>
              </a:ext>
            </a:extLst>
          </p:cNvPr>
          <p:cNvGrpSpPr/>
          <p:nvPr/>
        </p:nvGrpSpPr>
        <p:grpSpPr>
          <a:xfrm>
            <a:off x="5100921" y="4442"/>
            <a:ext cx="3545768" cy="2143335"/>
            <a:chOff x="8646233" y="4710223"/>
            <a:chExt cx="3545768" cy="2143335"/>
          </a:xfrm>
        </p:grpSpPr>
        <p:sp>
          <p:nvSpPr>
            <p:cNvPr id="34" name="Rectangle 33">
              <a:extLst>
                <a:ext uri="{FF2B5EF4-FFF2-40B4-BE49-F238E27FC236}">
                  <a16:creationId xmlns:a16="http://schemas.microsoft.com/office/drawing/2014/main" id="{C7936C3B-5D01-5225-F874-6EA0E4E73DFF}"/>
                </a:ext>
              </a:extLst>
            </p:cNvPr>
            <p:cNvSpPr/>
            <p:nvPr/>
          </p:nvSpPr>
          <p:spPr>
            <a:xfrm>
              <a:off x="8646233" y="4710223"/>
              <a:ext cx="3545768" cy="2143335"/>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hape 835">
              <a:extLst>
                <a:ext uri="{FF2B5EF4-FFF2-40B4-BE49-F238E27FC236}">
                  <a16:creationId xmlns:a16="http://schemas.microsoft.com/office/drawing/2014/main" id="{2F9E0180-2D19-0CA5-D028-14A8AA382B02}"/>
                </a:ext>
              </a:extLst>
            </p:cNvPr>
            <p:cNvSpPr txBox="1"/>
            <p:nvPr/>
          </p:nvSpPr>
          <p:spPr>
            <a:xfrm>
              <a:off x="9163028" y="5139551"/>
              <a:ext cx="2547401" cy="1410105"/>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a:t>
              </a:r>
              <a:endParaRPr sz="800" dirty="0">
                <a:solidFill>
                  <a:schemeClr val="bg1"/>
                </a:solidFill>
                <a:latin typeface="Montserrat" panose="00000500000000000000" pitchFamily="2" charset="0"/>
              </a:endParaRPr>
            </a:p>
          </p:txBody>
        </p:sp>
      </p:grpSp>
      <p:sp>
        <p:nvSpPr>
          <p:cNvPr id="38" name="TextBox 37">
            <a:extLst>
              <a:ext uri="{FF2B5EF4-FFF2-40B4-BE49-F238E27FC236}">
                <a16:creationId xmlns:a16="http://schemas.microsoft.com/office/drawing/2014/main" id="{6C31A413-43B0-CA2E-57D3-67F8F1C1AB47}"/>
              </a:ext>
            </a:extLst>
          </p:cNvPr>
          <p:cNvSpPr txBox="1"/>
          <p:nvPr/>
        </p:nvSpPr>
        <p:spPr>
          <a:xfrm>
            <a:off x="486440" y="6205555"/>
            <a:ext cx="2309924" cy="307777"/>
          </a:xfrm>
          <a:prstGeom prst="rect">
            <a:avLst/>
          </a:prstGeom>
          <a:noFill/>
        </p:spPr>
        <p:txBody>
          <a:bodyPr wrap="square">
            <a:spAutoFit/>
          </a:bodyPr>
          <a:lstStyle/>
          <a:p>
            <a:r>
              <a:rPr lang="en-US" sz="1400" dirty="0">
                <a:latin typeface="Montserrat" panose="00000500000000000000" pitchFamily="2" charset="0"/>
                <a:ea typeface="Proxima Nova"/>
                <a:cs typeface="Proxima Nova"/>
                <a:sym typeface="Proxima Nova"/>
              </a:rPr>
              <a:t>GREEN HOSPITAL</a:t>
            </a:r>
            <a:endParaRPr lang="en-US" sz="1400" dirty="0"/>
          </a:p>
        </p:txBody>
      </p:sp>
      <p:sp>
        <p:nvSpPr>
          <p:cNvPr id="39" name="Slide Number Placeholder 1">
            <a:extLst>
              <a:ext uri="{FF2B5EF4-FFF2-40B4-BE49-F238E27FC236}">
                <a16:creationId xmlns:a16="http://schemas.microsoft.com/office/drawing/2014/main" id="{85D0EAFF-0656-274B-B615-C12B983BB0B0}"/>
              </a:ext>
            </a:extLst>
          </p:cNvPr>
          <p:cNvSpPr txBox="1">
            <a:spLocks/>
          </p:cNvSpPr>
          <p:nvPr/>
        </p:nvSpPr>
        <p:spPr>
          <a:xfrm>
            <a:off x="10972800" y="6181654"/>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21</a:t>
            </a:fld>
            <a:endParaRPr lang="en-US" sz="1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2032127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E95AD2-B41C-F7F8-973E-205C65A6D85A}"/>
              </a:ext>
            </a:extLst>
          </p:cNvPr>
          <p:cNvSpPr/>
          <p:nvPr/>
        </p:nvSpPr>
        <p:spPr>
          <a:xfrm>
            <a:off x="3048" y="-1"/>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hape 837">
            <a:extLst>
              <a:ext uri="{FF2B5EF4-FFF2-40B4-BE49-F238E27FC236}">
                <a16:creationId xmlns:a16="http://schemas.microsoft.com/office/drawing/2014/main" id="{F96C4E25-44BE-13CC-BA77-8786BD8B6484}"/>
              </a:ext>
            </a:extLst>
          </p:cNvPr>
          <p:cNvSpPr txBox="1"/>
          <p:nvPr/>
        </p:nvSpPr>
        <p:spPr>
          <a:xfrm>
            <a:off x="524166" y="830327"/>
            <a:ext cx="2794000" cy="468122"/>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TEXT HERE</a:t>
            </a:r>
            <a:endParaRPr sz="900" dirty="0">
              <a:latin typeface="Montserrat" panose="00000500000000000000" pitchFamily="2" charset="0"/>
            </a:endParaRPr>
          </a:p>
        </p:txBody>
      </p:sp>
      <p:sp>
        <p:nvSpPr>
          <p:cNvPr id="11" name="Shape 838">
            <a:extLst>
              <a:ext uri="{FF2B5EF4-FFF2-40B4-BE49-F238E27FC236}">
                <a16:creationId xmlns:a16="http://schemas.microsoft.com/office/drawing/2014/main" id="{F64C8F29-1617-17A3-DF48-9F7EFDEE99FF}"/>
              </a:ext>
            </a:extLst>
          </p:cNvPr>
          <p:cNvSpPr txBox="1"/>
          <p:nvPr/>
        </p:nvSpPr>
        <p:spPr>
          <a:xfrm>
            <a:off x="541584" y="4592705"/>
            <a:ext cx="3122510" cy="40385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UNO ETNA JASON</a:t>
            </a:r>
            <a:endParaRPr lang="en-US" sz="2000" dirty="0">
              <a:latin typeface="Montserrat" panose="00000500000000000000" pitchFamily="2" charset="0"/>
            </a:endParaRPr>
          </a:p>
        </p:txBody>
      </p:sp>
      <p:sp>
        <p:nvSpPr>
          <p:cNvPr id="12" name="Shape 835">
            <a:extLst>
              <a:ext uri="{FF2B5EF4-FFF2-40B4-BE49-F238E27FC236}">
                <a16:creationId xmlns:a16="http://schemas.microsoft.com/office/drawing/2014/main" id="{A6957D07-8F00-39C7-2594-51D15F2F6DB5}"/>
              </a:ext>
            </a:extLst>
          </p:cNvPr>
          <p:cNvSpPr txBox="1"/>
          <p:nvPr/>
        </p:nvSpPr>
        <p:spPr>
          <a:xfrm>
            <a:off x="550728" y="5005060"/>
            <a:ext cx="3509208" cy="966164"/>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jam rebus. </a:t>
            </a:r>
            <a:endParaRPr sz="800" dirty="0">
              <a:latin typeface="Montserrat" panose="00000500000000000000" pitchFamily="2" charset="0"/>
            </a:endParaRPr>
          </a:p>
        </p:txBody>
      </p:sp>
      <p:pic>
        <p:nvPicPr>
          <p:cNvPr id="5" name="Picture 4" descr="A picture containing indoor, wall, ceiling, floor&#10;&#10;Description automatically generated">
            <a:extLst>
              <a:ext uri="{FF2B5EF4-FFF2-40B4-BE49-F238E27FC236}">
                <a16:creationId xmlns:a16="http://schemas.microsoft.com/office/drawing/2014/main" id="{6392DF93-A5F9-4DE7-38A0-0F31C37E0DD4}"/>
              </a:ext>
            </a:extLst>
          </p:cNvPr>
          <p:cNvPicPr>
            <a:picLocks noChangeAspect="1"/>
          </p:cNvPicPr>
          <p:nvPr/>
        </p:nvPicPr>
        <p:blipFill rotWithShape="1">
          <a:blip r:embed="rId2">
            <a:extLst>
              <a:ext uri="{28A0092B-C50C-407E-A947-70E740481C1C}">
                <a14:useLocalDpi xmlns:a14="http://schemas.microsoft.com/office/drawing/2010/main" val="0"/>
              </a:ext>
            </a:extLst>
          </a:blip>
          <a:srcRect l="15463" t="11374" r="4997" b="3081"/>
          <a:stretch/>
        </p:blipFill>
        <p:spPr>
          <a:xfrm>
            <a:off x="584712" y="1727461"/>
            <a:ext cx="3475224" cy="2543748"/>
          </a:xfrm>
          <a:prstGeom prst="rect">
            <a:avLst/>
          </a:prstGeom>
        </p:spPr>
      </p:pic>
      <p:sp>
        <p:nvSpPr>
          <p:cNvPr id="25" name="Shape 838">
            <a:extLst>
              <a:ext uri="{FF2B5EF4-FFF2-40B4-BE49-F238E27FC236}">
                <a16:creationId xmlns:a16="http://schemas.microsoft.com/office/drawing/2014/main" id="{0A0C0DB1-43BB-7E76-9B8B-74CF3CF8F67A}"/>
              </a:ext>
            </a:extLst>
          </p:cNvPr>
          <p:cNvSpPr txBox="1"/>
          <p:nvPr/>
        </p:nvSpPr>
        <p:spPr>
          <a:xfrm>
            <a:off x="8088936" y="4592705"/>
            <a:ext cx="3122510" cy="40385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UNO ETNA JASON</a:t>
            </a:r>
            <a:endParaRPr lang="en-US" sz="2000" dirty="0">
              <a:latin typeface="Montserrat" panose="00000500000000000000" pitchFamily="2" charset="0"/>
            </a:endParaRPr>
          </a:p>
        </p:txBody>
      </p:sp>
      <p:sp>
        <p:nvSpPr>
          <p:cNvPr id="26" name="Shape 835">
            <a:extLst>
              <a:ext uri="{FF2B5EF4-FFF2-40B4-BE49-F238E27FC236}">
                <a16:creationId xmlns:a16="http://schemas.microsoft.com/office/drawing/2014/main" id="{5E6B046E-2B4C-8F71-ABAB-BA4842625E32}"/>
              </a:ext>
            </a:extLst>
          </p:cNvPr>
          <p:cNvSpPr txBox="1"/>
          <p:nvPr/>
        </p:nvSpPr>
        <p:spPr>
          <a:xfrm>
            <a:off x="8098080" y="5005060"/>
            <a:ext cx="3509208" cy="966164"/>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a:t>
            </a:r>
            <a:r>
              <a:rPr lang="en-US" sz="1400" dirty="0">
                <a:latin typeface="Montserrat" panose="00000500000000000000" pitchFamily="2" charset="0"/>
                <a:ea typeface="Proxima Nova"/>
                <a:cs typeface="Proxima Nova"/>
                <a:sym typeface="Proxima Nova"/>
              </a:rPr>
              <a:t>Vero egos et accuse ego Dolores etyma jam rebus. </a:t>
            </a:r>
            <a:endParaRPr sz="800" dirty="0">
              <a:latin typeface="Montserrat" panose="00000500000000000000" pitchFamily="2" charset="0"/>
            </a:endParaRPr>
          </a:p>
        </p:txBody>
      </p:sp>
      <p:pic>
        <p:nvPicPr>
          <p:cNvPr id="27" name="Picture 26">
            <a:extLst>
              <a:ext uri="{FF2B5EF4-FFF2-40B4-BE49-F238E27FC236}">
                <a16:creationId xmlns:a16="http://schemas.microsoft.com/office/drawing/2014/main" id="{615ABC9E-6A41-A9E6-798C-82B23027CEAF}"/>
              </a:ext>
            </a:extLst>
          </p:cNvPr>
          <p:cNvPicPr>
            <a:picLocks noChangeAspect="1"/>
          </p:cNvPicPr>
          <p:nvPr/>
        </p:nvPicPr>
        <p:blipFill rotWithShape="1">
          <a:blip r:embed="rId3">
            <a:extLst>
              <a:ext uri="{28A0092B-C50C-407E-A947-70E740481C1C}">
                <a14:useLocalDpi xmlns:a14="http://schemas.microsoft.com/office/drawing/2010/main" val="0"/>
              </a:ext>
            </a:extLst>
          </a:blip>
          <a:srcRect l="9877" t="22677" r="24226" b="206"/>
          <a:stretch/>
        </p:blipFill>
        <p:spPr>
          <a:xfrm>
            <a:off x="8132064" y="1727461"/>
            <a:ext cx="3475224" cy="2543748"/>
          </a:xfrm>
          <a:prstGeom prst="rect">
            <a:avLst/>
          </a:prstGeom>
        </p:spPr>
      </p:pic>
      <p:sp>
        <p:nvSpPr>
          <p:cNvPr id="34" name="Shape 838">
            <a:extLst>
              <a:ext uri="{FF2B5EF4-FFF2-40B4-BE49-F238E27FC236}">
                <a16:creationId xmlns:a16="http://schemas.microsoft.com/office/drawing/2014/main" id="{F744469C-F00C-367E-A1F0-4EDB5E4B4E01}"/>
              </a:ext>
            </a:extLst>
          </p:cNvPr>
          <p:cNvSpPr txBox="1"/>
          <p:nvPr/>
        </p:nvSpPr>
        <p:spPr>
          <a:xfrm>
            <a:off x="4313459" y="4593561"/>
            <a:ext cx="3122510" cy="40385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UNO ETNA JASON</a:t>
            </a:r>
            <a:endParaRPr lang="en-US" sz="2000" dirty="0">
              <a:latin typeface="Montserrat" panose="00000500000000000000" pitchFamily="2" charset="0"/>
            </a:endParaRPr>
          </a:p>
        </p:txBody>
      </p:sp>
      <p:sp>
        <p:nvSpPr>
          <p:cNvPr id="35" name="Shape 835">
            <a:extLst>
              <a:ext uri="{FF2B5EF4-FFF2-40B4-BE49-F238E27FC236}">
                <a16:creationId xmlns:a16="http://schemas.microsoft.com/office/drawing/2014/main" id="{15E5D9E8-44E8-DCE2-2442-F567825ABC57}"/>
              </a:ext>
            </a:extLst>
          </p:cNvPr>
          <p:cNvSpPr txBox="1"/>
          <p:nvPr/>
        </p:nvSpPr>
        <p:spPr>
          <a:xfrm>
            <a:off x="4322603" y="5005916"/>
            <a:ext cx="3475224" cy="966164"/>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egos </a:t>
            </a:r>
            <a:r>
              <a:rPr lang="en-US" sz="1400" dirty="0">
                <a:latin typeface="Montserrat" panose="00000500000000000000" pitchFamily="2" charset="0"/>
                <a:ea typeface="Proxima Nova"/>
                <a:cs typeface="Proxima Nova"/>
                <a:sym typeface="Proxima Nova"/>
              </a:rPr>
              <a:t>et accuse ego darer just dress fondue Dolores etyma jam rebus fondue </a:t>
            </a:r>
            <a:r>
              <a:rPr lang="en-US" sz="1400" dirty="0" err="1">
                <a:latin typeface="Montserrat" panose="00000500000000000000" pitchFamily="2" charset="0"/>
                <a:ea typeface="Proxima Nova"/>
                <a:cs typeface="Proxima Nova"/>
                <a:sym typeface="Proxima Nova"/>
              </a:rPr>
              <a:t>dolores</a:t>
            </a:r>
            <a:r>
              <a:rPr lang="en-US" sz="1400" dirty="0">
                <a:latin typeface="Montserrat" panose="00000500000000000000" pitchFamily="2" charset="0"/>
                <a:ea typeface="Proxima Nova"/>
                <a:cs typeface="Proxima Nova"/>
                <a:sym typeface="Proxima Nova"/>
              </a:rPr>
              <a:t>. </a:t>
            </a:r>
            <a:endParaRPr sz="800" dirty="0">
              <a:latin typeface="Montserrat" panose="00000500000000000000" pitchFamily="2" charset="0"/>
            </a:endParaRPr>
          </a:p>
        </p:txBody>
      </p:sp>
      <p:pic>
        <p:nvPicPr>
          <p:cNvPr id="36" name="Picture 35">
            <a:extLst>
              <a:ext uri="{FF2B5EF4-FFF2-40B4-BE49-F238E27FC236}">
                <a16:creationId xmlns:a16="http://schemas.microsoft.com/office/drawing/2014/main" id="{9C275892-509F-F6AB-95E4-70672BB42FCC}"/>
              </a:ext>
            </a:extLst>
          </p:cNvPr>
          <p:cNvPicPr>
            <a:picLocks noChangeAspect="1"/>
          </p:cNvPicPr>
          <p:nvPr/>
        </p:nvPicPr>
        <p:blipFill rotWithShape="1">
          <a:blip r:embed="rId4">
            <a:extLst>
              <a:ext uri="{28A0092B-C50C-407E-A947-70E740481C1C}">
                <a14:useLocalDpi xmlns:a14="http://schemas.microsoft.com/office/drawing/2010/main" val="0"/>
              </a:ext>
            </a:extLst>
          </a:blip>
          <a:srcRect l="18420" t="14211" r="15623"/>
          <a:stretch/>
        </p:blipFill>
        <p:spPr>
          <a:xfrm>
            <a:off x="4356587" y="1728317"/>
            <a:ext cx="3475224" cy="2543748"/>
          </a:xfrm>
          <a:prstGeom prst="rect">
            <a:avLst/>
          </a:prstGeom>
        </p:spPr>
      </p:pic>
      <p:sp>
        <p:nvSpPr>
          <p:cNvPr id="37" name="TextBox 36">
            <a:extLst>
              <a:ext uri="{FF2B5EF4-FFF2-40B4-BE49-F238E27FC236}">
                <a16:creationId xmlns:a16="http://schemas.microsoft.com/office/drawing/2014/main" id="{2548DBC3-25E5-DF68-C7A6-8CDF1AB35876}"/>
              </a:ext>
            </a:extLst>
          </p:cNvPr>
          <p:cNvSpPr txBox="1"/>
          <p:nvPr/>
        </p:nvSpPr>
        <p:spPr>
          <a:xfrm>
            <a:off x="6791125" y="754127"/>
            <a:ext cx="4966916" cy="400110"/>
          </a:xfrm>
          <a:prstGeom prst="rect">
            <a:avLst/>
          </a:prstGeom>
          <a:noFill/>
        </p:spPr>
        <p:txBody>
          <a:bodyPr wrap="square">
            <a:spAutoFit/>
          </a:bodyPr>
          <a:lstStyle/>
          <a:p>
            <a:pPr algn="r"/>
            <a:r>
              <a:rPr lang="en-GB" sz="2000" b="1" spc="300" dirty="0">
                <a:latin typeface="Montserrat" panose="00000500000000000000" pitchFamily="2" charset="0"/>
              </a:rPr>
              <a:t>SUBTITLE HERE</a:t>
            </a:r>
            <a:endParaRPr lang="en-US" sz="2000" b="1" spc="300" dirty="0">
              <a:latin typeface="Montserrat" panose="00000500000000000000" pitchFamily="2" charset="0"/>
            </a:endParaRPr>
          </a:p>
        </p:txBody>
      </p:sp>
      <p:sp>
        <p:nvSpPr>
          <p:cNvPr id="17" name="Slide Number Placeholder 1">
            <a:extLst>
              <a:ext uri="{FF2B5EF4-FFF2-40B4-BE49-F238E27FC236}">
                <a16:creationId xmlns:a16="http://schemas.microsoft.com/office/drawing/2014/main" id="{92709157-5FDF-09E3-0F3B-C97F46249B2D}"/>
              </a:ext>
            </a:extLst>
          </p:cNvPr>
          <p:cNvSpPr>
            <a:spLocks noGrp="1"/>
          </p:cNvSpPr>
          <p:nvPr>
            <p:ph type="sldNum" sz="quarter" idx="12"/>
          </p:nvPr>
        </p:nvSpPr>
        <p:spPr>
          <a:xfrm>
            <a:off x="10972800" y="6181654"/>
            <a:ext cx="737616" cy="365125"/>
          </a:xfrm>
        </p:spPr>
        <p:txBody>
          <a:bodyPr/>
          <a:lstStyle/>
          <a:p>
            <a:fld id="{B8F78DBB-C32E-4529-B13A-900232B4D486}" type="slidenum">
              <a:rPr lang="en-US" sz="1400" smtClean="0">
                <a:solidFill>
                  <a:schemeClr val="tx1"/>
                </a:solidFill>
                <a:latin typeface="Montserrat" panose="00000500000000000000" pitchFamily="2" charset="0"/>
              </a:rPr>
              <a:pPr/>
              <a:t>22</a:t>
            </a:fld>
            <a:endParaRPr lang="en-US" sz="1400" dirty="0">
              <a:solidFill>
                <a:schemeClr val="tx1"/>
              </a:solidFill>
              <a:latin typeface="Montserrat" panose="00000500000000000000" pitchFamily="2" charset="0"/>
            </a:endParaRPr>
          </a:p>
        </p:txBody>
      </p:sp>
      <p:sp>
        <p:nvSpPr>
          <p:cNvPr id="20" name="TextBox 19">
            <a:extLst>
              <a:ext uri="{FF2B5EF4-FFF2-40B4-BE49-F238E27FC236}">
                <a16:creationId xmlns:a16="http://schemas.microsoft.com/office/drawing/2014/main" id="{AC0B8DCF-1FD5-C9F1-9018-47F5D583BB4D}"/>
              </a:ext>
            </a:extLst>
          </p:cNvPr>
          <p:cNvSpPr txBox="1"/>
          <p:nvPr/>
        </p:nvSpPr>
        <p:spPr>
          <a:xfrm>
            <a:off x="486440" y="6205555"/>
            <a:ext cx="2309924" cy="307777"/>
          </a:xfrm>
          <a:prstGeom prst="rect">
            <a:avLst/>
          </a:prstGeom>
          <a:noFill/>
        </p:spPr>
        <p:txBody>
          <a:bodyPr wrap="square">
            <a:spAutoFit/>
          </a:bodyPr>
          <a:lstStyle/>
          <a:p>
            <a:r>
              <a:rPr lang="en-US" sz="1400" dirty="0">
                <a:latin typeface="Montserrat" panose="00000500000000000000" pitchFamily="2" charset="0"/>
                <a:ea typeface="Proxima Nova"/>
                <a:cs typeface="Proxima Nova"/>
                <a:sym typeface="Proxima Nova"/>
              </a:rPr>
              <a:t>GREEN HOSPITAL</a:t>
            </a:r>
            <a:endParaRPr lang="en-US" sz="1400" dirty="0"/>
          </a:p>
        </p:txBody>
      </p:sp>
    </p:spTree>
    <p:extLst>
      <p:ext uri="{BB962C8B-B14F-4D97-AF65-F5344CB8AC3E}">
        <p14:creationId xmlns:p14="http://schemas.microsoft.com/office/powerpoint/2010/main" val="59851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EEC039-1435-9E07-6AA0-AB83CA7F27B2}"/>
              </a:ext>
            </a:extLst>
          </p:cNvPr>
          <p:cNvSpPr/>
          <p:nvPr/>
        </p:nvSpPr>
        <p:spPr>
          <a:xfrm>
            <a:off x="5101376" y="1"/>
            <a:ext cx="709062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hape 835">
            <a:extLst>
              <a:ext uri="{FF2B5EF4-FFF2-40B4-BE49-F238E27FC236}">
                <a16:creationId xmlns:a16="http://schemas.microsoft.com/office/drawing/2014/main" id="{7A5B9D3E-4BDA-F406-6A99-3F02EFB540A7}"/>
              </a:ext>
            </a:extLst>
          </p:cNvPr>
          <p:cNvSpPr txBox="1"/>
          <p:nvPr/>
        </p:nvSpPr>
        <p:spPr>
          <a:xfrm>
            <a:off x="5913401" y="1996563"/>
            <a:ext cx="3016250" cy="256403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7" name="Shape 837">
            <a:extLst>
              <a:ext uri="{FF2B5EF4-FFF2-40B4-BE49-F238E27FC236}">
                <a16:creationId xmlns:a16="http://schemas.microsoft.com/office/drawing/2014/main" id="{FF04987E-8C50-3C0A-C122-603EF7D9FD5C}"/>
              </a:ext>
            </a:extLst>
          </p:cNvPr>
          <p:cNvSpPr txBox="1"/>
          <p:nvPr/>
        </p:nvSpPr>
        <p:spPr>
          <a:xfrm>
            <a:off x="5867681" y="830326"/>
            <a:ext cx="3637826" cy="412015"/>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EMERGENCY</a:t>
            </a:r>
            <a:endParaRPr sz="900" dirty="0">
              <a:latin typeface="Montserrat" panose="00000500000000000000" pitchFamily="2" charset="0"/>
            </a:endParaRPr>
          </a:p>
        </p:txBody>
      </p:sp>
      <p:sp>
        <p:nvSpPr>
          <p:cNvPr id="23" name="TextBox 22">
            <a:extLst>
              <a:ext uri="{FF2B5EF4-FFF2-40B4-BE49-F238E27FC236}">
                <a16:creationId xmlns:a16="http://schemas.microsoft.com/office/drawing/2014/main" id="{A0CC9927-FF0A-18F5-A17D-8CE349928AB4}"/>
              </a:ext>
            </a:extLst>
          </p:cNvPr>
          <p:cNvSpPr txBox="1"/>
          <p:nvPr/>
        </p:nvSpPr>
        <p:spPr>
          <a:xfrm>
            <a:off x="5867681" y="1347665"/>
            <a:ext cx="4966916" cy="400110"/>
          </a:xfrm>
          <a:prstGeom prst="rect">
            <a:avLst/>
          </a:prstGeom>
          <a:noFill/>
        </p:spPr>
        <p:txBody>
          <a:bodyPr wrap="square">
            <a:spAutoFit/>
          </a:bodyPr>
          <a:lstStyle/>
          <a:p>
            <a:r>
              <a:rPr lang="en-GB" sz="2000" b="1" spc="300" dirty="0">
                <a:latin typeface="Montserrat" panose="00000500000000000000" pitchFamily="2" charset="0"/>
              </a:rPr>
              <a:t>SUBTITLE HERE</a:t>
            </a:r>
            <a:endParaRPr lang="en-US" sz="2000" b="1" spc="300" dirty="0">
              <a:latin typeface="Montserrat" panose="00000500000000000000" pitchFamily="2" charset="0"/>
            </a:endParaRPr>
          </a:p>
        </p:txBody>
      </p:sp>
      <p:pic>
        <p:nvPicPr>
          <p:cNvPr id="4" name="Picture 3" descr="A red sign in front of a building&#10;&#10;Description automatically generated with low confidence">
            <a:extLst>
              <a:ext uri="{FF2B5EF4-FFF2-40B4-BE49-F238E27FC236}">
                <a16:creationId xmlns:a16="http://schemas.microsoft.com/office/drawing/2014/main" id="{608AFBC9-EA93-E8A7-209C-AAC2723F9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101377" cy="6858000"/>
          </a:xfrm>
          <a:prstGeom prst="rect">
            <a:avLst/>
          </a:prstGeom>
        </p:spPr>
      </p:pic>
      <p:sp>
        <p:nvSpPr>
          <p:cNvPr id="21" name="TextBox 20">
            <a:extLst>
              <a:ext uri="{FF2B5EF4-FFF2-40B4-BE49-F238E27FC236}">
                <a16:creationId xmlns:a16="http://schemas.microsoft.com/office/drawing/2014/main" id="{8CB7DE99-C2C0-44CC-55B5-E5AE8058ACB4}"/>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
        <p:nvSpPr>
          <p:cNvPr id="22" name="Slide Number Placeholder 1">
            <a:extLst>
              <a:ext uri="{FF2B5EF4-FFF2-40B4-BE49-F238E27FC236}">
                <a16:creationId xmlns:a16="http://schemas.microsoft.com/office/drawing/2014/main" id="{91B19F09-BC8A-C827-44E6-0E67DF35178C}"/>
              </a:ext>
            </a:extLst>
          </p:cNvPr>
          <p:cNvSpPr txBox="1">
            <a:spLocks/>
          </p:cNvSpPr>
          <p:nvPr/>
        </p:nvSpPr>
        <p:spPr>
          <a:xfrm>
            <a:off x="10972800" y="6181654"/>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tx1"/>
                </a:solidFill>
                <a:latin typeface="Montserrat" panose="00000500000000000000" pitchFamily="2" charset="0"/>
              </a:rPr>
              <a:pPr/>
              <a:t>23</a:t>
            </a:fld>
            <a:endParaRPr lang="en-US" sz="1400"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029195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67BD4-DA98-2C17-AF5C-1A6A302ED2CB}"/>
              </a:ext>
            </a:extLst>
          </p:cNvPr>
          <p:cNvSpPr/>
          <p:nvPr/>
        </p:nvSpPr>
        <p:spPr>
          <a:xfrm>
            <a:off x="-5986" y="2117557"/>
            <a:ext cx="12197986" cy="47284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4FE0E03-7E86-0E50-ED9A-2A7BE12F3127}"/>
              </a:ext>
            </a:extLst>
          </p:cNvPr>
          <p:cNvPicPr>
            <a:picLocks noChangeAspect="1"/>
          </p:cNvPicPr>
          <p:nvPr/>
        </p:nvPicPr>
        <p:blipFill rotWithShape="1">
          <a:blip r:embed="rId2">
            <a:extLst>
              <a:ext uri="{28A0092B-C50C-407E-A947-70E740481C1C}">
                <a14:useLocalDpi xmlns:a14="http://schemas.microsoft.com/office/drawing/2010/main" val="0"/>
              </a:ext>
            </a:extLst>
          </a:blip>
          <a:srcRect t="50471" b="23243"/>
          <a:stretch/>
        </p:blipFill>
        <p:spPr>
          <a:xfrm>
            <a:off x="2331" y="-4866"/>
            <a:ext cx="12189669" cy="2134455"/>
          </a:xfrm>
          <a:prstGeom prst="rect">
            <a:avLst/>
          </a:prstGeom>
        </p:spPr>
      </p:pic>
      <p:sp>
        <p:nvSpPr>
          <p:cNvPr id="14" name="Shape 838">
            <a:extLst>
              <a:ext uri="{FF2B5EF4-FFF2-40B4-BE49-F238E27FC236}">
                <a16:creationId xmlns:a16="http://schemas.microsoft.com/office/drawing/2014/main" id="{803DDC81-A109-CD46-F7A7-ACF0AE54C5FF}"/>
              </a:ext>
            </a:extLst>
          </p:cNvPr>
          <p:cNvSpPr txBox="1"/>
          <p:nvPr/>
        </p:nvSpPr>
        <p:spPr>
          <a:xfrm>
            <a:off x="561903" y="2875765"/>
            <a:ext cx="1393836" cy="803117"/>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3600" b="1" dirty="0">
                <a:solidFill>
                  <a:schemeClr val="bg1"/>
                </a:solidFill>
                <a:latin typeface="Montserrat" panose="00000500000000000000" pitchFamily="2" charset="0"/>
                <a:ea typeface="Poppins"/>
                <a:cs typeface="Poppins"/>
                <a:sym typeface="Poppins"/>
              </a:rPr>
              <a:t>999</a:t>
            </a:r>
            <a:endParaRPr lang="en-US" sz="3600" dirty="0">
              <a:solidFill>
                <a:schemeClr val="bg1"/>
              </a:solidFill>
              <a:latin typeface="Montserrat" panose="00000500000000000000" pitchFamily="2" charset="0"/>
            </a:endParaRPr>
          </a:p>
        </p:txBody>
      </p:sp>
      <p:sp>
        <p:nvSpPr>
          <p:cNvPr id="16" name="Shape 835">
            <a:extLst>
              <a:ext uri="{FF2B5EF4-FFF2-40B4-BE49-F238E27FC236}">
                <a16:creationId xmlns:a16="http://schemas.microsoft.com/office/drawing/2014/main" id="{10EE3963-36F6-7678-9159-A8343CD0B8D2}"/>
              </a:ext>
            </a:extLst>
          </p:cNvPr>
          <p:cNvSpPr txBox="1"/>
          <p:nvPr/>
        </p:nvSpPr>
        <p:spPr>
          <a:xfrm>
            <a:off x="550626" y="4095906"/>
            <a:ext cx="3181491" cy="1383752"/>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a:t>
            </a:r>
            <a:endParaRPr sz="800" dirty="0">
              <a:solidFill>
                <a:schemeClr val="bg1"/>
              </a:solidFill>
              <a:latin typeface="Montserrat" panose="00000500000000000000" pitchFamily="2" charset="0"/>
            </a:endParaRPr>
          </a:p>
        </p:txBody>
      </p:sp>
      <p:sp>
        <p:nvSpPr>
          <p:cNvPr id="32" name="Shape 838">
            <a:extLst>
              <a:ext uri="{FF2B5EF4-FFF2-40B4-BE49-F238E27FC236}">
                <a16:creationId xmlns:a16="http://schemas.microsoft.com/office/drawing/2014/main" id="{0DCC5036-C4F3-8FC2-DBB8-68C5838765E4}"/>
              </a:ext>
            </a:extLst>
          </p:cNvPr>
          <p:cNvSpPr txBox="1"/>
          <p:nvPr/>
        </p:nvSpPr>
        <p:spPr>
          <a:xfrm>
            <a:off x="1381313" y="3697222"/>
            <a:ext cx="2447925" cy="33952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AIR AMBULANCE</a:t>
            </a:r>
            <a:endParaRPr lang="en-US" sz="2000" dirty="0">
              <a:solidFill>
                <a:schemeClr val="bg1"/>
              </a:solidFill>
              <a:latin typeface="Montserrat" panose="00000500000000000000" pitchFamily="2" charset="0"/>
            </a:endParaRPr>
          </a:p>
        </p:txBody>
      </p:sp>
      <p:sp>
        <p:nvSpPr>
          <p:cNvPr id="29" name="Slide Number Placeholder 1">
            <a:extLst>
              <a:ext uri="{FF2B5EF4-FFF2-40B4-BE49-F238E27FC236}">
                <a16:creationId xmlns:a16="http://schemas.microsoft.com/office/drawing/2014/main" id="{F2AF8DF3-2098-D425-F6C0-6284869297C8}"/>
              </a:ext>
            </a:extLst>
          </p:cNvPr>
          <p:cNvSpPr txBox="1">
            <a:spLocks/>
          </p:cNvSpPr>
          <p:nvPr/>
        </p:nvSpPr>
        <p:spPr>
          <a:xfrm>
            <a:off x="10968787" y="6057322"/>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24</a:t>
            </a:fld>
            <a:endParaRPr lang="en-US" sz="1400" dirty="0">
              <a:solidFill>
                <a:schemeClr val="bg1"/>
              </a:solidFill>
              <a:latin typeface="Montserrat" panose="00000500000000000000" pitchFamily="2" charset="0"/>
            </a:endParaRPr>
          </a:p>
        </p:txBody>
      </p:sp>
      <p:grpSp>
        <p:nvGrpSpPr>
          <p:cNvPr id="10" name="Graphic 8">
            <a:extLst>
              <a:ext uri="{FF2B5EF4-FFF2-40B4-BE49-F238E27FC236}">
                <a16:creationId xmlns:a16="http://schemas.microsoft.com/office/drawing/2014/main" id="{C67165A3-9135-8873-6909-9F2B114F2B48}"/>
              </a:ext>
            </a:extLst>
          </p:cNvPr>
          <p:cNvGrpSpPr/>
          <p:nvPr/>
        </p:nvGrpSpPr>
        <p:grpSpPr>
          <a:xfrm>
            <a:off x="8447038" y="3647425"/>
            <a:ext cx="362302" cy="420116"/>
            <a:chOff x="591806" y="2987034"/>
            <a:chExt cx="492989" cy="571657"/>
          </a:xfrm>
          <a:solidFill>
            <a:schemeClr val="bg1"/>
          </a:solidFill>
        </p:grpSpPr>
        <p:sp>
          <p:nvSpPr>
            <p:cNvPr id="11" name="Freeform: Shape 10">
              <a:extLst>
                <a:ext uri="{FF2B5EF4-FFF2-40B4-BE49-F238E27FC236}">
                  <a16:creationId xmlns:a16="http://schemas.microsoft.com/office/drawing/2014/main" id="{D741977C-F6B0-1932-EC73-3F62EBF5971C}"/>
                </a:ext>
              </a:extLst>
            </p:cNvPr>
            <p:cNvSpPr/>
            <p:nvPr/>
          </p:nvSpPr>
          <p:spPr>
            <a:xfrm>
              <a:off x="731881" y="3146457"/>
              <a:ext cx="352914" cy="412233"/>
            </a:xfrm>
            <a:custGeom>
              <a:avLst/>
              <a:gdLst>
                <a:gd name="connsiteX0" fmla="*/ 349690 w 352914"/>
                <a:gd name="connsiteY0" fmla="*/ 352182 h 412233"/>
                <a:gd name="connsiteX1" fmla="*/ 349690 w 352914"/>
                <a:gd name="connsiteY1" fmla="*/ 352182 h 412233"/>
                <a:gd name="connsiteX2" fmla="*/ 278345 w 352914"/>
                <a:gd name="connsiteY2" fmla="*/ 188344 h 412233"/>
                <a:gd name="connsiteX3" fmla="*/ 228995 w 352914"/>
                <a:gd name="connsiteY3" fmla="*/ 163685 h 412233"/>
                <a:gd name="connsiteX4" fmla="*/ 86316 w 352914"/>
                <a:gd name="connsiteY4" fmla="*/ 196259 h 412233"/>
                <a:gd name="connsiteX5" fmla="*/ 86316 w 352914"/>
                <a:gd name="connsiteY5" fmla="*/ 43026 h 412233"/>
                <a:gd name="connsiteX6" fmla="*/ 43159 w 352914"/>
                <a:gd name="connsiteY6" fmla="*/ -153 h 412233"/>
                <a:gd name="connsiteX7" fmla="*/ 6 w 352914"/>
                <a:gd name="connsiteY7" fmla="*/ 43026 h 412233"/>
                <a:gd name="connsiteX8" fmla="*/ 852 w 352914"/>
                <a:gd name="connsiteY8" fmla="*/ 250019 h 412233"/>
                <a:gd name="connsiteX9" fmla="*/ 16729 w 352914"/>
                <a:gd name="connsiteY9" fmla="*/ 284369 h 412233"/>
                <a:gd name="connsiteX10" fmla="*/ 52835 w 352914"/>
                <a:gd name="connsiteY10" fmla="*/ 293172 h 412233"/>
                <a:gd name="connsiteX11" fmla="*/ 213154 w 352914"/>
                <a:gd name="connsiteY11" fmla="*/ 256157 h 412233"/>
                <a:gd name="connsiteX12" fmla="*/ 270419 w 352914"/>
                <a:gd name="connsiteY12" fmla="*/ 386533 h 412233"/>
                <a:gd name="connsiteX13" fmla="*/ 309169 w 352914"/>
                <a:gd name="connsiteY13" fmla="*/ 412080 h 412233"/>
                <a:gd name="connsiteX14" fmla="*/ 326770 w 352914"/>
                <a:gd name="connsiteY14" fmla="*/ 409442 h 412233"/>
                <a:gd name="connsiteX15" fmla="*/ 349690 w 352914"/>
                <a:gd name="connsiteY15" fmla="*/ 352182 h 412233"/>
                <a:gd name="connsiteX16" fmla="*/ 349690 w 352914"/>
                <a:gd name="connsiteY16" fmla="*/ 352182 h 41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914" h="412233">
                  <a:moveTo>
                    <a:pt x="349690" y="352182"/>
                  </a:moveTo>
                  <a:lnTo>
                    <a:pt x="349690" y="352182"/>
                  </a:lnTo>
                  <a:lnTo>
                    <a:pt x="278345" y="188344"/>
                  </a:lnTo>
                  <a:cubicBezTo>
                    <a:pt x="270419" y="168988"/>
                    <a:pt x="249268" y="159270"/>
                    <a:pt x="228995" y="163685"/>
                  </a:cubicBezTo>
                  <a:lnTo>
                    <a:pt x="86316" y="196259"/>
                  </a:lnTo>
                  <a:lnTo>
                    <a:pt x="86316" y="43026"/>
                  </a:lnTo>
                  <a:cubicBezTo>
                    <a:pt x="86316" y="19229"/>
                    <a:pt x="66954" y="-153"/>
                    <a:pt x="43159" y="-153"/>
                  </a:cubicBezTo>
                  <a:cubicBezTo>
                    <a:pt x="19365" y="-153"/>
                    <a:pt x="6" y="19229"/>
                    <a:pt x="6" y="43026"/>
                  </a:cubicBezTo>
                  <a:lnTo>
                    <a:pt x="852" y="250019"/>
                  </a:lnTo>
                  <a:cubicBezTo>
                    <a:pt x="852" y="263262"/>
                    <a:pt x="6134" y="276454"/>
                    <a:pt x="16729" y="284369"/>
                  </a:cubicBezTo>
                  <a:cubicBezTo>
                    <a:pt x="26407" y="293172"/>
                    <a:pt x="40524" y="295811"/>
                    <a:pt x="52835" y="293172"/>
                  </a:cubicBezTo>
                  <a:lnTo>
                    <a:pt x="213154" y="256157"/>
                  </a:lnTo>
                  <a:lnTo>
                    <a:pt x="270419" y="386533"/>
                  </a:lnTo>
                  <a:cubicBezTo>
                    <a:pt x="276584" y="402415"/>
                    <a:pt x="292425" y="412080"/>
                    <a:pt x="309169" y="412080"/>
                  </a:cubicBezTo>
                  <a:cubicBezTo>
                    <a:pt x="315334" y="412080"/>
                    <a:pt x="320613" y="411218"/>
                    <a:pt x="326770" y="409442"/>
                  </a:cubicBezTo>
                  <a:cubicBezTo>
                    <a:pt x="348804" y="399777"/>
                    <a:pt x="358490" y="374229"/>
                    <a:pt x="349690" y="352182"/>
                  </a:cubicBezTo>
                  <a:lnTo>
                    <a:pt x="349690" y="352182"/>
                  </a:lnTo>
                </a:path>
              </a:pathLst>
            </a:custGeom>
            <a:grpFill/>
            <a:ln w="91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9D5FE0D-F7CD-B582-713A-BE22DE8A2407}"/>
                </a:ext>
              </a:extLst>
            </p:cNvPr>
            <p:cNvSpPr/>
            <p:nvPr/>
          </p:nvSpPr>
          <p:spPr>
            <a:xfrm>
              <a:off x="719530" y="2987034"/>
              <a:ext cx="135649" cy="134764"/>
            </a:xfrm>
            <a:custGeom>
              <a:avLst/>
              <a:gdLst>
                <a:gd name="connsiteX0" fmla="*/ 135642 w 135649"/>
                <a:gd name="connsiteY0" fmla="*/ 67654 h 134764"/>
                <a:gd name="connsiteX1" fmla="*/ 135642 w 135649"/>
                <a:gd name="connsiteY1" fmla="*/ 67654 h 134764"/>
                <a:gd name="connsiteX2" fmla="*/ 67819 w 135649"/>
                <a:gd name="connsiteY2" fmla="*/ -185 h 134764"/>
                <a:gd name="connsiteX3" fmla="*/ -7 w 135649"/>
                <a:gd name="connsiteY3" fmla="*/ 67654 h 134764"/>
                <a:gd name="connsiteX4" fmla="*/ 67819 w 135649"/>
                <a:gd name="connsiteY4" fmla="*/ 134579 h 134764"/>
                <a:gd name="connsiteX5" fmla="*/ 135642 w 135649"/>
                <a:gd name="connsiteY5" fmla="*/ 67654 h 134764"/>
                <a:gd name="connsiteX6" fmla="*/ 135642 w 135649"/>
                <a:gd name="connsiteY6" fmla="*/ 67654 h 1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49" h="134764">
                  <a:moveTo>
                    <a:pt x="135642" y="67654"/>
                  </a:moveTo>
                  <a:lnTo>
                    <a:pt x="135642" y="67654"/>
                  </a:lnTo>
                  <a:cubicBezTo>
                    <a:pt x="135642" y="29777"/>
                    <a:pt x="104808" y="-185"/>
                    <a:pt x="67819" y="-185"/>
                  </a:cubicBezTo>
                  <a:cubicBezTo>
                    <a:pt x="29944" y="-185"/>
                    <a:pt x="-7" y="29777"/>
                    <a:pt x="-7" y="67654"/>
                  </a:cubicBezTo>
                  <a:cubicBezTo>
                    <a:pt x="-7" y="104643"/>
                    <a:pt x="29944" y="134579"/>
                    <a:pt x="67819" y="134579"/>
                  </a:cubicBezTo>
                  <a:cubicBezTo>
                    <a:pt x="104808" y="134579"/>
                    <a:pt x="135642" y="104643"/>
                    <a:pt x="135642" y="67654"/>
                  </a:cubicBezTo>
                  <a:lnTo>
                    <a:pt x="135642" y="67654"/>
                  </a:lnTo>
                </a:path>
              </a:pathLst>
            </a:custGeom>
            <a:grpFill/>
            <a:ln w="91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3776FC2-4D1F-261D-0527-DA49D1A39294}"/>
                </a:ext>
              </a:extLst>
            </p:cNvPr>
            <p:cNvSpPr/>
            <p:nvPr/>
          </p:nvSpPr>
          <p:spPr>
            <a:xfrm>
              <a:off x="591806" y="3199303"/>
              <a:ext cx="348827" cy="356750"/>
            </a:xfrm>
            <a:custGeom>
              <a:avLst/>
              <a:gdLst>
                <a:gd name="connsiteX0" fmla="*/ 303028 w 348827"/>
                <a:gd name="connsiteY0" fmla="*/ 258824 h 356750"/>
                <a:gd name="connsiteX1" fmla="*/ 341741 w 348827"/>
                <a:gd name="connsiteY1" fmla="*/ 250909 h 356750"/>
                <a:gd name="connsiteX2" fmla="*/ 348818 w 348827"/>
                <a:gd name="connsiteY2" fmla="*/ 267627 h 356750"/>
                <a:gd name="connsiteX3" fmla="*/ 189384 w 348827"/>
                <a:gd name="connsiteY3" fmla="*/ 356599 h 356750"/>
                <a:gd name="connsiteX4" fmla="*/ -10 w 348827"/>
                <a:gd name="connsiteY4" fmla="*/ 165464 h 356750"/>
                <a:gd name="connsiteX5" fmla="*/ 103923 w 348827"/>
                <a:gd name="connsiteY5" fmla="*/ -151 h 356750"/>
                <a:gd name="connsiteX6" fmla="*/ 103923 w 348827"/>
                <a:gd name="connsiteY6" fmla="*/ 50082 h 356750"/>
                <a:gd name="connsiteX7" fmla="*/ 43136 w 348827"/>
                <a:gd name="connsiteY7" fmla="*/ 166352 h 356750"/>
                <a:gd name="connsiteX8" fmla="*/ 188501 w 348827"/>
                <a:gd name="connsiteY8" fmla="*/ 312584 h 356750"/>
                <a:gd name="connsiteX9" fmla="*/ 303028 w 348827"/>
                <a:gd name="connsiteY9" fmla="*/ 258824 h 356750"/>
                <a:gd name="connsiteX10" fmla="*/ 303028 w 348827"/>
                <a:gd name="connsiteY10" fmla="*/ 258824 h 35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827" h="356750">
                  <a:moveTo>
                    <a:pt x="303028" y="258824"/>
                  </a:moveTo>
                  <a:cubicBezTo>
                    <a:pt x="315347" y="256186"/>
                    <a:pt x="328544" y="254436"/>
                    <a:pt x="341741" y="250909"/>
                  </a:cubicBezTo>
                  <a:cubicBezTo>
                    <a:pt x="343510" y="256186"/>
                    <a:pt x="347060" y="261463"/>
                    <a:pt x="348818" y="267627"/>
                  </a:cubicBezTo>
                  <a:cubicBezTo>
                    <a:pt x="315347" y="318748"/>
                    <a:pt x="256324" y="356599"/>
                    <a:pt x="189384" y="356599"/>
                  </a:cubicBezTo>
                  <a:cubicBezTo>
                    <a:pt x="84561" y="356599"/>
                    <a:pt x="-10" y="270292"/>
                    <a:pt x="-10" y="165464"/>
                  </a:cubicBezTo>
                  <a:cubicBezTo>
                    <a:pt x="-10" y="93236"/>
                    <a:pt x="44897" y="31588"/>
                    <a:pt x="103923" y="-151"/>
                  </a:cubicBezTo>
                  <a:lnTo>
                    <a:pt x="103923" y="50082"/>
                  </a:lnTo>
                  <a:cubicBezTo>
                    <a:pt x="68692" y="76491"/>
                    <a:pt x="43136" y="118783"/>
                    <a:pt x="43136" y="166352"/>
                  </a:cubicBezTo>
                  <a:cubicBezTo>
                    <a:pt x="43136" y="246521"/>
                    <a:pt x="108316" y="312584"/>
                    <a:pt x="188501" y="312584"/>
                  </a:cubicBezTo>
                  <a:cubicBezTo>
                    <a:pt x="235165" y="312584"/>
                    <a:pt x="276561" y="292287"/>
                    <a:pt x="303028" y="258824"/>
                  </a:cubicBezTo>
                  <a:lnTo>
                    <a:pt x="303028" y="258824"/>
                  </a:lnTo>
                </a:path>
              </a:pathLst>
            </a:custGeom>
            <a:grpFill/>
            <a:ln w="911" cap="flat">
              <a:noFill/>
              <a:prstDash val="solid"/>
              <a:miter/>
            </a:ln>
          </p:spPr>
          <p:txBody>
            <a:bodyPr rtlCol="0" anchor="ctr"/>
            <a:lstStyle/>
            <a:p>
              <a:endParaRPr lang="en-US"/>
            </a:p>
          </p:txBody>
        </p:sp>
      </p:grpSp>
      <p:grpSp>
        <p:nvGrpSpPr>
          <p:cNvPr id="54" name="Graphic 52">
            <a:extLst>
              <a:ext uri="{FF2B5EF4-FFF2-40B4-BE49-F238E27FC236}">
                <a16:creationId xmlns:a16="http://schemas.microsoft.com/office/drawing/2014/main" id="{F37EED18-0E29-F428-648A-AADB026C0997}"/>
              </a:ext>
            </a:extLst>
          </p:cNvPr>
          <p:cNvGrpSpPr/>
          <p:nvPr/>
        </p:nvGrpSpPr>
        <p:grpSpPr>
          <a:xfrm flipH="1">
            <a:off x="4526390" y="3678265"/>
            <a:ext cx="572460" cy="376874"/>
            <a:chOff x="5743575" y="3190884"/>
            <a:chExt cx="704643" cy="479664"/>
          </a:xfrm>
          <a:solidFill>
            <a:schemeClr val="bg1"/>
          </a:solidFill>
        </p:grpSpPr>
        <p:sp>
          <p:nvSpPr>
            <p:cNvPr id="55" name="Freeform: Shape 54">
              <a:extLst>
                <a:ext uri="{FF2B5EF4-FFF2-40B4-BE49-F238E27FC236}">
                  <a16:creationId xmlns:a16="http://schemas.microsoft.com/office/drawing/2014/main" id="{ACA459A0-4A5F-C814-A597-B91123B888C0}"/>
                </a:ext>
              </a:extLst>
            </p:cNvPr>
            <p:cNvSpPr/>
            <p:nvPr/>
          </p:nvSpPr>
          <p:spPr>
            <a:xfrm>
              <a:off x="6245582" y="3517585"/>
              <a:ext cx="125042" cy="152964"/>
            </a:xfrm>
            <a:custGeom>
              <a:avLst/>
              <a:gdLst>
                <a:gd name="connsiteX0" fmla="*/ 61873 w 125042"/>
                <a:gd name="connsiteY0" fmla="*/ 152799 h 152964"/>
                <a:gd name="connsiteX1" fmla="*/ -25 w 125042"/>
                <a:gd name="connsiteY1" fmla="*/ 76299 h 152964"/>
                <a:gd name="connsiteX2" fmla="*/ 61873 w 125042"/>
                <a:gd name="connsiteY2" fmla="*/ -166 h 152964"/>
                <a:gd name="connsiteX3" fmla="*/ 125017 w 125042"/>
                <a:gd name="connsiteY3" fmla="*/ 76299 h 152964"/>
                <a:gd name="connsiteX4" fmla="*/ 61873 w 125042"/>
                <a:gd name="connsiteY4" fmla="*/ 152799 h 152964"/>
                <a:gd name="connsiteX5" fmla="*/ 61873 w 125042"/>
                <a:gd name="connsiteY5" fmla="*/ 152799 h 15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42" h="152964">
                  <a:moveTo>
                    <a:pt x="61873" y="152799"/>
                  </a:moveTo>
                  <a:cubicBezTo>
                    <a:pt x="27875" y="152799"/>
                    <a:pt x="-25" y="118815"/>
                    <a:pt x="-25" y="76299"/>
                  </a:cubicBezTo>
                  <a:cubicBezTo>
                    <a:pt x="-25" y="33818"/>
                    <a:pt x="27875" y="-166"/>
                    <a:pt x="61873" y="-166"/>
                  </a:cubicBezTo>
                  <a:cubicBezTo>
                    <a:pt x="97077" y="-166"/>
                    <a:pt x="125017" y="33818"/>
                    <a:pt x="125017" y="76299"/>
                  </a:cubicBezTo>
                  <a:cubicBezTo>
                    <a:pt x="125017" y="118815"/>
                    <a:pt x="97077" y="152799"/>
                    <a:pt x="61873" y="152799"/>
                  </a:cubicBezTo>
                  <a:lnTo>
                    <a:pt x="61873" y="152799"/>
                  </a:lnTo>
                </a:path>
              </a:pathLst>
            </a:custGeom>
            <a:grpFill/>
            <a:ln w="127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EE88F14-00BF-F364-0E97-E7E3EB81FF9E}"/>
                </a:ext>
              </a:extLst>
            </p:cNvPr>
            <p:cNvSpPr/>
            <p:nvPr/>
          </p:nvSpPr>
          <p:spPr>
            <a:xfrm>
              <a:off x="5743575" y="3190884"/>
              <a:ext cx="704643" cy="393444"/>
            </a:xfrm>
            <a:custGeom>
              <a:avLst/>
              <a:gdLst>
                <a:gd name="connsiteX0" fmla="*/ 201563 w 704643"/>
                <a:gd name="connsiteY0" fmla="*/ -181 h 393444"/>
                <a:gd name="connsiteX1" fmla="*/ 186162 w 704643"/>
                <a:gd name="connsiteY1" fmla="*/ 20446 h 393444"/>
                <a:gd name="connsiteX2" fmla="*/ 186162 w 704643"/>
                <a:gd name="connsiteY2" fmla="*/ 41327 h 393444"/>
                <a:gd name="connsiteX3" fmla="*/ 103711 w 704643"/>
                <a:gd name="connsiteY3" fmla="*/ 131039 h 393444"/>
                <a:gd name="connsiteX4" fmla="*/ 23582 w 704643"/>
                <a:gd name="connsiteY4" fmla="*/ 194146 h 393444"/>
                <a:gd name="connsiteX5" fmla="*/ 4142 w 704643"/>
                <a:gd name="connsiteY5" fmla="*/ 381095 h 393444"/>
                <a:gd name="connsiteX6" fmla="*/ 39339 w 704643"/>
                <a:gd name="connsiteY6" fmla="*/ 393263 h 393444"/>
                <a:gd name="connsiteX7" fmla="*/ 119486 w 704643"/>
                <a:gd name="connsiteY7" fmla="*/ 302219 h 393444"/>
                <a:gd name="connsiteX8" fmla="*/ 198384 w 704643"/>
                <a:gd name="connsiteY8" fmla="*/ 393263 h 393444"/>
                <a:gd name="connsiteX9" fmla="*/ 484876 w 704643"/>
                <a:gd name="connsiteY9" fmla="*/ 393263 h 393444"/>
                <a:gd name="connsiteX10" fmla="*/ 565022 w 704643"/>
                <a:gd name="connsiteY10" fmla="*/ 302219 h 393444"/>
                <a:gd name="connsiteX11" fmla="*/ 643920 w 704643"/>
                <a:gd name="connsiteY11" fmla="*/ 393263 h 393444"/>
                <a:gd name="connsiteX12" fmla="*/ 703392 w 704643"/>
                <a:gd name="connsiteY12" fmla="*/ 393263 h 393444"/>
                <a:gd name="connsiteX13" fmla="*/ 703392 w 704643"/>
                <a:gd name="connsiteY13" fmla="*/ 165023 h 393444"/>
                <a:gd name="connsiteX14" fmla="*/ 704602 w 704643"/>
                <a:gd name="connsiteY14" fmla="*/ 41183 h 393444"/>
                <a:gd name="connsiteX15" fmla="*/ 218940 w 704643"/>
                <a:gd name="connsiteY15" fmla="*/ 41183 h 393444"/>
                <a:gd name="connsiteX16" fmla="*/ 218940 w 704643"/>
                <a:gd name="connsiteY16" fmla="*/ 20446 h 393444"/>
                <a:gd name="connsiteX17" fmla="*/ 201973 w 704643"/>
                <a:gd name="connsiteY17" fmla="*/ -181 h 393444"/>
                <a:gd name="connsiteX18" fmla="*/ 201563 w 704643"/>
                <a:gd name="connsiteY18" fmla="*/ -181 h 393444"/>
                <a:gd name="connsiteX19" fmla="*/ 180207 w 704643"/>
                <a:gd name="connsiteY19" fmla="*/ 59399 h 393444"/>
                <a:gd name="connsiteX20" fmla="*/ 262734 w 704643"/>
                <a:gd name="connsiteY20" fmla="*/ 59399 h 393444"/>
                <a:gd name="connsiteX21" fmla="*/ 262734 w 704643"/>
                <a:gd name="connsiteY21" fmla="*/ 194146 h 393444"/>
                <a:gd name="connsiteX22" fmla="*/ 110983 w 704643"/>
                <a:gd name="connsiteY22" fmla="*/ 194146 h 393444"/>
                <a:gd name="connsiteX23" fmla="*/ 316126 w 704643"/>
                <a:gd name="connsiteY23" fmla="*/ 75202 h 393444"/>
                <a:gd name="connsiteX24" fmla="*/ 454553 w 704643"/>
                <a:gd name="connsiteY24" fmla="*/ 75202 h 393444"/>
                <a:gd name="connsiteX25" fmla="*/ 454553 w 704643"/>
                <a:gd name="connsiteY25" fmla="*/ 200194 h 393444"/>
                <a:gd name="connsiteX26" fmla="*/ 316126 w 704643"/>
                <a:gd name="connsiteY26" fmla="*/ 200194 h 393444"/>
                <a:gd name="connsiteX27" fmla="*/ 488522 w 704643"/>
                <a:gd name="connsiteY27" fmla="*/ 75202 h 393444"/>
                <a:gd name="connsiteX28" fmla="*/ 639064 w 704643"/>
                <a:gd name="connsiteY28" fmla="*/ 75202 h 393444"/>
                <a:gd name="connsiteX29" fmla="*/ 639064 w 704643"/>
                <a:gd name="connsiteY29" fmla="*/ 200194 h 393444"/>
                <a:gd name="connsiteX30" fmla="*/ 488522 w 704643"/>
                <a:gd name="connsiteY30" fmla="*/ 200194 h 393444"/>
                <a:gd name="connsiteX31" fmla="*/ 211740 w 704643"/>
                <a:gd name="connsiteY31" fmla="*/ 212399 h 393444"/>
                <a:gd name="connsiteX32" fmla="*/ 256650 w 704643"/>
                <a:gd name="connsiteY32" fmla="*/ 212399 h 393444"/>
                <a:gd name="connsiteX33" fmla="*/ 256650 w 704643"/>
                <a:gd name="connsiteY33" fmla="*/ 228167 h 393444"/>
                <a:gd name="connsiteX34" fmla="*/ 211740 w 704643"/>
                <a:gd name="connsiteY34" fmla="*/ 228167 h 393444"/>
                <a:gd name="connsiteX35" fmla="*/ 375637 w 704643"/>
                <a:gd name="connsiteY35" fmla="*/ 226943 h 393444"/>
                <a:gd name="connsiteX36" fmla="*/ 429047 w 704643"/>
                <a:gd name="connsiteY36" fmla="*/ 293723 h 393444"/>
                <a:gd name="connsiteX37" fmla="*/ 375637 w 704643"/>
                <a:gd name="connsiteY37" fmla="*/ 359243 h 393444"/>
                <a:gd name="connsiteX38" fmla="*/ 322227 w 704643"/>
                <a:gd name="connsiteY38" fmla="*/ 293723 h 393444"/>
                <a:gd name="connsiteX39" fmla="*/ 375637 w 704643"/>
                <a:gd name="connsiteY39" fmla="*/ 226943 h 39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04643" h="393444">
                  <a:moveTo>
                    <a:pt x="201563" y="-181"/>
                  </a:moveTo>
                  <a:cubicBezTo>
                    <a:pt x="193250" y="106"/>
                    <a:pt x="186162" y="9718"/>
                    <a:pt x="186162" y="20446"/>
                  </a:cubicBezTo>
                  <a:lnTo>
                    <a:pt x="186162" y="41327"/>
                  </a:lnTo>
                  <a:cubicBezTo>
                    <a:pt x="159000" y="43991"/>
                    <a:pt x="130765" y="88667"/>
                    <a:pt x="103711" y="131039"/>
                  </a:cubicBezTo>
                  <a:cubicBezTo>
                    <a:pt x="78209" y="171106"/>
                    <a:pt x="47879" y="189287"/>
                    <a:pt x="23582" y="194146"/>
                  </a:cubicBezTo>
                  <a:cubicBezTo>
                    <a:pt x="-5563" y="201455"/>
                    <a:pt x="-1888" y="313127"/>
                    <a:pt x="4142" y="381095"/>
                  </a:cubicBezTo>
                  <a:lnTo>
                    <a:pt x="39339" y="393263"/>
                  </a:lnTo>
                  <a:cubicBezTo>
                    <a:pt x="43026" y="342287"/>
                    <a:pt x="76992" y="302219"/>
                    <a:pt x="119486" y="302219"/>
                  </a:cubicBezTo>
                  <a:cubicBezTo>
                    <a:pt x="160760" y="302219"/>
                    <a:pt x="194751" y="342287"/>
                    <a:pt x="198384" y="393263"/>
                  </a:cubicBezTo>
                  <a:lnTo>
                    <a:pt x="484876" y="393263"/>
                  </a:lnTo>
                  <a:cubicBezTo>
                    <a:pt x="488522" y="342287"/>
                    <a:pt x="522514" y="302219"/>
                    <a:pt x="565022" y="302219"/>
                  </a:cubicBezTo>
                  <a:cubicBezTo>
                    <a:pt x="606296" y="302219"/>
                    <a:pt x="640288" y="342287"/>
                    <a:pt x="643920" y="393263"/>
                  </a:cubicBezTo>
                  <a:lnTo>
                    <a:pt x="703392" y="393263"/>
                  </a:lnTo>
                  <a:lnTo>
                    <a:pt x="703392" y="165023"/>
                  </a:lnTo>
                  <a:lnTo>
                    <a:pt x="704602" y="41183"/>
                  </a:lnTo>
                  <a:lnTo>
                    <a:pt x="218940" y="41183"/>
                  </a:lnTo>
                  <a:lnTo>
                    <a:pt x="218940" y="20446"/>
                  </a:lnTo>
                  <a:cubicBezTo>
                    <a:pt x="218940" y="9539"/>
                    <a:pt x="211675" y="-181"/>
                    <a:pt x="201973" y="-181"/>
                  </a:cubicBezTo>
                  <a:cubicBezTo>
                    <a:pt x="201840" y="-181"/>
                    <a:pt x="201696" y="-181"/>
                    <a:pt x="201563" y="-181"/>
                  </a:cubicBezTo>
                  <a:close/>
                  <a:moveTo>
                    <a:pt x="180207" y="59399"/>
                  </a:moveTo>
                  <a:lnTo>
                    <a:pt x="262734" y="59399"/>
                  </a:lnTo>
                  <a:lnTo>
                    <a:pt x="262734" y="194146"/>
                  </a:lnTo>
                  <a:lnTo>
                    <a:pt x="110983" y="194146"/>
                  </a:lnTo>
                  <a:close/>
                  <a:moveTo>
                    <a:pt x="316126" y="75202"/>
                  </a:moveTo>
                  <a:lnTo>
                    <a:pt x="454553" y="75202"/>
                  </a:lnTo>
                  <a:lnTo>
                    <a:pt x="454553" y="200194"/>
                  </a:lnTo>
                  <a:lnTo>
                    <a:pt x="316126" y="200194"/>
                  </a:lnTo>
                  <a:close/>
                  <a:moveTo>
                    <a:pt x="488522" y="75202"/>
                  </a:moveTo>
                  <a:lnTo>
                    <a:pt x="639064" y="75202"/>
                  </a:lnTo>
                  <a:lnTo>
                    <a:pt x="639064" y="200194"/>
                  </a:lnTo>
                  <a:lnTo>
                    <a:pt x="488522" y="200194"/>
                  </a:lnTo>
                  <a:close/>
                  <a:moveTo>
                    <a:pt x="211740" y="212399"/>
                  </a:moveTo>
                  <a:lnTo>
                    <a:pt x="256650" y="212399"/>
                  </a:lnTo>
                  <a:lnTo>
                    <a:pt x="256650" y="228167"/>
                  </a:lnTo>
                  <a:lnTo>
                    <a:pt x="211740" y="228167"/>
                  </a:lnTo>
                  <a:close/>
                  <a:moveTo>
                    <a:pt x="375637" y="226943"/>
                  </a:moveTo>
                  <a:cubicBezTo>
                    <a:pt x="404772" y="226943"/>
                    <a:pt x="429047" y="257290"/>
                    <a:pt x="429047" y="293723"/>
                  </a:cubicBezTo>
                  <a:cubicBezTo>
                    <a:pt x="429047" y="330119"/>
                    <a:pt x="404772" y="359243"/>
                    <a:pt x="375637" y="359243"/>
                  </a:cubicBezTo>
                  <a:cubicBezTo>
                    <a:pt x="345271" y="359243"/>
                    <a:pt x="322227" y="330119"/>
                    <a:pt x="322227" y="293723"/>
                  </a:cubicBezTo>
                  <a:cubicBezTo>
                    <a:pt x="322227" y="257290"/>
                    <a:pt x="345271" y="226943"/>
                    <a:pt x="375637" y="226943"/>
                  </a:cubicBezTo>
                  <a:close/>
                </a:path>
              </a:pathLst>
            </a:custGeom>
            <a:grpFill/>
            <a:ln w="127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472EBF1-B763-502D-601C-811DE91E9820}"/>
                </a:ext>
              </a:extLst>
            </p:cNvPr>
            <p:cNvSpPr/>
            <p:nvPr/>
          </p:nvSpPr>
          <p:spPr>
            <a:xfrm>
              <a:off x="5802324" y="3513877"/>
              <a:ext cx="123786" cy="153000"/>
            </a:xfrm>
            <a:custGeom>
              <a:avLst/>
              <a:gdLst>
                <a:gd name="connsiteX0" fmla="*/ 61828 w 123786"/>
                <a:gd name="connsiteY0" fmla="*/ 152834 h 153000"/>
                <a:gd name="connsiteX1" fmla="*/ -60 w 123786"/>
                <a:gd name="connsiteY1" fmla="*/ 76334 h 153000"/>
                <a:gd name="connsiteX2" fmla="*/ 61828 w 123786"/>
                <a:gd name="connsiteY2" fmla="*/ -166 h 153000"/>
                <a:gd name="connsiteX3" fmla="*/ 123727 w 123786"/>
                <a:gd name="connsiteY3" fmla="*/ 76334 h 153000"/>
                <a:gd name="connsiteX4" fmla="*/ 61828 w 123786"/>
                <a:gd name="connsiteY4" fmla="*/ 152834 h 153000"/>
                <a:gd name="connsiteX5" fmla="*/ 61828 w 123786"/>
                <a:gd name="connsiteY5" fmla="*/ 152834 h 1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786" h="153000">
                  <a:moveTo>
                    <a:pt x="61828" y="152834"/>
                  </a:moveTo>
                  <a:cubicBezTo>
                    <a:pt x="27819" y="152834"/>
                    <a:pt x="-60" y="118850"/>
                    <a:pt x="-60" y="76334"/>
                  </a:cubicBezTo>
                  <a:cubicBezTo>
                    <a:pt x="-60" y="33854"/>
                    <a:pt x="27819" y="-166"/>
                    <a:pt x="61828" y="-166"/>
                  </a:cubicBezTo>
                  <a:cubicBezTo>
                    <a:pt x="97047" y="-166"/>
                    <a:pt x="123727" y="33854"/>
                    <a:pt x="123727" y="76334"/>
                  </a:cubicBezTo>
                  <a:cubicBezTo>
                    <a:pt x="123727" y="118850"/>
                    <a:pt x="97047" y="152834"/>
                    <a:pt x="61828" y="152834"/>
                  </a:cubicBezTo>
                  <a:lnTo>
                    <a:pt x="61828" y="152834"/>
                  </a:lnTo>
                </a:path>
              </a:pathLst>
            </a:custGeom>
            <a:grpFill/>
            <a:ln w="127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C8431453-6B6B-18FE-40C1-78F884A77CE4}"/>
                </a:ext>
              </a:extLst>
            </p:cNvPr>
            <p:cNvSpPr/>
            <p:nvPr/>
          </p:nvSpPr>
          <p:spPr>
            <a:xfrm>
              <a:off x="6087675" y="3444720"/>
              <a:ext cx="63158" cy="78876"/>
            </a:xfrm>
            <a:custGeom>
              <a:avLst/>
              <a:gdLst>
                <a:gd name="connsiteX0" fmla="*/ 20638 w 63158"/>
                <a:gd name="connsiteY0" fmla="*/ -174 h 78876"/>
                <a:gd name="connsiteX1" fmla="*/ 42454 w 63158"/>
                <a:gd name="connsiteY1" fmla="*/ -174 h 78876"/>
                <a:gd name="connsiteX2" fmla="*/ 42454 w 63158"/>
                <a:gd name="connsiteY2" fmla="*/ 26502 h 78876"/>
                <a:gd name="connsiteX3" fmla="*/ 63118 w 63158"/>
                <a:gd name="connsiteY3" fmla="*/ 26502 h 78876"/>
                <a:gd name="connsiteX4" fmla="*/ 63118 w 63158"/>
                <a:gd name="connsiteY4" fmla="*/ 52026 h 78876"/>
                <a:gd name="connsiteX5" fmla="*/ 42454 w 63158"/>
                <a:gd name="connsiteY5" fmla="*/ 52026 h 78876"/>
                <a:gd name="connsiteX6" fmla="*/ 42454 w 63158"/>
                <a:gd name="connsiteY6" fmla="*/ 78702 h 78876"/>
                <a:gd name="connsiteX7" fmla="*/ 20638 w 63158"/>
                <a:gd name="connsiteY7" fmla="*/ 78702 h 78876"/>
                <a:gd name="connsiteX8" fmla="*/ 20638 w 63158"/>
                <a:gd name="connsiteY8" fmla="*/ 52026 h 78876"/>
                <a:gd name="connsiteX9" fmla="*/ -40 w 63158"/>
                <a:gd name="connsiteY9" fmla="*/ 52026 h 78876"/>
                <a:gd name="connsiteX10" fmla="*/ -40 w 63158"/>
                <a:gd name="connsiteY10" fmla="*/ 26502 h 78876"/>
                <a:gd name="connsiteX11" fmla="*/ 20638 w 63158"/>
                <a:gd name="connsiteY11" fmla="*/ 26502 h 78876"/>
                <a:gd name="connsiteX12" fmla="*/ 20638 w 63158"/>
                <a:gd name="connsiteY12" fmla="*/ -174 h 7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8" h="78876">
                  <a:moveTo>
                    <a:pt x="20638" y="-174"/>
                  </a:moveTo>
                  <a:lnTo>
                    <a:pt x="42454" y="-174"/>
                  </a:lnTo>
                  <a:lnTo>
                    <a:pt x="42454" y="26502"/>
                  </a:lnTo>
                  <a:lnTo>
                    <a:pt x="63118" y="26502"/>
                  </a:lnTo>
                  <a:lnTo>
                    <a:pt x="63118" y="52026"/>
                  </a:lnTo>
                  <a:lnTo>
                    <a:pt x="42454" y="52026"/>
                  </a:lnTo>
                  <a:lnTo>
                    <a:pt x="42454" y="78702"/>
                  </a:lnTo>
                  <a:lnTo>
                    <a:pt x="20638" y="78702"/>
                  </a:lnTo>
                  <a:lnTo>
                    <a:pt x="20638" y="52026"/>
                  </a:lnTo>
                  <a:lnTo>
                    <a:pt x="-40" y="52026"/>
                  </a:lnTo>
                  <a:lnTo>
                    <a:pt x="-40" y="26502"/>
                  </a:lnTo>
                  <a:lnTo>
                    <a:pt x="20638" y="26502"/>
                  </a:lnTo>
                  <a:lnTo>
                    <a:pt x="20638" y="-174"/>
                  </a:lnTo>
                </a:path>
              </a:pathLst>
            </a:custGeom>
            <a:grpFill/>
            <a:ln w="1270" cap="flat">
              <a:noFill/>
              <a:prstDash val="solid"/>
              <a:miter/>
            </a:ln>
          </p:spPr>
          <p:txBody>
            <a:bodyPr rtlCol="0" anchor="ctr"/>
            <a:lstStyle/>
            <a:p>
              <a:endParaRPr lang="en-US"/>
            </a:p>
          </p:txBody>
        </p:sp>
      </p:grpSp>
      <p:grpSp>
        <p:nvGrpSpPr>
          <p:cNvPr id="61" name="Graphic 59">
            <a:extLst>
              <a:ext uri="{FF2B5EF4-FFF2-40B4-BE49-F238E27FC236}">
                <a16:creationId xmlns:a16="http://schemas.microsoft.com/office/drawing/2014/main" id="{94508E7F-6E96-2A64-3605-9CF6CE3A510B}"/>
              </a:ext>
            </a:extLst>
          </p:cNvPr>
          <p:cNvGrpSpPr/>
          <p:nvPr/>
        </p:nvGrpSpPr>
        <p:grpSpPr>
          <a:xfrm>
            <a:off x="550626" y="3664206"/>
            <a:ext cx="716205" cy="339269"/>
            <a:chOff x="5586410" y="3186096"/>
            <a:chExt cx="1017446" cy="481968"/>
          </a:xfrm>
          <a:solidFill>
            <a:schemeClr val="bg1"/>
          </a:solidFill>
        </p:grpSpPr>
        <p:sp>
          <p:nvSpPr>
            <p:cNvPr id="62" name="Freeform: Shape 61">
              <a:extLst>
                <a:ext uri="{FF2B5EF4-FFF2-40B4-BE49-F238E27FC236}">
                  <a16:creationId xmlns:a16="http://schemas.microsoft.com/office/drawing/2014/main" id="{0D22A601-FB1F-7CA9-3200-89BF637D8D6F}"/>
                </a:ext>
              </a:extLst>
            </p:cNvPr>
            <p:cNvSpPr/>
            <p:nvPr/>
          </p:nvSpPr>
          <p:spPr>
            <a:xfrm>
              <a:off x="5586410" y="3186096"/>
              <a:ext cx="1017446" cy="481968"/>
            </a:xfrm>
            <a:custGeom>
              <a:avLst/>
              <a:gdLst>
                <a:gd name="connsiteX0" fmla="*/ 474744 w 1017446"/>
                <a:gd name="connsiteY0" fmla="*/ -178 h 481968"/>
                <a:gd name="connsiteX1" fmla="*/ 452866 w 1017446"/>
                <a:gd name="connsiteY1" fmla="*/ 21746 h 481968"/>
                <a:gd name="connsiteX2" fmla="*/ 474744 w 1017446"/>
                <a:gd name="connsiteY2" fmla="*/ 44750 h 481968"/>
                <a:gd name="connsiteX3" fmla="*/ 643440 w 1017446"/>
                <a:gd name="connsiteY3" fmla="*/ 44750 h 481968"/>
                <a:gd name="connsiteX4" fmla="*/ 643440 w 1017446"/>
                <a:gd name="connsiteY4" fmla="*/ 94538 h 481968"/>
                <a:gd name="connsiteX5" fmla="*/ 560897 w 1017446"/>
                <a:gd name="connsiteY5" fmla="*/ 100586 h 481968"/>
                <a:gd name="connsiteX6" fmla="*/ 525680 w 1017446"/>
                <a:gd name="connsiteY6" fmla="*/ 132158 h 481968"/>
                <a:gd name="connsiteX7" fmla="*/ 501421 w 1017446"/>
                <a:gd name="connsiteY7" fmla="*/ 214742 h 481968"/>
                <a:gd name="connsiteX8" fmla="*/ 244041 w 1017446"/>
                <a:gd name="connsiteY8" fmla="*/ 249914 h 481968"/>
                <a:gd name="connsiteX9" fmla="*/ 133612 w 1017446"/>
                <a:gd name="connsiteY9" fmla="*/ 158870 h 481968"/>
                <a:gd name="connsiteX10" fmla="*/ 138447 w 1017446"/>
                <a:gd name="connsiteY10" fmla="*/ 118838 h 481968"/>
                <a:gd name="connsiteX11" fmla="*/ 140884 w 1017446"/>
                <a:gd name="connsiteY11" fmla="*/ 102998 h 481968"/>
                <a:gd name="connsiteX12" fmla="*/ 120252 w 1017446"/>
                <a:gd name="connsiteY12" fmla="*/ 53246 h 481968"/>
                <a:gd name="connsiteX13" fmla="*/ 70490 w 1017446"/>
                <a:gd name="connsiteY13" fmla="*/ 32618 h 481968"/>
                <a:gd name="connsiteX14" fmla="*/ 20687 w 1017446"/>
                <a:gd name="connsiteY14" fmla="*/ 53246 h 481968"/>
                <a:gd name="connsiteX15" fmla="*/ 56 w 1017446"/>
                <a:gd name="connsiteY15" fmla="*/ 102998 h 481968"/>
                <a:gd name="connsiteX16" fmla="*/ 20687 w 1017446"/>
                <a:gd name="connsiteY16" fmla="*/ 152786 h 481968"/>
                <a:gd name="connsiteX17" fmla="*/ 70490 w 1017446"/>
                <a:gd name="connsiteY17" fmla="*/ 173450 h 481968"/>
                <a:gd name="connsiteX18" fmla="*/ 85055 w 1017446"/>
                <a:gd name="connsiteY18" fmla="*/ 172226 h 481968"/>
                <a:gd name="connsiteX19" fmla="*/ 85055 w 1017446"/>
                <a:gd name="connsiteY19" fmla="*/ 271766 h 481968"/>
                <a:gd name="connsiteX20" fmla="*/ 128756 w 1017446"/>
                <a:gd name="connsiteY20" fmla="*/ 315470 h 481968"/>
                <a:gd name="connsiteX21" fmla="*/ 464996 w 1017446"/>
                <a:gd name="connsiteY21" fmla="*/ 315470 h 481968"/>
                <a:gd name="connsiteX22" fmla="*/ 537847 w 1017446"/>
                <a:gd name="connsiteY22" fmla="*/ 387110 h 481968"/>
                <a:gd name="connsiteX23" fmla="*/ 568171 w 1017446"/>
                <a:gd name="connsiteY23" fmla="*/ 400430 h 481968"/>
                <a:gd name="connsiteX24" fmla="*/ 648296 w 1017446"/>
                <a:gd name="connsiteY24" fmla="*/ 400430 h 481968"/>
                <a:gd name="connsiteX25" fmla="*/ 648296 w 1017446"/>
                <a:gd name="connsiteY25" fmla="*/ 438086 h 481968"/>
                <a:gd name="connsiteX26" fmla="*/ 557250 w 1017446"/>
                <a:gd name="connsiteY26" fmla="*/ 438086 h 481968"/>
                <a:gd name="connsiteX27" fmla="*/ 535429 w 1017446"/>
                <a:gd name="connsiteY27" fmla="*/ 459939 h 481968"/>
                <a:gd name="connsiteX28" fmla="*/ 557250 w 1017446"/>
                <a:gd name="connsiteY28" fmla="*/ 481790 h 481968"/>
                <a:gd name="connsiteX29" fmla="*/ 940874 w 1017446"/>
                <a:gd name="connsiteY29" fmla="*/ 481790 h 481968"/>
                <a:gd name="connsiteX30" fmla="*/ 1013708 w 1017446"/>
                <a:gd name="connsiteY30" fmla="*/ 442947 h 481968"/>
                <a:gd name="connsiteX31" fmla="*/ 1006415 w 1017446"/>
                <a:gd name="connsiteY31" fmla="*/ 412562 h 481968"/>
                <a:gd name="connsiteX32" fmla="*/ 976092 w 1017446"/>
                <a:gd name="connsiteY32" fmla="*/ 419835 h 481968"/>
                <a:gd name="connsiteX33" fmla="*/ 940874 w 1017446"/>
                <a:gd name="connsiteY33" fmla="*/ 438086 h 481968"/>
                <a:gd name="connsiteX34" fmla="*/ 900820 w 1017446"/>
                <a:gd name="connsiteY34" fmla="*/ 438086 h 481968"/>
                <a:gd name="connsiteX35" fmla="*/ 900820 w 1017446"/>
                <a:gd name="connsiteY35" fmla="*/ 400430 h 481968"/>
                <a:gd name="connsiteX36" fmla="*/ 926289 w 1017446"/>
                <a:gd name="connsiteY36" fmla="*/ 400430 h 481968"/>
                <a:gd name="connsiteX37" fmla="*/ 969990 w 1017446"/>
                <a:gd name="connsiteY37" fmla="*/ 355538 h 481968"/>
                <a:gd name="connsiteX38" fmla="*/ 969990 w 1017446"/>
                <a:gd name="connsiteY38" fmla="*/ 354314 h 481968"/>
                <a:gd name="connsiteX39" fmla="*/ 847372 w 1017446"/>
                <a:gd name="connsiteY39" fmla="*/ 138242 h 481968"/>
                <a:gd name="connsiteX40" fmla="*/ 687140 w 1017446"/>
                <a:gd name="connsiteY40" fmla="*/ 95726 h 481968"/>
                <a:gd name="connsiteX41" fmla="*/ 687140 w 1017446"/>
                <a:gd name="connsiteY41" fmla="*/ 44750 h 481968"/>
                <a:gd name="connsiteX42" fmla="*/ 855893 w 1017446"/>
                <a:gd name="connsiteY42" fmla="*/ 44750 h 481968"/>
                <a:gd name="connsiteX43" fmla="*/ 877733 w 1017446"/>
                <a:gd name="connsiteY43" fmla="*/ 21746 h 481968"/>
                <a:gd name="connsiteX44" fmla="*/ 855893 w 1017446"/>
                <a:gd name="connsiteY44" fmla="*/ -178 h 481968"/>
                <a:gd name="connsiteX45" fmla="*/ 70490 w 1017446"/>
                <a:gd name="connsiteY45" fmla="*/ 60518 h 481968"/>
                <a:gd name="connsiteX46" fmla="*/ 100812 w 1017446"/>
                <a:gd name="connsiteY46" fmla="*/ 72722 h 481968"/>
                <a:gd name="connsiteX47" fmla="*/ 112980 w 1017446"/>
                <a:gd name="connsiteY47" fmla="*/ 102998 h 481968"/>
                <a:gd name="connsiteX48" fmla="*/ 100812 w 1017446"/>
                <a:gd name="connsiteY48" fmla="*/ 133382 h 481968"/>
                <a:gd name="connsiteX49" fmla="*/ 70490 w 1017446"/>
                <a:gd name="connsiteY49" fmla="*/ 145514 h 481968"/>
                <a:gd name="connsiteX50" fmla="*/ 40127 w 1017446"/>
                <a:gd name="connsiteY50" fmla="*/ 133382 h 481968"/>
                <a:gd name="connsiteX51" fmla="*/ 27999 w 1017446"/>
                <a:gd name="connsiteY51" fmla="*/ 102998 h 481968"/>
                <a:gd name="connsiteX52" fmla="*/ 40127 w 1017446"/>
                <a:gd name="connsiteY52" fmla="*/ 72722 h 481968"/>
                <a:gd name="connsiteX53" fmla="*/ 70490 w 1017446"/>
                <a:gd name="connsiteY53" fmla="*/ 60518 h 481968"/>
                <a:gd name="connsiteX54" fmla="*/ 580337 w 1017446"/>
                <a:gd name="connsiteY54" fmla="*/ 129746 h 481968"/>
                <a:gd name="connsiteX55" fmla="*/ 899593 w 1017446"/>
                <a:gd name="connsiteY55" fmla="*/ 274178 h 481968"/>
                <a:gd name="connsiteX56" fmla="*/ 580337 w 1017446"/>
                <a:gd name="connsiteY56" fmla="*/ 262046 h 481968"/>
                <a:gd name="connsiteX57" fmla="*/ 143303 w 1017446"/>
                <a:gd name="connsiteY57" fmla="*/ 203798 h 481968"/>
                <a:gd name="connsiteX58" fmla="*/ 170019 w 1017446"/>
                <a:gd name="connsiteY58" fmla="*/ 203798 h 481968"/>
                <a:gd name="connsiteX59" fmla="*/ 170019 w 1017446"/>
                <a:gd name="connsiteY59" fmla="*/ 238970 h 481968"/>
                <a:gd name="connsiteX60" fmla="*/ 203989 w 1017446"/>
                <a:gd name="connsiteY60" fmla="*/ 238970 h 481968"/>
                <a:gd name="connsiteX61" fmla="*/ 203989 w 1017446"/>
                <a:gd name="connsiteY61" fmla="*/ 265718 h 481968"/>
                <a:gd name="connsiteX62" fmla="*/ 170019 w 1017446"/>
                <a:gd name="connsiteY62" fmla="*/ 265718 h 481968"/>
                <a:gd name="connsiteX63" fmla="*/ 170019 w 1017446"/>
                <a:gd name="connsiteY63" fmla="*/ 300926 h 481968"/>
                <a:gd name="connsiteX64" fmla="*/ 143303 w 1017446"/>
                <a:gd name="connsiteY64" fmla="*/ 300926 h 481968"/>
                <a:gd name="connsiteX65" fmla="*/ 143303 w 1017446"/>
                <a:gd name="connsiteY65" fmla="*/ 265718 h 481968"/>
                <a:gd name="connsiteX66" fmla="*/ 110525 w 1017446"/>
                <a:gd name="connsiteY66" fmla="*/ 265718 h 481968"/>
                <a:gd name="connsiteX67" fmla="*/ 110525 w 1017446"/>
                <a:gd name="connsiteY67" fmla="*/ 238970 h 481968"/>
                <a:gd name="connsiteX68" fmla="*/ 143303 w 1017446"/>
                <a:gd name="connsiteY68" fmla="*/ 238970 h 48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17446" h="481968">
                  <a:moveTo>
                    <a:pt x="474744" y="-178"/>
                  </a:moveTo>
                  <a:cubicBezTo>
                    <a:pt x="462564" y="-178"/>
                    <a:pt x="452866" y="9542"/>
                    <a:pt x="452866" y="21746"/>
                  </a:cubicBezTo>
                  <a:cubicBezTo>
                    <a:pt x="452866" y="33878"/>
                    <a:pt x="462564" y="44750"/>
                    <a:pt x="474744" y="44750"/>
                  </a:cubicBezTo>
                  <a:lnTo>
                    <a:pt x="643440" y="44750"/>
                  </a:lnTo>
                  <a:lnTo>
                    <a:pt x="643440" y="94538"/>
                  </a:lnTo>
                  <a:cubicBezTo>
                    <a:pt x="596098" y="94538"/>
                    <a:pt x="563322" y="100586"/>
                    <a:pt x="560897" y="100586"/>
                  </a:cubicBezTo>
                  <a:cubicBezTo>
                    <a:pt x="545126" y="103034"/>
                    <a:pt x="530533" y="115202"/>
                    <a:pt x="525680" y="132158"/>
                  </a:cubicBezTo>
                  <a:lnTo>
                    <a:pt x="501421" y="214742"/>
                  </a:lnTo>
                  <a:lnTo>
                    <a:pt x="244041" y="249914"/>
                  </a:lnTo>
                  <a:lnTo>
                    <a:pt x="133612" y="158870"/>
                  </a:lnTo>
                  <a:cubicBezTo>
                    <a:pt x="127542" y="153974"/>
                    <a:pt x="138447" y="129746"/>
                    <a:pt x="138447" y="118838"/>
                  </a:cubicBezTo>
                  <a:cubicBezTo>
                    <a:pt x="139664" y="113978"/>
                    <a:pt x="140884" y="107858"/>
                    <a:pt x="140884" y="102998"/>
                  </a:cubicBezTo>
                  <a:cubicBezTo>
                    <a:pt x="140884" y="83630"/>
                    <a:pt x="132381" y="65378"/>
                    <a:pt x="120252" y="53246"/>
                  </a:cubicBezTo>
                  <a:cubicBezTo>
                    <a:pt x="106868" y="39890"/>
                    <a:pt x="89897" y="32618"/>
                    <a:pt x="70490" y="32618"/>
                  </a:cubicBezTo>
                  <a:cubicBezTo>
                    <a:pt x="51039" y="32618"/>
                    <a:pt x="32855" y="39890"/>
                    <a:pt x="20687" y="53246"/>
                  </a:cubicBezTo>
                  <a:cubicBezTo>
                    <a:pt x="7349" y="65378"/>
                    <a:pt x="56" y="83630"/>
                    <a:pt x="56" y="102998"/>
                  </a:cubicBezTo>
                  <a:cubicBezTo>
                    <a:pt x="56" y="122474"/>
                    <a:pt x="7349" y="139466"/>
                    <a:pt x="20687" y="152786"/>
                  </a:cubicBezTo>
                  <a:cubicBezTo>
                    <a:pt x="32855" y="164954"/>
                    <a:pt x="51039" y="173450"/>
                    <a:pt x="70490" y="173450"/>
                  </a:cubicBezTo>
                  <a:cubicBezTo>
                    <a:pt x="75342" y="173450"/>
                    <a:pt x="80206" y="172226"/>
                    <a:pt x="85055" y="172226"/>
                  </a:cubicBezTo>
                  <a:lnTo>
                    <a:pt x="85055" y="271766"/>
                  </a:lnTo>
                  <a:cubicBezTo>
                    <a:pt x="85055" y="296066"/>
                    <a:pt x="104456" y="315470"/>
                    <a:pt x="128756" y="315470"/>
                  </a:cubicBezTo>
                  <a:lnTo>
                    <a:pt x="464996" y="315470"/>
                  </a:lnTo>
                  <a:lnTo>
                    <a:pt x="537847" y="387110"/>
                  </a:lnTo>
                  <a:cubicBezTo>
                    <a:pt x="545120" y="395606"/>
                    <a:pt x="557258" y="400430"/>
                    <a:pt x="568171" y="400430"/>
                  </a:cubicBezTo>
                  <a:lnTo>
                    <a:pt x="648296" y="400430"/>
                  </a:lnTo>
                  <a:lnTo>
                    <a:pt x="648296" y="438086"/>
                  </a:lnTo>
                  <a:lnTo>
                    <a:pt x="557250" y="438086"/>
                  </a:lnTo>
                  <a:cubicBezTo>
                    <a:pt x="545121" y="438086"/>
                    <a:pt x="535429" y="447806"/>
                    <a:pt x="535429" y="459939"/>
                  </a:cubicBezTo>
                  <a:cubicBezTo>
                    <a:pt x="535429" y="472070"/>
                    <a:pt x="545121" y="481790"/>
                    <a:pt x="557250" y="481790"/>
                  </a:cubicBezTo>
                  <a:lnTo>
                    <a:pt x="940874" y="481790"/>
                  </a:lnTo>
                  <a:cubicBezTo>
                    <a:pt x="979685" y="481790"/>
                    <a:pt x="1005209" y="457490"/>
                    <a:pt x="1013708" y="442947"/>
                  </a:cubicBezTo>
                  <a:cubicBezTo>
                    <a:pt x="1021009" y="432038"/>
                    <a:pt x="1017337" y="418646"/>
                    <a:pt x="1006415" y="412562"/>
                  </a:cubicBezTo>
                  <a:cubicBezTo>
                    <a:pt x="996713" y="405327"/>
                    <a:pt x="983367" y="408926"/>
                    <a:pt x="976092" y="419835"/>
                  </a:cubicBezTo>
                  <a:cubicBezTo>
                    <a:pt x="976092" y="419835"/>
                    <a:pt x="963913" y="438086"/>
                    <a:pt x="940874" y="438086"/>
                  </a:cubicBezTo>
                  <a:lnTo>
                    <a:pt x="900820" y="438086"/>
                  </a:lnTo>
                  <a:lnTo>
                    <a:pt x="900820" y="400430"/>
                  </a:lnTo>
                  <a:lnTo>
                    <a:pt x="926289" y="400430"/>
                  </a:lnTo>
                  <a:cubicBezTo>
                    <a:pt x="950582" y="400430"/>
                    <a:pt x="969990" y="381026"/>
                    <a:pt x="969990" y="355538"/>
                  </a:cubicBezTo>
                  <a:lnTo>
                    <a:pt x="969990" y="354314"/>
                  </a:lnTo>
                  <a:cubicBezTo>
                    <a:pt x="969990" y="255998"/>
                    <a:pt x="927497" y="181946"/>
                    <a:pt x="847372" y="138242"/>
                  </a:cubicBezTo>
                  <a:cubicBezTo>
                    <a:pt x="796439" y="110306"/>
                    <a:pt x="736908" y="99398"/>
                    <a:pt x="687140" y="95726"/>
                  </a:cubicBezTo>
                  <a:lnTo>
                    <a:pt x="687140" y="44750"/>
                  </a:lnTo>
                  <a:lnTo>
                    <a:pt x="855893" y="44750"/>
                  </a:lnTo>
                  <a:cubicBezTo>
                    <a:pt x="868018" y="44750"/>
                    <a:pt x="877733" y="33878"/>
                    <a:pt x="877733" y="21746"/>
                  </a:cubicBezTo>
                  <a:cubicBezTo>
                    <a:pt x="877733" y="9542"/>
                    <a:pt x="868018" y="-178"/>
                    <a:pt x="855893" y="-178"/>
                  </a:cubicBezTo>
                  <a:close/>
                  <a:moveTo>
                    <a:pt x="70490" y="60518"/>
                  </a:moveTo>
                  <a:cubicBezTo>
                    <a:pt x="82625" y="60518"/>
                    <a:pt x="92320" y="65378"/>
                    <a:pt x="100812" y="72722"/>
                  </a:cubicBezTo>
                  <a:cubicBezTo>
                    <a:pt x="108084" y="79958"/>
                    <a:pt x="112980" y="90866"/>
                    <a:pt x="112980" y="102998"/>
                  </a:cubicBezTo>
                  <a:cubicBezTo>
                    <a:pt x="112980" y="115166"/>
                    <a:pt x="108084" y="124886"/>
                    <a:pt x="100812" y="133382"/>
                  </a:cubicBezTo>
                  <a:cubicBezTo>
                    <a:pt x="92320" y="140654"/>
                    <a:pt x="82625" y="145514"/>
                    <a:pt x="70490" y="145514"/>
                  </a:cubicBezTo>
                  <a:cubicBezTo>
                    <a:pt x="58322" y="145514"/>
                    <a:pt x="47410" y="140654"/>
                    <a:pt x="40127" y="133382"/>
                  </a:cubicBezTo>
                  <a:cubicBezTo>
                    <a:pt x="32855" y="124886"/>
                    <a:pt x="27999" y="115166"/>
                    <a:pt x="27999" y="102998"/>
                  </a:cubicBezTo>
                  <a:cubicBezTo>
                    <a:pt x="27999" y="90866"/>
                    <a:pt x="32855" y="79958"/>
                    <a:pt x="40127" y="72722"/>
                  </a:cubicBezTo>
                  <a:cubicBezTo>
                    <a:pt x="47410" y="65378"/>
                    <a:pt x="58322" y="60518"/>
                    <a:pt x="70490" y="60518"/>
                  </a:cubicBezTo>
                  <a:close/>
                  <a:moveTo>
                    <a:pt x="580337" y="129746"/>
                  </a:moveTo>
                  <a:cubicBezTo>
                    <a:pt x="655571" y="134606"/>
                    <a:pt x="893531" y="198902"/>
                    <a:pt x="899593" y="274178"/>
                  </a:cubicBezTo>
                  <a:lnTo>
                    <a:pt x="580337" y="262046"/>
                  </a:lnTo>
                  <a:close/>
                  <a:moveTo>
                    <a:pt x="143303" y="203798"/>
                  </a:moveTo>
                  <a:lnTo>
                    <a:pt x="170019" y="203798"/>
                  </a:lnTo>
                  <a:lnTo>
                    <a:pt x="170019" y="238970"/>
                  </a:lnTo>
                  <a:lnTo>
                    <a:pt x="203989" y="238970"/>
                  </a:lnTo>
                  <a:lnTo>
                    <a:pt x="203989" y="265718"/>
                  </a:lnTo>
                  <a:lnTo>
                    <a:pt x="170019" y="265718"/>
                  </a:lnTo>
                  <a:lnTo>
                    <a:pt x="170019" y="300926"/>
                  </a:lnTo>
                  <a:lnTo>
                    <a:pt x="143303" y="300926"/>
                  </a:lnTo>
                  <a:lnTo>
                    <a:pt x="143303" y="265718"/>
                  </a:lnTo>
                  <a:lnTo>
                    <a:pt x="110525" y="265718"/>
                  </a:lnTo>
                  <a:lnTo>
                    <a:pt x="110525" y="238970"/>
                  </a:lnTo>
                  <a:lnTo>
                    <a:pt x="143303" y="238970"/>
                  </a:lnTo>
                  <a:close/>
                </a:path>
              </a:pathLst>
            </a:custGeom>
            <a:grpFill/>
            <a:ln w="127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D795152-C709-91CD-879D-502061B9862C}"/>
                </a:ext>
              </a:extLst>
            </p:cNvPr>
            <p:cNvSpPr/>
            <p:nvPr/>
          </p:nvSpPr>
          <p:spPr>
            <a:xfrm>
              <a:off x="6283206" y="3586740"/>
              <a:ext cx="155407" cy="37619"/>
            </a:xfrm>
            <a:custGeom>
              <a:avLst/>
              <a:gdLst>
                <a:gd name="connsiteX0" fmla="*/ 76 w 155407"/>
                <a:gd name="connsiteY0" fmla="*/ 37456 h 37619"/>
                <a:gd name="connsiteX1" fmla="*/ 76 w 155407"/>
                <a:gd name="connsiteY1" fmla="*/ -164 h 37619"/>
                <a:gd name="connsiteX2" fmla="*/ 155484 w 155407"/>
                <a:gd name="connsiteY2" fmla="*/ -164 h 37619"/>
                <a:gd name="connsiteX3" fmla="*/ 155484 w 155407"/>
                <a:gd name="connsiteY3" fmla="*/ 37456 h 37619"/>
                <a:gd name="connsiteX4" fmla="*/ 76 w 155407"/>
                <a:gd name="connsiteY4" fmla="*/ 37456 h 3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07" h="37619">
                  <a:moveTo>
                    <a:pt x="76" y="37456"/>
                  </a:moveTo>
                  <a:lnTo>
                    <a:pt x="76" y="-164"/>
                  </a:lnTo>
                  <a:lnTo>
                    <a:pt x="155484" y="-164"/>
                  </a:lnTo>
                  <a:lnTo>
                    <a:pt x="155484" y="37456"/>
                  </a:lnTo>
                  <a:lnTo>
                    <a:pt x="76" y="37456"/>
                  </a:lnTo>
                </a:path>
              </a:pathLst>
            </a:custGeom>
            <a:grpFill/>
            <a:ln w="1270" cap="flat">
              <a:noFill/>
              <a:prstDash val="solid"/>
              <a:miter/>
            </a:ln>
          </p:spPr>
          <p:txBody>
            <a:bodyPr rtlCol="0" anchor="ctr"/>
            <a:lstStyle/>
            <a:p>
              <a:endParaRPr lang="en-US"/>
            </a:p>
          </p:txBody>
        </p:sp>
      </p:grpSp>
      <p:sp>
        <p:nvSpPr>
          <p:cNvPr id="67" name="Shape 838">
            <a:extLst>
              <a:ext uri="{FF2B5EF4-FFF2-40B4-BE49-F238E27FC236}">
                <a16:creationId xmlns:a16="http://schemas.microsoft.com/office/drawing/2014/main" id="{80C18602-148A-74AF-2553-D22776168E48}"/>
              </a:ext>
            </a:extLst>
          </p:cNvPr>
          <p:cNvSpPr txBox="1"/>
          <p:nvPr/>
        </p:nvSpPr>
        <p:spPr>
          <a:xfrm>
            <a:off x="4511294" y="2888363"/>
            <a:ext cx="1393836" cy="803117"/>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3600" b="1" dirty="0">
                <a:solidFill>
                  <a:schemeClr val="bg1"/>
                </a:solidFill>
                <a:latin typeface="Montserrat" panose="00000500000000000000" pitchFamily="2" charset="0"/>
                <a:ea typeface="Poppins"/>
                <a:cs typeface="Poppins"/>
                <a:sym typeface="Poppins"/>
              </a:rPr>
              <a:t>112</a:t>
            </a:r>
            <a:endParaRPr lang="en-US" sz="3600" dirty="0">
              <a:solidFill>
                <a:schemeClr val="bg1"/>
              </a:solidFill>
              <a:latin typeface="Montserrat" panose="00000500000000000000" pitchFamily="2" charset="0"/>
            </a:endParaRPr>
          </a:p>
        </p:txBody>
      </p:sp>
      <p:sp>
        <p:nvSpPr>
          <p:cNvPr id="68" name="Shape 838">
            <a:extLst>
              <a:ext uri="{FF2B5EF4-FFF2-40B4-BE49-F238E27FC236}">
                <a16:creationId xmlns:a16="http://schemas.microsoft.com/office/drawing/2014/main" id="{0983BBB2-B653-5A2A-4E6D-F33741C20E4B}"/>
              </a:ext>
            </a:extLst>
          </p:cNvPr>
          <p:cNvSpPr txBox="1"/>
          <p:nvPr/>
        </p:nvSpPr>
        <p:spPr>
          <a:xfrm>
            <a:off x="8460685" y="2901367"/>
            <a:ext cx="1393836" cy="803117"/>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3600" b="1" dirty="0">
                <a:solidFill>
                  <a:schemeClr val="bg1"/>
                </a:solidFill>
                <a:latin typeface="Montserrat" panose="00000500000000000000" pitchFamily="2" charset="0"/>
                <a:ea typeface="Poppins"/>
                <a:cs typeface="Poppins"/>
                <a:sym typeface="Poppins"/>
              </a:rPr>
              <a:t>101</a:t>
            </a:r>
            <a:endParaRPr lang="en-US" sz="3600" dirty="0">
              <a:solidFill>
                <a:schemeClr val="bg1"/>
              </a:solidFill>
              <a:latin typeface="Montserrat" panose="00000500000000000000" pitchFamily="2" charset="0"/>
            </a:endParaRPr>
          </a:p>
        </p:txBody>
      </p:sp>
      <p:sp>
        <p:nvSpPr>
          <p:cNvPr id="69" name="Shape 835">
            <a:extLst>
              <a:ext uri="{FF2B5EF4-FFF2-40B4-BE49-F238E27FC236}">
                <a16:creationId xmlns:a16="http://schemas.microsoft.com/office/drawing/2014/main" id="{ABEA89CE-A0F9-81DC-4D0D-2652E96C75FA}"/>
              </a:ext>
            </a:extLst>
          </p:cNvPr>
          <p:cNvSpPr txBox="1"/>
          <p:nvPr/>
        </p:nvSpPr>
        <p:spPr>
          <a:xfrm>
            <a:off x="4499262" y="4088674"/>
            <a:ext cx="3181491" cy="1383752"/>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a:t>
            </a:r>
            <a:endParaRPr sz="800" dirty="0">
              <a:solidFill>
                <a:schemeClr val="bg1"/>
              </a:solidFill>
              <a:latin typeface="Montserrat" panose="00000500000000000000" pitchFamily="2" charset="0"/>
            </a:endParaRPr>
          </a:p>
        </p:txBody>
      </p:sp>
      <p:sp>
        <p:nvSpPr>
          <p:cNvPr id="70" name="Shape 838">
            <a:extLst>
              <a:ext uri="{FF2B5EF4-FFF2-40B4-BE49-F238E27FC236}">
                <a16:creationId xmlns:a16="http://schemas.microsoft.com/office/drawing/2014/main" id="{25BCAEB1-4AC7-CC9B-DB2C-55584F7B3DFC}"/>
              </a:ext>
            </a:extLst>
          </p:cNvPr>
          <p:cNvSpPr txBox="1"/>
          <p:nvPr/>
        </p:nvSpPr>
        <p:spPr>
          <a:xfrm>
            <a:off x="5208220" y="3691480"/>
            <a:ext cx="2447925" cy="363659"/>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AMBULANCE</a:t>
            </a:r>
            <a:endParaRPr lang="en-US" sz="2000" dirty="0">
              <a:solidFill>
                <a:schemeClr val="bg1"/>
              </a:solidFill>
              <a:latin typeface="Montserrat" panose="00000500000000000000" pitchFamily="2" charset="0"/>
            </a:endParaRPr>
          </a:p>
        </p:txBody>
      </p:sp>
      <p:sp>
        <p:nvSpPr>
          <p:cNvPr id="71" name="Shape 835">
            <a:extLst>
              <a:ext uri="{FF2B5EF4-FFF2-40B4-BE49-F238E27FC236}">
                <a16:creationId xmlns:a16="http://schemas.microsoft.com/office/drawing/2014/main" id="{21951AA8-5AE1-E61C-A4BF-E690C8B1A58B}"/>
              </a:ext>
            </a:extLst>
          </p:cNvPr>
          <p:cNvSpPr txBox="1"/>
          <p:nvPr/>
        </p:nvSpPr>
        <p:spPr>
          <a:xfrm>
            <a:off x="8439393" y="4095907"/>
            <a:ext cx="3181491" cy="1383752"/>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a:t>
            </a:r>
            <a:endParaRPr sz="800" dirty="0">
              <a:solidFill>
                <a:schemeClr val="bg1"/>
              </a:solidFill>
              <a:latin typeface="Montserrat" panose="00000500000000000000" pitchFamily="2" charset="0"/>
            </a:endParaRPr>
          </a:p>
        </p:txBody>
      </p:sp>
      <p:sp>
        <p:nvSpPr>
          <p:cNvPr id="72" name="Shape 838">
            <a:extLst>
              <a:ext uri="{FF2B5EF4-FFF2-40B4-BE49-F238E27FC236}">
                <a16:creationId xmlns:a16="http://schemas.microsoft.com/office/drawing/2014/main" id="{ABBC1C82-E1EB-BD77-0B27-DBE6C04ED99E}"/>
              </a:ext>
            </a:extLst>
          </p:cNvPr>
          <p:cNvSpPr txBox="1"/>
          <p:nvPr/>
        </p:nvSpPr>
        <p:spPr>
          <a:xfrm>
            <a:off x="8930802" y="3696944"/>
            <a:ext cx="2447925" cy="457523"/>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ASSISTANCE</a:t>
            </a:r>
            <a:endParaRPr lang="en-US" sz="2000" dirty="0">
              <a:solidFill>
                <a:schemeClr val="bg1"/>
              </a:solidFill>
              <a:latin typeface="Montserrat" panose="00000500000000000000" pitchFamily="2" charset="0"/>
            </a:endParaRPr>
          </a:p>
        </p:txBody>
      </p:sp>
      <p:sp>
        <p:nvSpPr>
          <p:cNvPr id="77" name="TextBox 76">
            <a:extLst>
              <a:ext uri="{FF2B5EF4-FFF2-40B4-BE49-F238E27FC236}">
                <a16:creationId xmlns:a16="http://schemas.microsoft.com/office/drawing/2014/main" id="{A2B57906-A795-46DA-4F13-0058DBD91647}"/>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92316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505D89-4830-4157-DBA7-26DAF175B9D2}"/>
              </a:ext>
            </a:extLst>
          </p:cNvPr>
          <p:cNvSpPr/>
          <p:nvPr/>
        </p:nvSpPr>
        <p:spPr>
          <a:xfrm>
            <a:off x="0" y="1"/>
            <a:ext cx="12192001"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525C481-CAD3-8A49-1D4E-C79DF56C9D22}"/>
              </a:ext>
            </a:extLst>
          </p:cNvPr>
          <p:cNvSpPr/>
          <p:nvPr/>
        </p:nvSpPr>
        <p:spPr>
          <a:xfrm>
            <a:off x="586819" y="2150079"/>
            <a:ext cx="3542005" cy="4278788"/>
          </a:xfrm>
          <a:prstGeom prst="rect">
            <a:avLst/>
          </a:prstGeom>
          <a:noFill/>
          <a:ln>
            <a:solidFill>
              <a:srgbClr val="15D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60ACF5-6EF8-4505-1D1F-B60AFFE7128B}"/>
              </a:ext>
            </a:extLst>
          </p:cNvPr>
          <p:cNvSpPr/>
          <p:nvPr/>
        </p:nvSpPr>
        <p:spPr>
          <a:xfrm>
            <a:off x="4327646" y="2150079"/>
            <a:ext cx="3542005" cy="4278788"/>
          </a:xfrm>
          <a:prstGeom prst="rect">
            <a:avLst/>
          </a:prstGeom>
          <a:solidFill>
            <a:srgbClr val="15D58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E874C4-5B79-7007-15DF-43B80AD89833}"/>
              </a:ext>
            </a:extLst>
          </p:cNvPr>
          <p:cNvSpPr/>
          <p:nvPr/>
        </p:nvSpPr>
        <p:spPr>
          <a:xfrm>
            <a:off x="8068469" y="2150076"/>
            <a:ext cx="3542005" cy="4278788"/>
          </a:xfrm>
          <a:prstGeom prst="rect">
            <a:avLst/>
          </a:prstGeom>
          <a:noFill/>
          <a:ln>
            <a:solidFill>
              <a:srgbClr val="15D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758438D-49F1-47A5-0AE2-A8F33AA8A0A0}"/>
              </a:ext>
            </a:extLst>
          </p:cNvPr>
          <p:cNvSpPr txBox="1"/>
          <p:nvPr/>
        </p:nvSpPr>
        <p:spPr>
          <a:xfrm>
            <a:off x="3625512" y="1452658"/>
            <a:ext cx="4966916" cy="400110"/>
          </a:xfrm>
          <a:prstGeom prst="rect">
            <a:avLst/>
          </a:prstGeom>
          <a:noFill/>
        </p:spPr>
        <p:txBody>
          <a:bodyPr wrap="square">
            <a:spAutoFit/>
          </a:bodyPr>
          <a:lstStyle/>
          <a:p>
            <a:pPr algn="ctr"/>
            <a:r>
              <a:rPr lang="en-GB" sz="2000" b="1" spc="300" dirty="0">
                <a:latin typeface="Montserrat" panose="00000500000000000000" pitchFamily="2" charset="0"/>
              </a:rPr>
              <a:t>SUBTITLE HERE</a:t>
            </a:r>
            <a:endParaRPr lang="en-US" sz="2000" b="1" spc="300" dirty="0">
              <a:latin typeface="Montserrat" panose="00000500000000000000" pitchFamily="2" charset="0"/>
            </a:endParaRPr>
          </a:p>
        </p:txBody>
      </p:sp>
      <p:sp>
        <p:nvSpPr>
          <p:cNvPr id="34" name="Shape 837">
            <a:extLst>
              <a:ext uri="{FF2B5EF4-FFF2-40B4-BE49-F238E27FC236}">
                <a16:creationId xmlns:a16="http://schemas.microsoft.com/office/drawing/2014/main" id="{A1A69865-7A71-792D-F495-7726609C4918}"/>
              </a:ext>
            </a:extLst>
          </p:cNvPr>
          <p:cNvSpPr txBox="1"/>
          <p:nvPr/>
        </p:nvSpPr>
        <p:spPr>
          <a:xfrm>
            <a:off x="3872291" y="876461"/>
            <a:ext cx="4473359" cy="397155"/>
          </a:xfrm>
          <a:prstGeom prst="rect">
            <a:avLst/>
          </a:prstGeom>
          <a:noFill/>
          <a:ln>
            <a:noFill/>
          </a:ln>
        </p:spPr>
        <p:txBody>
          <a:bodyPr spcFirstLastPara="1" wrap="square" lIns="22850" tIns="22850" rIns="22850" bIns="22850" anchor="t" anchorCtr="0">
            <a:noAutofit/>
          </a:bodyPr>
          <a:lstStyle/>
          <a:p>
            <a:pPr algn="ctr">
              <a:lnSpc>
                <a:spcPct val="80000"/>
              </a:lnSpc>
              <a:buClr>
                <a:srgbClr val="19227C"/>
              </a:buClr>
              <a:buSzPts val="7200"/>
            </a:pPr>
            <a:r>
              <a:rPr lang="en-US" sz="3600" b="1" dirty="0">
                <a:latin typeface="Montserrat" panose="00000500000000000000" pitchFamily="2" charset="0"/>
                <a:ea typeface="Poppins"/>
                <a:cs typeface="Poppins"/>
                <a:sym typeface="Poppins"/>
              </a:rPr>
              <a:t>YOUR TEXT HERE</a:t>
            </a:r>
            <a:endParaRPr sz="900" dirty="0">
              <a:latin typeface="Montserrat" panose="00000500000000000000" pitchFamily="2" charset="0"/>
            </a:endParaRPr>
          </a:p>
        </p:txBody>
      </p:sp>
      <p:sp>
        <p:nvSpPr>
          <p:cNvPr id="36" name="Rectangle 35">
            <a:extLst>
              <a:ext uri="{FF2B5EF4-FFF2-40B4-BE49-F238E27FC236}">
                <a16:creationId xmlns:a16="http://schemas.microsoft.com/office/drawing/2014/main" id="{38D861BD-21FC-B437-F814-D6EDD32C9EA5}"/>
              </a:ext>
            </a:extLst>
          </p:cNvPr>
          <p:cNvSpPr/>
          <p:nvPr/>
        </p:nvSpPr>
        <p:spPr>
          <a:xfrm>
            <a:off x="1168199" y="5558589"/>
            <a:ext cx="2307051" cy="433138"/>
          </a:xfrm>
          <a:prstGeom prst="rect">
            <a:avLst/>
          </a:prstGeom>
          <a:solidFill>
            <a:srgbClr val="15D58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EC66B98-19EE-EDB2-4BD7-A14BBB67EA3B}"/>
              </a:ext>
            </a:extLst>
          </p:cNvPr>
          <p:cNvSpPr txBox="1"/>
          <p:nvPr/>
        </p:nvSpPr>
        <p:spPr>
          <a:xfrm>
            <a:off x="1168199" y="2466058"/>
            <a:ext cx="2307052" cy="400110"/>
          </a:xfrm>
          <a:prstGeom prst="rect">
            <a:avLst/>
          </a:prstGeom>
          <a:noFill/>
        </p:spPr>
        <p:txBody>
          <a:bodyPr wrap="square">
            <a:spAutoFit/>
          </a:bodyPr>
          <a:lstStyle/>
          <a:p>
            <a:pPr algn="ctr"/>
            <a:r>
              <a:rPr lang="en-GB" sz="2000" b="1" spc="300" dirty="0">
                <a:latin typeface="Montserrat" panose="00000500000000000000" pitchFamily="2" charset="0"/>
              </a:rPr>
              <a:t>PLAN 1</a:t>
            </a:r>
            <a:endParaRPr lang="en-US" sz="2000" b="1" spc="300" dirty="0">
              <a:latin typeface="Montserrat" panose="00000500000000000000" pitchFamily="2" charset="0"/>
            </a:endParaRPr>
          </a:p>
        </p:txBody>
      </p:sp>
      <p:sp>
        <p:nvSpPr>
          <p:cNvPr id="39" name="Shape 835">
            <a:extLst>
              <a:ext uri="{FF2B5EF4-FFF2-40B4-BE49-F238E27FC236}">
                <a16:creationId xmlns:a16="http://schemas.microsoft.com/office/drawing/2014/main" id="{BF4AC863-9F27-B16D-CCB9-8E0D6C46E3CE}"/>
              </a:ext>
            </a:extLst>
          </p:cNvPr>
          <p:cNvSpPr txBox="1"/>
          <p:nvPr/>
        </p:nvSpPr>
        <p:spPr>
          <a:xfrm>
            <a:off x="1145555" y="3290799"/>
            <a:ext cx="2329696" cy="2438936"/>
          </a:xfrm>
          <a:prstGeom prst="rect">
            <a:avLst/>
          </a:prstGeom>
          <a:noFill/>
          <a:ln>
            <a:noFill/>
          </a:ln>
        </p:spPr>
        <p:txBody>
          <a:bodyPr spcFirstLastPara="1" wrap="square" lIns="22850" tIns="22850" rIns="22850" bIns="22850" anchor="t" anchorCtr="0">
            <a:noAutofit/>
          </a:bodyPr>
          <a:lstStyle/>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 At Vero egos et accuse</a:t>
            </a:r>
          </a:p>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 Ego darer just dress fondue Dolores etyma</a:t>
            </a:r>
          </a:p>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 Jam rebus stet cleat</a:t>
            </a:r>
            <a:br>
              <a:rPr lang="en-US" sz="1400" dirty="0">
                <a:latin typeface="Montserrat" panose="00000500000000000000" pitchFamily="2" charset="0"/>
                <a:ea typeface="Proxima Nova"/>
                <a:cs typeface="Proxima Nova"/>
                <a:sym typeface="Proxima Nova"/>
              </a:rPr>
            </a:br>
            <a:r>
              <a:rPr lang="en-US" sz="1400" dirty="0">
                <a:latin typeface="Montserrat" panose="00000500000000000000" pitchFamily="2" charset="0"/>
                <a:ea typeface="Proxima Nova"/>
                <a:cs typeface="Proxima Nova"/>
                <a:sym typeface="Proxima Nova"/>
              </a:rPr>
              <a:t>- Ukase fraud Tubergen</a:t>
            </a:r>
            <a:endParaRPr sz="800" dirty="0">
              <a:latin typeface="Montserrat" panose="00000500000000000000" pitchFamily="2" charset="0"/>
            </a:endParaRPr>
          </a:p>
        </p:txBody>
      </p:sp>
      <p:sp>
        <p:nvSpPr>
          <p:cNvPr id="40" name="TextBox 39">
            <a:extLst>
              <a:ext uri="{FF2B5EF4-FFF2-40B4-BE49-F238E27FC236}">
                <a16:creationId xmlns:a16="http://schemas.microsoft.com/office/drawing/2014/main" id="{31C61F20-348D-385A-F8BB-BED6BCE07C74}"/>
              </a:ext>
            </a:extLst>
          </p:cNvPr>
          <p:cNvSpPr txBox="1"/>
          <p:nvPr/>
        </p:nvSpPr>
        <p:spPr>
          <a:xfrm>
            <a:off x="1272792" y="5624491"/>
            <a:ext cx="2089839" cy="307777"/>
          </a:xfrm>
          <a:prstGeom prst="rect">
            <a:avLst/>
          </a:prstGeom>
          <a:noFill/>
        </p:spPr>
        <p:txBody>
          <a:bodyPr wrap="square">
            <a:spAutoFit/>
          </a:bodyPr>
          <a:lstStyle/>
          <a:p>
            <a:pPr algn="ctr"/>
            <a:r>
              <a:rPr lang="en-US" sz="1400" b="1" dirty="0">
                <a:solidFill>
                  <a:schemeClr val="bg1"/>
                </a:solidFill>
                <a:latin typeface="Montserrat" panose="00000500000000000000" pitchFamily="2" charset="0"/>
                <a:ea typeface="Proxima Nova"/>
                <a:cs typeface="Proxima Nova"/>
                <a:sym typeface="Proxima Nova"/>
              </a:rPr>
              <a:t>SELECT THIS PLAN</a:t>
            </a:r>
            <a:endParaRPr lang="en-US" sz="1400" b="1" dirty="0">
              <a:solidFill>
                <a:schemeClr val="bg1"/>
              </a:solidFill>
            </a:endParaRPr>
          </a:p>
        </p:txBody>
      </p:sp>
      <p:sp>
        <p:nvSpPr>
          <p:cNvPr id="41" name="Rectangle 40">
            <a:extLst>
              <a:ext uri="{FF2B5EF4-FFF2-40B4-BE49-F238E27FC236}">
                <a16:creationId xmlns:a16="http://schemas.microsoft.com/office/drawing/2014/main" id="{BC9BF9A5-AEED-33DF-6667-14A467133D0B}"/>
              </a:ext>
            </a:extLst>
          </p:cNvPr>
          <p:cNvSpPr/>
          <p:nvPr/>
        </p:nvSpPr>
        <p:spPr>
          <a:xfrm>
            <a:off x="4942474" y="5558589"/>
            <a:ext cx="2307051" cy="433138"/>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7C1780E-ADB5-3B67-FBE8-98F4386F0F9B}"/>
              </a:ext>
            </a:extLst>
          </p:cNvPr>
          <p:cNvSpPr txBox="1"/>
          <p:nvPr/>
        </p:nvSpPr>
        <p:spPr>
          <a:xfrm>
            <a:off x="4942474" y="2466058"/>
            <a:ext cx="2307052" cy="400110"/>
          </a:xfrm>
          <a:prstGeom prst="rect">
            <a:avLst/>
          </a:prstGeom>
          <a:noFill/>
        </p:spPr>
        <p:txBody>
          <a:bodyPr wrap="square">
            <a:spAutoFit/>
          </a:bodyPr>
          <a:lstStyle/>
          <a:p>
            <a:pPr algn="ctr"/>
            <a:r>
              <a:rPr lang="en-GB" sz="2000" b="1" spc="300" dirty="0">
                <a:solidFill>
                  <a:schemeClr val="bg1"/>
                </a:solidFill>
                <a:latin typeface="Montserrat" panose="00000500000000000000" pitchFamily="2" charset="0"/>
              </a:rPr>
              <a:t>PLAN 2</a:t>
            </a:r>
            <a:endParaRPr lang="en-US" sz="2000" b="1" spc="300" dirty="0">
              <a:solidFill>
                <a:schemeClr val="bg1"/>
              </a:solidFill>
              <a:latin typeface="Montserrat" panose="00000500000000000000" pitchFamily="2" charset="0"/>
            </a:endParaRPr>
          </a:p>
        </p:txBody>
      </p:sp>
      <p:sp>
        <p:nvSpPr>
          <p:cNvPr id="43" name="Shape 835">
            <a:extLst>
              <a:ext uri="{FF2B5EF4-FFF2-40B4-BE49-F238E27FC236}">
                <a16:creationId xmlns:a16="http://schemas.microsoft.com/office/drawing/2014/main" id="{9F29FFBF-6498-BD5B-D736-E85F89D333EF}"/>
              </a:ext>
            </a:extLst>
          </p:cNvPr>
          <p:cNvSpPr txBox="1"/>
          <p:nvPr/>
        </p:nvSpPr>
        <p:spPr>
          <a:xfrm>
            <a:off x="4919830" y="3290799"/>
            <a:ext cx="2329696" cy="2438936"/>
          </a:xfrm>
          <a:prstGeom prst="rect">
            <a:avLst/>
          </a:prstGeom>
          <a:noFill/>
          <a:ln>
            <a:noFill/>
          </a:ln>
        </p:spPr>
        <p:txBody>
          <a:bodyPr spcFirstLastPara="1" wrap="square" lIns="22850" tIns="22850" rIns="22850" bIns="22850" anchor="t" anchorCtr="0">
            <a:noAutofit/>
          </a:bodyPr>
          <a:lstStyle/>
          <a:p>
            <a:pPr>
              <a:lnSpc>
                <a:spcPct val="150000"/>
              </a:lnSpc>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 At egos et accuse</a:t>
            </a:r>
          </a:p>
          <a:p>
            <a:pPr>
              <a:lnSpc>
                <a:spcPct val="150000"/>
              </a:lnSpc>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 Darer just dress fondue - Jam rebus</a:t>
            </a:r>
            <a:br>
              <a:rPr lang="en-US" sz="1400" dirty="0">
                <a:solidFill>
                  <a:schemeClr val="bg1"/>
                </a:solidFill>
                <a:latin typeface="Montserrat" panose="00000500000000000000" pitchFamily="2" charset="0"/>
                <a:ea typeface="Proxima Nova"/>
                <a:cs typeface="Proxima Nova"/>
                <a:sym typeface="Proxima Nova"/>
              </a:rPr>
            </a:br>
            <a:r>
              <a:rPr lang="en-US" sz="1400" dirty="0">
                <a:solidFill>
                  <a:schemeClr val="bg1"/>
                </a:solidFill>
                <a:latin typeface="Montserrat" panose="00000500000000000000" pitchFamily="2" charset="0"/>
                <a:ea typeface="Proxima Nova"/>
                <a:cs typeface="Proxima Nova"/>
                <a:sym typeface="Proxima Nova"/>
              </a:rPr>
              <a:t>- Ukase fraud Tubergen</a:t>
            </a:r>
            <a:endParaRPr sz="800" dirty="0">
              <a:solidFill>
                <a:schemeClr val="bg1"/>
              </a:solidFill>
              <a:latin typeface="Montserrat" panose="00000500000000000000" pitchFamily="2" charset="0"/>
            </a:endParaRPr>
          </a:p>
        </p:txBody>
      </p:sp>
      <p:sp>
        <p:nvSpPr>
          <p:cNvPr id="44" name="TextBox 43">
            <a:extLst>
              <a:ext uri="{FF2B5EF4-FFF2-40B4-BE49-F238E27FC236}">
                <a16:creationId xmlns:a16="http://schemas.microsoft.com/office/drawing/2014/main" id="{33FE29EB-CAF9-0CD4-9223-44A9E86D8B6A}"/>
              </a:ext>
            </a:extLst>
          </p:cNvPr>
          <p:cNvSpPr txBox="1"/>
          <p:nvPr/>
        </p:nvSpPr>
        <p:spPr>
          <a:xfrm>
            <a:off x="5047067" y="5624491"/>
            <a:ext cx="2089839" cy="307777"/>
          </a:xfrm>
          <a:prstGeom prst="rect">
            <a:avLst/>
          </a:prstGeom>
          <a:noFill/>
        </p:spPr>
        <p:txBody>
          <a:bodyPr wrap="square">
            <a:spAutoFit/>
          </a:bodyPr>
          <a:lstStyle/>
          <a:p>
            <a:pPr algn="ctr"/>
            <a:r>
              <a:rPr lang="en-US" sz="1400" b="1" dirty="0">
                <a:solidFill>
                  <a:srgbClr val="15D58F"/>
                </a:solidFill>
                <a:latin typeface="Montserrat" panose="00000500000000000000" pitchFamily="2" charset="0"/>
                <a:ea typeface="Proxima Nova"/>
                <a:cs typeface="Proxima Nova"/>
                <a:sym typeface="Proxima Nova"/>
              </a:rPr>
              <a:t>SELECT THIS PLAN</a:t>
            </a:r>
            <a:endParaRPr lang="en-US" sz="1400" b="1" dirty="0">
              <a:solidFill>
                <a:srgbClr val="15D58F"/>
              </a:solidFill>
            </a:endParaRPr>
          </a:p>
        </p:txBody>
      </p:sp>
      <p:sp>
        <p:nvSpPr>
          <p:cNvPr id="45" name="Rectangle 44">
            <a:extLst>
              <a:ext uri="{FF2B5EF4-FFF2-40B4-BE49-F238E27FC236}">
                <a16:creationId xmlns:a16="http://schemas.microsoft.com/office/drawing/2014/main" id="{733676B3-498B-0B6D-198C-FF14D12912B0}"/>
              </a:ext>
            </a:extLst>
          </p:cNvPr>
          <p:cNvSpPr/>
          <p:nvPr/>
        </p:nvSpPr>
        <p:spPr>
          <a:xfrm>
            <a:off x="8710859" y="5558589"/>
            <a:ext cx="2307051" cy="433138"/>
          </a:xfrm>
          <a:prstGeom prst="rect">
            <a:avLst/>
          </a:prstGeom>
          <a:solidFill>
            <a:srgbClr val="15D58F"/>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1A03265-9CC5-150F-F2B5-7CE1D6EB5035}"/>
              </a:ext>
            </a:extLst>
          </p:cNvPr>
          <p:cNvSpPr txBox="1"/>
          <p:nvPr/>
        </p:nvSpPr>
        <p:spPr>
          <a:xfrm>
            <a:off x="8710859" y="2466058"/>
            <a:ext cx="2307052" cy="400110"/>
          </a:xfrm>
          <a:prstGeom prst="rect">
            <a:avLst/>
          </a:prstGeom>
          <a:noFill/>
        </p:spPr>
        <p:txBody>
          <a:bodyPr wrap="square">
            <a:spAutoFit/>
          </a:bodyPr>
          <a:lstStyle/>
          <a:p>
            <a:pPr algn="ctr"/>
            <a:r>
              <a:rPr lang="en-GB" sz="2000" b="1" spc="300" dirty="0">
                <a:latin typeface="Montserrat" panose="00000500000000000000" pitchFamily="2" charset="0"/>
              </a:rPr>
              <a:t>PLAN 3</a:t>
            </a:r>
            <a:endParaRPr lang="en-US" sz="2000" b="1" spc="300" dirty="0">
              <a:latin typeface="Montserrat" panose="00000500000000000000" pitchFamily="2" charset="0"/>
            </a:endParaRPr>
          </a:p>
        </p:txBody>
      </p:sp>
      <p:sp>
        <p:nvSpPr>
          <p:cNvPr id="47" name="Shape 835">
            <a:extLst>
              <a:ext uri="{FF2B5EF4-FFF2-40B4-BE49-F238E27FC236}">
                <a16:creationId xmlns:a16="http://schemas.microsoft.com/office/drawing/2014/main" id="{FC905AD0-9BBF-B27F-1A20-FB1FC87B7D14}"/>
              </a:ext>
            </a:extLst>
          </p:cNvPr>
          <p:cNvSpPr txBox="1"/>
          <p:nvPr/>
        </p:nvSpPr>
        <p:spPr>
          <a:xfrm>
            <a:off x="8688215" y="3290799"/>
            <a:ext cx="2329696" cy="2438936"/>
          </a:xfrm>
          <a:prstGeom prst="rect">
            <a:avLst/>
          </a:prstGeom>
          <a:noFill/>
          <a:ln>
            <a:noFill/>
          </a:ln>
        </p:spPr>
        <p:txBody>
          <a:bodyPr spcFirstLastPara="1" wrap="square" lIns="22850" tIns="22850" rIns="22850" bIns="22850" anchor="t" anchorCtr="0">
            <a:noAutofit/>
          </a:bodyPr>
          <a:lstStyle/>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 At </a:t>
            </a:r>
            <a:r>
              <a:rPr lang="en-US" sz="1400" dirty="0" err="1">
                <a:latin typeface="Montserrat" panose="00000500000000000000" pitchFamily="2" charset="0"/>
                <a:ea typeface="Proxima Nova"/>
                <a:cs typeface="Proxima Nova"/>
                <a:sym typeface="Proxima Nova"/>
              </a:rPr>
              <a:t>vero</a:t>
            </a:r>
            <a:r>
              <a:rPr lang="en-US" sz="1400" dirty="0">
                <a:latin typeface="Montserrat" panose="00000500000000000000" pitchFamily="2" charset="0"/>
                <a:ea typeface="Proxima Nova"/>
                <a:cs typeface="Proxima Nova"/>
                <a:sym typeface="Proxima Nova"/>
              </a:rPr>
              <a:t> egos et accuse</a:t>
            </a:r>
          </a:p>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 Ego darer just dress fondue Dolores etyma</a:t>
            </a:r>
          </a:p>
          <a:p>
            <a:pPr>
              <a:lnSpc>
                <a:spcPct val="150000"/>
              </a:lnSpc>
              <a:buClr>
                <a:srgbClr val="19227C"/>
              </a:buClr>
              <a:buSzPts val="3000"/>
            </a:pPr>
            <a:r>
              <a:rPr lang="en-US" sz="1400" dirty="0">
                <a:latin typeface="Montserrat" panose="00000500000000000000" pitchFamily="2" charset="0"/>
                <a:ea typeface="Proxima Nova"/>
                <a:cs typeface="Proxima Nova"/>
                <a:sym typeface="Proxima Nova"/>
              </a:rPr>
              <a:t>- Jam rebus stet cleat</a:t>
            </a:r>
            <a:br>
              <a:rPr lang="en-US" sz="1400" dirty="0">
                <a:latin typeface="Montserrat" panose="00000500000000000000" pitchFamily="2" charset="0"/>
                <a:ea typeface="Proxima Nova"/>
                <a:cs typeface="Proxima Nova"/>
                <a:sym typeface="Proxima Nova"/>
              </a:rPr>
            </a:br>
            <a:r>
              <a:rPr lang="en-US" sz="1400" dirty="0">
                <a:latin typeface="Montserrat" panose="00000500000000000000" pitchFamily="2" charset="0"/>
                <a:ea typeface="Proxima Nova"/>
                <a:cs typeface="Proxima Nova"/>
                <a:sym typeface="Proxima Nova"/>
              </a:rPr>
              <a:t>-  Fraud Tubergen</a:t>
            </a:r>
            <a:endParaRPr sz="800" dirty="0">
              <a:latin typeface="Montserrat" panose="00000500000000000000" pitchFamily="2" charset="0"/>
            </a:endParaRPr>
          </a:p>
        </p:txBody>
      </p:sp>
      <p:sp>
        <p:nvSpPr>
          <p:cNvPr id="48" name="TextBox 47">
            <a:extLst>
              <a:ext uri="{FF2B5EF4-FFF2-40B4-BE49-F238E27FC236}">
                <a16:creationId xmlns:a16="http://schemas.microsoft.com/office/drawing/2014/main" id="{F2630F3E-0D92-FDCC-1A8D-7A36F2388EED}"/>
              </a:ext>
            </a:extLst>
          </p:cNvPr>
          <p:cNvSpPr txBox="1"/>
          <p:nvPr/>
        </p:nvSpPr>
        <p:spPr>
          <a:xfrm>
            <a:off x="8815452" y="5624491"/>
            <a:ext cx="2089839" cy="307777"/>
          </a:xfrm>
          <a:prstGeom prst="rect">
            <a:avLst/>
          </a:prstGeom>
          <a:noFill/>
        </p:spPr>
        <p:txBody>
          <a:bodyPr wrap="square">
            <a:spAutoFit/>
          </a:bodyPr>
          <a:lstStyle/>
          <a:p>
            <a:pPr algn="ctr"/>
            <a:r>
              <a:rPr lang="en-US" sz="1400" b="1" dirty="0">
                <a:solidFill>
                  <a:schemeClr val="bg1"/>
                </a:solidFill>
                <a:latin typeface="Montserrat" panose="00000500000000000000" pitchFamily="2" charset="0"/>
                <a:ea typeface="Proxima Nova"/>
                <a:cs typeface="Proxima Nova"/>
                <a:sym typeface="Proxima Nova"/>
              </a:rPr>
              <a:t>SELECT THIS PLAN</a:t>
            </a:r>
            <a:endParaRPr lang="en-US" sz="1400" b="1" dirty="0">
              <a:solidFill>
                <a:schemeClr val="bg1"/>
              </a:solidFill>
            </a:endParaRPr>
          </a:p>
        </p:txBody>
      </p:sp>
    </p:spTree>
    <p:extLst>
      <p:ext uri="{BB962C8B-B14F-4D97-AF65-F5344CB8AC3E}">
        <p14:creationId xmlns:p14="http://schemas.microsoft.com/office/powerpoint/2010/main" val="1096080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942887-4E6E-A989-3EBD-756DFC064DE9}"/>
              </a:ext>
            </a:extLst>
          </p:cNvPr>
          <p:cNvSpPr/>
          <p:nvPr/>
        </p:nvSpPr>
        <p:spPr>
          <a:xfrm>
            <a:off x="1" y="0"/>
            <a:ext cx="8121316" cy="6858000"/>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41D8665-DE43-05E1-2BFC-89041CA6083E}"/>
              </a:ext>
            </a:extLst>
          </p:cNvPr>
          <p:cNvSpPr/>
          <p:nvPr/>
        </p:nvSpPr>
        <p:spPr>
          <a:xfrm flipH="1">
            <a:off x="8121314" y="0"/>
            <a:ext cx="40706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hape 837">
            <a:extLst>
              <a:ext uri="{FF2B5EF4-FFF2-40B4-BE49-F238E27FC236}">
                <a16:creationId xmlns:a16="http://schemas.microsoft.com/office/drawing/2014/main" id="{B47B199C-C03F-1C55-5BF4-00C22B8321E1}"/>
              </a:ext>
            </a:extLst>
          </p:cNvPr>
          <p:cNvSpPr txBox="1"/>
          <p:nvPr/>
        </p:nvSpPr>
        <p:spPr>
          <a:xfrm>
            <a:off x="552795" y="874718"/>
            <a:ext cx="3128868" cy="400110"/>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GB" sz="3600" b="1" dirty="0">
                <a:solidFill>
                  <a:schemeClr val="bg1"/>
                </a:solidFill>
                <a:latin typeface="Montserrat" panose="00000500000000000000" pitchFamily="2" charset="0"/>
                <a:cs typeface="Poppins"/>
                <a:sym typeface="Poppins"/>
              </a:rPr>
              <a:t>MOBILE APP</a:t>
            </a:r>
            <a:endParaRPr sz="900" dirty="0">
              <a:solidFill>
                <a:schemeClr val="bg1"/>
              </a:solidFill>
              <a:latin typeface="Montserrat" panose="00000500000000000000" pitchFamily="2" charset="0"/>
            </a:endParaRPr>
          </a:p>
        </p:txBody>
      </p:sp>
      <p:sp>
        <p:nvSpPr>
          <p:cNvPr id="14" name="Slide Number Placeholder 1">
            <a:extLst>
              <a:ext uri="{FF2B5EF4-FFF2-40B4-BE49-F238E27FC236}">
                <a16:creationId xmlns:a16="http://schemas.microsoft.com/office/drawing/2014/main" id="{3DF3110E-EDB3-1EDA-E905-0A6CF5258111}"/>
              </a:ext>
            </a:extLst>
          </p:cNvPr>
          <p:cNvSpPr txBox="1">
            <a:spLocks/>
          </p:cNvSpPr>
          <p:nvPr/>
        </p:nvSpPr>
        <p:spPr>
          <a:xfrm>
            <a:off x="10972800" y="6181654"/>
            <a:ext cx="73761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8F78DBB-C32E-4529-B13A-900232B4D486}" type="slidenum">
              <a:rPr lang="en-US" sz="1400" smtClean="0">
                <a:latin typeface="Montserrat" panose="00000500000000000000" pitchFamily="2" charset="0"/>
              </a:rPr>
              <a:pPr algn="r"/>
              <a:t>26</a:t>
            </a:fld>
            <a:endParaRPr lang="en-US" sz="1400" dirty="0">
              <a:latin typeface="Montserrat" panose="00000500000000000000" pitchFamily="2" charset="0"/>
            </a:endParaRPr>
          </a:p>
        </p:txBody>
      </p:sp>
      <p:sp>
        <p:nvSpPr>
          <p:cNvPr id="16" name="TextBox 15">
            <a:extLst>
              <a:ext uri="{FF2B5EF4-FFF2-40B4-BE49-F238E27FC236}">
                <a16:creationId xmlns:a16="http://schemas.microsoft.com/office/drawing/2014/main" id="{4A20E9B6-D6E2-34AA-17C4-68811A165B6E}"/>
              </a:ext>
            </a:extLst>
          </p:cNvPr>
          <p:cNvSpPr txBox="1"/>
          <p:nvPr/>
        </p:nvSpPr>
        <p:spPr>
          <a:xfrm>
            <a:off x="8677749" y="1168914"/>
            <a:ext cx="4966916" cy="400110"/>
          </a:xfrm>
          <a:prstGeom prst="rect">
            <a:avLst/>
          </a:prstGeom>
          <a:noFill/>
        </p:spPr>
        <p:txBody>
          <a:bodyPr wrap="square">
            <a:spAutoFit/>
          </a:bodyPr>
          <a:lstStyle/>
          <a:p>
            <a:r>
              <a:rPr lang="en-GB" sz="2000" b="1" spc="300" dirty="0">
                <a:solidFill>
                  <a:schemeClr val="bg1"/>
                </a:solidFill>
                <a:latin typeface="Montserrat" panose="00000500000000000000" pitchFamily="2" charset="0"/>
              </a:rPr>
              <a:t>SUBTITLE HERE</a:t>
            </a:r>
            <a:endParaRPr lang="en-US" sz="2000" b="1" spc="300" dirty="0">
              <a:solidFill>
                <a:schemeClr val="bg1"/>
              </a:solidFill>
              <a:latin typeface="Montserrat" panose="00000500000000000000" pitchFamily="2" charset="0"/>
            </a:endParaRPr>
          </a:p>
        </p:txBody>
      </p:sp>
      <p:sp>
        <p:nvSpPr>
          <p:cNvPr id="17" name="Shape 835">
            <a:extLst>
              <a:ext uri="{FF2B5EF4-FFF2-40B4-BE49-F238E27FC236}">
                <a16:creationId xmlns:a16="http://schemas.microsoft.com/office/drawing/2014/main" id="{6A55D55A-7FC9-7458-52F6-F61C3A3FC0CD}"/>
              </a:ext>
            </a:extLst>
          </p:cNvPr>
          <p:cNvSpPr txBox="1"/>
          <p:nvPr/>
        </p:nvSpPr>
        <p:spPr>
          <a:xfrm>
            <a:off x="8749941" y="2009469"/>
            <a:ext cx="2900267"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solidFill>
                <a:schemeClr val="bg1"/>
              </a:solidFill>
              <a:latin typeface="Montserrat" panose="00000500000000000000" pitchFamily="2" charset="0"/>
            </a:endParaRPr>
          </a:p>
        </p:txBody>
      </p:sp>
      <p:sp>
        <p:nvSpPr>
          <p:cNvPr id="13" name="Shape 835">
            <a:extLst>
              <a:ext uri="{FF2B5EF4-FFF2-40B4-BE49-F238E27FC236}">
                <a16:creationId xmlns:a16="http://schemas.microsoft.com/office/drawing/2014/main" id="{82035B94-2405-F0B4-B7EC-832E2F58E690}"/>
              </a:ext>
            </a:extLst>
          </p:cNvPr>
          <p:cNvSpPr txBox="1"/>
          <p:nvPr/>
        </p:nvSpPr>
        <p:spPr>
          <a:xfrm>
            <a:off x="4632158" y="1999288"/>
            <a:ext cx="2957892" cy="4471032"/>
          </a:xfrm>
          <a:prstGeom prst="rect">
            <a:avLst/>
          </a:prstGeom>
          <a:noFill/>
          <a:ln>
            <a:noFill/>
          </a:ln>
        </p:spPr>
        <p:txBody>
          <a:bodyPr spcFirstLastPara="1" wrap="square" lIns="22850" tIns="22850" rIns="22850" bIns="22850" anchor="t" anchorCtr="0">
            <a:noAutofit/>
          </a:bodyPr>
          <a:lstStyle/>
          <a:p>
            <a:pPr>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egos et accuse</a:t>
            </a:r>
          </a:p>
          <a:p>
            <a:pPr>
              <a:lnSpc>
                <a:spcPct val="150000"/>
              </a:lnSpc>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 Ego darer just dress fondue Dolores etyma</a:t>
            </a:r>
          </a:p>
          <a:p>
            <a:pPr>
              <a:lnSpc>
                <a:spcPct val="150000"/>
              </a:lnSpc>
              <a:buClr>
                <a:srgbClr val="19227C"/>
              </a:buClr>
              <a:buSzPts val="3000"/>
            </a:pPr>
            <a:endParaRPr lang="en-US" sz="1400" dirty="0">
              <a:solidFill>
                <a:schemeClr val="bg1"/>
              </a:solidFill>
              <a:latin typeface="Montserrat" panose="00000500000000000000" pitchFamily="2" charset="0"/>
              <a:ea typeface="Proxima Nova"/>
              <a:cs typeface="Proxima Nova"/>
              <a:sym typeface="Proxima Nova"/>
            </a:endParaRPr>
          </a:p>
          <a:p>
            <a:pPr>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Jam rebus stet cleat</a:t>
            </a:r>
            <a:br>
              <a:rPr lang="en-US" sz="1400" dirty="0">
                <a:solidFill>
                  <a:schemeClr val="bg1"/>
                </a:solidFill>
                <a:latin typeface="Montserrat" panose="00000500000000000000" pitchFamily="2" charset="0"/>
                <a:ea typeface="Proxima Nova"/>
                <a:cs typeface="Proxima Nova"/>
                <a:sym typeface="Proxima Nova"/>
              </a:rPr>
            </a:br>
            <a:r>
              <a:rPr lang="en-US" sz="1400" dirty="0">
                <a:solidFill>
                  <a:schemeClr val="bg1"/>
                </a:solidFill>
                <a:latin typeface="Montserrat" panose="00000500000000000000" pitchFamily="2" charset="0"/>
                <a:ea typeface="Proxima Nova"/>
                <a:cs typeface="Proxima Nova"/>
                <a:sym typeface="Proxima Nova"/>
              </a:rPr>
              <a:t>- Ukase fraud Tubergen</a:t>
            </a:r>
            <a:br>
              <a:rPr lang="en-US" sz="1400" dirty="0">
                <a:solidFill>
                  <a:schemeClr val="bg1"/>
                </a:solidFill>
                <a:latin typeface="Montserrat" panose="00000500000000000000" pitchFamily="2" charset="0"/>
                <a:ea typeface="Proxima Nova"/>
                <a:cs typeface="Proxima Nova"/>
                <a:sym typeface="Proxima Nova"/>
              </a:rPr>
            </a:br>
            <a:r>
              <a:rPr lang="en-GB" sz="1400" dirty="0">
                <a:solidFill>
                  <a:schemeClr val="bg1"/>
                </a:solidFill>
                <a:latin typeface="Montserrat" panose="00000500000000000000" pitchFamily="2" charset="0"/>
                <a:ea typeface="Proxima Nova"/>
                <a:cs typeface="Proxima Nova"/>
                <a:sym typeface="Proxima Nova"/>
              </a:rPr>
              <a:t>- Ego darer just dress fondue Dolores etyma</a:t>
            </a:r>
          </a:p>
          <a:p>
            <a:pPr>
              <a:lnSpc>
                <a:spcPct val="150000"/>
              </a:lnSpc>
              <a:buClr>
                <a:srgbClr val="19227C"/>
              </a:buClr>
              <a:buSzPts val="3000"/>
            </a:pPr>
            <a:endParaRPr lang="en-GB" sz="1400" dirty="0">
              <a:solidFill>
                <a:schemeClr val="bg1"/>
              </a:solidFill>
              <a:latin typeface="Montserrat" panose="00000500000000000000" pitchFamily="2" charset="0"/>
              <a:ea typeface="Proxima Nova"/>
              <a:cs typeface="Proxima Nova"/>
              <a:sym typeface="Proxima Nova"/>
            </a:endParaRPr>
          </a:p>
          <a:p>
            <a:pPr>
              <a:lnSpc>
                <a:spcPct val="150000"/>
              </a:lnSpc>
              <a:buClr>
                <a:srgbClr val="19227C"/>
              </a:buClr>
              <a:buSzPts val="3000"/>
            </a:pPr>
            <a:r>
              <a:rPr lang="en-GB" sz="1400" b="1" dirty="0">
                <a:solidFill>
                  <a:schemeClr val="bg1"/>
                </a:solidFill>
                <a:latin typeface="Montserrat" panose="00000500000000000000" pitchFamily="2" charset="0"/>
                <a:ea typeface="Proxima Nova"/>
                <a:cs typeface="Proxima Nova"/>
                <a:sym typeface="Proxima Nova"/>
              </a:rPr>
              <a:t>Jam rebus stet cleat</a:t>
            </a:r>
            <a:br>
              <a:rPr lang="en-GB" sz="1400" dirty="0">
                <a:solidFill>
                  <a:schemeClr val="bg1"/>
                </a:solidFill>
                <a:latin typeface="Montserrat" panose="00000500000000000000" pitchFamily="2" charset="0"/>
                <a:ea typeface="Proxima Nova"/>
                <a:cs typeface="Proxima Nova"/>
                <a:sym typeface="Proxima Nova"/>
              </a:rPr>
            </a:br>
            <a:r>
              <a:rPr lang="en-GB" sz="1400" dirty="0">
                <a:solidFill>
                  <a:schemeClr val="bg1"/>
                </a:solidFill>
                <a:latin typeface="Montserrat" panose="00000500000000000000" pitchFamily="2" charset="0"/>
                <a:ea typeface="Proxima Nova"/>
                <a:cs typeface="Proxima Nova"/>
                <a:sym typeface="Proxima Nova"/>
              </a:rPr>
              <a:t>- Ukase fraud Tubergen</a:t>
            </a:r>
            <a:endParaRPr lang="en-GB" sz="1400" dirty="0">
              <a:solidFill>
                <a:schemeClr val="bg1"/>
              </a:solidFill>
              <a:latin typeface="Montserrat" panose="00000500000000000000" pitchFamily="2" charset="0"/>
            </a:endParaRPr>
          </a:p>
          <a:p>
            <a:pPr>
              <a:lnSpc>
                <a:spcPct val="150000"/>
              </a:lnSpc>
              <a:buClr>
                <a:srgbClr val="19227C"/>
              </a:buClr>
              <a:buSzPts val="3000"/>
            </a:pPr>
            <a:endParaRPr lang="en-US" sz="1400" dirty="0">
              <a:solidFill>
                <a:schemeClr val="bg1"/>
              </a:solidFill>
              <a:latin typeface="Montserrat" panose="00000500000000000000" pitchFamily="2" charset="0"/>
            </a:endParaRPr>
          </a:p>
        </p:txBody>
      </p:sp>
      <p:pic>
        <p:nvPicPr>
          <p:cNvPr id="8" name="Picture 7" descr="A close-up of a cell phone&#10;&#10;Description automatically generated with medium confidence">
            <a:extLst>
              <a:ext uri="{FF2B5EF4-FFF2-40B4-BE49-F238E27FC236}">
                <a16:creationId xmlns:a16="http://schemas.microsoft.com/office/drawing/2014/main" id="{A288C5D4-F763-E120-6B2C-DAC9D14E8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61" y="1556992"/>
            <a:ext cx="3897518" cy="7414972"/>
          </a:xfrm>
          <a:prstGeom prst="rect">
            <a:avLst/>
          </a:prstGeom>
          <a:effectLst/>
        </p:spPr>
      </p:pic>
      <p:sp>
        <p:nvSpPr>
          <p:cNvPr id="22" name="Slide Number Placeholder 1">
            <a:extLst>
              <a:ext uri="{FF2B5EF4-FFF2-40B4-BE49-F238E27FC236}">
                <a16:creationId xmlns:a16="http://schemas.microsoft.com/office/drawing/2014/main" id="{AFE6021A-34CE-8D4C-1D4D-1D8F346634E1}"/>
              </a:ext>
            </a:extLst>
          </p:cNvPr>
          <p:cNvSpPr txBox="1">
            <a:spLocks/>
          </p:cNvSpPr>
          <p:nvPr/>
        </p:nvSpPr>
        <p:spPr>
          <a:xfrm>
            <a:off x="10968787" y="6057322"/>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26</a:t>
            </a:fld>
            <a:endParaRPr lang="en-US" sz="1400" dirty="0">
              <a:solidFill>
                <a:schemeClr val="bg1"/>
              </a:solidFill>
              <a:latin typeface="Montserrat" panose="00000500000000000000" pitchFamily="2" charset="0"/>
            </a:endParaRPr>
          </a:p>
        </p:txBody>
      </p:sp>
      <p:sp>
        <p:nvSpPr>
          <p:cNvPr id="23" name="TextBox 22">
            <a:extLst>
              <a:ext uri="{FF2B5EF4-FFF2-40B4-BE49-F238E27FC236}">
                <a16:creationId xmlns:a16="http://schemas.microsoft.com/office/drawing/2014/main" id="{613BEC1A-DC7F-0A86-4909-D3DE1148EA72}"/>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2422619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4C9942D-40ED-6D75-5D8F-308CD381788C}"/>
              </a:ext>
            </a:extLst>
          </p:cNvPr>
          <p:cNvPicPr>
            <a:picLocks noChangeAspect="1"/>
          </p:cNvPicPr>
          <p:nvPr/>
        </p:nvPicPr>
        <p:blipFill>
          <a:blip r:embed="rId2">
            <a:extLst>
              <a:ext uri="{28A0092B-C50C-407E-A947-70E740481C1C}">
                <a14:useLocalDpi xmlns:a14="http://schemas.microsoft.com/office/drawing/2010/main" val="0"/>
              </a:ext>
            </a:extLst>
          </a:blip>
          <a:srcRect t="15819" b="15819"/>
          <a:stretch/>
        </p:blipFill>
        <p:spPr>
          <a:xfrm>
            <a:off x="10" y="0"/>
            <a:ext cx="12190320" cy="4688958"/>
          </a:xfrm>
          <a:prstGeom prst="rect">
            <a:avLst/>
          </a:prstGeom>
        </p:spPr>
      </p:pic>
      <p:grpSp>
        <p:nvGrpSpPr>
          <p:cNvPr id="2" name="Group 1">
            <a:extLst>
              <a:ext uri="{FF2B5EF4-FFF2-40B4-BE49-F238E27FC236}">
                <a16:creationId xmlns:a16="http://schemas.microsoft.com/office/drawing/2014/main" id="{CDF7DC34-61E9-0023-5924-329D3626B6A9}"/>
              </a:ext>
            </a:extLst>
          </p:cNvPr>
          <p:cNvGrpSpPr/>
          <p:nvPr/>
        </p:nvGrpSpPr>
        <p:grpSpPr>
          <a:xfrm>
            <a:off x="0" y="4688958"/>
            <a:ext cx="12190319" cy="2169042"/>
            <a:chOff x="1" y="4688958"/>
            <a:chExt cx="8124112" cy="2169042"/>
          </a:xfrm>
        </p:grpSpPr>
        <p:sp>
          <p:nvSpPr>
            <p:cNvPr id="21" name="Rectangle 20">
              <a:extLst>
                <a:ext uri="{FF2B5EF4-FFF2-40B4-BE49-F238E27FC236}">
                  <a16:creationId xmlns:a16="http://schemas.microsoft.com/office/drawing/2014/main" id="{56BFC5C4-712C-61EA-CF4F-F80FFA781E39}"/>
                </a:ext>
              </a:extLst>
            </p:cNvPr>
            <p:cNvSpPr/>
            <p:nvPr/>
          </p:nvSpPr>
          <p:spPr>
            <a:xfrm>
              <a:off x="4059556" y="4688958"/>
              <a:ext cx="4064557" cy="2169042"/>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367BD4-DA98-2C17-AF5C-1A6A302ED2CB}"/>
                </a:ext>
              </a:extLst>
            </p:cNvPr>
            <p:cNvSpPr/>
            <p:nvPr/>
          </p:nvSpPr>
          <p:spPr>
            <a:xfrm>
              <a:off x="1" y="4688958"/>
              <a:ext cx="4064557" cy="2169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hape 837">
            <a:extLst>
              <a:ext uri="{FF2B5EF4-FFF2-40B4-BE49-F238E27FC236}">
                <a16:creationId xmlns:a16="http://schemas.microsoft.com/office/drawing/2014/main" id="{9E4D2B83-17DF-3884-A8F1-C56129741595}"/>
              </a:ext>
            </a:extLst>
          </p:cNvPr>
          <p:cNvSpPr txBox="1"/>
          <p:nvPr/>
        </p:nvSpPr>
        <p:spPr>
          <a:xfrm>
            <a:off x="469921" y="5196543"/>
            <a:ext cx="3128868" cy="400110"/>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GB" sz="3600" b="1" dirty="0">
                <a:latin typeface="Montserrat" panose="00000500000000000000" pitchFamily="2" charset="0"/>
                <a:cs typeface="Poppins"/>
                <a:sym typeface="Poppins"/>
              </a:rPr>
              <a:t>QUESTIONS &amp; ANSWERS</a:t>
            </a:r>
            <a:endParaRPr sz="900" dirty="0">
              <a:latin typeface="Montserrat" panose="00000500000000000000" pitchFamily="2" charset="0"/>
            </a:endParaRPr>
          </a:p>
        </p:txBody>
      </p:sp>
      <p:sp>
        <p:nvSpPr>
          <p:cNvPr id="16" name="Shape 838">
            <a:extLst>
              <a:ext uri="{FF2B5EF4-FFF2-40B4-BE49-F238E27FC236}">
                <a16:creationId xmlns:a16="http://schemas.microsoft.com/office/drawing/2014/main" id="{ACDA6DEF-00D6-F20F-FC3C-47119321DB34}"/>
              </a:ext>
            </a:extLst>
          </p:cNvPr>
          <p:cNvSpPr txBox="1"/>
          <p:nvPr/>
        </p:nvSpPr>
        <p:spPr>
          <a:xfrm>
            <a:off x="6673958" y="5077339"/>
            <a:ext cx="3122510" cy="377163"/>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UNO ETNA JASON</a:t>
            </a:r>
            <a:endParaRPr lang="en-US" sz="2000" dirty="0">
              <a:solidFill>
                <a:schemeClr val="bg1"/>
              </a:solidFill>
              <a:latin typeface="Montserrat" panose="00000500000000000000" pitchFamily="2" charset="0"/>
            </a:endParaRPr>
          </a:p>
        </p:txBody>
      </p:sp>
      <p:sp>
        <p:nvSpPr>
          <p:cNvPr id="17" name="TextBox 16">
            <a:extLst>
              <a:ext uri="{FF2B5EF4-FFF2-40B4-BE49-F238E27FC236}">
                <a16:creationId xmlns:a16="http://schemas.microsoft.com/office/drawing/2014/main" id="{6D89F843-E4F6-DC02-8D16-6294D6243AE3}"/>
              </a:ext>
            </a:extLst>
          </p:cNvPr>
          <p:cNvSpPr txBox="1"/>
          <p:nvPr/>
        </p:nvSpPr>
        <p:spPr>
          <a:xfrm>
            <a:off x="6620141" y="5492819"/>
            <a:ext cx="5101937" cy="700128"/>
          </a:xfrm>
          <a:prstGeom prst="rect">
            <a:avLst/>
          </a:prstGeom>
          <a:noFill/>
        </p:spPr>
        <p:txBody>
          <a:bodyPr wrap="square">
            <a:spAutoFit/>
          </a:bodyPr>
          <a:lstStyle/>
          <a:p>
            <a:pPr>
              <a:lnSpc>
                <a:spcPts val="2500"/>
              </a:lnSpc>
            </a:pPr>
            <a:r>
              <a:rPr lang="en-US" sz="1400" b="1" dirty="0">
                <a:solidFill>
                  <a:schemeClr val="bg1"/>
                </a:solidFill>
                <a:latin typeface="Montserrat" panose="00000500000000000000" pitchFamily="2" charset="0"/>
                <a:ea typeface="Proxima Nova"/>
                <a:cs typeface="Proxima Nova"/>
                <a:sym typeface="Proxima Nova"/>
              </a:rPr>
              <a:t>Stet </a:t>
            </a:r>
            <a:r>
              <a:rPr lang="en-US" sz="1400" dirty="0">
                <a:solidFill>
                  <a:schemeClr val="bg1"/>
                </a:solidFill>
                <a:latin typeface="Montserrat" panose="00000500000000000000" pitchFamily="2" charset="0"/>
                <a:ea typeface="Proxima Nova"/>
                <a:cs typeface="Proxima Nova"/>
                <a:sym typeface="Proxima Nova"/>
              </a:rPr>
              <a:t>cleat ukase fraud</a:t>
            </a:r>
          </a:p>
          <a:p>
            <a:pPr>
              <a:lnSpc>
                <a:spcPts val="2500"/>
              </a:lnSpc>
            </a:pPr>
            <a:r>
              <a:rPr lang="en-US" sz="1400" dirty="0">
                <a:solidFill>
                  <a:schemeClr val="bg1"/>
                </a:solidFill>
                <a:latin typeface="Montserrat" panose="00000500000000000000" pitchFamily="2" charset="0"/>
                <a:ea typeface="Proxima Nova"/>
                <a:cs typeface="Proxima Nova"/>
                <a:sym typeface="Proxima Nova"/>
              </a:rPr>
              <a:t>Tubergen, Stet cleat ukase fraud Tubergen.</a:t>
            </a:r>
            <a:endParaRPr lang="en-US" sz="1400" dirty="0">
              <a:solidFill>
                <a:schemeClr val="bg1"/>
              </a:solidFill>
            </a:endParaRPr>
          </a:p>
        </p:txBody>
      </p:sp>
      <p:sp>
        <p:nvSpPr>
          <p:cNvPr id="18" name="TextBox 17">
            <a:extLst>
              <a:ext uri="{FF2B5EF4-FFF2-40B4-BE49-F238E27FC236}">
                <a16:creationId xmlns:a16="http://schemas.microsoft.com/office/drawing/2014/main" id="{764CE115-CF51-DA24-FCF6-F7870C1255AC}"/>
              </a:ext>
            </a:extLst>
          </p:cNvPr>
          <p:cNvSpPr txBox="1"/>
          <p:nvPr/>
        </p:nvSpPr>
        <p:spPr>
          <a:xfrm>
            <a:off x="486440" y="6205555"/>
            <a:ext cx="2309924" cy="307777"/>
          </a:xfrm>
          <a:prstGeom prst="rect">
            <a:avLst/>
          </a:prstGeom>
          <a:noFill/>
        </p:spPr>
        <p:txBody>
          <a:bodyPr wrap="square">
            <a:spAutoFit/>
          </a:bodyPr>
          <a:lstStyle/>
          <a:p>
            <a:r>
              <a:rPr lang="en-US" sz="1400" dirty="0">
                <a:latin typeface="Montserrat" panose="00000500000000000000" pitchFamily="2" charset="0"/>
                <a:ea typeface="Proxima Nova"/>
                <a:cs typeface="Proxima Nova"/>
                <a:sym typeface="Proxima Nova"/>
              </a:rPr>
              <a:t>GREEN HOSPITAL</a:t>
            </a:r>
            <a:endParaRPr lang="en-US" sz="1400" dirty="0"/>
          </a:p>
        </p:txBody>
      </p:sp>
      <p:sp>
        <p:nvSpPr>
          <p:cNvPr id="19" name="Slide Number Placeholder 1">
            <a:extLst>
              <a:ext uri="{FF2B5EF4-FFF2-40B4-BE49-F238E27FC236}">
                <a16:creationId xmlns:a16="http://schemas.microsoft.com/office/drawing/2014/main" id="{53E8F729-1363-F018-6686-57EFADCEA853}"/>
              </a:ext>
            </a:extLst>
          </p:cNvPr>
          <p:cNvSpPr txBox="1">
            <a:spLocks/>
          </p:cNvSpPr>
          <p:nvPr/>
        </p:nvSpPr>
        <p:spPr>
          <a:xfrm>
            <a:off x="10968787" y="6057322"/>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27</a:t>
            </a:fld>
            <a:endParaRPr lang="en-US" sz="1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377276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7AD4FB-76F4-BC28-C03D-C94623E7995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B898D50-5CA6-8E03-F881-1CCA81369CEC}"/>
              </a:ext>
            </a:extLst>
          </p:cNvPr>
          <p:cNvSpPr txBox="1"/>
          <p:nvPr/>
        </p:nvSpPr>
        <p:spPr>
          <a:xfrm>
            <a:off x="489946" y="2705386"/>
            <a:ext cx="4966916" cy="400110"/>
          </a:xfrm>
          <a:prstGeom prst="rect">
            <a:avLst/>
          </a:prstGeom>
          <a:noFill/>
        </p:spPr>
        <p:txBody>
          <a:bodyPr wrap="square">
            <a:spAutoFit/>
          </a:bodyPr>
          <a:lstStyle/>
          <a:p>
            <a:r>
              <a:rPr lang="en-GB" sz="2000" b="1" spc="300" dirty="0">
                <a:solidFill>
                  <a:schemeClr val="bg1"/>
                </a:solidFill>
                <a:latin typeface="Montserrat" panose="00000500000000000000" pitchFamily="2" charset="0"/>
              </a:rPr>
              <a:t>SUBTITLE HERE</a:t>
            </a:r>
            <a:endParaRPr lang="en-US" sz="2000" b="1" spc="300" dirty="0">
              <a:solidFill>
                <a:schemeClr val="bg1"/>
              </a:solidFill>
              <a:latin typeface="Montserrat" panose="00000500000000000000" pitchFamily="2" charset="0"/>
            </a:endParaRPr>
          </a:p>
        </p:txBody>
      </p:sp>
      <p:sp>
        <p:nvSpPr>
          <p:cNvPr id="10" name="Shape 837">
            <a:extLst>
              <a:ext uri="{FF2B5EF4-FFF2-40B4-BE49-F238E27FC236}">
                <a16:creationId xmlns:a16="http://schemas.microsoft.com/office/drawing/2014/main" id="{83CBA717-6B05-8888-355F-30E1FE4A3219}"/>
              </a:ext>
            </a:extLst>
          </p:cNvPr>
          <p:cNvSpPr txBox="1"/>
          <p:nvPr/>
        </p:nvSpPr>
        <p:spPr>
          <a:xfrm>
            <a:off x="554879" y="2110901"/>
            <a:ext cx="4473359" cy="397155"/>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THANK YOU</a:t>
            </a:r>
            <a:endParaRPr sz="900" dirty="0">
              <a:solidFill>
                <a:schemeClr val="bg1"/>
              </a:solidFill>
              <a:latin typeface="Montserrat" panose="00000500000000000000" pitchFamily="2" charset="0"/>
            </a:endParaRPr>
          </a:p>
        </p:txBody>
      </p:sp>
      <p:sp>
        <p:nvSpPr>
          <p:cNvPr id="11" name="Shape 835">
            <a:extLst>
              <a:ext uri="{FF2B5EF4-FFF2-40B4-BE49-F238E27FC236}">
                <a16:creationId xmlns:a16="http://schemas.microsoft.com/office/drawing/2014/main" id="{03594D26-7F73-551D-8209-14FDDFFE9ED3}"/>
              </a:ext>
            </a:extLst>
          </p:cNvPr>
          <p:cNvSpPr txBox="1"/>
          <p:nvPr/>
        </p:nvSpPr>
        <p:spPr>
          <a:xfrm>
            <a:off x="553954" y="3710737"/>
            <a:ext cx="81511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solidFill>
                <a:schemeClr val="bg1"/>
              </a:solidFill>
              <a:latin typeface="Montserrat" panose="00000500000000000000" pitchFamily="2" charset="0"/>
            </a:endParaRPr>
          </a:p>
        </p:txBody>
      </p:sp>
      <p:sp>
        <p:nvSpPr>
          <p:cNvPr id="6" name="TextBox 5">
            <a:extLst>
              <a:ext uri="{FF2B5EF4-FFF2-40B4-BE49-F238E27FC236}">
                <a16:creationId xmlns:a16="http://schemas.microsoft.com/office/drawing/2014/main" id="{ED57323D-DC3B-7117-F8D3-D8D246D29997}"/>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
        <p:nvSpPr>
          <p:cNvPr id="7" name="Slide Number Placeholder 1">
            <a:extLst>
              <a:ext uri="{FF2B5EF4-FFF2-40B4-BE49-F238E27FC236}">
                <a16:creationId xmlns:a16="http://schemas.microsoft.com/office/drawing/2014/main" id="{9FC69B14-6781-ED24-6390-0C3183D06E87}"/>
              </a:ext>
            </a:extLst>
          </p:cNvPr>
          <p:cNvSpPr txBox="1">
            <a:spLocks/>
          </p:cNvSpPr>
          <p:nvPr/>
        </p:nvSpPr>
        <p:spPr>
          <a:xfrm>
            <a:off x="10968787" y="6057322"/>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chemeClr val="bg1"/>
                </a:solidFill>
                <a:latin typeface="Montserrat" panose="00000500000000000000" pitchFamily="2" charset="0"/>
              </a:rPr>
              <a:pPr/>
              <a:t>28</a:t>
            </a:fld>
            <a:endParaRPr lang="en-US" sz="1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619122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367BD4-DA98-2C17-AF5C-1A6A302ED2CB}"/>
              </a:ext>
            </a:extLst>
          </p:cNvPr>
          <p:cNvSpPr/>
          <p:nvPr/>
        </p:nvSpPr>
        <p:spPr>
          <a:xfrm>
            <a:off x="5101389" y="1"/>
            <a:ext cx="7090612"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DE91F35-32A5-BCA7-F4AF-FBCAFABC8A59}"/>
              </a:ext>
            </a:extLst>
          </p:cNvPr>
          <p:cNvPicPr>
            <a:picLocks noChangeAspect="1"/>
          </p:cNvPicPr>
          <p:nvPr/>
        </p:nvPicPr>
        <p:blipFill rotWithShape="1">
          <a:blip r:embed="rId2">
            <a:extLst>
              <a:ext uri="{28A0092B-C50C-407E-A947-70E740481C1C}">
                <a14:useLocalDpi xmlns:a14="http://schemas.microsoft.com/office/drawing/2010/main" val="0"/>
              </a:ext>
            </a:extLst>
          </a:blip>
          <a:srcRect l="36107" t="23319" r="25867"/>
          <a:stretch/>
        </p:blipFill>
        <p:spPr>
          <a:xfrm>
            <a:off x="-1" y="0"/>
            <a:ext cx="5101389" cy="6858000"/>
          </a:xfrm>
          <a:prstGeom prst="rect">
            <a:avLst/>
          </a:prstGeom>
        </p:spPr>
      </p:pic>
      <p:sp>
        <p:nvSpPr>
          <p:cNvPr id="11" name="TextBox 10">
            <a:extLst>
              <a:ext uri="{FF2B5EF4-FFF2-40B4-BE49-F238E27FC236}">
                <a16:creationId xmlns:a16="http://schemas.microsoft.com/office/drawing/2014/main" id="{69EA12AA-894D-9A66-E207-9CE76A32CF93}"/>
              </a:ext>
            </a:extLst>
          </p:cNvPr>
          <p:cNvSpPr txBox="1"/>
          <p:nvPr/>
        </p:nvSpPr>
        <p:spPr>
          <a:xfrm>
            <a:off x="5701063" y="789501"/>
            <a:ext cx="4966916" cy="400110"/>
          </a:xfrm>
          <a:prstGeom prst="rect">
            <a:avLst/>
          </a:prstGeom>
          <a:noFill/>
        </p:spPr>
        <p:txBody>
          <a:bodyPr wrap="square">
            <a:spAutoFit/>
          </a:bodyPr>
          <a:lstStyle/>
          <a:p>
            <a:r>
              <a:rPr lang="en-GB" sz="2000" b="1" spc="300" dirty="0">
                <a:latin typeface="Montserrat" panose="00000500000000000000" pitchFamily="2" charset="0"/>
              </a:rPr>
              <a:t>INTRODUCTION TO</a:t>
            </a:r>
            <a:endParaRPr lang="en-US" sz="2000" b="1" spc="300" dirty="0">
              <a:latin typeface="Montserrat" panose="00000500000000000000" pitchFamily="2" charset="0"/>
            </a:endParaRPr>
          </a:p>
        </p:txBody>
      </p:sp>
      <p:sp>
        <p:nvSpPr>
          <p:cNvPr id="13" name="Shape 837">
            <a:extLst>
              <a:ext uri="{FF2B5EF4-FFF2-40B4-BE49-F238E27FC236}">
                <a16:creationId xmlns:a16="http://schemas.microsoft.com/office/drawing/2014/main" id="{4B08C93F-6BC0-F596-8B86-101790A7F386}"/>
              </a:ext>
            </a:extLst>
          </p:cNvPr>
          <p:cNvSpPr txBox="1"/>
          <p:nvPr/>
        </p:nvSpPr>
        <p:spPr>
          <a:xfrm>
            <a:off x="5777545" y="1360011"/>
            <a:ext cx="4473359" cy="397155"/>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GREEN HOSPITAL</a:t>
            </a:r>
            <a:endParaRPr sz="900" dirty="0">
              <a:latin typeface="Montserrat" panose="00000500000000000000" pitchFamily="2" charset="0"/>
            </a:endParaRPr>
          </a:p>
        </p:txBody>
      </p:sp>
      <p:sp>
        <p:nvSpPr>
          <p:cNvPr id="14" name="Shape 835">
            <a:extLst>
              <a:ext uri="{FF2B5EF4-FFF2-40B4-BE49-F238E27FC236}">
                <a16:creationId xmlns:a16="http://schemas.microsoft.com/office/drawing/2014/main" id="{D45421D5-C190-80CD-B4C4-5BF339B81EB5}"/>
              </a:ext>
            </a:extLst>
          </p:cNvPr>
          <p:cNvSpPr txBox="1"/>
          <p:nvPr/>
        </p:nvSpPr>
        <p:spPr>
          <a:xfrm>
            <a:off x="5777546" y="2430580"/>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egos </a:t>
            </a:r>
            <a:r>
              <a:rPr lang="en-US" sz="1400" dirty="0">
                <a:latin typeface="Montserrat" panose="00000500000000000000" pitchFamily="2" charset="0"/>
                <a:ea typeface="Proxima Nova"/>
                <a:cs typeface="Proxima Nova"/>
                <a:sym typeface="Proxima Nova"/>
              </a:rPr>
              <a:t>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6" name="Shape 835">
            <a:extLst>
              <a:ext uri="{FF2B5EF4-FFF2-40B4-BE49-F238E27FC236}">
                <a16:creationId xmlns:a16="http://schemas.microsoft.com/office/drawing/2014/main" id="{4B29E670-DD7A-B49F-790E-1F2E8E818C2B}"/>
              </a:ext>
            </a:extLst>
          </p:cNvPr>
          <p:cNvSpPr txBox="1"/>
          <p:nvPr/>
        </p:nvSpPr>
        <p:spPr>
          <a:xfrm>
            <a:off x="5777546" y="4187745"/>
            <a:ext cx="5835334"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 Stet cleat ukase fraud Tubergen, nostril sea merman tagmata Sanctus Est Lorem sus  ipseity med</a:t>
            </a:r>
            <a:endParaRPr sz="800" dirty="0">
              <a:latin typeface="Montserrat" panose="00000500000000000000" pitchFamily="2" charset="0"/>
            </a:endParaRPr>
          </a:p>
        </p:txBody>
      </p:sp>
      <p:sp>
        <p:nvSpPr>
          <p:cNvPr id="2" name="Slide Number Placeholder 1">
            <a:extLst>
              <a:ext uri="{FF2B5EF4-FFF2-40B4-BE49-F238E27FC236}">
                <a16:creationId xmlns:a16="http://schemas.microsoft.com/office/drawing/2014/main" id="{D50F0388-FA03-2B49-759F-3EBF8093A93F}"/>
              </a:ext>
            </a:extLst>
          </p:cNvPr>
          <p:cNvSpPr>
            <a:spLocks noGrp="1"/>
          </p:cNvSpPr>
          <p:nvPr>
            <p:ph type="sldNum" sz="quarter" idx="12"/>
          </p:nvPr>
        </p:nvSpPr>
        <p:spPr>
          <a:xfrm>
            <a:off x="10972800" y="6181654"/>
            <a:ext cx="737616" cy="365125"/>
          </a:xfrm>
        </p:spPr>
        <p:txBody>
          <a:bodyPr/>
          <a:lstStyle/>
          <a:p>
            <a:fld id="{B8F78DBB-C32E-4529-B13A-900232B4D486}" type="slidenum">
              <a:rPr lang="en-US" sz="1400" smtClean="0">
                <a:solidFill>
                  <a:schemeClr val="tx1"/>
                </a:solidFill>
                <a:latin typeface="Montserrat" panose="00000500000000000000" pitchFamily="2" charset="0"/>
              </a:rPr>
              <a:pPr/>
              <a:t>3</a:t>
            </a:fld>
            <a:endParaRPr lang="en-US" sz="1400" dirty="0">
              <a:solidFill>
                <a:schemeClr val="tx1"/>
              </a:solidFill>
              <a:latin typeface="Montserrat" panose="00000500000000000000" pitchFamily="2" charset="0"/>
            </a:endParaRPr>
          </a:p>
        </p:txBody>
      </p:sp>
      <p:sp>
        <p:nvSpPr>
          <p:cNvPr id="10" name="TextBox 9">
            <a:extLst>
              <a:ext uri="{FF2B5EF4-FFF2-40B4-BE49-F238E27FC236}">
                <a16:creationId xmlns:a16="http://schemas.microsoft.com/office/drawing/2014/main" id="{68030FEC-1044-8E13-2BBA-B8406540101E}"/>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39299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E91F35-32A5-BCA7-F4AF-FBCAFABC8A59}"/>
              </a:ext>
            </a:extLst>
          </p:cNvPr>
          <p:cNvPicPr>
            <a:picLocks noChangeAspect="1"/>
          </p:cNvPicPr>
          <p:nvPr/>
        </p:nvPicPr>
        <p:blipFill>
          <a:blip r:embed="rId2">
            <a:extLst>
              <a:ext uri="{28A0092B-C50C-407E-A947-70E740481C1C}">
                <a14:useLocalDpi xmlns:a14="http://schemas.microsoft.com/office/drawing/2010/main" val="0"/>
              </a:ext>
            </a:extLst>
          </a:blip>
          <a:srcRect l="7211" r="7211"/>
          <a:stretch/>
        </p:blipFill>
        <p:spPr>
          <a:xfrm>
            <a:off x="6096001" y="2119360"/>
            <a:ext cx="6095990" cy="4738639"/>
          </a:xfrm>
          <a:prstGeom prst="rect">
            <a:avLst/>
          </a:prstGeom>
        </p:spPr>
      </p:pic>
      <p:sp>
        <p:nvSpPr>
          <p:cNvPr id="17" name="Rectangle 16">
            <a:extLst>
              <a:ext uri="{FF2B5EF4-FFF2-40B4-BE49-F238E27FC236}">
                <a16:creationId xmlns:a16="http://schemas.microsoft.com/office/drawing/2014/main" id="{9278F354-B402-E1EE-9BB6-E25F9935890A}"/>
              </a:ext>
            </a:extLst>
          </p:cNvPr>
          <p:cNvSpPr/>
          <p:nvPr/>
        </p:nvSpPr>
        <p:spPr>
          <a:xfrm>
            <a:off x="-10" y="2119360"/>
            <a:ext cx="6095990" cy="4738639"/>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367BD4-DA98-2C17-AF5C-1A6A302ED2CB}"/>
              </a:ext>
            </a:extLst>
          </p:cNvPr>
          <p:cNvSpPr/>
          <p:nvPr/>
        </p:nvSpPr>
        <p:spPr>
          <a:xfrm>
            <a:off x="0" y="1"/>
            <a:ext cx="12192001" cy="2119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hape 835">
            <a:extLst>
              <a:ext uri="{FF2B5EF4-FFF2-40B4-BE49-F238E27FC236}">
                <a16:creationId xmlns:a16="http://schemas.microsoft.com/office/drawing/2014/main" id="{D45421D5-C190-80CD-B4C4-5BF339B81EB5}"/>
              </a:ext>
            </a:extLst>
          </p:cNvPr>
          <p:cNvSpPr txBox="1"/>
          <p:nvPr/>
        </p:nvSpPr>
        <p:spPr>
          <a:xfrm>
            <a:off x="568650" y="2850168"/>
            <a:ext cx="4931398"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egos et </a:t>
            </a:r>
            <a:r>
              <a:rPr lang="en-US" sz="1400" dirty="0">
                <a:solidFill>
                  <a:schemeClr val="bg1"/>
                </a:solidFill>
                <a:latin typeface="Montserrat" panose="00000500000000000000" pitchFamily="2" charset="0"/>
                <a:ea typeface="Proxima Nova"/>
                <a:cs typeface="Proxima Nova"/>
                <a:sym typeface="Proxima Nova"/>
              </a:rPr>
              <a:t>accuse ego darer just dress fondue Dolores etyma jam rebus. Stet cleat ukase fraud Tubergen, nostril sea merman tagmata Sanctus Est Lorem sus  ipseity med. Lorem soda ipsum.</a:t>
            </a:r>
            <a:endParaRPr sz="800" dirty="0">
              <a:solidFill>
                <a:schemeClr val="bg1"/>
              </a:solidFill>
              <a:latin typeface="Montserrat" panose="00000500000000000000" pitchFamily="2" charset="0"/>
            </a:endParaRPr>
          </a:p>
        </p:txBody>
      </p:sp>
      <p:sp>
        <p:nvSpPr>
          <p:cNvPr id="16" name="Shape 835">
            <a:extLst>
              <a:ext uri="{FF2B5EF4-FFF2-40B4-BE49-F238E27FC236}">
                <a16:creationId xmlns:a16="http://schemas.microsoft.com/office/drawing/2014/main" id="{4B29E670-DD7A-B49F-790E-1F2E8E818C2B}"/>
              </a:ext>
            </a:extLst>
          </p:cNvPr>
          <p:cNvSpPr txBox="1"/>
          <p:nvPr/>
        </p:nvSpPr>
        <p:spPr>
          <a:xfrm>
            <a:off x="568650" y="4607333"/>
            <a:ext cx="4931398" cy="1676199"/>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dirty="0">
                <a:solidFill>
                  <a:schemeClr val="bg1"/>
                </a:solidFill>
                <a:latin typeface="Montserrat" panose="00000500000000000000" pitchFamily="2" charset="0"/>
                <a:ea typeface="Proxima Nova"/>
                <a:cs typeface="Proxima Nova"/>
                <a:sym typeface="Proxima Nova"/>
              </a:rPr>
              <a:t>At Vero egos et accuse ego darer just dress fondue Dolores etyma jam rebus. Stet cleat ukase fraud Tubergen, nostril sea merman tagmata Sanctus.</a:t>
            </a:r>
            <a:endParaRPr sz="800" dirty="0">
              <a:solidFill>
                <a:schemeClr val="bg1"/>
              </a:solidFill>
              <a:latin typeface="Montserrat" panose="00000500000000000000" pitchFamily="2" charset="0"/>
            </a:endParaRPr>
          </a:p>
        </p:txBody>
      </p:sp>
      <p:sp>
        <p:nvSpPr>
          <p:cNvPr id="18" name="Shape 837">
            <a:extLst>
              <a:ext uri="{FF2B5EF4-FFF2-40B4-BE49-F238E27FC236}">
                <a16:creationId xmlns:a16="http://schemas.microsoft.com/office/drawing/2014/main" id="{9727A408-D762-BF72-A40E-4A83ED613213}"/>
              </a:ext>
            </a:extLst>
          </p:cNvPr>
          <p:cNvSpPr txBox="1"/>
          <p:nvPr/>
        </p:nvSpPr>
        <p:spPr>
          <a:xfrm>
            <a:off x="568650" y="824936"/>
            <a:ext cx="9131898" cy="436244"/>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latin typeface="Montserrat" panose="00000500000000000000" pitchFamily="2" charset="0"/>
                <a:ea typeface="Poppins"/>
                <a:cs typeface="Poppins"/>
                <a:sym typeface="Poppins"/>
              </a:rPr>
              <a:t>WELCOME</a:t>
            </a:r>
            <a:endParaRPr sz="900" dirty="0">
              <a:latin typeface="Montserrat" panose="00000500000000000000" pitchFamily="2" charset="0"/>
            </a:endParaRPr>
          </a:p>
        </p:txBody>
      </p:sp>
      <p:sp>
        <p:nvSpPr>
          <p:cNvPr id="19" name="Shape 838">
            <a:extLst>
              <a:ext uri="{FF2B5EF4-FFF2-40B4-BE49-F238E27FC236}">
                <a16:creationId xmlns:a16="http://schemas.microsoft.com/office/drawing/2014/main" id="{2C26A062-9C1C-AE78-03AA-EB9AAA186347}"/>
              </a:ext>
            </a:extLst>
          </p:cNvPr>
          <p:cNvSpPr txBox="1"/>
          <p:nvPr/>
        </p:nvSpPr>
        <p:spPr>
          <a:xfrm>
            <a:off x="568650" y="1402100"/>
            <a:ext cx="7027888" cy="436244"/>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i="0" dirty="0">
                <a:solidFill>
                  <a:srgbClr val="000000"/>
                </a:solidFill>
                <a:effectLst/>
                <a:latin typeface="Montserrat" panose="00000500000000000000" pitchFamily="2" charset="0"/>
              </a:rPr>
              <a:t>NULLA TINCIDUNT TORTOR SED.</a:t>
            </a:r>
            <a:endParaRPr lang="en-US" sz="2000" b="1" dirty="0">
              <a:latin typeface="Montserrat" panose="00000500000000000000" pitchFamily="2" charset="0"/>
            </a:endParaRPr>
          </a:p>
        </p:txBody>
      </p:sp>
      <p:sp>
        <p:nvSpPr>
          <p:cNvPr id="20" name="Slide Number Placeholder 1">
            <a:extLst>
              <a:ext uri="{FF2B5EF4-FFF2-40B4-BE49-F238E27FC236}">
                <a16:creationId xmlns:a16="http://schemas.microsoft.com/office/drawing/2014/main" id="{3832B423-5658-8287-C7CF-EF89200D87F7}"/>
              </a:ext>
            </a:extLst>
          </p:cNvPr>
          <p:cNvSpPr txBox="1">
            <a:spLocks/>
          </p:cNvSpPr>
          <p:nvPr/>
        </p:nvSpPr>
        <p:spPr>
          <a:xfrm>
            <a:off x="11125200" y="6334054"/>
            <a:ext cx="737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F78DBB-C32E-4529-B13A-900232B4D486}" type="slidenum">
              <a:rPr lang="en-US" sz="1400" smtClean="0">
                <a:solidFill>
                  <a:srgbClr val="15D58F"/>
                </a:solidFill>
                <a:latin typeface="Montserrat" panose="00000500000000000000" pitchFamily="2" charset="0"/>
              </a:rPr>
              <a:pPr/>
              <a:t>4</a:t>
            </a:fld>
            <a:endParaRPr lang="en-US" sz="1400" dirty="0">
              <a:solidFill>
                <a:srgbClr val="15D58F"/>
              </a:solidFill>
              <a:latin typeface="Montserrat" panose="00000500000000000000" pitchFamily="2" charset="0"/>
            </a:endParaRPr>
          </a:p>
        </p:txBody>
      </p:sp>
      <p:sp>
        <p:nvSpPr>
          <p:cNvPr id="22" name="TextBox 21">
            <a:extLst>
              <a:ext uri="{FF2B5EF4-FFF2-40B4-BE49-F238E27FC236}">
                <a16:creationId xmlns:a16="http://schemas.microsoft.com/office/drawing/2014/main" id="{778E7AB1-E609-CE95-451F-FCEE5556297B}"/>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24375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4C9942D-40ED-6D75-5D8F-308CD381788C}"/>
              </a:ext>
            </a:extLst>
          </p:cNvPr>
          <p:cNvPicPr>
            <a:picLocks noChangeAspect="1"/>
          </p:cNvPicPr>
          <p:nvPr/>
        </p:nvPicPr>
        <p:blipFill rotWithShape="1">
          <a:blip r:embed="rId2">
            <a:extLst>
              <a:ext uri="{28A0092B-C50C-407E-A947-70E740481C1C}">
                <a14:useLocalDpi xmlns:a14="http://schemas.microsoft.com/office/drawing/2010/main" val="0"/>
              </a:ext>
            </a:extLst>
          </a:blip>
          <a:srcRect l="27" t="21066" r="-27" b="-5677"/>
          <a:stretch/>
        </p:blipFill>
        <p:spPr>
          <a:xfrm>
            <a:off x="10" y="0"/>
            <a:ext cx="12190320" cy="6858000"/>
          </a:xfrm>
          <a:prstGeom prst="rect">
            <a:avLst/>
          </a:prstGeom>
        </p:spPr>
      </p:pic>
      <p:sp>
        <p:nvSpPr>
          <p:cNvPr id="11" name="Rectangle 10">
            <a:extLst>
              <a:ext uri="{FF2B5EF4-FFF2-40B4-BE49-F238E27FC236}">
                <a16:creationId xmlns:a16="http://schemas.microsoft.com/office/drawing/2014/main" id="{2D317594-9BCF-2627-231E-F997294C8CC9}"/>
              </a:ext>
            </a:extLst>
          </p:cNvPr>
          <p:cNvSpPr/>
          <p:nvPr/>
        </p:nvSpPr>
        <p:spPr>
          <a:xfrm>
            <a:off x="8125773" y="4688957"/>
            <a:ext cx="4064557" cy="2169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6BFC5C4-712C-61EA-CF4F-F80FFA781E39}"/>
              </a:ext>
            </a:extLst>
          </p:cNvPr>
          <p:cNvSpPr/>
          <p:nvPr/>
        </p:nvSpPr>
        <p:spPr>
          <a:xfrm>
            <a:off x="4059556" y="4688958"/>
            <a:ext cx="4064557" cy="2169042"/>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367BD4-DA98-2C17-AF5C-1A6A302ED2CB}"/>
              </a:ext>
            </a:extLst>
          </p:cNvPr>
          <p:cNvSpPr/>
          <p:nvPr/>
        </p:nvSpPr>
        <p:spPr>
          <a:xfrm>
            <a:off x="1" y="4688958"/>
            <a:ext cx="4064557" cy="2169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hape 835">
            <a:extLst>
              <a:ext uri="{FF2B5EF4-FFF2-40B4-BE49-F238E27FC236}">
                <a16:creationId xmlns:a16="http://schemas.microsoft.com/office/drawing/2014/main" id="{7B2EC4CB-73C9-0D3B-02A0-A56660F525A4}"/>
              </a:ext>
            </a:extLst>
          </p:cNvPr>
          <p:cNvSpPr txBox="1"/>
          <p:nvPr/>
        </p:nvSpPr>
        <p:spPr>
          <a:xfrm>
            <a:off x="4622037" y="5492819"/>
            <a:ext cx="2912745" cy="105396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egos </a:t>
            </a:r>
            <a:r>
              <a:rPr lang="en-US" sz="1400" dirty="0">
                <a:solidFill>
                  <a:schemeClr val="bg1"/>
                </a:solidFill>
                <a:latin typeface="Montserrat" panose="00000500000000000000" pitchFamily="2" charset="0"/>
                <a:ea typeface="Proxima Nova"/>
                <a:cs typeface="Proxima Nova"/>
                <a:sym typeface="Proxima Nova"/>
              </a:rPr>
              <a:t>et accuse ego darer just dress fondue Dolores etyma jam rebus.</a:t>
            </a:r>
            <a:endParaRPr sz="800" dirty="0">
              <a:solidFill>
                <a:schemeClr val="bg1"/>
              </a:solidFill>
              <a:latin typeface="Montserrat" panose="00000500000000000000" pitchFamily="2" charset="0"/>
            </a:endParaRPr>
          </a:p>
        </p:txBody>
      </p:sp>
      <p:sp>
        <p:nvSpPr>
          <p:cNvPr id="24" name="Shape 838">
            <a:extLst>
              <a:ext uri="{FF2B5EF4-FFF2-40B4-BE49-F238E27FC236}">
                <a16:creationId xmlns:a16="http://schemas.microsoft.com/office/drawing/2014/main" id="{60D77759-1581-F09B-8884-60B28C5397A0}"/>
              </a:ext>
            </a:extLst>
          </p:cNvPr>
          <p:cNvSpPr txBox="1"/>
          <p:nvPr/>
        </p:nvSpPr>
        <p:spPr>
          <a:xfrm>
            <a:off x="554881" y="5077339"/>
            <a:ext cx="3122510" cy="377163"/>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latin typeface="Montserrat" panose="00000500000000000000" pitchFamily="2" charset="0"/>
                <a:ea typeface="Poppins"/>
                <a:cs typeface="Poppins"/>
                <a:sym typeface="Poppins"/>
              </a:rPr>
              <a:t>UNO ETNA JASON</a:t>
            </a:r>
            <a:endParaRPr lang="en-US" sz="2000" dirty="0">
              <a:latin typeface="Montserrat" panose="00000500000000000000" pitchFamily="2" charset="0"/>
            </a:endParaRPr>
          </a:p>
        </p:txBody>
      </p:sp>
      <p:sp>
        <p:nvSpPr>
          <p:cNvPr id="30" name="TextBox 29">
            <a:extLst>
              <a:ext uri="{FF2B5EF4-FFF2-40B4-BE49-F238E27FC236}">
                <a16:creationId xmlns:a16="http://schemas.microsoft.com/office/drawing/2014/main" id="{7C919709-0F72-D25F-0C44-A983D11F4CAA}"/>
              </a:ext>
            </a:extLst>
          </p:cNvPr>
          <p:cNvSpPr txBox="1"/>
          <p:nvPr/>
        </p:nvSpPr>
        <p:spPr>
          <a:xfrm>
            <a:off x="501065" y="5492819"/>
            <a:ext cx="3176326" cy="700128"/>
          </a:xfrm>
          <a:prstGeom prst="rect">
            <a:avLst/>
          </a:prstGeom>
          <a:noFill/>
        </p:spPr>
        <p:txBody>
          <a:bodyPr wrap="square">
            <a:spAutoFit/>
          </a:bodyPr>
          <a:lstStyle/>
          <a:p>
            <a:pPr>
              <a:lnSpc>
                <a:spcPts val="2500"/>
              </a:lnSpc>
            </a:pPr>
            <a:r>
              <a:rPr lang="en-US" sz="1400" b="1" dirty="0">
                <a:latin typeface="Montserrat" panose="00000500000000000000" pitchFamily="2" charset="0"/>
                <a:ea typeface="Proxima Nova"/>
                <a:cs typeface="Proxima Nova"/>
                <a:sym typeface="Proxima Nova"/>
              </a:rPr>
              <a:t>Stet </a:t>
            </a:r>
            <a:r>
              <a:rPr lang="en-US" sz="1400" dirty="0">
                <a:latin typeface="Montserrat" panose="00000500000000000000" pitchFamily="2" charset="0"/>
                <a:ea typeface="Proxima Nova"/>
                <a:cs typeface="Proxima Nova"/>
                <a:sym typeface="Proxima Nova"/>
              </a:rPr>
              <a:t>cleat ukase fraud</a:t>
            </a:r>
          </a:p>
          <a:p>
            <a:pPr>
              <a:lnSpc>
                <a:spcPts val="2500"/>
              </a:lnSpc>
            </a:pPr>
            <a:r>
              <a:rPr lang="en-US" sz="1400" dirty="0">
                <a:latin typeface="Montserrat" panose="00000500000000000000" pitchFamily="2" charset="0"/>
                <a:ea typeface="Proxima Nova"/>
                <a:cs typeface="Proxima Nova"/>
                <a:sym typeface="Proxima Nova"/>
              </a:rPr>
              <a:t>Tubergen, </a:t>
            </a:r>
            <a:endParaRPr lang="en-US" sz="1400" dirty="0"/>
          </a:p>
        </p:txBody>
      </p:sp>
      <p:sp>
        <p:nvSpPr>
          <p:cNvPr id="31" name="Shape 838">
            <a:extLst>
              <a:ext uri="{FF2B5EF4-FFF2-40B4-BE49-F238E27FC236}">
                <a16:creationId xmlns:a16="http://schemas.microsoft.com/office/drawing/2014/main" id="{CECAC6DE-2F73-EC84-73EB-2783C7EBC619}"/>
              </a:ext>
            </a:extLst>
          </p:cNvPr>
          <p:cNvSpPr txBox="1"/>
          <p:nvPr/>
        </p:nvSpPr>
        <p:spPr>
          <a:xfrm>
            <a:off x="4616879" y="5077339"/>
            <a:ext cx="3122510" cy="588887"/>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LOREN IPSUM</a:t>
            </a:r>
            <a:endParaRPr lang="en-US" sz="2000" dirty="0">
              <a:solidFill>
                <a:schemeClr val="bg1"/>
              </a:solidFill>
              <a:latin typeface="Montserrat" panose="00000500000000000000" pitchFamily="2" charset="0"/>
            </a:endParaRPr>
          </a:p>
        </p:txBody>
      </p:sp>
      <p:sp>
        <p:nvSpPr>
          <p:cNvPr id="32" name="Shape 838">
            <a:extLst>
              <a:ext uri="{FF2B5EF4-FFF2-40B4-BE49-F238E27FC236}">
                <a16:creationId xmlns:a16="http://schemas.microsoft.com/office/drawing/2014/main" id="{9832DDCC-FDF4-02FB-1627-E41986894EF8}"/>
              </a:ext>
            </a:extLst>
          </p:cNvPr>
          <p:cNvSpPr txBox="1"/>
          <p:nvPr/>
        </p:nvSpPr>
        <p:spPr>
          <a:xfrm>
            <a:off x="8694166" y="5077339"/>
            <a:ext cx="3122510" cy="377164"/>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JAM REBUS</a:t>
            </a:r>
            <a:endParaRPr lang="en-US" sz="2000" dirty="0">
              <a:solidFill>
                <a:schemeClr val="bg1"/>
              </a:solidFill>
              <a:latin typeface="Montserrat" panose="00000500000000000000" pitchFamily="2" charset="0"/>
            </a:endParaRPr>
          </a:p>
        </p:txBody>
      </p:sp>
      <p:sp>
        <p:nvSpPr>
          <p:cNvPr id="27" name="Shape 835">
            <a:extLst>
              <a:ext uri="{FF2B5EF4-FFF2-40B4-BE49-F238E27FC236}">
                <a16:creationId xmlns:a16="http://schemas.microsoft.com/office/drawing/2014/main" id="{B9642BE1-4666-4F22-1C3B-D7F9D06316E3}"/>
              </a:ext>
            </a:extLst>
          </p:cNvPr>
          <p:cNvSpPr txBox="1"/>
          <p:nvPr/>
        </p:nvSpPr>
        <p:spPr>
          <a:xfrm>
            <a:off x="8702514" y="5482186"/>
            <a:ext cx="2912745" cy="105396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egos </a:t>
            </a:r>
            <a:r>
              <a:rPr lang="en-US" sz="1400" dirty="0">
                <a:solidFill>
                  <a:schemeClr val="bg1"/>
                </a:solidFill>
                <a:latin typeface="Montserrat" panose="00000500000000000000" pitchFamily="2" charset="0"/>
                <a:ea typeface="Proxima Nova"/>
                <a:cs typeface="Proxima Nova"/>
                <a:sym typeface="Proxima Nova"/>
              </a:rPr>
              <a:t>et accuse ego darer just dress fondue Dolores etyma jam rebus.</a:t>
            </a:r>
            <a:endParaRPr sz="8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359806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837">
            <a:extLst>
              <a:ext uri="{FF2B5EF4-FFF2-40B4-BE49-F238E27FC236}">
                <a16:creationId xmlns:a16="http://schemas.microsoft.com/office/drawing/2014/main" id="{DDD4DE65-0FFB-9E88-4A2B-671F414B4F92}"/>
              </a:ext>
            </a:extLst>
          </p:cNvPr>
          <p:cNvSpPr txBox="1"/>
          <p:nvPr/>
        </p:nvSpPr>
        <p:spPr>
          <a:xfrm>
            <a:off x="1543699" y="824936"/>
            <a:ext cx="9131898" cy="436244"/>
          </a:xfrm>
          <a:prstGeom prst="rect">
            <a:avLst/>
          </a:prstGeom>
          <a:noFill/>
          <a:ln>
            <a:noFill/>
          </a:ln>
        </p:spPr>
        <p:txBody>
          <a:bodyPr spcFirstLastPara="1" wrap="square" lIns="22850" tIns="22850" rIns="22850" bIns="22850" anchor="t" anchorCtr="0">
            <a:noAutofit/>
          </a:bodyPr>
          <a:lstStyle/>
          <a:p>
            <a:pPr algn="ctr">
              <a:lnSpc>
                <a:spcPct val="80000"/>
              </a:lnSpc>
              <a:buClr>
                <a:srgbClr val="19227C"/>
              </a:buClr>
              <a:buSzPts val="7200"/>
            </a:pPr>
            <a:r>
              <a:rPr lang="en-US" sz="3600" b="1" dirty="0">
                <a:latin typeface="Montserrat" panose="00000500000000000000" pitchFamily="2" charset="0"/>
                <a:ea typeface="Poppins"/>
                <a:cs typeface="Poppins"/>
                <a:sym typeface="Poppins"/>
              </a:rPr>
              <a:t>TIMELINE HERE</a:t>
            </a:r>
            <a:endParaRPr sz="900" dirty="0">
              <a:latin typeface="Montserrat" panose="00000500000000000000" pitchFamily="2" charset="0"/>
            </a:endParaRPr>
          </a:p>
        </p:txBody>
      </p:sp>
      <p:sp>
        <p:nvSpPr>
          <p:cNvPr id="15" name="Shape 838">
            <a:extLst>
              <a:ext uri="{FF2B5EF4-FFF2-40B4-BE49-F238E27FC236}">
                <a16:creationId xmlns:a16="http://schemas.microsoft.com/office/drawing/2014/main" id="{3B3CCB61-3833-2687-7456-8384C3110BF7}"/>
              </a:ext>
            </a:extLst>
          </p:cNvPr>
          <p:cNvSpPr txBox="1"/>
          <p:nvPr/>
        </p:nvSpPr>
        <p:spPr>
          <a:xfrm>
            <a:off x="2595704" y="1402100"/>
            <a:ext cx="7027888" cy="436244"/>
          </a:xfrm>
          <a:prstGeom prst="rect">
            <a:avLst/>
          </a:prstGeom>
          <a:noFill/>
          <a:ln>
            <a:noFill/>
          </a:ln>
        </p:spPr>
        <p:txBody>
          <a:bodyPr spcFirstLastPara="1" wrap="square" lIns="22850" tIns="22850" rIns="22850" bIns="22850" anchor="t" anchorCtr="0">
            <a:noAutofit/>
          </a:bodyPr>
          <a:lstStyle/>
          <a:p>
            <a:pPr algn="ctr">
              <a:lnSpc>
                <a:spcPct val="120000"/>
              </a:lnSpc>
              <a:buClr>
                <a:srgbClr val="151314"/>
              </a:buClr>
              <a:buSzPts val="4800"/>
            </a:pPr>
            <a:r>
              <a:rPr lang="en-US" sz="2000" b="1" i="0" dirty="0">
                <a:solidFill>
                  <a:srgbClr val="000000"/>
                </a:solidFill>
                <a:effectLst/>
                <a:latin typeface="Montserrat" panose="00000500000000000000" pitchFamily="2" charset="0"/>
              </a:rPr>
              <a:t>NULLA TINCIDUNT TORTOR SED.</a:t>
            </a:r>
            <a:endParaRPr lang="en-US" sz="2000" b="1" dirty="0">
              <a:latin typeface="Montserrat" panose="00000500000000000000" pitchFamily="2" charset="0"/>
            </a:endParaRPr>
          </a:p>
        </p:txBody>
      </p:sp>
      <p:cxnSp>
        <p:nvCxnSpPr>
          <p:cNvPr id="41" name="Straight Connector 40">
            <a:extLst>
              <a:ext uri="{FF2B5EF4-FFF2-40B4-BE49-F238E27FC236}">
                <a16:creationId xmlns:a16="http://schemas.microsoft.com/office/drawing/2014/main" id="{6E4E9E96-EB75-5009-7BB8-8F2F89D2491E}"/>
              </a:ext>
            </a:extLst>
          </p:cNvPr>
          <p:cNvCxnSpPr>
            <a:cxnSpLocks/>
          </p:cNvCxnSpPr>
          <p:nvPr/>
        </p:nvCxnSpPr>
        <p:spPr>
          <a:xfrm flipV="1">
            <a:off x="1284728" y="4240694"/>
            <a:ext cx="9477008" cy="276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37717313-8047-CEB0-BAFC-790F35CB944D}"/>
              </a:ext>
            </a:extLst>
          </p:cNvPr>
          <p:cNvGrpSpPr/>
          <p:nvPr/>
        </p:nvGrpSpPr>
        <p:grpSpPr>
          <a:xfrm>
            <a:off x="551840" y="3303450"/>
            <a:ext cx="1447488" cy="2486645"/>
            <a:chOff x="551840" y="3303450"/>
            <a:chExt cx="1447488" cy="2486645"/>
          </a:xfrm>
        </p:grpSpPr>
        <p:grpSp>
          <p:nvGrpSpPr>
            <p:cNvPr id="3" name="Group 2">
              <a:extLst>
                <a:ext uri="{FF2B5EF4-FFF2-40B4-BE49-F238E27FC236}">
                  <a16:creationId xmlns:a16="http://schemas.microsoft.com/office/drawing/2014/main" id="{E5FB7ACE-50C9-40AC-D5E6-504CC18FFBCA}"/>
                </a:ext>
              </a:extLst>
            </p:cNvPr>
            <p:cNvGrpSpPr/>
            <p:nvPr/>
          </p:nvGrpSpPr>
          <p:grpSpPr>
            <a:xfrm>
              <a:off x="551840" y="3303450"/>
              <a:ext cx="1447488" cy="2486645"/>
              <a:chOff x="1299024" y="3303450"/>
              <a:chExt cx="1447488" cy="2486645"/>
            </a:xfrm>
          </p:grpSpPr>
          <p:sp>
            <p:nvSpPr>
              <p:cNvPr id="2" name="Oval 1">
                <a:extLst>
                  <a:ext uri="{FF2B5EF4-FFF2-40B4-BE49-F238E27FC236}">
                    <a16:creationId xmlns:a16="http://schemas.microsoft.com/office/drawing/2014/main" id="{EAFA757E-0591-D9D2-9BDA-734CC2839045}"/>
                  </a:ext>
                </a:extLst>
              </p:cNvPr>
              <p:cNvSpPr/>
              <p:nvPr/>
            </p:nvSpPr>
            <p:spPr>
              <a:xfrm>
                <a:off x="1572768" y="3822192"/>
                <a:ext cx="900000" cy="900000"/>
              </a:xfrm>
              <a:prstGeom prst="ellipse">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838">
                <a:extLst>
                  <a:ext uri="{FF2B5EF4-FFF2-40B4-BE49-F238E27FC236}">
                    <a16:creationId xmlns:a16="http://schemas.microsoft.com/office/drawing/2014/main" id="{2C704D1D-1BB9-B22F-B31F-33527424DDB2}"/>
                  </a:ext>
                </a:extLst>
              </p:cNvPr>
              <p:cNvSpPr txBox="1"/>
              <p:nvPr/>
            </p:nvSpPr>
            <p:spPr>
              <a:xfrm>
                <a:off x="1654805" y="3303450"/>
                <a:ext cx="754214" cy="377823"/>
              </a:xfrm>
              <a:prstGeom prst="rect">
                <a:avLst/>
              </a:prstGeom>
              <a:noFill/>
              <a:ln>
                <a:noFill/>
              </a:ln>
            </p:spPr>
            <p:txBody>
              <a:bodyPr spcFirstLastPara="1" wrap="square" lIns="22850" tIns="22850" rIns="22850" bIns="22850" anchor="t" anchorCtr="0">
                <a:noAutofit/>
              </a:bodyPr>
              <a:lstStyle/>
              <a:p>
                <a:pPr algn="ctr">
                  <a:lnSpc>
                    <a:spcPct val="120000"/>
                  </a:lnSpc>
                  <a:buClr>
                    <a:srgbClr val="151314"/>
                  </a:buClr>
                  <a:buSzPts val="4800"/>
                </a:pPr>
                <a:r>
                  <a:rPr lang="en-US" sz="2000" b="1" dirty="0">
                    <a:latin typeface="Montserrat" panose="00000500000000000000" pitchFamily="2" charset="0"/>
                    <a:ea typeface="Poppins"/>
                    <a:cs typeface="Poppins"/>
                    <a:sym typeface="Poppins"/>
                  </a:rPr>
                  <a:t>2006</a:t>
                </a:r>
                <a:endParaRPr lang="en-US" sz="2000" dirty="0">
                  <a:latin typeface="Montserrat" panose="00000500000000000000" pitchFamily="2" charset="0"/>
                </a:endParaRPr>
              </a:p>
            </p:txBody>
          </p:sp>
          <p:sp>
            <p:nvSpPr>
              <p:cNvPr id="14" name="Shape 835">
                <a:extLst>
                  <a:ext uri="{FF2B5EF4-FFF2-40B4-BE49-F238E27FC236}">
                    <a16:creationId xmlns:a16="http://schemas.microsoft.com/office/drawing/2014/main" id="{DB2AE22E-CA68-71A2-A9C4-BC2ABCD47D22}"/>
                  </a:ext>
                </a:extLst>
              </p:cNvPr>
              <p:cNvSpPr txBox="1"/>
              <p:nvPr/>
            </p:nvSpPr>
            <p:spPr>
              <a:xfrm>
                <a:off x="1299024" y="4890095"/>
                <a:ext cx="1447488" cy="900000"/>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a:t>
                </a:r>
                <a:endParaRPr sz="800" dirty="0">
                  <a:latin typeface="Montserrat" panose="00000500000000000000" pitchFamily="2" charset="0"/>
                </a:endParaRPr>
              </a:p>
            </p:txBody>
          </p:sp>
        </p:grpSp>
        <p:pic>
          <p:nvPicPr>
            <p:cNvPr id="7" name="Picture 6">
              <a:extLst>
                <a:ext uri="{FF2B5EF4-FFF2-40B4-BE49-F238E27FC236}">
                  <a16:creationId xmlns:a16="http://schemas.microsoft.com/office/drawing/2014/main" id="{A686F96C-829C-49FE-7BCB-8E7B9A128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5376" y="4059975"/>
              <a:ext cx="419048" cy="361905"/>
            </a:xfrm>
            <a:prstGeom prst="rect">
              <a:avLst/>
            </a:prstGeom>
          </p:spPr>
        </p:pic>
      </p:grpSp>
      <p:grpSp>
        <p:nvGrpSpPr>
          <p:cNvPr id="10" name="Group 9">
            <a:extLst>
              <a:ext uri="{FF2B5EF4-FFF2-40B4-BE49-F238E27FC236}">
                <a16:creationId xmlns:a16="http://schemas.microsoft.com/office/drawing/2014/main" id="{99831757-D611-DD71-814A-F50756D09601}"/>
              </a:ext>
            </a:extLst>
          </p:cNvPr>
          <p:cNvGrpSpPr/>
          <p:nvPr/>
        </p:nvGrpSpPr>
        <p:grpSpPr>
          <a:xfrm>
            <a:off x="3011774" y="3303450"/>
            <a:ext cx="1447488" cy="2486645"/>
            <a:chOff x="3011774" y="3303450"/>
            <a:chExt cx="1447488" cy="2486645"/>
          </a:xfrm>
        </p:grpSpPr>
        <p:grpSp>
          <p:nvGrpSpPr>
            <p:cNvPr id="20" name="Group 19">
              <a:extLst>
                <a:ext uri="{FF2B5EF4-FFF2-40B4-BE49-F238E27FC236}">
                  <a16:creationId xmlns:a16="http://schemas.microsoft.com/office/drawing/2014/main" id="{07111999-18E1-9122-B28B-0AE33A39C5E2}"/>
                </a:ext>
              </a:extLst>
            </p:cNvPr>
            <p:cNvGrpSpPr/>
            <p:nvPr/>
          </p:nvGrpSpPr>
          <p:grpSpPr>
            <a:xfrm>
              <a:off x="3011774" y="3303450"/>
              <a:ext cx="1447488" cy="2486645"/>
              <a:chOff x="1299024" y="3303450"/>
              <a:chExt cx="1447488" cy="2486645"/>
            </a:xfrm>
          </p:grpSpPr>
          <p:sp>
            <p:nvSpPr>
              <p:cNvPr id="21" name="Oval 20">
                <a:extLst>
                  <a:ext uri="{FF2B5EF4-FFF2-40B4-BE49-F238E27FC236}">
                    <a16:creationId xmlns:a16="http://schemas.microsoft.com/office/drawing/2014/main" id="{732157DA-0141-0327-C43D-7A8363E62049}"/>
                  </a:ext>
                </a:extLst>
              </p:cNvPr>
              <p:cNvSpPr/>
              <p:nvPr/>
            </p:nvSpPr>
            <p:spPr>
              <a:xfrm>
                <a:off x="1572768" y="3822192"/>
                <a:ext cx="900000" cy="90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838">
                <a:extLst>
                  <a:ext uri="{FF2B5EF4-FFF2-40B4-BE49-F238E27FC236}">
                    <a16:creationId xmlns:a16="http://schemas.microsoft.com/office/drawing/2014/main" id="{BEC6C483-E488-5357-9140-4232A6D6BB82}"/>
                  </a:ext>
                </a:extLst>
              </p:cNvPr>
              <p:cNvSpPr txBox="1"/>
              <p:nvPr/>
            </p:nvSpPr>
            <p:spPr>
              <a:xfrm>
                <a:off x="1654805" y="3303450"/>
                <a:ext cx="754214" cy="377823"/>
              </a:xfrm>
              <a:prstGeom prst="rect">
                <a:avLst/>
              </a:prstGeom>
              <a:noFill/>
              <a:ln>
                <a:noFill/>
              </a:ln>
            </p:spPr>
            <p:txBody>
              <a:bodyPr spcFirstLastPara="1" wrap="square" lIns="22850" tIns="22850" rIns="22850" bIns="22850" anchor="t" anchorCtr="0">
                <a:noAutofit/>
              </a:bodyPr>
              <a:lstStyle/>
              <a:p>
                <a:pPr algn="ctr">
                  <a:lnSpc>
                    <a:spcPct val="120000"/>
                  </a:lnSpc>
                  <a:buClr>
                    <a:srgbClr val="151314"/>
                  </a:buClr>
                  <a:buSzPts val="4800"/>
                </a:pPr>
                <a:r>
                  <a:rPr lang="en-US" sz="2000" b="1" dirty="0">
                    <a:latin typeface="Montserrat" panose="00000500000000000000" pitchFamily="2" charset="0"/>
                    <a:ea typeface="Poppins"/>
                    <a:cs typeface="Poppins"/>
                    <a:sym typeface="Poppins"/>
                  </a:rPr>
                  <a:t>2007</a:t>
                </a:r>
                <a:endParaRPr lang="en-US" sz="2000" dirty="0">
                  <a:latin typeface="Montserrat" panose="00000500000000000000" pitchFamily="2" charset="0"/>
                </a:endParaRPr>
              </a:p>
            </p:txBody>
          </p:sp>
          <p:sp>
            <p:nvSpPr>
              <p:cNvPr id="23" name="Shape 835">
                <a:extLst>
                  <a:ext uri="{FF2B5EF4-FFF2-40B4-BE49-F238E27FC236}">
                    <a16:creationId xmlns:a16="http://schemas.microsoft.com/office/drawing/2014/main" id="{F0CAB726-B50B-731B-D701-C63CDF8772A2}"/>
                  </a:ext>
                </a:extLst>
              </p:cNvPr>
              <p:cNvSpPr txBox="1"/>
              <p:nvPr/>
            </p:nvSpPr>
            <p:spPr>
              <a:xfrm>
                <a:off x="1299024" y="4890095"/>
                <a:ext cx="1447488" cy="900000"/>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a:t>
                </a:r>
                <a:endParaRPr sz="800" dirty="0">
                  <a:latin typeface="Montserrat" panose="00000500000000000000" pitchFamily="2" charset="0"/>
                </a:endParaRPr>
              </a:p>
            </p:txBody>
          </p:sp>
        </p:grpSp>
        <p:pic>
          <p:nvPicPr>
            <p:cNvPr id="36" name="Picture 35">
              <a:extLst>
                <a:ext uri="{FF2B5EF4-FFF2-40B4-BE49-F238E27FC236}">
                  <a16:creationId xmlns:a16="http://schemas.microsoft.com/office/drawing/2014/main" id="{C5343E99-245E-9678-4C59-8654BA4217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35403" y="4059742"/>
              <a:ext cx="419048" cy="361905"/>
            </a:xfrm>
            <a:prstGeom prst="rect">
              <a:avLst/>
            </a:prstGeom>
          </p:spPr>
        </p:pic>
      </p:grpSp>
      <p:grpSp>
        <p:nvGrpSpPr>
          <p:cNvPr id="11" name="Group 10">
            <a:extLst>
              <a:ext uri="{FF2B5EF4-FFF2-40B4-BE49-F238E27FC236}">
                <a16:creationId xmlns:a16="http://schemas.microsoft.com/office/drawing/2014/main" id="{E4F4EBDF-06D4-1EEF-8023-461869C1663C}"/>
              </a:ext>
            </a:extLst>
          </p:cNvPr>
          <p:cNvGrpSpPr/>
          <p:nvPr/>
        </p:nvGrpSpPr>
        <p:grpSpPr>
          <a:xfrm>
            <a:off x="5389246" y="3299618"/>
            <a:ext cx="1447488" cy="2486645"/>
            <a:chOff x="5058086" y="3299618"/>
            <a:chExt cx="1447488" cy="2486645"/>
          </a:xfrm>
        </p:grpSpPr>
        <p:grpSp>
          <p:nvGrpSpPr>
            <p:cNvPr id="24" name="Group 23">
              <a:extLst>
                <a:ext uri="{FF2B5EF4-FFF2-40B4-BE49-F238E27FC236}">
                  <a16:creationId xmlns:a16="http://schemas.microsoft.com/office/drawing/2014/main" id="{245E755F-DEC8-1D72-E44B-0D770756FEF7}"/>
                </a:ext>
              </a:extLst>
            </p:cNvPr>
            <p:cNvGrpSpPr/>
            <p:nvPr/>
          </p:nvGrpSpPr>
          <p:grpSpPr>
            <a:xfrm>
              <a:off x="5058086" y="3299618"/>
              <a:ext cx="1447488" cy="2486645"/>
              <a:chOff x="1299024" y="3303450"/>
              <a:chExt cx="1447488" cy="2486645"/>
            </a:xfrm>
          </p:grpSpPr>
          <p:sp>
            <p:nvSpPr>
              <p:cNvPr id="25" name="Oval 24">
                <a:extLst>
                  <a:ext uri="{FF2B5EF4-FFF2-40B4-BE49-F238E27FC236}">
                    <a16:creationId xmlns:a16="http://schemas.microsoft.com/office/drawing/2014/main" id="{CA671D19-E558-62DC-5DA7-20646FA0BF44}"/>
                  </a:ext>
                </a:extLst>
              </p:cNvPr>
              <p:cNvSpPr/>
              <p:nvPr/>
            </p:nvSpPr>
            <p:spPr>
              <a:xfrm>
                <a:off x="1572768" y="3822192"/>
                <a:ext cx="900000" cy="900000"/>
              </a:xfrm>
              <a:prstGeom prst="ellipse">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hape 838">
                <a:extLst>
                  <a:ext uri="{FF2B5EF4-FFF2-40B4-BE49-F238E27FC236}">
                    <a16:creationId xmlns:a16="http://schemas.microsoft.com/office/drawing/2014/main" id="{982B9338-FB12-3938-8B1B-D9CC79CC0D2A}"/>
                  </a:ext>
                </a:extLst>
              </p:cNvPr>
              <p:cNvSpPr txBox="1"/>
              <p:nvPr/>
            </p:nvSpPr>
            <p:spPr>
              <a:xfrm>
                <a:off x="1654805" y="3303450"/>
                <a:ext cx="754214" cy="377823"/>
              </a:xfrm>
              <a:prstGeom prst="rect">
                <a:avLst/>
              </a:prstGeom>
              <a:noFill/>
              <a:ln>
                <a:noFill/>
              </a:ln>
            </p:spPr>
            <p:txBody>
              <a:bodyPr spcFirstLastPara="1" wrap="square" lIns="22850" tIns="22850" rIns="22850" bIns="22850" anchor="t" anchorCtr="0">
                <a:noAutofit/>
              </a:bodyPr>
              <a:lstStyle/>
              <a:p>
                <a:pPr algn="ctr">
                  <a:lnSpc>
                    <a:spcPct val="120000"/>
                  </a:lnSpc>
                  <a:buClr>
                    <a:srgbClr val="151314"/>
                  </a:buClr>
                  <a:buSzPts val="4800"/>
                </a:pPr>
                <a:r>
                  <a:rPr lang="en-US" sz="2000" b="1" dirty="0">
                    <a:latin typeface="Montserrat" panose="00000500000000000000" pitchFamily="2" charset="0"/>
                    <a:ea typeface="Poppins"/>
                    <a:cs typeface="Poppins"/>
                    <a:sym typeface="Poppins"/>
                  </a:rPr>
                  <a:t>2012</a:t>
                </a:r>
                <a:endParaRPr lang="en-US" sz="2000" dirty="0">
                  <a:latin typeface="Montserrat" panose="00000500000000000000" pitchFamily="2" charset="0"/>
                </a:endParaRPr>
              </a:p>
            </p:txBody>
          </p:sp>
          <p:sp>
            <p:nvSpPr>
              <p:cNvPr id="27" name="Shape 835">
                <a:extLst>
                  <a:ext uri="{FF2B5EF4-FFF2-40B4-BE49-F238E27FC236}">
                    <a16:creationId xmlns:a16="http://schemas.microsoft.com/office/drawing/2014/main" id="{456D9344-9AED-D1B3-FF5D-D0C31CB18837}"/>
                  </a:ext>
                </a:extLst>
              </p:cNvPr>
              <p:cNvSpPr txBox="1"/>
              <p:nvPr/>
            </p:nvSpPr>
            <p:spPr>
              <a:xfrm>
                <a:off x="1299024" y="4890095"/>
                <a:ext cx="1447488" cy="900000"/>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a:t>
                </a:r>
                <a:endParaRPr sz="800" dirty="0">
                  <a:latin typeface="Montserrat" panose="00000500000000000000" pitchFamily="2" charset="0"/>
                </a:endParaRPr>
              </a:p>
            </p:txBody>
          </p:sp>
        </p:grpSp>
        <p:pic>
          <p:nvPicPr>
            <p:cNvPr id="37" name="Picture 36">
              <a:extLst>
                <a:ext uri="{FF2B5EF4-FFF2-40B4-BE49-F238E27FC236}">
                  <a16:creationId xmlns:a16="http://schemas.microsoft.com/office/drawing/2014/main" id="{3F476844-A484-6376-C69E-6CCFE91EE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6459" y="4070850"/>
              <a:ext cx="419048" cy="361905"/>
            </a:xfrm>
            <a:prstGeom prst="rect">
              <a:avLst/>
            </a:prstGeom>
          </p:spPr>
        </p:pic>
      </p:grpSp>
      <p:grpSp>
        <p:nvGrpSpPr>
          <p:cNvPr id="12" name="Group 11">
            <a:extLst>
              <a:ext uri="{FF2B5EF4-FFF2-40B4-BE49-F238E27FC236}">
                <a16:creationId xmlns:a16="http://schemas.microsoft.com/office/drawing/2014/main" id="{22A559E7-D301-7DEB-6314-E7D49B97D41E}"/>
              </a:ext>
            </a:extLst>
          </p:cNvPr>
          <p:cNvGrpSpPr/>
          <p:nvPr/>
        </p:nvGrpSpPr>
        <p:grpSpPr>
          <a:xfrm>
            <a:off x="7634580" y="3299618"/>
            <a:ext cx="1447488" cy="2486645"/>
            <a:chOff x="7112704" y="3299618"/>
            <a:chExt cx="1447488" cy="2486645"/>
          </a:xfrm>
        </p:grpSpPr>
        <p:grpSp>
          <p:nvGrpSpPr>
            <p:cNvPr id="28" name="Group 27">
              <a:extLst>
                <a:ext uri="{FF2B5EF4-FFF2-40B4-BE49-F238E27FC236}">
                  <a16:creationId xmlns:a16="http://schemas.microsoft.com/office/drawing/2014/main" id="{D4B2C901-70EA-D310-974D-B66B2F8104A2}"/>
                </a:ext>
              </a:extLst>
            </p:cNvPr>
            <p:cNvGrpSpPr/>
            <p:nvPr/>
          </p:nvGrpSpPr>
          <p:grpSpPr>
            <a:xfrm>
              <a:off x="7112704" y="3299618"/>
              <a:ext cx="1447488" cy="2486645"/>
              <a:chOff x="1299024" y="3303450"/>
              <a:chExt cx="1447488" cy="2486645"/>
            </a:xfrm>
          </p:grpSpPr>
          <p:sp>
            <p:nvSpPr>
              <p:cNvPr id="29" name="Oval 28">
                <a:extLst>
                  <a:ext uri="{FF2B5EF4-FFF2-40B4-BE49-F238E27FC236}">
                    <a16:creationId xmlns:a16="http://schemas.microsoft.com/office/drawing/2014/main" id="{8A3E5C88-E30B-151E-C349-A09A907E1BE3}"/>
                  </a:ext>
                </a:extLst>
              </p:cNvPr>
              <p:cNvSpPr/>
              <p:nvPr/>
            </p:nvSpPr>
            <p:spPr>
              <a:xfrm>
                <a:off x="1572768" y="3822192"/>
                <a:ext cx="900000" cy="90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838">
                <a:extLst>
                  <a:ext uri="{FF2B5EF4-FFF2-40B4-BE49-F238E27FC236}">
                    <a16:creationId xmlns:a16="http://schemas.microsoft.com/office/drawing/2014/main" id="{0FE6727D-24DE-1C2F-35AB-26E0FC071BC3}"/>
                  </a:ext>
                </a:extLst>
              </p:cNvPr>
              <p:cNvSpPr txBox="1"/>
              <p:nvPr/>
            </p:nvSpPr>
            <p:spPr>
              <a:xfrm>
                <a:off x="1654805" y="3303450"/>
                <a:ext cx="754214" cy="377823"/>
              </a:xfrm>
              <a:prstGeom prst="rect">
                <a:avLst/>
              </a:prstGeom>
              <a:noFill/>
              <a:ln>
                <a:noFill/>
              </a:ln>
            </p:spPr>
            <p:txBody>
              <a:bodyPr spcFirstLastPara="1" wrap="square" lIns="22850" tIns="22850" rIns="22850" bIns="22850" anchor="t" anchorCtr="0">
                <a:noAutofit/>
              </a:bodyPr>
              <a:lstStyle/>
              <a:p>
                <a:pPr algn="ctr">
                  <a:lnSpc>
                    <a:spcPct val="120000"/>
                  </a:lnSpc>
                  <a:buClr>
                    <a:srgbClr val="151314"/>
                  </a:buClr>
                  <a:buSzPts val="4800"/>
                </a:pPr>
                <a:r>
                  <a:rPr lang="en-US" sz="2000" b="1" dirty="0">
                    <a:latin typeface="Montserrat" panose="00000500000000000000" pitchFamily="2" charset="0"/>
                    <a:ea typeface="Poppins"/>
                    <a:cs typeface="Poppins"/>
                    <a:sym typeface="Poppins"/>
                  </a:rPr>
                  <a:t>2019</a:t>
                </a:r>
                <a:endParaRPr lang="en-US" sz="2000" dirty="0">
                  <a:latin typeface="Montserrat" panose="00000500000000000000" pitchFamily="2" charset="0"/>
                </a:endParaRPr>
              </a:p>
            </p:txBody>
          </p:sp>
          <p:sp>
            <p:nvSpPr>
              <p:cNvPr id="31" name="Shape 835">
                <a:extLst>
                  <a:ext uri="{FF2B5EF4-FFF2-40B4-BE49-F238E27FC236}">
                    <a16:creationId xmlns:a16="http://schemas.microsoft.com/office/drawing/2014/main" id="{3D9B8A78-1872-320C-FE74-7588DFB294E5}"/>
                  </a:ext>
                </a:extLst>
              </p:cNvPr>
              <p:cNvSpPr txBox="1"/>
              <p:nvPr/>
            </p:nvSpPr>
            <p:spPr>
              <a:xfrm>
                <a:off x="1299024" y="4890095"/>
                <a:ext cx="1447488" cy="900000"/>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a:t>
                </a:r>
                <a:endParaRPr sz="800" dirty="0">
                  <a:latin typeface="Montserrat" panose="00000500000000000000" pitchFamily="2" charset="0"/>
                </a:endParaRPr>
              </a:p>
            </p:txBody>
          </p:sp>
        </p:grpSp>
        <p:pic>
          <p:nvPicPr>
            <p:cNvPr id="38" name="Picture 37">
              <a:extLst>
                <a:ext uri="{FF2B5EF4-FFF2-40B4-BE49-F238E27FC236}">
                  <a16:creationId xmlns:a16="http://schemas.microsoft.com/office/drawing/2014/main" id="{753AECAB-8B36-10CB-B93B-EA57A52551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36068" y="4068885"/>
              <a:ext cx="419048" cy="361905"/>
            </a:xfrm>
            <a:prstGeom prst="rect">
              <a:avLst/>
            </a:prstGeom>
          </p:spPr>
        </p:pic>
      </p:grpSp>
      <p:grpSp>
        <p:nvGrpSpPr>
          <p:cNvPr id="16" name="Group 15">
            <a:extLst>
              <a:ext uri="{FF2B5EF4-FFF2-40B4-BE49-F238E27FC236}">
                <a16:creationId xmlns:a16="http://schemas.microsoft.com/office/drawing/2014/main" id="{1DF5CFD9-D0BE-FA49-FB3C-574CCA4FC5A8}"/>
              </a:ext>
            </a:extLst>
          </p:cNvPr>
          <p:cNvGrpSpPr/>
          <p:nvPr/>
        </p:nvGrpSpPr>
        <p:grpSpPr>
          <a:xfrm>
            <a:off x="10037992" y="3299618"/>
            <a:ext cx="1447488" cy="2486645"/>
            <a:chOff x="10037992" y="3299618"/>
            <a:chExt cx="1447488" cy="2486645"/>
          </a:xfrm>
        </p:grpSpPr>
        <p:grpSp>
          <p:nvGrpSpPr>
            <p:cNvPr id="32" name="Group 31">
              <a:extLst>
                <a:ext uri="{FF2B5EF4-FFF2-40B4-BE49-F238E27FC236}">
                  <a16:creationId xmlns:a16="http://schemas.microsoft.com/office/drawing/2014/main" id="{8DCB308D-EE71-563F-245E-DA374E27B677}"/>
                </a:ext>
              </a:extLst>
            </p:cNvPr>
            <p:cNvGrpSpPr/>
            <p:nvPr/>
          </p:nvGrpSpPr>
          <p:grpSpPr>
            <a:xfrm>
              <a:off x="10037992" y="3299618"/>
              <a:ext cx="1447488" cy="2486645"/>
              <a:chOff x="1299024" y="3303450"/>
              <a:chExt cx="1447488" cy="2486645"/>
            </a:xfrm>
          </p:grpSpPr>
          <p:sp>
            <p:nvSpPr>
              <p:cNvPr id="33" name="Oval 32">
                <a:extLst>
                  <a:ext uri="{FF2B5EF4-FFF2-40B4-BE49-F238E27FC236}">
                    <a16:creationId xmlns:a16="http://schemas.microsoft.com/office/drawing/2014/main" id="{7262272D-3505-340D-0D88-12002C87202C}"/>
                  </a:ext>
                </a:extLst>
              </p:cNvPr>
              <p:cNvSpPr/>
              <p:nvPr/>
            </p:nvSpPr>
            <p:spPr>
              <a:xfrm>
                <a:off x="1572768" y="3822192"/>
                <a:ext cx="900000" cy="900000"/>
              </a:xfrm>
              <a:prstGeom prst="ellipse">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hape 838">
                <a:extLst>
                  <a:ext uri="{FF2B5EF4-FFF2-40B4-BE49-F238E27FC236}">
                    <a16:creationId xmlns:a16="http://schemas.microsoft.com/office/drawing/2014/main" id="{8C56DA9D-A95E-9884-CBFE-21CE64518097}"/>
                  </a:ext>
                </a:extLst>
              </p:cNvPr>
              <p:cNvSpPr txBox="1"/>
              <p:nvPr/>
            </p:nvSpPr>
            <p:spPr>
              <a:xfrm>
                <a:off x="1654805" y="3303450"/>
                <a:ext cx="754214" cy="377823"/>
              </a:xfrm>
              <a:prstGeom prst="rect">
                <a:avLst/>
              </a:prstGeom>
              <a:noFill/>
              <a:ln>
                <a:noFill/>
              </a:ln>
            </p:spPr>
            <p:txBody>
              <a:bodyPr spcFirstLastPara="1" wrap="square" lIns="22850" tIns="22850" rIns="22850" bIns="22850" anchor="t" anchorCtr="0">
                <a:noAutofit/>
              </a:bodyPr>
              <a:lstStyle/>
              <a:p>
                <a:pPr algn="ctr">
                  <a:lnSpc>
                    <a:spcPct val="120000"/>
                  </a:lnSpc>
                  <a:buClr>
                    <a:srgbClr val="151314"/>
                  </a:buClr>
                  <a:buSzPts val="4800"/>
                </a:pPr>
                <a:r>
                  <a:rPr lang="en-US" sz="2000" b="1" dirty="0">
                    <a:latin typeface="Montserrat" panose="00000500000000000000" pitchFamily="2" charset="0"/>
                    <a:ea typeface="Poppins"/>
                    <a:cs typeface="Poppins"/>
                    <a:sym typeface="Poppins"/>
                  </a:rPr>
                  <a:t>2022</a:t>
                </a:r>
                <a:endParaRPr lang="en-US" sz="2000" dirty="0">
                  <a:latin typeface="Montserrat" panose="00000500000000000000" pitchFamily="2" charset="0"/>
                </a:endParaRPr>
              </a:p>
            </p:txBody>
          </p:sp>
          <p:sp>
            <p:nvSpPr>
              <p:cNvPr id="35" name="Shape 835">
                <a:extLst>
                  <a:ext uri="{FF2B5EF4-FFF2-40B4-BE49-F238E27FC236}">
                    <a16:creationId xmlns:a16="http://schemas.microsoft.com/office/drawing/2014/main" id="{8FBDA071-ED15-89DD-CC4D-57152F2ABF3F}"/>
                  </a:ext>
                </a:extLst>
              </p:cNvPr>
              <p:cNvSpPr txBox="1"/>
              <p:nvPr/>
            </p:nvSpPr>
            <p:spPr>
              <a:xfrm>
                <a:off x="1299024" y="4890095"/>
                <a:ext cx="1447488" cy="900000"/>
              </a:xfrm>
              <a:prstGeom prst="rect">
                <a:avLst/>
              </a:prstGeom>
              <a:noFill/>
              <a:ln>
                <a:noFill/>
              </a:ln>
            </p:spPr>
            <p:txBody>
              <a:bodyPr spcFirstLastPara="1" wrap="square" lIns="22850" tIns="22850" rIns="22850" bIns="22850" anchor="t" anchorCtr="0">
                <a:noAutofit/>
              </a:bodyPr>
              <a:lstStyle/>
              <a:p>
                <a:pPr algn="ctr">
                  <a:buClr>
                    <a:srgbClr val="19227C"/>
                  </a:buClr>
                  <a:buSzPts val="3000"/>
                </a:pPr>
                <a:r>
                  <a:rPr lang="en-US" sz="1400" dirty="0">
                    <a:latin typeface="Montserrat" panose="00000500000000000000" pitchFamily="2" charset="0"/>
                    <a:ea typeface="Proxima Nova"/>
                    <a:cs typeface="Proxima Nova"/>
                    <a:sym typeface="Proxima Nova"/>
                  </a:rPr>
                  <a:t>At Vero egos et accuse ego darer just dress fondue Dolores etyma jam rebus.</a:t>
                </a:r>
                <a:endParaRPr sz="800" dirty="0">
                  <a:latin typeface="Montserrat" panose="00000500000000000000" pitchFamily="2" charset="0"/>
                </a:endParaRPr>
              </a:p>
            </p:txBody>
          </p:sp>
        </p:grpSp>
        <p:pic>
          <p:nvPicPr>
            <p:cNvPr id="39" name="Picture 38">
              <a:extLst>
                <a:ext uri="{FF2B5EF4-FFF2-40B4-BE49-F238E27FC236}">
                  <a16:creationId xmlns:a16="http://schemas.microsoft.com/office/drawing/2014/main" id="{403CEAC0-8EA7-B81E-8336-6019C7D018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61356" y="4068884"/>
              <a:ext cx="419048" cy="361905"/>
            </a:xfrm>
            <a:prstGeom prst="rect">
              <a:avLst/>
            </a:prstGeom>
          </p:spPr>
        </p:pic>
      </p:grpSp>
    </p:spTree>
    <p:extLst>
      <p:ext uri="{BB962C8B-B14F-4D97-AF65-F5344CB8AC3E}">
        <p14:creationId xmlns:p14="http://schemas.microsoft.com/office/powerpoint/2010/main" val="207493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E0E03-7E86-0E50-ED9A-2A7BE12F3127}"/>
              </a:ext>
            </a:extLst>
          </p:cNvPr>
          <p:cNvPicPr>
            <a:picLocks noChangeAspect="1"/>
          </p:cNvPicPr>
          <p:nvPr/>
        </p:nvPicPr>
        <p:blipFill rotWithShape="1">
          <a:blip r:embed="rId2">
            <a:extLst>
              <a:ext uri="{28A0092B-C50C-407E-A947-70E740481C1C}">
                <a14:useLocalDpi xmlns:a14="http://schemas.microsoft.com/office/drawing/2010/main" val="0"/>
              </a:ext>
            </a:extLst>
          </a:blip>
          <a:srcRect l="26548" t="15128" r="24950" b="30349"/>
          <a:stretch/>
        </p:blipFill>
        <p:spPr>
          <a:xfrm>
            <a:off x="8127442" y="0"/>
            <a:ext cx="4064557" cy="6858000"/>
          </a:xfrm>
          <a:prstGeom prst="rect">
            <a:avLst/>
          </a:prstGeom>
        </p:spPr>
      </p:pic>
      <p:sp>
        <p:nvSpPr>
          <p:cNvPr id="13" name="Rectangle 12">
            <a:extLst>
              <a:ext uri="{FF2B5EF4-FFF2-40B4-BE49-F238E27FC236}">
                <a16:creationId xmlns:a16="http://schemas.microsoft.com/office/drawing/2014/main" id="{33FD9777-7B21-E2F7-2EAB-5CED129E3EF5}"/>
              </a:ext>
            </a:extLst>
          </p:cNvPr>
          <p:cNvSpPr/>
          <p:nvPr/>
        </p:nvSpPr>
        <p:spPr>
          <a:xfrm>
            <a:off x="4062887" y="1"/>
            <a:ext cx="4064557"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A367BD4-DA98-2C17-AF5C-1A6A302ED2CB}"/>
              </a:ext>
            </a:extLst>
          </p:cNvPr>
          <p:cNvSpPr/>
          <p:nvPr/>
        </p:nvSpPr>
        <p:spPr>
          <a:xfrm>
            <a:off x="1" y="1"/>
            <a:ext cx="4064557" cy="6857999"/>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hape 835">
            <a:extLst>
              <a:ext uri="{FF2B5EF4-FFF2-40B4-BE49-F238E27FC236}">
                <a16:creationId xmlns:a16="http://schemas.microsoft.com/office/drawing/2014/main" id="{5211B081-C47F-CD19-9CA1-6E0E7755BE5B}"/>
              </a:ext>
            </a:extLst>
          </p:cNvPr>
          <p:cNvSpPr txBox="1"/>
          <p:nvPr/>
        </p:nvSpPr>
        <p:spPr>
          <a:xfrm>
            <a:off x="569886" y="3283102"/>
            <a:ext cx="3016250" cy="256403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a:t>
            </a:r>
            <a:endParaRPr sz="800" dirty="0">
              <a:solidFill>
                <a:schemeClr val="bg1"/>
              </a:solidFill>
              <a:latin typeface="Montserrat" panose="00000500000000000000" pitchFamily="2" charset="0"/>
            </a:endParaRPr>
          </a:p>
        </p:txBody>
      </p:sp>
      <p:sp>
        <p:nvSpPr>
          <p:cNvPr id="19" name="Shape 837">
            <a:extLst>
              <a:ext uri="{FF2B5EF4-FFF2-40B4-BE49-F238E27FC236}">
                <a16:creationId xmlns:a16="http://schemas.microsoft.com/office/drawing/2014/main" id="{F96C4E25-44BE-13CC-BA77-8786BD8B6484}"/>
              </a:ext>
            </a:extLst>
          </p:cNvPr>
          <p:cNvSpPr txBox="1"/>
          <p:nvPr/>
        </p:nvSpPr>
        <p:spPr>
          <a:xfrm>
            <a:off x="524166" y="830326"/>
            <a:ext cx="2794000" cy="1622451"/>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BEST BUSINESS LINE HERE</a:t>
            </a:r>
            <a:endParaRPr sz="900" dirty="0">
              <a:solidFill>
                <a:schemeClr val="bg1"/>
              </a:solidFill>
              <a:latin typeface="Montserrat" panose="00000500000000000000" pitchFamily="2" charset="0"/>
            </a:endParaRPr>
          </a:p>
        </p:txBody>
      </p:sp>
      <p:sp>
        <p:nvSpPr>
          <p:cNvPr id="20" name="Shape 838">
            <a:extLst>
              <a:ext uri="{FF2B5EF4-FFF2-40B4-BE49-F238E27FC236}">
                <a16:creationId xmlns:a16="http://schemas.microsoft.com/office/drawing/2014/main" id="{801C00E6-D281-E6CD-5D10-379453BC25F8}"/>
              </a:ext>
            </a:extLst>
          </p:cNvPr>
          <p:cNvSpPr txBox="1"/>
          <p:nvPr/>
        </p:nvSpPr>
        <p:spPr>
          <a:xfrm>
            <a:off x="4613314" y="4596513"/>
            <a:ext cx="3122510" cy="1104315"/>
          </a:xfrm>
          <a:prstGeom prst="rect">
            <a:avLst/>
          </a:prstGeom>
          <a:noFill/>
          <a:ln>
            <a:noFill/>
          </a:ln>
        </p:spPr>
        <p:txBody>
          <a:bodyPr spcFirstLastPara="1" wrap="square" lIns="22850" tIns="22850" rIns="22850" bIns="22850" anchor="t" anchorCtr="0">
            <a:noAutofit/>
          </a:bodyPr>
          <a:lstStyle/>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UNO ETNA JASON FRONDS DEARS</a:t>
            </a:r>
            <a:endParaRPr lang="en-US" sz="2000" dirty="0">
              <a:solidFill>
                <a:schemeClr val="bg1"/>
              </a:solidFill>
              <a:latin typeface="Montserrat" panose="00000500000000000000" pitchFamily="2" charset="0"/>
            </a:endParaRPr>
          </a:p>
          <a:p>
            <a:pPr>
              <a:lnSpc>
                <a:spcPct val="120000"/>
              </a:lnSpc>
              <a:buClr>
                <a:srgbClr val="151314"/>
              </a:buClr>
              <a:buSzPts val="4800"/>
            </a:pPr>
            <a:r>
              <a:rPr lang="en-US" sz="2000" b="1" dirty="0">
                <a:solidFill>
                  <a:schemeClr val="bg1"/>
                </a:solidFill>
                <a:latin typeface="Montserrat" panose="00000500000000000000" pitchFamily="2" charset="0"/>
                <a:ea typeface="Poppins"/>
                <a:cs typeface="Poppins"/>
                <a:sym typeface="Poppins"/>
              </a:rPr>
              <a:t>FROM DESIGN.</a:t>
            </a:r>
            <a:endParaRPr lang="en-US" sz="2000" dirty="0">
              <a:solidFill>
                <a:schemeClr val="bg1"/>
              </a:solidFill>
              <a:latin typeface="Montserrat" panose="00000500000000000000" pitchFamily="2" charset="0"/>
            </a:endParaRPr>
          </a:p>
        </p:txBody>
      </p:sp>
      <p:sp>
        <p:nvSpPr>
          <p:cNvPr id="21" name="Shape 835">
            <a:extLst>
              <a:ext uri="{FF2B5EF4-FFF2-40B4-BE49-F238E27FC236}">
                <a16:creationId xmlns:a16="http://schemas.microsoft.com/office/drawing/2014/main" id="{AFFCF60C-E183-4301-F0AC-068CA162016F}"/>
              </a:ext>
            </a:extLst>
          </p:cNvPr>
          <p:cNvSpPr txBox="1"/>
          <p:nvPr/>
        </p:nvSpPr>
        <p:spPr>
          <a:xfrm>
            <a:off x="4649342" y="712062"/>
            <a:ext cx="2912745" cy="2889150"/>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solidFill>
                <a:schemeClr val="bg1"/>
              </a:solidFill>
              <a:latin typeface="Montserrat" panose="00000500000000000000" pitchFamily="2" charset="0"/>
            </a:endParaRPr>
          </a:p>
        </p:txBody>
      </p:sp>
      <p:sp>
        <p:nvSpPr>
          <p:cNvPr id="12" name="Slide Number Placeholder 1">
            <a:extLst>
              <a:ext uri="{FF2B5EF4-FFF2-40B4-BE49-F238E27FC236}">
                <a16:creationId xmlns:a16="http://schemas.microsoft.com/office/drawing/2014/main" id="{55E67997-24CB-7F2B-32DB-1354FCB1B017}"/>
              </a:ext>
            </a:extLst>
          </p:cNvPr>
          <p:cNvSpPr>
            <a:spLocks noGrp="1"/>
          </p:cNvSpPr>
          <p:nvPr>
            <p:ph type="sldNum" sz="quarter" idx="12"/>
          </p:nvPr>
        </p:nvSpPr>
        <p:spPr>
          <a:xfrm>
            <a:off x="10972800" y="6181654"/>
            <a:ext cx="737616" cy="365125"/>
          </a:xfrm>
        </p:spPr>
        <p:txBody>
          <a:bodyPr/>
          <a:lstStyle/>
          <a:p>
            <a:fld id="{B8F78DBB-C32E-4529-B13A-900232B4D486}" type="slidenum">
              <a:rPr lang="en-US" sz="1400" smtClean="0">
                <a:solidFill>
                  <a:schemeClr val="bg1"/>
                </a:solidFill>
                <a:latin typeface="Montserrat" panose="00000500000000000000" pitchFamily="2" charset="0"/>
              </a:rPr>
              <a:pPr/>
              <a:t>7</a:t>
            </a:fld>
            <a:endParaRPr lang="en-US" sz="1400" dirty="0">
              <a:solidFill>
                <a:schemeClr val="bg1"/>
              </a:solidFill>
              <a:latin typeface="Montserrat" panose="00000500000000000000" pitchFamily="2" charset="0"/>
            </a:endParaRPr>
          </a:p>
        </p:txBody>
      </p:sp>
      <p:sp>
        <p:nvSpPr>
          <p:cNvPr id="15" name="TextBox 14">
            <a:extLst>
              <a:ext uri="{FF2B5EF4-FFF2-40B4-BE49-F238E27FC236}">
                <a16:creationId xmlns:a16="http://schemas.microsoft.com/office/drawing/2014/main" id="{5A09C3AB-B0FF-A404-3D1E-D300A23D4CCC}"/>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22648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E0E03-7E86-0E50-ED9A-2A7BE12F3127}"/>
              </a:ext>
            </a:extLst>
          </p:cNvPr>
          <p:cNvPicPr>
            <a:picLocks noChangeAspect="1"/>
          </p:cNvPicPr>
          <p:nvPr/>
        </p:nvPicPr>
        <p:blipFill>
          <a:blip r:embed="rId2">
            <a:extLst>
              <a:ext uri="{28A0092B-C50C-407E-A947-70E740481C1C}">
                <a14:useLocalDpi xmlns:a14="http://schemas.microsoft.com/office/drawing/2010/main" val="0"/>
              </a:ext>
            </a:extLst>
          </a:blip>
          <a:srcRect t="7786" b="7786"/>
          <a:stretch/>
        </p:blipFill>
        <p:spPr>
          <a:xfrm>
            <a:off x="0" y="0"/>
            <a:ext cx="12192000" cy="6858000"/>
          </a:xfrm>
          <a:prstGeom prst="rect">
            <a:avLst/>
          </a:prstGeom>
        </p:spPr>
      </p:pic>
      <p:sp>
        <p:nvSpPr>
          <p:cNvPr id="6" name="Rectangle 5">
            <a:extLst>
              <a:ext uri="{FF2B5EF4-FFF2-40B4-BE49-F238E27FC236}">
                <a16:creationId xmlns:a16="http://schemas.microsoft.com/office/drawing/2014/main" id="{2A367BD4-DA98-2C17-AF5C-1A6A302ED2CB}"/>
              </a:ext>
            </a:extLst>
          </p:cNvPr>
          <p:cNvSpPr/>
          <p:nvPr/>
        </p:nvSpPr>
        <p:spPr>
          <a:xfrm>
            <a:off x="6096001" y="1"/>
            <a:ext cx="6096000" cy="6857999"/>
          </a:xfrm>
          <a:prstGeom prst="rect">
            <a:avLst/>
          </a:prstGeom>
          <a:solidFill>
            <a:srgbClr val="15D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hape 835">
            <a:extLst>
              <a:ext uri="{FF2B5EF4-FFF2-40B4-BE49-F238E27FC236}">
                <a16:creationId xmlns:a16="http://schemas.microsoft.com/office/drawing/2014/main" id="{5211B081-C47F-CD19-9CA1-6E0E7755BE5B}"/>
              </a:ext>
            </a:extLst>
          </p:cNvPr>
          <p:cNvSpPr txBox="1"/>
          <p:nvPr/>
        </p:nvSpPr>
        <p:spPr>
          <a:xfrm>
            <a:off x="6954253" y="2001087"/>
            <a:ext cx="4647196" cy="1751763"/>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egos </a:t>
            </a:r>
            <a:r>
              <a:rPr lang="en-US" sz="1400" dirty="0">
                <a:solidFill>
                  <a:schemeClr val="bg1"/>
                </a:solidFill>
                <a:latin typeface="Montserrat" panose="00000500000000000000" pitchFamily="2" charset="0"/>
                <a:ea typeface="Proxima Nova"/>
                <a:cs typeface="Proxima Nova"/>
                <a:sym typeface="Proxima Nova"/>
              </a:rPr>
              <a:t>et accuse ego darer just dress fondue Dolores etyma jam rebus. Stet cleat ukase fraud Tubergen, nostril sea merman tagmata Sanctus Est Lorem sus  ipseity med. Lorem soda ipsum dolor sit a met, dears  competitor soda dress fronds Metra.</a:t>
            </a:r>
            <a:endParaRPr sz="800" dirty="0">
              <a:solidFill>
                <a:schemeClr val="bg1"/>
              </a:solidFill>
              <a:latin typeface="Montserrat" panose="00000500000000000000" pitchFamily="2" charset="0"/>
            </a:endParaRPr>
          </a:p>
        </p:txBody>
      </p:sp>
      <p:sp>
        <p:nvSpPr>
          <p:cNvPr id="19" name="Shape 837">
            <a:extLst>
              <a:ext uri="{FF2B5EF4-FFF2-40B4-BE49-F238E27FC236}">
                <a16:creationId xmlns:a16="http://schemas.microsoft.com/office/drawing/2014/main" id="{F96C4E25-44BE-13CC-BA77-8786BD8B6484}"/>
              </a:ext>
            </a:extLst>
          </p:cNvPr>
          <p:cNvSpPr txBox="1"/>
          <p:nvPr/>
        </p:nvSpPr>
        <p:spPr>
          <a:xfrm>
            <a:off x="6908532" y="830326"/>
            <a:ext cx="4692917" cy="1053065"/>
          </a:xfrm>
          <a:prstGeom prst="rect">
            <a:avLst/>
          </a:prstGeom>
          <a:noFill/>
          <a:ln>
            <a:noFill/>
          </a:ln>
        </p:spPr>
        <p:txBody>
          <a:bodyPr spcFirstLastPara="1" wrap="square" lIns="22850" tIns="22850" rIns="22850" bIns="22850" anchor="t" anchorCtr="0">
            <a:noAutofit/>
          </a:bodyPr>
          <a:lstStyle/>
          <a:p>
            <a:pPr>
              <a:lnSpc>
                <a:spcPct val="80000"/>
              </a:lnSpc>
              <a:buClr>
                <a:srgbClr val="19227C"/>
              </a:buClr>
              <a:buSzPts val="7200"/>
            </a:pPr>
            <a:r>
              <a:rPr lang="en-US" sz="3600" b="1" dirty="0">
                <a:solidFill>
                  <a:schemeClr val="bg1"/>
                </a:solidFill>
                <a:latin typeface="Montserrat" panose="00000500000000000000" pitchFamily="2" charset="0"/>
                <a:ea typeface="Poppins"/>
                <a:cs typeface="Poppins"/>
                <a:sym typeface="Poppins"/>
              </a:rPr>
              <a:t>BEST BUSINESS LINE HERE</a:t>
            </a:r>
            <a:endParaRPr sz="900" dirty="0">
              <a:solidFill>
                <a:schemeClr val="bg1"/>
              </a:solidFill>
              <a:latin typeface="Montserrat" panose="00000500000000000000" pitchFamily="2" charset="0"/>
            </a:endParaRPr>
          </a:p>
        </p:txBody>
      </p:sp>
      <p:sp>
        <p:nvSpPr>
          <p:cNvPr id="12" name="Shape 835">
            <a:extLst>
              <a:ext uri="{FF2B5EF4-FFF2-40B4-BE49-F238E27FC236}">
                <a16:creationId xmlns:a16="http://schemas.microsoft.com/office/drawing/2014/main" id="{814273AE-06B8-6614-910D-40197CB27DD8}"/>
              </a:ext>
            </a:extLst>
          </p:cNvPr>
          <p:cNvSpPr txBox="1"/>
          <p:nvPr/>
        </p:nvSpPr>
        <p:spPr>
          <a:xfrm>
            <a:off x="6954253" y="4153737"/>
            <a:ext cx="4647196" cy="1751763"/>
          </a:xfrm>
          <a:prstGeom prst="rect">
            <a:avLst/>
          </a:prstGeom>
          <a:noFill/>
          <a:ln>
            <a:noFill/>
          </a:ln>
        </p:spPr>
        <p:txBody>
          <a:bodyPr spcFirstLastPara="1" wrap="square" lIns="22850" tIns="22850" rIns="22850" bIns="22850" anchor="t" anchorCtr="0">
            <a:noAutofit/>
          </a:bodyPr>
          <a:lstStyle/>
          <a:p>
            <a:pPr algn="just">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a:t>
            </a:r>
            <a:endParaRPr sz="800" dirty="0">
              <a:solidFill>
                <a:schemeClr val="bg1"/>
              </a:solidFill>
              <a:latin typeface="Montserrat" panose="00000500000000000000" pitchFamily="2" charset="0"/>
            </a:endParaRPr>
          </a:p>
        </p:txBody>
      </p:sp>
      <p:sp>
        <p:nvSpPr>
          <p:cNvPr id="15" name="Slide Number Placeholder 1">
            <a:extLst>
              <a:ext uri="{FF2B5EF4-FFF2-40B4-BE49-F238E27FC236}">
                <a16:creationId xmlns:a16="http://schemas.microsoft.com/office/drawing/2014/main" id="{E0CA8829-C63C-F7F4-2B00-E8FE1E20245F}"/>
              </a:ext>
            </a:extLst>
          </p:cNvPr>
          <p:cNvSpPr>
            <a:spLocks noGrp="1"/>
          </p:cNvSpPr>
          <p:nvPr>
            <p:ph type="sldNum" sz="quarter" idx="12"/>
          </p:nvPr>
        </p:nvSpPr>
        <p:spPr>
          <a:xfrm>
            <a:off x="10972800" y="6181654"/>
            <a:ext cx="737616" cy="365125"/>
          </a:xfrm>
        </p:spPr>
        <p:txBody>
          <a:bodyPr/>
          <a:lstStyle/>
          <a:p>
            <a:fld id="{B8F78DBB-C32E-4529-B13A-900232B4D486}" type="slidenum">
              <a:rPr lang="en-US" sz="1400" smtClean="0">
                <a:solidFill>
                  <a:schemeClr val="bg1"/>
                </a:solidFill>
                <a:latin typeface="Montserrat" panose="00000500000000000000" pitchFamily="2" charset="0"/>
              </a:rPr>
              <a:pPr/>
              <a:t>8</a:t>
            </a:fld>
            <a:endParaRPr lang="en-US" sz="1400" dirty="0">
              <a:solidFill>
                <a:schemeClr val="bg1"/>
              </a:solidFill>
              <a:latin typeface="Montserrat" panose="00000500000000000000" pitchFamily="2" charset="0"/>
            </a:endParaRPr>
          </a:p>
        </p:txBody>
      </p:sp>
      <p:sp>
        <p:nvSpPr>
          <p:cNvPr id="16" name="TextBox 15">
            <a:extLst>
              <a:ext uri="{FF2B5EF4-FFF2-40B4-BE49-F238E27FC236}">
                <a16:creationId xmlns:a16="http://schemas.microsoft.com/office/drawing/2014/main" id="{B925FFB9-7624-6EE7-849D-D05BB8785E97}"/>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77844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3FD9777-7B21-E2F7-2EAB-5CED129E3EF5}"/>
              </a:ext>
            </a:extLst>
          </p:cNvPr>
          <p:cNvSpPr/>
          <p:nvPr/>
        </p:nvSpPr>
        <p:spPr>
          <a:xfrm>
            <a:off x="3478102" y="1"/>
            <a:ext cx="523578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hape 837">
            <a:extLst>
              <a:ext uri="{FF2B5EF4-FFF2-40B4-BE49-F238E27FC236}">
                <a16:creationId xmlns:a16="http://schemas.microsoft.com/office/drawing/2014/main" id="{F96C4E25-44BE-13CC-BA77-8786BD8B6484}"/>
              </a:ext>
            </a:extLst>
          </p:cNvPr>
          <p:cNvSpPr txBox="1"/>
          <p:nvPr/>
        </p:nvSpPr>
        <p:spPr>
          <a:xfrm>
            <a:off x="4000791" y="820802"/>
            <a:ext cx="4124034" cy="903224"/>
          </a:xfrm>
          <a:prstGeom prst="rect">
            <a:avLst/>
          </a:prstGeom>
          <a:noFill/>
          <a:ln>
            <a:noFill/>
          </a:ln>
        </p:spPr>
        <p:txBody>
          <a:bodyPr spcFirstLastPara="1" wrap="square" lIns="22850" tIns="22850" rIns="22850" bIns="22850" anchor="t" anchorCtr="0">
            <a:noAutofit/>
          </a:bodyPr>
          <a:lstStyle/>
          <a:p>
            <a:pPr algn="ctr">
              <a:lnSpc>
                <a:spcPct val="80000"/>
              </a:lnSpc>
              <a:buClr>
                <a:srgbClr val="19227C"/>
              </a:buClr>
              <a:buSzPts val="7200"/>
            </a:pPr>
            <a:r>
              <a:rPr lang="en-US" sz="3600" b="1" dirty="0">
                <a:latin typeface="Montserrat" panose="00000500000000000000" pitchFamily="2" charset="0"/>
                <a:ea typeface="Poppins"/>
                <a:cs typeface="Poppins"/>
                <a:sym typeface="Poppins"/>
              </a:rPr>
              <a:t>BEST BUSINESS LINE HERE</a:t>
            </a:r>
            <a:endParaRPr sz="900" dirty="0">
              <a:latin typeface="Montserrat" panose="00000500000000000000" pitchFamily="2" charset="0"/>
            </a:endParaRPr>
          </a:p>
        </p:txBody>
      </p:sp>
      <p:sp>
        <p:nvSpPr>
          <p:cNvPr id="21" name="Shape 835">
            <a:extLst>
              <a:ext uri="{FF2B5EF4-FFF2-40B4-BE49-F238E27FC236}">
                <a16:creationId xmlns:a16="http://schemas.microsoft.com/office/drawing/2014/main" id="{AFFCF60C-E183-4301-F0AC-068CA162016F}"/>
              </a:ext>
            </a:extLst>
          </p:cNvPr>
          <p:cNvSpPr txBox="1"/>
          <p:nvPr/>
        </p:nvSpPr>
        <p:spPr>
          <a:xfrm>
            <a:off x="4039654" y="2843667"/>
            <a:ext cx="4085171" cy="1979514"/>
          </a:xfrm>
          <a:prstGeom prst="rect">
            <a:avLst/>
          </a:prstGeom>
          <a:noFill/>
          <a:ln>
            <a:noFill/>
          </a:ln>
        </p:spPr>
        <p:txBody>
          <a:bodyPr spcFirstLastPara="1" wrap="square" lIns="22850" tIns="22850" rIns="22850" bIns="22850" anchor="t" anchorCtr="0">
            <a:noAutofit/>
          </a:bodyPr>
          <a:lstStyle/>
          <a:p>
            <a:pPr algn="ctr">
              <a:lnSpc>
                <a:spcPct val="150000"/>
              </a:lnSpc>
              <a:buClr>
                <a:srgbClr val="19227C"/>
              </a:buClr>
              <a:buSzPts val="3000"/>
            </a:pPr>
            <a:r>
              <a:rPr lang="en-US" sz="1400" b="1" dirty="0">
                <a:latin typeface="Montserrat" panose="00000500000000000000" pitchFamily="2" charset="0"/>
                <a:ea typeface="Proxima Nova"/>
                <a:cs typeface="Proxima Nova"/>
                <a:sym typeface="Proxima Nova"/>
              </a:rPr>
              <a:t>At Vero </a:t>
            </a:r>
            <a:r>
              <a:rPr lang="en-US" sz="1400" dirty="0">
                <a:latin typeface="Montserrat" panose="00000500000000000000" pitchFamily="2" charset="0"/>
                <a:ea typeface="Proxima Nova"/>
                <a:cs typeface="Proxima Nova"/>
                <a:sym typeface="Proxima Nova"/>
              </a:rPr>
              <a:t>egos et accuse ego darer just dress fondue Dolores etyma jam rebus. Stet cleat ukase fraud Tubergen, nostril sea merman tagmata Sanctus Est Lorem sus  ipseity med. Lorem soda ipsum dolor sit a met, dears  competitor soda dress fronds Metra.</a:t>
            </a:r>
            <a:endParaRPr sz="800" dirty="0">
              <a:latin typeface="Montserrat" panose="00000500000000000000" pitchFamily="2" charset="0"/>
            </a:endParaRPr>
          </a:p>
        </p:txBody>
      </p:sp>
      <p:sp>
        <p:nvSpPr>
          <p:cNvPr id="16" name="Shape 838">
            <a:extLst>
              <a:ext uri="{FF2B5EF4-FFF2-40B4-BE49-F238E27FC236}">
                <a16:creationId xmlns:a16="http://schemas.microsoft.com/office/drawing/2014/main" id="{36A00CE2-31A5-D0EB-AD7F-7A71F5DC2814}"/>
              </a:ext>
            </a:extLst>
          </p:cNvPr>
          <p:cNvSpPr txBox="1"/>
          <p:nvPr/>
        </p:nvSpPr>
        <p:spPr>
          <a:xfrm>
            <a:off x="4124565" y="2025583"/>
            <a:ext cx="4124034" cy="364414"/>
          </a:xfrm>
          <a:prstGeom prst="rect">
            <a:avLst/>
          </a:prstGeom>
          <a:noFill/>
          <a:ln>
            <a:noFill/>
          </a:ln>
        </p:spPr>
        <p:txBody>
          <a:bodyPr spcFirstLastPara="1" wrap="square" lIns="22850" tIns="22850" rIns="22850" bIns="22850" anchor="t" anchorCtr="0">
            <a:noAutofit/>
          </a:bodyPr>
          <a:lstStyle/>
          <a:p>
            <a:pPr algn="ctr">
              <a:lnSpc>
                <a:spcPct val="120000"/>
              </a:lnSpc>
              <a:buClr>
                <a:srgbClr val="151314"/>
              </a:buClr>
              <a:buSzPts val="4800"/>
            </a:pPr>
            <a:r>
              <a:rPr lang="en-US" sz="2000" b="1" i="0" dirty="0">
                <a:solidFill>
                  <a:srgbClr val="000000"/>
                </a:solidFill>
                <a:effectLst/>
                <a:latin typeface="Montserrat" panose="00000500000000000000" pitchFamily="2" charset="0"/>
              </a:rPr>
              <a:t>ALIQUAM SAPIEN METUS</a:t>
            </a:r>
            <a:endParaRPr lang="en-US" sz="2000" b="1" dirty="0">
              <a:latin typeface="Montserrat" panose="00000500000000000000" pitchFamily="2" charset="0"/>
            </a:endParaRPr>
          </a:p>
        </p:txBody>
      </p:sp>
      <p:pic>
        <p:nvPicPr>
          <p:cNvPr id="22" name="Picture 21">
            <a:extLst>
              <a:ext uri="{FF2B5EF4-FFF2-40B4-BE49-F238E27FC236}">
                <a16:creationId xmlns:a16="http://schemas.microsoft.com/office/drawing/2014/main" id="{7BC6E9EC-83C9-A0AC-06A0-9061249569E8}"/>
              </a:ext>
            </a:extLst>
          </p:cNvPr>
          <p:cNvPicPr>
            <a:picLocks noChangeAspect="1"/>
          </p:cNvPicPr>
          <p:nvPr/>
        </p:nvPicPr>
        <p:blipFill>
          <a:blip r:embed="rId2">
            <a:extLst>
              <a:ext uri="{28A0092B-C50C-407E-A947-70E740481C1C}">
                <a14:useLocalDpi xmlns:a14="http://schemas.microsoft.com/office/drawing/2010/main" val="0"/>
              </a:ext>
            </a:extLst>
          </a:blip>
          <a:srcRect l="11986" r="11986"/>
          <a:stretch/>
        </p:blipFill>
        <p:spPr>
          <a:xfrm>
            <a:off x="8713900" y="0"/>
            <a:ext cx="3478100" cy="6858000"/>
          </a:xfrm>
          <a:prstGeom prst="rect">
            <a:avLst/>
          </a:prstGeom>
        </p:spPr>
      </p:pic>
      <p:grpSp>
        <p:nvGrpSpPr>
          <p:cNvPr id="2" name="Group 1">
            <a:extLst>
              <a:ext uri="{FF2B5EF4-FFF2-40B4-BE49-F238E27FC236}">
                <a16:creationId xmlns:a16="http://schemas.microsoft.com/office/drawing/2014/main" id="{99517BC7-772E-CF1A-E424-0644BC2DB64D}"/>
              </a:ext>
            </a:extLst>
          </p:cNvPr>
          <p:cNvGrpSpPr/>
          <p:nvPr/>
        </p:nvGrpSpPr>
        <p:grpSpPr>
          <a:xfrm>
            <a:off x="0" y="0"/>
            <a:ext cx="3478100" cy="6858000"/>
            <a:chOff x="8713899" y="0"/>
            <a:chExt cx="3478100" cy="6858000"/>
          </a:xfrm>
        </p:grpSpPr>
        <p:sp>
          <p:nvSpPr>
            <p:cNvPr id="17" name="Rectangle 16">
              <a:extLst>
                <a:ext uri="{FF2B5EF4-FFF2-40B4-BE49-F238E27FC236}">
                  <a16:creationId xmlns:a16="http://schemas.microsoft.com/office/drawing/2014/main" id="{6687759F-F040-B5C5-C17E-8963D7A6FEC4}"/>
                </a:ext>
              </a:extLst>
            </p:cNvPr>
            <p:cNvSpPr/>
            <p:nvPr/>
          </p:nvSpPr>
          <p:spPr>
            <a:xfrm>
              <a:off x="8718693" y="4267200"/>
              <a:ext cx="3473297" cy="2590800"/>
            </a:xfrm>
            <a:prstGeom prst="rect">
              <a:avLst/>
            </a:prstGeom>
            <a:solidFill>
              <a:srgbClr val="15D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4FE0E03-7E86-0E50-ED9A-2A7BE12F3127}"/>
                </a:ext>
              </a:extLst>
            </p:cNvPr>
            <p:cNvPicPr>
              <a:picLocks noChangeAspect="1"/>
            </p:cNvPicPr>
            <p:nvPr/>
          </p:nvPicPr>
          <p:blipFill rotWithShape="1">
            <a:blip r:embed="rId3">
              <a:extLst>
                <a:ext uri="{28A0092B-C50C-407E-A947-70E740481C1C}">
                  <a14:useLocalDpi xmlns:a14="http://schemas.microsoft.com/office/drawing/2010/main" val="0"/>
                </a:ext>
              </a:extLst>
            </a:blip>
            <a:srcRect l="8512" t="13535" r="11952" b="21360"/>
            <a:stretch/>
          </p:blipFill>
          <p:spPr>
            <a:xfrm>
              <a:off x="8713899" y="0"/>
              <a:ext cx="3478100" cy="4267199"/>
            </a:xfrm>
            <a:prstGeom prst="rect">
              <a:avLst/>
            </a:prstGeom>
          </p:spPr>
        </p:pic>
        <p:sp>
          <p:nvSpPr>
            <p:cNvPr id="23" name="Shape 835">
              <a:extLst>
                <a:ext uri="{FF2B5EF4-FFF2-40B4-BE49-F238E27FC236}">
                  <a16:creationId xmlns:a16="http://schemas.microsoft.com/office/drawing/2014/main" id="{0EF78045-15BB-7749-F577-39B148227310}"/>
                </a:ext>
              </a:extLst>
            </p:cNvPr>
            <p:cNvSpPr txBox="1"/>
            <p:nvPr/>
          </p:nvSpPr>
          <p:spPr>
            <a:xfrm>
              <a:off x="9164104" y="4572843"/>
              <a:ext cx="2686399" cy="1979514"/>
            </a:xfrm>
            <a:prstGeom prst="rect">
              <a:avLst/>
            </a:prstGeom>
            <a:noFill/>
            <a:ln>
              <a:noFill/>
            </a:ln>
          </p:spPr>
          <p:txBody>
            <a:bodyPr spcFirstLastPara="1" wrap="square" lIns="22850" tIns="22850" rIns="22850" bIns="22850" anchor="t" anchorCtr="0">
              <a:noAutofit/>
            </a:bodyPr>
            <a:lstStyle/>
            <a:p>
              <a:pPr algn="ctr">
                <a:lnSpc>
                  <a:spcPct val="150000"/>
                </a:lnSpc>
                <a:buClr>
                  <a:srgbClr val="19227C"/>
                </a:buClr>
                <a:buSzPts val="3000"/>
              </a:pPr>
              <a:r>
                <a:rPr lang="en-US" sz="1400" b="1" dirty="0">
                  <a:solidFill>
                    <a:schemeClr val="bg1"/>
                  </a:solidFill>
                  <a:latin typeface="Montserrat" panose="00000500000000000000" pitchFamily="2" charset="0"/>
                  <a:ea typeface="Proxima Nova"/>
                  <a:cs typeface="Proxima Nova"/>
                  <a:sym typeface="Proxima Nova"/>
                </a:rPr>
                <a:t>At Vero </a:t>
              </a:r>
              <a:r>
                <a:rPr lang="en-US" sz="1400" dirty="0">
                  <a:solidFill>
                    <a:schemeClr val="bg1"/>
                  </a:solidFill>
                  <a:latin typeface="Montserrat" panose="00000500000000000000" pitchFamily="2" charset="0"/>
                  <a:ea typeface="Proxima Nova"/>
                  <a:cs typeface="Proxima Nova"/>
                  <a:sym typeface="Proxima Nova"/>
                </a:rPr>
                <a:t>egos et accuse ego darer just dress fondue Dolores etyma jam rebus. Stet cleat ukase fraud.</a:t>
              </a:r>
              <a:endParaRPr sz="800" dirty="0">
                <a:solidFill>
                  <a:schemeClr val="bg1"/>
                </a:solidFill>
                <a:latin typeface="Montserrat" panose="00000500000000000000" pitchFamily="2" charset="0"/>
              </a:endParaRPr>
            </a:p>
          </p:txBody>
        </p:sp>
      </p:grpSp>
      <p:sp>
        <p:nvSpPr>
          <p:cNvPr id="24" name="Slide Number Placeholder 1">
            <a:extLst>
              <a:ext uri="{FF2B5EF4-FFF2-40B4-BE49-F238E27FC236}">
                <a16:creationId xmlns:a16="http://schemas.microsoft.com/office/drawing/2014/main" id="{42986644-99C9-347F-F580-5E0B1E59D571}"/>
              </a:ext>
            </a:extLst>
          </p:cNvPr>
          <p:cNvSpPr>
            <a:spLocks noGrp="1"/>
          </p:cNvSpPr>
          <p:nvPr>
            <p:ph type="sldNum" sz="quarter" idx="12"/>
          </p:nvPr>
        </p:nvSpPr>
        <p:spPr>
          <a:xfrm>
            <a:off x="10972800" y="6181654"/>
            <a:ext cx="737616" cy="365125"/>
          </a:xfrm>
        </p:spPr>
        <p:txBody>
          <a:bodyPr/>
          <a:lstStyle/>
          <a:p>
            <a:fld id="{B8F78DBB-C32E-4529-B13A-900232B4D486}" type="slidenum">
              <a:rPr lang="en-US" sz="1400" smtClean="0">
                <a:solidFill>
                  <a:schemeClr val="tx1"/>
                </a:solidFill>
                <a:latin typeface="Montserrat" panose="00000500000000000000" pitchFamily="2" charset="0"/>
              </a:rPr>
              <a:pPr/>
              <a:t>9</a:t>
            </a:fld>
            <a:endParaRPr lang="en-US" sz="1400" dirty="0">
              <a:solidFill>
                <a:schemeClr val="tx1"/>
              </a:solidFill>
              <a:latin typeface="Montserrat" panose="00000500000000000000" pitchFamily="2" charset="0"/>
            </a:endParaRPr>
          </a:p>
        </p:txBody>
      </p:sp>
      <p:sp>
        <p:nvSpPr>
          <p:cNvPr id="25" name="TextBox 24">
            <a:extLst>
              <a:ext uri="{FF2B5EF4-FFF2-40B4-BE49-F238E27FC236}">
                <a16:creationId xmlns:a16="http://schemas.microsoft.com/office/drawing/2014/main" id="{86D621DD-CF4D-F184-AAAF-E1C710804ED7}"/>
              </a:ext>
            </a:extLst>
          </p:cNvPr>
          <p:cNvSpPr txBox="1"/>
          <p:nvPr/>
        </p:nvSpPr>
        <p:spPr>
          <a:xfrm>
            <a:off x="486440" y="6205555"/>
            <a:ext cx="2309924" cy="307777"/>
          </a:xfrm>
          <a:prstGeom prst="rect">
            <a:avLst/>
          </a:prstGeom>
          <a:noFill/>
        </p:spPr>
        <p:txBody>
          <a:bodyPr wrap="square">
            <a:spAutoFit/>
          </a:bodyPr>
          <a:lstStyle/>
          <a:p>
            <a:r>
              <a:rPr lang="en-US" sz="1400" dirty="0">
                <a:solidFill>
                  <a:schemeClr val="bg1"/>
                </a:solidFill>
                <a:latin typeface="Montserrat" panose="00000500000000000000" pitchFamily="2" charset="0"/>
                <a:ea typeface="Proxima Nova"/>
                <a:cs typeface="Proxima Nova"/>
                <a:sym typeface="Proxima Nova"/>
              </a:rPr>
              <a:t>GREEN HOSPITAL</a:t>
            </a:r>
            <a:endParaRPr lang="en-US" sz="1400" dirty="0">
              <a:solidFill>
                <a:schemeClr val="bg1"/>
              </a:solidFill>
            </a:endParaRPr>
          </a:p>
        </p:txBody>
      </p:sp>
    </p:spTree>
    <p:extLst>
      <p:ext uri="{BB962C8B-B14F-4D97-AF65-F5344CB8AC3E}">
        <p14:creationId xmlns:p14="http://schemas.microsoft.com/office/powerpoint/2010/main" val="2374570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1259</TotalTime>
  <Words>2033</Words>
  <Application>Microsoft Office PowerPoint</Application>
  <PresentationFormat>Widescreen</PresentationFormat>
  <Paragraphs>214</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-apple-system</vt:lpstr>
      <vt:lpstr>Arial</vt:lpstr>
      <vt:lpstr>Calibri</vt:lpstr>
      <vt:lpstr>Calibri Light</vt:lpstr>
      <vt:lpstr>Montserrat</vt:lpstr>
      <vt:lpstr>Montserrat ExtraBold</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Michal Zavacky</dc:creator>
  <cp:lastModifiedBy>Libor Janek</cp:lastModifiedBy>
  <cp:revision>31</cp:revision>
  <dcterms:created xsi:type="dcterms:W3CDTF">2022-06-03T16:59:55Z</dcterms:created>
  <dcterms:modified xsi:type="dcterms:W3CDTF">2022-06-09T12:14:32Z</dcterms:modified>
</cp:coreProperties>
</file>