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1746" r:id="rId2"/>
    <p:sldId id="975" r:id="rId3"/>
    <p:sldId id="972" r:id="rId4"/>
    <p:sldId id="1084" r:id="rId5"/>
    <p:sldId id="906" r:id="rId6"/>
    <p:sldId id="405" r:id="rId7"/>
    <p:sldId id="1755" r:id="rId8"/>
    <p:sldId id="1767" r:id="rId9"/>
    <p:sldId id="626" r:id="rId10"/>
    <p:sldId id="83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p:scale>
          <a:sx n="66" d="100"/>
          <a:sy n="66" d="100"/>
        </p:scale>
        <p:origin x="690" y="5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E43C8-77A1-4092-B960-01C89B1356EE}" type="datetimeFigureOut">
              <a:rPr lang="en-US" smtClean="0"/>
              <a:t>6/2/2019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DD554-307C-4C36-9169-F24E2FFCAE34}" type="slidenum">
              <a:rPr lang="en-US" smtClean="0"/>
              <a:t>‹#›</a:t>
            </a:fld>
            <a:endParaRPr lang="en-US"/>
          </a:p>
        </p:txBody>
      </p:sp>
    </p:spTree>
    <p:extLst>
      <p:ext uri="{BB962C8B-B14F-4D97-AF65-F5344CB8AC3E}">
        <p14:creationId xmlns:p14="http://schemas.microsoft.com/office/powerpoint/2010/main" val="105784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1</a:t>
            </a:fld>
            <a:endParaRPr lang="th-TH"/>
          </a:p>
        </p:txBody>
      </p:sp>
    </p:spTree>
    <p:extLst>
      <p:ext uri="{BB962C8B-B14F-4D97-AF65-F5344CB8AC3E}">
        <p14:creationId xmlns:p14="http://schemas.microsoft.com/office/powerpoint/2010/main" val="154591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7</a:t>
            </a:fld>
            <a:endParaRPr lang="th-TH"/>
          </a:p>
        </p:txBody>
      </p:sp>
    </p:spTree>
    <p:extLst>
      <p:ext uri="{BB962C8B-B14F-4D97-AF65-F5344CB8AC3E}">
        <p14:creationId xmlns:p14="http://schemas.microsoft.com/office/powerpoint/2010/main" val="1545912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8</a:t>
            </a:fld>
            <a:endParaRPr lang="th-TH"/>
          </a:p>
        </p:txBody>
      </p:sp>
    </p:spTree>
    <p:extLst>
      <p:ext uri="{BB962C8B-B14F-4D97-AF65-F5344CB8AC3E}">
        <p14:creationId xmlns:p14="http://schemas.microsoft.com/office/powerpoint/2010/main" val="1545912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A01AC-7117-48FE-996B-D21CB2D50C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E8A1F6-3184-4B96-BC74-7B67203468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93D36-7E30-4134-8BAE-98D02497B66A}"/>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5" name="Footer Placeholder 4">
            <a:extLst>
              <a:ext uri="{FF2B5EF4-FFF2-40B4-BE49-F238E27FC236}">
                <a16:creationId xmlns:a16="http://schemas.microsoft.com/office/drawing/2014/main" id="{61C321D3-C404-4B10-A65B-79C15805B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9BFD4-1769-48C4-A5B9-8ECF11D4E2FE}"/>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49622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EBE33-C201-47D6-913A-DBA66B7FF8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40BF9F-A803-4150-B5D4-40FBB3AE9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8FA09-2873-42A9-BE93-126A10FF895A}"/>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5" name="Footer Placeholder 4">
            <a:extLst>
              <a:ext uri="{FF2B5EF4-FFF2-40B4-BE49-F238E27FC236}">
                <a16:creationId xmlns:a16="http://schemas.microsoft.com/office/drawing/2014/main" id="{2F2ABC5D-5F3A-40C9-8A67-4213FF1C6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B682E-ECE4-4A62-9281-2253A3E37B96}"/>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337414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F15BD-6095-4D6E-98FF-19B4D931D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058F2-B915-450A-9346-248C2A5E5C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A1E17-5BAE-4CB1-A93E-1653FC42A823}"/>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5" name="Footer Placeholder 4">
            <a:extLst>
              <a:ext uri="{FF2B5EF4-FFF2-40B4-BE49-F238E27FC236}">
                <a16:creationId xmlns:a16="http://schemas.microsoft.com/office/drawing/2014/main" id="{4DB3AF9A-A8C3-48F2-9B6E-B1C326AE0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9B7F7-0CD2-4A2C-8B71-3A2A6419068D}"/>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1813076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E7ED430-9828-481A-B109-05A5FB9D61C2}"/>
              </a:ext>
            </a:extLst>
          </p:cNvPr>
          <p:cNvSpPr>
            <a:spLocks noGrp="1"/>
          </p:cNvSpPr>
          <p:nvPr>
            <p:ph type="pic" sz="quarter" idx="10"/>
          </p:nvPr>
        </p:nvSpPr>
        <p:spPr>
          <a:xfrm>
            <a:off x="4773881" y="0"/>
            <a:ext cx="2695698" cy="6858000"/>
          </a:xfrm>
        </p:spPr>
        <p:txBody>
          <a:bodyPr/>
          <a:lstStyle/>
          <a:p>
            <a:endParaRPr lang="en-US"/>
          </a:p>
        </p:txBody>
      </p:sp>
    </p:spTree>
    <p:extLst>
      <p:ext uri="{BB962C8B-B14F-4D97-AF65-F5344CB8AC3E}">
        <p14:creationId xmlns:p14="http://schemas.microsoft.com/office/powerpoint/2010/main" val="32035360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1C30A24-3F85-4417-8906-77288BB492A4}"/>
              </a:ext>
            </a:extLst>
          </p:cNvPr>
          <p:cNvSpPr>
            <a:spLocks noGrp="1"/>
          </p:cNvSpPr>
          <p:nvPr>
            <p:ph type="pic" sz="quarter" idx="10"/>
          </p:nvPr>
        </p:nvSpPr>
        <p:spPr>
          <a:xfrm>
            <a:off x="5438961" y="2318545"/>
            <a:ext cx="2801937" cy="4539456"/>
          </a:xfrm>
        </p:spPr>
        <p:txBody>
          <a:bodyPr/>
          <a:lstStyle/>
          <a:p>
            <a:endParaRPr lang="en-US"/>
          </a:p>
        </p:txBody>
      </p:sp>
      <p:sp>
        <p:nvSpPr>
          <p:cNvPr id="11" name="Picture Placeholder 10">
            <a:extLst>
              <a:ext uri="{FF2B5EF4-FFF2-40B4-BE49-F238E27FC236}">
                <a16:creationId xmlns:a16="http://schemas.microsoft.com/office/drawing/2014/main" id="{48177193-A503-44B6-89C5-8328BD9AC61C}"/>
              </a:ext>
            </a:extLst>
          </p:cNvPr>
          <p:cNvSpPr>
            <a:spLocks noGrp="1"/>
          </p:cNvSpPr>
          <p:nvPr>
            <p:ph type="pic" sz="quarter" idx="11"/>
          </p:nvPr>
        </p:nvSpPr>
        <p:spPr>
          <a:xfrm>
            <a:off x="8621383" y="0"/>
            <a:ext cx="2613025" cy="4637088"/>
          </a:xfrm>
        </p:spPr>
        <p:txBody>
          <a:bodyPr/>
          <a:lstStyle/>
          <a:p>
            <a:endParaRPr lang="en-US"/>
          </a:p>
        </p:txBody>
      </p:sp>
    </p:spTree>
    <p:extLst>
      <p:ext uri="{BB962C8B-B14F-4D97-AF65-F5344CB8AC3E}">
        <p14:creationId xmlns:p14="http://schemas.microsoft.com/office/powerpoint/2010/main" val="1098390451"/>
      </p:ext>
    </p:extLst>
  </p:cSld>
  <p:clrMapOvr>
    <a:masterClrMapping/>
  </p:clrMapOvr>
  <p:transition spd="slow">
    <p:push dir="u"/>
  </p:transition>
  <p:extLst>
    <p:ext uri="{DCECCB84-F9BA-43D5-87BE-67443E8EF086}">
      <p15:sldGuideLst xmlns:p15="http://schemas.microsoft.com/office/powerpoint/2012/main">
        <p15:guide id="1" pos="23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8333734"/>
            <a:ext cx="2844800" cy="365126"/>
          </a:xfrm>
          <a:prstGeom prst="rect">
            <a:avLst/>
          </a:prstGeom>
        </p:spPr>
        <p:txBody>
          <a:bodyPr lIns="243797" tIns="121899" rIns="243797" bIns="121899"/>
          <a:lstStyle/>
          <a:p>
            <a:r>
              <a:rPr lang="en-US" dirty="0"/>
              <a:t>www.bestppt.com</a:t>
            </a:r>
          </a:p>
        </p:txBody>
      </p:sp>
      <p:sp>
        <p:nvSpPr>
          <p:cNvPr id="9" name="Picture Placeholder 2"/>
          <p:cNvSpPr>
            <a:spLocks noGrp="1"/>
          </p:cNvSpPr>
          <p:nvPr>
            <p:ph type="pic" sz="quarter" idx="11"/>
          </p:nvPr>
        </p:nvSpPr>
        <p:spPr>
          <a:xfrm>
            <a:off x="0" y="0"/>
            <a:ext cx="12210292" cy="6858000"/>
          </a:xfrm>
          <a:noFill/>
        </p:spPr>
        <p:txBody>
          <a:bodyPr>
            <a:normAutofit/>
          </a:bodyPr>
          <a:lstStyle>
            <a:lvl1pPr marL="0" indent="0">
              <a:buNone/>
              <a:defRPr sz="1400">
                <a:latin typeface="Lato Light"/>
                <a:cs typeface="Lato Light"/>
              </a:defRPr>
            </a:lvl1pPr>
          </a:lstStyle>
          <a:p>
            <a:endParaRPr lang="en-US"/>
          </a:p>
        </p:txBody>
      </p:sp>
    </p:spTree>
    <p:extLst>
      <p:ext uri="{BB962C8B-B14F-4D97-AF65-F5344CB8AC3E}">
        <p14:creationId xmlns:p14="http://schemas.microsoft.com/office/powerpoint/2010/main" val="213221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5026542" y="889000"/>
            <a:ext cx="7025758" cy="5465768"/>
          </a:xfrm>
          <a:custGeom>
            <a:avLst/>
            <a:gdLst>
              <a:gd name="connsiteX0" fmla="*/ 5882780 w 6407869"/>
              <a:gd name="connsiteY0" fmla="*/ 2867790 h 4985074"/>
              <a:gd name="connsiteX1" fmla="*/ 5804165 w 6407869"/>
              <a:gd name="connsiteY1" fmla="*/ 2892718 h 4985074"/>
              <a:gd name="connsiteX2" fmla="*/ 5804165 w 6407869"/>
              <a:gd name="connsiteY2" fmla="*/ 2888563 h 4985074"/>
              <a:gd name="connsiteX3" fmla="*/ 5816921 w 6407869"/>
              <a:gd name="connsiteY3" fmla="*/ 2888563 h 4985074"/>
              <a:gd name="connsiteX4" fmla="*/ 5833238 w 6407869"/>
              <a:gd name="connsiteY4" fmla="*/ 2880024 h 4985074"/>
              <a:gd name="connsiteX5" fmla="*/ 5841544 w 6407869"/>
              <a:gd name="connsiteY5" fmla="*/ 2875869 h 4985074"/>
              <a:gd name="connsiteX6" fmla="*/ 5866166 w 6407869"/>
              <a:gd name="connsiteY6" fmla="*/ 2872176 h 4985074"/>
              <a:gd name="connsiteX7" fmla="*/ 5872693 w 6407869"/>
              <a:gd name="connsiteY7" fmla="*/ 2868944 h 4985074"/>
              <a:gd name="connsiteX8" fmla="*/ 6176178 w 6407869"/>
              <a:gd name="connsiteY8" fmla="*/ 2603273 h 4985074"/>
              <a:gd name="connsiteX9" fmla="*/ 6166684 w 6407869"/>
              <a:gd name="connsiteY9" fmla="*/ 2606044 h 4985074"/>
              <a:gd name="connsiteX10" fmla="*/ 6159860 w 6407869"/>
              <a:gd name="connsiteY10" fmla="*/ 2607429 h 4985074"/>
              <a:gd name="connsiteX11" fmla="*/ 6176178 w 6407869"/>
              <a:gd name="connsiteY11" fmla="*/ 2603273 h 4985074"/>
              <a:gd name="connsiteX12" fmla="*/ 5196604 w 6407869"/>
              <a:gd name="connsiteY12" fmla="*/ 2301365 h 4985074"/>
              <a:gd name="connsiteX13" fmla="*/ 5113835 w 6407869"/>
              <a:gd name="connsiteY13" fmla="*/ 2338527 h 4985074"/>
              <a:gd name="connsiteX14" fmla="*/ 5101376 w 6407869"/>
              <a:gd name="connsiteY14" fmla="*/ 2334372 h 4985074"/>
              <a:gd name="connsiteX15" fmla="*/ 5109682 w 6407869"/>
              <a:gd name="connsiteY15" fmla="*/ 2330217 h 4985074"/>
              <a:gd name="connsiteX16" fmla="*/ 5196604 w 6407869"/>
              <a:gd name="connsiteY16" fmla="*/ 2301365 h 4985074"/>
              <a:gd name="connsiteX17" fmla="*/ 4965032 w 6407869"/>
              <a:gd name="connsiteY17" fmla="*/ 116 h 4985074"/>
              <a:gd name="connsiteX18" fmla="*/ 5167532 w 6407869"/>
              <a:gd name="connsiteY18" fmla="*/ 1966 h 4985074"/>
              <a:gd name="connsiteX19" fmla="*/ 5167532 w 6407869"/>
              <a:gd name="connsiteY19" fmla="*/ 6120 h 4985074"/>
              <a:gd name="connsiteX20" fmla="*/ 5192451 w 6407869"/>
              <a:gd name="connsiteY20" fmla="*/ 6120 h 4985074"/>
              <a:gd name="connsiteX21" fmla="*/ 5196604 w 6407869"/>
              <a:gd name="connsiteY21" fmla="*/ 14199 h 4985074"/>
              <a:gd name="connsiteX22" fmla="*/ 5209064 w 6407869"/>
              <a:gd name="connsiteY22" fmla="*/ 18354 h 4985074"/>
              <a:gd name="connsiteX23" fmla="*/ 5196604 w 6407869"/>
              <a:gd name="connsiteY23" fmla="*/ 18354 h 4985074"/>
              <a:gd name="connsiteX24" fmla="*/ 5171684 w 6407869"/>
              <a:gd name="connsiteY24" fmla="*/ 30818 h 4985074"/>
              <a:gd name="connsiteX25" fmla="*/ 5171684 w 6407869"/>
              <a:gd name="connsiteY25" fmla="*/ 34972 h 4985074"/>
              <a:gd name="connsiteX26" fmla="*/ 5200758 w 6407869"/>
              <a:gd name="connsiteY26" fmla="*/ 39128 h 4985074"/>
              <a:gd name="connsiteX27" fmla="*/ 5126295 w 6407869"/>
              <a:gd name="connsiteY27" fmla="*/ 47206 h 4985074"/>
              <a:gd name="connsiteX28" fmla="*/ 5109682 w 6407869"/>
              <a:gd name="connsiteY28" fmla="*/ 47206 h 4985074"/>
              <a:gd name="connsiteX29" fmla="*/ 5101376 w 6407869"/>
              <a:gd name="connsiteY29" fmla="*/ 47206 h 4985074"/>
              <a:gd name="connsiteX30" fmla="*/ 5088916 w 6407869"/>
              <a:gd name="connsiteY30" fmla="*/ 51361 h 4985074"/>
              <a:gd name="connsiteX31" fmla="*/ 5093069 w 6407869"/>
              <a:gd name="connsiteY31" fmla="*/ 51361 h 4985074"/>
              <a:gd name="connsiteX32" fmla="*/ 5097222 w 6407869"/>
              <a:gd name="connsiteY32" fmla="*/ 59670 h 4985074"/>
              <a:gd name="connsiteX33" fmla="*/ 5105528 w 6407869"/>
              <a:gd name="connsiteY33" fmla="*/ 59670 h 4985074"/>
              <a:gd name="connsiteX34" fmla="*/ 5117988 w 6407869"/>
              <a:gd name="connsiteY34" fmla="*/ 59670 h 4985074"/>
              <a:gd name="connsiteX35" fmla="*/ 5395070 w 6407869"/>
              <a:gd name="connsiteY35" fmla="*/ 55516 h 4985074"/>
              <a:gd name="connsiteX36" fmla="*/ 5436008 w 6407869"/>
              <a:gd name="connsiteY36" fmla="*/ 55516 h 4985074"/>
              <a:gd name="connsiteX37" fmla="*/ 5457072 w 6407869"/>
              <a:gd name="connsiteY37" fmla="*/ 55516 h 4985074"/>
              <a:gd name="connsiteX38" fmla="*/ 5465378 w 6407869"/>
              <a:gd name="connsiteY38" fmla="*/ 51361 h 4985074"/>
              <a:gd name="connsiteX39" fmla="*/ 5473388 w 6407869"/>
              <a:gd name="connsiteY39" fmla="*/ 55516 h 4985074"/>
              <a:gd name="connsiteX40" fmla="*/ 5465378 w 6407869"/>
              <a:gd name="connsiteY40" fmla="*/ 59670 h 4985074"/>
              <a:gd name="connsiteX41" fmla="*/ 5444612 w 6407869"/>
              <a:gd name="connsiteY41" fmla="*/ 63825 h 4985074"/>
              <a:gd name="connsiteX42" fmla="*/ 5444612 w 6407869"/>
              <a:gd name="connsiteY42" fmla="*/ 68210 h 4985074"/>
              <a:gd name="connsiteX43" fmla="*/ 5448766 w 6407869"/>
              <a:gd name="connsiteY43" fmla="*/ 68210 h 4985074"/>
              <a:gd name="connsiteX44" fmla="*/ 5461226 w 6407869"/>
              <a:gd name="connsiteY44" fmla="*/ 68210 h 4985074"/>
              <a:gd name="connsiteX45" fmla="*/ 5457072 w 6407869"/>
              <a:gd name="connsiteY45" fmla="*/ 72366 h 4985074"/>
              <a:gd name="connsiteX46" fmla="*/ 5428000 w 6407869"/>
              <a:gd name="connsiteY46" fmla="*/ 80214 h 4985074"/>
              <a:gd name="connsiteX47" fmla="*/ 5423846 w 6407869"/>
              <a:gd name="connsiteY47" fmla="*/ 80214 h 4985074"/>
              <a:gd name="connsiteX48" fmla="*/ 5411386 w 6407869"/>
              <a:gd name="connsiteY48" fmla="*/ 84599 h 4985074"/>
              <a:gd name="connsiteX49" fmla="*/ 5382610 w 6407869"/>
              <a:gd name="connsiteY49" fmla="*/ 92908 h 4985074"/>
              <a:gd name="connsiteX50" fmla="*/ 5378456 w 6407869"/>
              <a:gd name="connsiteY50" fmla="*/ 101218 h 4985074"/>
              <a:gd name="connsiteX51" fmla="*/ 5370448 w 6407869"/>
              <a:gd name="connsiteY51" fmla="*/ 105372 h 4985074"/>
              <a:gd name="connsiteX52" fmla="*/ 5361844 w 6407869"/>
              <a:gd name="connsiteY52" fmla="*/ 109295 h 4985074"/>
              <a:gd name="connsiteX53" fmla="*/ 5378456 w 6407869"/>
              <a:gd name="connsiteY53" fmla="*/ 109295 h 4985074"/>
              <a:gd name="connsiteX54" fmla="*/ 5370448 w 6407869"/>
              <a:gd name="connsiteY54" fmla="*/ 113451 h 4985074"/>
              <a:gd name="connsiteX55" fmla="*/ 5440459 w 6407869"/>
              <a:gd name="connsiteY55" fmla="*/ 121760 h 4985074"/>
              <a:gd name="connsiteX56" fmla="*/ 5407233 w 6407869"/>
              <a:gd name="connsiteY56" fmla="*/ 138379 h 4985074"/>
              <a:gd name="connsiteX57" fmla="*/ 5428000 w 6407869"/>
              <a:gd name="connsiteY57" fmla="*/ 154766 h 4985074"/>
              <a:gd name="connsiteX58" fmla="*/ 5378456 w 6407869"/>
              <a:gd name="connsiteY58" fmla="*/ 175310 h 4985074"/>
              <a:gd name="connsiteX59" fmla="*/ 5411386 w 6407869"/>
              <a:gd name="connsiteY59" fmla="*/ 196314 h 4985074"/>
              <a:gd name="connsiteX60" fmla="*/ 5291536 w 6407869"/>
              <a:gd name="connsiteY60" fmla="*/ 258173 h 4985074"/>
              <a:gd name="connsiteX61" fmla="*/ 5370448 w 6407869"/>
              <a:gd name="connsiteY61" fmla="*/ 241554 h 4985074"/>
              <a:gd name="connsiteX62" fmla="*/ 5130448 w 6407869"/>
              <a:gd name="connsiteY62" fmla="*/ 324417 h 4985074"/>
              <a:gd name="connsiteX63" fmla="*/ 5093069 w 6407869"/>
              <a:gd name="connsiteY63" fmla="*/ 336881 h 4985074"/>
              <a:gd name="connsiteX64" fmla="*/ 5560606 w 6407869"/>
              <a:gd name="connsiteY64" fmla="*/ 270868 h 4985074"/>
              <a:gd name="connsiteX65" fmla="*/ 5514920 w 6407869"/>
              <a:gd name="connsiteY65" fmla="*/ 311954 h 4985074"/>
              <a:gd name="connsiteX66" fmla="*/ 5527380 w 6407869"/>
              <a:gd name="connsiteY66" fmla="*/ 336881 h 4985074"/>
              <a:gd name="connsiteX67" fmla="*/ 5519074 w 6407869"/>
              <a:gd name="connsiteY67" fmla="*/ 344960 h 4985074"/>
              <a:gd name="connsiteX68" fmla="*/ 5535390 w 6407869"/>
              <a:gd name="connsiteY68" fmla="*/ 353269 h 4985074"/>
              <a:gd name="connsiteX69" fmla="*/ 5448766 w 6407869"/>
              <a:gd name="connsiteY69" fmla="*/ 382352 h 4985074"/>
              <a:gd name="connsiteX70" fmla="*/ 5527380 w 6407869"/>
              <a:gd name="connsiteY70" fmla="*/ 370119 h 4985074"/>
              <a:gd name="connsiteX71" fmla="*/ 5535390 w 6407869"/>
              <a:gd name="connsiteY71" fmla="*/ 373812 h 4985074"/>
              <a:gd name="connsiteX72" fmla="*/ 5531238 w 6407869"/>
              <a:gd name="connsiteY72" fmla="*/ 378198 h 4985074"/>
              <a:gd name="connsiteX73" fmla="*/ 5523227 w 6407869"/>
              <a:gd name="connsiteY73" fmla="*/ 386507 h 4985074"/>
              <a:gd name="connsiteX74" fmla="*/ 5519074 w 6407869"/>
              <a:gd name="connsiteY74" fmla="*/ 394817 h 4985074"/>
              <a:gd name="connsiteX75" fmla="*/ 5514920 w 6407869"/>
              <a:gd name="connsiteY75" fmla="*/ 411204 h 4985074"/>
              <a:gd name="connsiteX76" fmla="*/ 5514920 w 6407869"/>
              <a:gd name="connsiteY76" fmla="*/ 415359 h 4985074"/>
              <a:gd name="connsiteX77" fmla="*/ 5510767 w 6407869"/>
              <a:gd name="connsiteY77" fmla="*/ 419514 h 4985074"/>
              <a:gd name="connsiteX78" fmla="*/ 5465378 w 6407869"/>
              <a:gd name="connsiteY78" fmla="*/ 427823 h 4985074"/>
              <a:gd name="connsiteX79" fmla="*/ 5510767 w 6407869"/>
              <a:gd name="connsiteY79" fmla="*/ 440056 h 4985074"/>
              <a:gd name="connsiteX80" fmla="*/ 5498604 w 6407869"/>
              <a:gd name="connsiteY80" fmla="*/ 469371 h 4985074"/>
              <a:gd name="connsiteX81" fmla="*/ 5291536 w 6407869"/>
              <a:gd name="connsiteY81" fmla="*/ 522921 h 4985074"/>
              <a:gd name="connsiteX82" fmla="*/ 5386763 w 6407869"/>
              <a:gd name="connsiteY82" fmla="*/ 502377 h 4985074"/>
              <a:gd name="connsiteX83" fmla="*/ 5312302 w 6407869"/>
              <a:gd name="connsiteY83" fmla="*/ 510456 h 4985074"/>
              <a:gd name="connsiteX84" fmla="*/ 5349384 w 6407869"/>
              <a:gd name="connsiteY84" fmla="*/ 498223 h 4985074"/>
              <a:gd name="connsiteX85" fmla="*/ 5237840 w 6407869"/>
              <a:gd name="connsiteY85" fmla="*/ 510456 h 4985074"/>
              <a:gd name="connsiteX86" fmla="*/ 5378456 w 6407869"/>
              <a:gd name="connsiteY86" fmla="*/ 477448 h 4985074"/>
              <a:gd name="connsiteX87" fmla="*/ 5109682 w 6407869"/>
              <a:gd name="connsiteY87" fmla="*/ 502377 h 4985074"/>
              <a:gd name="connsiteX88" fmla="*/ 5275218 w 6407869"/>
              <a:gd name="connsiteY88" fmla="*/ 452521 h 4985074"/>
              <a:gd name="connsiteX89" fmla="*/ 5271066 w 6407869"/>
              <a:gd name="connsiteY89" fmla="*/ 452521 h 4985074"/>
              <a:gd name="connsiteX90" fmla="*/ 5241992 w 6407869"/>
              <a:gd name="connsiteY90" fmla="*/ 456675 h 4985074"/>
              <a:gd name="connsiteX91" fmla="*/ 5221226 w 6407869"/>
              <a:gd name="connsiteY91" fmla="*/ 461061 h 4985074"/>
              <a:gd name="connsiteX92" fmla="*/ 4799672 w 6407869"/>
              <a:gd name="connsiteY92" fmla="*/ 547617 h 4985074"/>
              <a:gd name="connsiteX93" fmla="*/ 4902910 w 6407869"/>
              <a:gd name="connsiteY93" fmla="*/ 551773 h 4985074"/>
              <a:gd name="connsiteX94" fmla="*/ 4840908 w 6407869"/>
              <a:gd name="connsiteY94" fmla="*/ 568621 h 4985074"/>
              <a:gd name="connsiteX95" fmla="*/ 4882440 w 6407869"/>
              <a:gd name="connsiteY95" fmla="*/ 589165 h 4985074"/>
              <a:gd name="connsiteX96" fmla="*/ 4766742 w 6407869"/>
              <a:gd name="connsiteY96" fmla="*/ 663719 h 4985074"/>
              <a:gd name="connsiteX97" fmla="*/ 4944442 w 6407869"/>
              <a:gd name="connsiteY97" fmla="*/ 671797 h 4985074"/>
              <a:gd name="connsiteX98" fmla="*/ 4609512 w 6407869"/>
              <a:gd name="connsiteY98" fmla="*/ 837062 h 4985074"/>
              <a:gd name="connsiteX99" fmla="*/ 5552004 w 6407869"/>
              <a:gd name="connsiteY99" fmla="*/ 659563 h 4985074"/>
              <a:gd name="connsiteX100" fmla="*/ 5572770 w 6407869"/>
              <a:gd name="connsiteY100" fmla="*/ 655409 h 4985074"/>
              <a:gd name="connsiteX101" fmla="*/ 5618158 w 6407869"/>
              <a:gd name="connsiteY101" fmla="*/ 655409 h 4985074"/>
              <a:gd name="connsiteX102" fmla="*/ 5622609 w 6407869"/>
              <a:gd name="connsiteY102" fmla="*/ 667411 h 4985074"/>
              <a:gd name="connsiteX103" fmla="*/ 5626465 w 6407869"/>
              <a:gd name="connsiteY103" fmla="*/ 675952 h 4985074"/>
              <a:gd name="connsiteX104" fmla="*/ 5618158 w 6407869"/>
              <a:gd name="connsiteY104" fmla="*/ 696725 h 4985074"/>
              <a:gd name="connsiteX105" fmla="*/ 5572770 w 6407869"/>
              <a:gd name="connsiteY105" fmla="*/ 733656 h 4985074"/>
              <a:gd name="connsiteX106" fmla="*/ 5576923 w 6407869"/>
              <a:gd name="connsiteY106" fmla="*/ 741965 h 4985074"/>
              <a:gd name="connsiteX107" fmla="*/ 5609852 w 6407869"/>
              <a:gd name="connsiteY107" fmla="*/ 758815 h 4985074"/>
              <a:gd name="connsiteX108" fmla="*/ 5626465 w 6407869"/>
              <a:gd name="connsiteY108" fmla="*/ 737811 h 4985074"/>
              <a:gd name="connsiteX109" fmla="*/ 5626465 w 6407869"/>
              <a:gd name="connsiteY109" fmla="*/ 750275 h 4985074"/>
              <a:gd name="connsiteX110" fmla="*/ 5626465 w 6407869"/>
              <a:gd name="connsiteY110" fmla="*/ 762969 h 4985074"/>
              <a:gd name="connsiteX111" fmla="*/ 5626465 w 6407869"/>
              <a:gd name="connsiteY111" fmla="*/ 766663 h 4985074"/>
              <a:gd name="connsiteX112" fmla="*/ 5626465 w 6407869"/>
              <a:gd name="connsiteY112" fmla="*/ 775203 h 4985074"/>
              <a:gd name="connsiteX113" fmla="*/ 5576923 w 6407869"/>
              <a:gd name="connsiteY113" fmla="*/ 837062 h 4985074"/>
              <a:gd name="connsiteX114" fmla="*/ 5568616 w 6407869"/>
              <a:gd name="connsiteY114" fmla="*/ 832907 h 4985074"/>
              <a:gd name="connsiteX115" fmla="*/ 5572770 w 6407869"/>
              <a:gd name="connsiteY115" fmla="*/ 812365 h 4985074"/>
              <a:gd name="connsiteX116" fmla="*/ 5568616 w 6407869"/>
              <a:gd name="connsiteY116" fmla="*/ 808209 h 4985074"/>
              <a:gd name="connsiteX117" fmla="*/ 5531238 w 6407869"/>
              <a:gd name="connsiteY117" fmla="*/ 845372 h 4985074"/>
              <a:gd name="connsiteX118" fmla="*/ 5519074 w 6407869"/>
              <a:gd name="connsiteY118" fmla="*/ 870300 h 4985074"/>
              <a:gd name="connsiteX119" fmla="*/ 5490001 w 6407869"/>
              <a:gd name="connsiteY119" fmla="*/ 903307 h 4985074"/>
              <a:gd name="connsiteX120" fmla="*/ 5494154 w 6407869"/>
              <a:gd name="connsiteY120" fmla="*/ 919926 h 4985074"/>
              <a:gd name="connsiteX121" fmla="*/ 5502460 w 6407869"/>
              <a:gd name="connsiteY121" fmla="*/ 932159 h 4985074"/>
              <a:gd name="connsiteX122" fmla="*/ 5502460 w 6407869"/>
              <a:gd name="connsiteY122" fmla="*/ 944623 h 4985074"/>
              <a:gd name="connsiteX123" fmla="*/ 5477541 w 6407869"/>
              <a:gd name="connsiteY123" fmla="*/ 990324 h 4985074"/>
              <a:gd name="connsiteX124" fmla="*/ 5519074 w 6407869"/>
              <a:gd name="connsiteY124" fmla="*/ 977861 h 4985074"/>
              <a:gd name="connsiteX125" fmla="*/ 5519074 w 6407869"/>
              <a:gd name="connsiteY125" fmla="*/ 994480 h 4985074"/>
              <a:gd name="connsiteX126" fmla="*/ 5519074 w 6407869"/>
              <a:gd name="connsiteY126" fmla="*/ 1006713 h 4985074"/>
              <a:gd name="connsiteX127" fmla="*/ 5531238 w 6407869"/>
              <a:gd name="connsiteY127" fmla="*/ 1002558 h 4985074"/>
              <a:gd name="connsiteX128" fmla="*/ 5539544 w 6407869"/>
              <a:gd name="connsiteY128" fmla="*/ 1006713 h 4985074"/>
              <a:gd name="connsiteX129" fmla="*/ 4642738 w 6407869"/>
              <a:gd name="connsiteY129" fmla="*/ 1201060 h 4985074"/>
              <a:gd name="connsiteX130" fmla="*/ 3538568 w 6407869"/>
              <a:gd name="connsiteY130" fmla="*/ 1515433 h 4985074"/>
              <a:gd name="connsiteX131" fmla="*/ 3530558 w 6407869"/>
              <a:gd name="connsiteY131" fmla="*/ 1519819 h 4985074"/>
              <a:gd name="connsiteX132" fmla="*/ 3546875 w 6407869"/>
              <a:gd name="connsiteY132" fmla="*/ 1515433 h 4985074"/>
              <a:gd name="connsiteX133" fmla="*/ 4642738 w 6407869"/>
              <a:gd name="connsiteY133" fmla="*/ 1213525 h 4985074"/>
              <a:gd name="connsiteX134" fmla="*/ 5349384 w 6407869"/>
              <a:gd name="connsiteY134" fmla="*/ 1072957 h 4985074"/>
              <a:gd name="connsiteX135" fmla="*/ 5543697 w 6407869"/>
              <a:gd name="connsiteY135" fmla="*/ 1019176 h 4985074"/>
              <a:gd name="connsiteX136" fmla="*/ 5556157 w 6407869"/>
              <a:gd name="connsiteY136" fmla="*/ 1027717 h 4985074"/>
              <a:gd name="connsiteX137" fmla="*/ 5643078 w 6407869"/>
              <a:gd name="connsiteY137" fmla="*/ 1015022 h 4985074"/>
              <a:gd name="connsiteX138" fmla="*/ 5643078 w 6407869"/>
              <a:gd name="connsiteY138" fmla="*/ 1019176 h 4985074"/>
              <a:gd name="connsiteX139" fmla="*/ 5589383 w 6407869"/>
              <a:gd name="connsiteY139" fmla="*/ 1052414 h 4985074"/>
              <a:gd name="connsiteX140" fmla="*/ 5585230 w 6407869"/>
              <a:gd name="connsiteY140" fmla="*/ 1064647 h 4985074"/>
              <a:gd name="connsiteX141" fmla="*/ 5597392 w 6407869"/>
              <a:gd name="connsiteY141" fmla="*/ 1072957 h 4985074"/>
              <a:gd name="connsiteX142" fmla="*/ 5601546 w 6407869"/>
              <a:gd name="connsiteY142" fmla="*/ 1081266 h 4985074"/>
              <a:gd name="connsiteX143" fmla="*/ 5609852 w 6407869"/>
              <a:gd name="connsiteY143" fmla="*/ 1081266 h 4985074"/>
              <a:gd name="connsiteX144" fmla="*/ 5688764 w 6407869"/>
              <a:gd name="connsiteY144" fmla="*/ 1068803 h 4985074"/>
              <a:gd name="connsiteX145" fmla="*/ 5688764 w 6407869"/>
              <a:gd name="connsiteY145" fmla="*/ 1072957 h 4985074"/>
              <a:gd name="connsiteX146" fmla="*/ 5671854 w 6407869"/>
              <a:gd name="connsiteY146" fmla="*/ 1089576 h 4985074"/>
              <a:gd name="connsiteX147" fmla="*/ 5428000 w 6407869"/>
              <a:gd name="connsiteY147" fmla="*/ 1172208 h 4985074"/>
              <a:gd name="connsiteX148" fmla="*/ 4646596 w 6407869"/>
              <a:gd name="connsiteY148" fmla="*/ 1354323 h 4985074"/>
              <a:gd name="connsiteX149" fmla="*/ 4262419 w 6407869"/>
              <a:gd name="connsiteY149" fmla="*/ 1453575 h 4985074"/>
              <a:gd name="connsiteX150" fmla="*/ 3989195 w 6407869"/>
              <a:gd name="connsiteY150" fmla="*/ 1515433 h 4985074"/>
              <a:gd name="connsiteX151" fmla="*/ 4332431 w 6407869"/>
              <a:gd name="connsiteY151" fmla="*/ 1416182 h 4985074"/>
              <a:gd name="connsiteX152" fmla="*/ 5014750 w 6407869"/>
              <a:gd name="connsiteY152" fmla="*/ 1238222 h 4985074"/>
              <a:gd name="connsiteX153" fmla="*/ 5076753 w 6407869"/>
              <a:gd name="connsiteY153" fmla="*/ 1205216 h 4985074"/>
              <a:gd name="connsiteX154" fmla="*/ 5018904 w 6407869"/>
              <a:gd name="connsiteY154" fmla="*/ 1201060 h 4985074"/>
              <a:gd name="connsiteX155" fmla="*/ 4320268 w 6407869"/>
              <a:gd name="connsiteY155" fmla="*/ 1370711 h 4985074"/>
              <a:gd name="connsiteX156" fmla="*/ 3208088 w 6407869"/>
              <a:gd name="connsiteY156" fmla="*/ 1676775 h 4985074"/>
              <a:gd name="connsiteX157" fmla="*/ 1769284 w 6407869"/>
              <a:gd name="connsiteY157" fmla="*/ 2181341 h 4985074"/>
              <a:gd name="connsiteX158" fmla="*/ 1727752 w 6407869"/>
              <a:gd name="connsiteY158" fmla="*/ 2206268 h 4985074"/>
              <a:gd name="connsiteX159" fmla="*/ 1781744 w 6407869"/>
              <a:gd name="connsiteY159" fmla="*/ 2197728 h 4985074"/>
              <a:gd name="connsiteX160" fmla="*/ 1769284 w 6407869"/>
              <a:gd name="connsiteY160" fmla="*/ 2197728 h 4985074"/>
              <a:gd name="connsiteX161" fmla="*/ 2596077 w 6407869"/>
              <a:gd name="connsiteY161" fmla="*/ 1920517 h 4985074"/>
              <a:gd name="connsiteX162" fmla="*/ 2885618 w 6407869"/>
              <a:gd name="connsiteY162" fmla="*/ 1866968 h 4985074"/>
              <a:gd name="connsiteX163" fmla="*/ 2596077 w 6407869"/>
              <a:gd name="connsiteY163" fmla="*/ 1957909 h 4985074"/>
              <a:gd name="connsiteX164" fmla="*/ 1748814 w 6407869"/>
              <a:gd name="connsiteY164" fmla="*/ 2317522 h 4985074"/>
              <a:gd name="connsiteX165" fmla="*/ 1752967 w 6407869"/>
              <a:gd name="connsiteY165" fmla="*/ 2330217 h 4985074"/>
              <a:gd name="connsiteX166" fmla="*/ 1752967 w 6407869"/>
              <a:gd name="connsiteY166" fmla="*/ 2338527 h 4985074"/>
              <a:gd name="connsiteX167" fmla="*/ 1790347 w 6407869"/>
              <a:gd name="connsiteY167" fmla="*/ 2326062 h 4985074"/>
              <a:gd name="connsiteX168" fmla="*/ 3811792 w 6407869"/>
              <a:gd name="connsiteY168" fmla="*/ 1635458 h 4985074"/>
              <a:gd name="connsiteX169" fmla="*/ 3819802 w 6407869"/>
              <a:gd name="connsiteY169" fmla="*/ 1631073 h 4985074"/>
              <a:gd name="connsiteX170" fmla="*/ 4134262 w 6407869"/>
              <a:gd name="connsiteY170" fmla="*/ 1548671 h 4985074"/>
              <a:gd name="connsiteX171" fmla="*/ 4171048 w 6407869"/>
              <a:gd name="connsiteY171" fmla="*/ 1531821 h 4985074"/>
              <a:gd name="connsiteX172" fmla="*/ 4163038 w 6407869"/>
              <a:gd name="connsiteY172" fmla="*/ 1527667 h 4985074"/>
              <a:gd name="connsiteX173" fmla="*/ 4282890 w 6407869"/>
              <a:gd name="connsiteY173" fmla="*/ 1486581 h 4985074"/>
              <a:gd name="connsiteX174" fmla="*/ 4320268 w 6407869"/>
              <a:gd name="connsiteY174" fmla="*/ 1469962 h 4985074"/>
              <a:gd name="connsiteX175" fmla="*/ 4551366 w 6407869"/>
              <a:gd name="connsiteY175" fmla="*/ 1428415 h 4985074"/>
              <a:gd name="connsiteX176" fmla="*/ 4477202 w 6407869"/>
              <a:gd name="connsiteY176" fmla="*/ 1449419 h 4985074"/>
              <a:gd name="connsiteX177" fmla="*/ 3063318 w 6407869"/>
              <a:gd name="connsiteY177" fmla="*/ 1970374 h 4985074"/>
              <a:gd name="connsiteX178" fmla="*/ 3059165 w 6407869"/>
              <a:gd name="connsiteY178" fmla="*/ 1978683 h 4985074"/>
              <a:gd name="connsiteX179" fmla="*/ 3084084 w 6407869"/>
              <a:gd name="connsiteY179" fmla="*/ 1974528 h 4985074"/>
              <a:gd name="connsiteX180" fmla="*/ 4390280 w 6407869"/>
              <a:gd name="connsiteY180" fmla="*/ 1515433 h 4985074"/>
              <a:gd name="connsiteX181" fmla="*/ 4869684 w 6407869"/>
              <a:gd name="connsiteY181" fmla="*/ 1412027 h 4985074"/>
              <a:gd name="connsiteX182" fmla="*/ 4902910 w 6407869"/>
              <a:gd name="connsiteY182" fmla="*/ 1395408 h 4985074"/>
              <a:gd name="connsiteX183" fmla="*/ 4874134 w 6407869"/>
              <a:gd name="connsiteY183" fmla="*/ 1391485 h 4985074"/>
              <a:gd name="connsiteX184" fmla="*/ 4704741 w 6407869"/>
              <a:gd name="connsiteY184" fmla="*/ 1428415 h 4985074"/>
              <a:gd name="connsiteX185" fmla="*/ 4915370 w 6407869"/>
              <a:gd name="connsiteY185" fmla="*/ 1379021 h 4985074"/>
              <a:gd name="connsiteX186" fmla="*/ 5026914 w 6407869"/>
              <a:gd name="connsiteY186" fmla="*/ 1366556 h 4985074"/>
              <a:gd name="connsiteX187" fmla="*/ 5060140 w 6407869"/>
              <a:gd name="connsiteY187" fmla="*/ 1354323 h 4985074"/>
              <a:gd name="connsiteX188" fmla="*/ 5064294 w 6407869"/>
              <a:gd name="connsiteY188" fmla="*/ 1350168 h 4985074"/>
              <a:gd name="connsiteX189" fmla="*/ 5671854 w 6407869"/>
              <a:gd name="connsiteY189" fmla="*/ 1209370 h 4985074"/>
              <a:gd name="connsiteX190" fmla="*/ 5700927 w 6407869"/>
              <a:gd name="connsiteY190" fmla="*/ 1226220 h 4985074"/>
              <a:gd name="connsiteX191" fmla="*/ 5700927 w 6407869"/>
              <a:gd name="connsiteY191" fmla="*/ 1229912 h 4985074"/>
              <a:gd name="connsiteX192" fmla="*/ 5618158 w 6407869"/>
              <a:gd name="connsiteY192" fmla="*/ 1288079 h 4985074"/>
              <a:gd name="connsiteX193" fmla="*/ 5622609 w 6407869"/>
              <a:gd name="connsiteY193" fmla="*/ 1300312 h 4985074"/>
              <a:gd name="connsiteX194" fmla="*/ 5626465 w 6407869"/>
              <a:gd name="connsiteY194" fmla="*/ 1304466 h 4985074"/>
              <a:gd name="connsiteX195" fmla="*/ 5626465 w 6407869"/>
              <a:gd name="connsiteY195" fmla="*/ 1312776 h 4985074"/>
              <a:gd name="connsiteX196" fmla="*/ 5609852 w 6407869"/>
              <a:gd name="connsiteY196" fmla="*/ 1346014 h 4985074"/>
              <a:gd name="connsiteX197" fmla="*/ 5609852 w 6407869"/>
              <a:gd name="connsiteY197" fmla="*/ 1350168 h 4985074"/>
              <a:gd name="connsiteX198" fmla="*/ 5647231 w 6407869"/>
              <a:gd name="connsiteY198" fmla="*/ 1346014 h 4985074"/>
              <a:gd name="connsiteX199" fmla="*/ 5663548 w 6407869"/>
              <a:gd name="connsiteY199" fmla="*/ 1337473 h 4985074"/>
              <a:gd name="connsiteX200" fmla="*/ 5671854 w 6407869"/>
              <a:gd name="connsiteY200" fmla="*/ 1387329 h 4985074"/>
              <a:gd name="connsiteX201" fmla="*/ 5684314 w 6407869"/>
              <a:gd name="connsiteY201" fmla="*/ 1395408 h 4985074"/>
              <a:gd name="connsiteX202" fmla="*/ 5717540 w 6407869"/>
              <a:gd name="connsiteY202" fmla="*/ 1420567 h 4985074"/>
              <a:gd name="connsiteX203" fmla="*/ 5713387 w 6407869"/>
              <a:gd name="connsiteY203" fmla="*/ 1420567 h 4985074"/>
              <a:gd name="connsiteX204" fmla="*/ 5655538 w 6407869"/>
              <a:gd name="connsiteY204" fmla="*/ 1474117 h 4985074"/>
              <a:gd name="connsiteX205" fmla="*/ 5643078 w 6407869"/>
              <a:gd name="connsiteY205" fmla="*/ 1478271 h 4985074"/>
              <a:gd name="connsiteX206" fmla="*/ 5552004 w 6407869"/>
              <a:gd name="connsiteY206" fmla="*/ 1593911 h 4985074"/>
              <a:gd name="connsiteX207" fmla="*/ 5552004 w 6407869"/>
              <a:gd name="connsiteY207" fmla="*/ 1602221 h 4985074"/>
              <a:gd name="connsiteX208" fmla="*/ 5568616 w 6407869"/>
              <a:gd name="connsiteY208" fmla="*/ 1602221 h 4985074"/>
              <a:gd name="connsiteX209" fmla="*/ 5564464 w 6407869"/>
              <a:gd name="connsiteY209" fmla="*/ 1606375 h 4985074"/>
              <a:gd name="connsiteX210" fmla="*/ 5556157 w 6407869"/>
              <a:gd name="connsiteY210" fmla="*/ 1614684 h 4985074"/>
              <a:gd name="connsiteX211" fmla="*/ 5556157 w 6407869"/>
              <a:gd name="connsiteY211" fmla="*/ 1622763 h 4985074"/>
              <a:gd name="connsiteX212" fmla="*/ 5568616 w 6407869"/>
              <a:gd name="connsiteY212" fmla="*/ 1622763 h 4985074"/>
              <a:gd name="connsiteX213" fmla="*/ 5581076 w 6407869"/>
              <a:gd name="connsiteY213" fmla="*/ 1622763 h 4985074"/>
              <a:gd name="connsiteX214" fmla="*/ 5671854 w 6407869"/>
              <a:gd name="connsiteY214" fmla="*/ 1606375 h 4985074"/>
              <a:gd name="connsiteX215" fmla="*/ 5676008 w 6407869"/>
              <a:gd name="connsiteY215" fmla="*/ 1614684 h 4985074"/>
              <a:gd name="connsiteX216" fmla="*/ 5676008 w 6407869"/>
              <a:gd name="connsiteY216" fmla="*/ 1622763 h 4985074"/>
              <a:gd name="connsiteX217" fmla="*/ 5663548 w 6407869"/>
              <a:gd name="connsiteY217" fmla="*/ 1631073 h 4985074"/>
              <a:gd name="connsiteX218" fmla="*/ 5502460 w 6407869"/>
              <a:gd name="connsiteY218" fmla="*/ 1709782 h 4985074"/>
              <a:gd name="connsiteX219" fmla="*/ 5485848 w 6407869"/>
              <a:gd name="connsiteY219" fmla="*/ 1722015 h 4985074"/>
              <a:gd name="connsiteX220" fmla="*/ 5101376 w 6407869"/>
              <a:gd name="connsiteY220" fmla="*/ 1978683 h 4985074"/>
              <a:gd name="connsiteX221" fmla="*/ 5080906 w 6407869"/>
              <a:gd name="connsiteY221" fmla="*/ 1986762 h 4985074"/>
              <a:gd name="connsiteX222" fmla="*/ 4927830 w 6407869"/>
              <a:gd name="connsiteY222" fmla="*/ 2057161 h 4985074"/>
              <a:gd name="connsiteX223" fmla="*/ 4911216 w 6407869"/>
              <a:gd name="connsiteY223" fmla="*/ 2065470 h 4985074"/>
              <a:gd name="connsiteX224" fmla="*/ 4828745 w 6407869"/>
              <a:gd name="connsiteY224" fmla="*/ 2131714 h 4985074"/>
              <a:gd name="connsiteX225" fmla="*/ 4828745 w 6407869"/>
              <a:gd name="connsiteY225" fmla="*/ 2135870 h 4985074"/>
              <a:gd name="connsiteX226" fmla="*/ 4861674 w 6407869"/>
              <a:gd name="connsiteY226" fmla="*/ 2131714 h 4985074"/>
              <a:gd name="connsiteX227" fmla="*/ 4783059 w 6407869"/>
              <a:gd name="connsiteY227" fmla="*/ 2168876 h 4985074"/>
              <a:gd name="connsiteX228" fmla="*/ 4770600 w 6407869"/>
              <a:gd name="connsiteY228" fmla="*/ 2177185 h 4985074"/>
              <a:gd name="connsiteX229" fmla="*/ 4774752 w 6407869"/>
              <a:gd name="connsiteY229" fmla="*/ 2185264 h 4985074"/>
              <a:gd name="connsiteX230" fmla="*/ 4861674 w 6407869"/>
              <a:gd name="connsiteY230" fmla="*/ 2173031 h 4985074"/>
              <a:gd name="connsiteX231" fmla="*/ 4882440 w 6407869"/>
              <a:gd name="connsiteY231" fmla="*/ 2168876 h 4985074"/>
              <a:gd name="connsiteX232" fmla="*/ 5506614 w 6407869"/>
              <a:gd name="connsiteY232" fmla="*/ 2011920 h 4985074"/>
              <a:gd name="connsiteX233" fmla="*/ 5523227 w 6407869"/>
              <a:gd name="connsiteY233" fmla="*/ 2007766 h 4985074"/>
              <a:gd name="connsiteX234" fmla="*/ 5829084 w 6407869"/>
              <a:gd name="connsiteY234" fmla="*/ 1924672 h 4985074"/>
              <a:gd name="connsiteX235" fmla="*/ 5841544 w 6407869"/>
              <a:gd name="connsiteY235" fmla="*/ 1920517 h 4985074"/>
              <a:gd name="connsiteX236" fmla="*/ 6077093 w 6407869"/>
              <a:gd name="connsiteY236" fmla="*/ 1862813 h 4985074"/>
              <a:gd name="connsiteX237" fmla="*/ 6077093 w 6407869"/>
              <a:gd name="connsiteY237" fmla="*/ 1866968 h 4985074"/>
              <a:gd name="connsiteX238" fmla="*/ 6077093 w 6407869"/>
              <a:gd name="connsiteY238" fmla="*/ 1879432 h 4985074"/>
              <a:gd name="connsiteX239" fmla="*/ 6081246 w 6407869"/>
              <a:gd name="connsiteY239" fmla="*/ 1883586 h 4985074"/>
              <a:gd name="connsiteX240" fmla="*/ 6081246 w 6407869"/>
              <a:gd name="connsiteY240" fmla="*/ 1895820 h 4985074"/>
              <a:gd name="connsiteX241" fmla="*/ 6043867 w 6407869"/>
              <a:gd name="connsiteY241" fmla="*/ 1916824 h 4985074"/>
              <a:gd name="connsiteX242" fmla="*/ 6048020 w 6407869"/>
              <a:gd name="connsiteY242" fmla="*/ 1924672 h 4985074"/>
              <a:gd name="connsiteX243" fmla="*/ 6246486 w 6407869"/>
              <a:gd name="connsiteY243" fmla="*/ 1891665 h 4985074"/>
              <a:gd name="connsiteX244" fmla="*/ 6167871 w 6407869"/>
              <a:gd name="connsiteY244" fmla="*/ 1941522 h 4985074"/>
              <a:gd name="connsiteX245" fmla="*/ 6259242 w 6407869"/>
              <a:gd name="connsiteY245" fmla="*/ 2028309 h 4985074"/>
              <a:gd name="connsiteX246" fmla="*/ 6263098 w 6407869"/>
              <a:gd name="connsiteY246" fmla="*/ 2061316 h 4985074"/>
              <a:gd name="connsiteX247" fmla="*/ 6242332 w 6407869"/>
              <a:gd name="connsiteY247" fmla="*/ 2077934 h 4985074"/>
              <a:gd name="connsiteX248" fmla="*/ 6246486 w 6407869"/>
              <a:gd name="connsiteY248" fmla="*/ 2077934 h 4985074"/>
              <a:gd name="connsiteX249" fmla="*/ 6271405 w 6407869"/>
              <a:gd name="connsiteY249" fmla="*/ 2098477 h 4985074"/>
              <a:gd name="connsiteX250" fmla="*/ 6279712 w 6407869"/>
              <a:gd name="connsiteY250" fmla="*/ 2098477 h 4985074"/>
              <a:gd name="connsiteX251" fmla="*/ 6283865 w 6407869"/>
              <a:gd name="connsiteY251" fmla="*/ 2107018 h 4985074"/>
              <a:gd name="connsiteX252" fmla="*/ 6283865 w 6407869"/>
              <a:gd name="connsiteY252" fmla="*/ 2115326 h 4985074"/>
              <a:gd name="connsiteX253" fmla="*/ 5432152 w 6407869"/>
              <a:gd name="connsiteY253" fmla="*/ 2379612 h 4985074"/>
              <a:gd name="connsiteX254" fmla="*/ 5419693 w 6407869"/>
              <a:gd name="connsiteY254" fmla="*/ 2379612 h 4985074"/>
              <a:gd name="connsiteX255" fmla="*/ 5382610 w 6407869"/>
              <a:gd name="connsiteY255" fmla="*/ 2387921 h 4985074"/>
              <a:gd name="connsiteX256" fmla="*/ 5382610 w 6407869"/>
              <a:gd name="connsiteY256" fmla="*/ 2383767 h 4985074"/>
              <a:gd name="connsiteX257" fmla="*/ 5386763 w 6407869"/>
              <a:gd name="connsiteY257" fmla="*/ 2379612 h 4985074"/>
              <a:gd name="connsiteX258" fmla="*/ 5386763 w 6407869"/>
              <a:gd name="connsiteY258" fmla="*/ 2371533 h 4985074"/>
              <a:gd name="connsiteX259" fmla="*/ 5378456 w 6407869"/>
              <a:gd name="connsiteY259" fmla="*/ 2371533 h 4985074"/>
              <a:gd name="connsiteX260" fmla="*/ 5378456 w 6407869"/>
              <a:gd name="connsiteY260" fmla="*/ 2367379 h 4985074"/>
              <a:gd name="connsiteX261" fmla="*/ 5514920 w 6407869"/>
              <a:gd name="connsiteY261" fmla="*/ 2330217 h 4985074"/>
              <a:gd name="connsiteX262" fmla="*/ 5527380 w 6407869"/>
              <a:gd name="connsiteY262" fmla="*/ 2317522 h 4985074"/>
              <a:gd name="connsiteX263" fmla="*/ 5519074 w 6407869"/>
              <a:gd name="connsiteY263" fmla="*/ 2313368 h 4985074"/>
              <a:gd name="connsiteX264" fmla="*/ 5085060 w 6407869"/>
              <a:gd name="connsiteY264" fmla="*/ 2417004 h 4985074"/>
              <a:gd name="connsiteX265" fmla="*/ 5287382 w 6407869"/>
              <a:gd name="connsiteY265" fmla="*/ 2338527 h 4985074"/>
              <a:gd name="connsiteX266" fmla="*/ 5303996 w 6407869"/>
              <a:gd name="connsiteY266" fmla="*/ 2342681 h 4985074"/>
              <a:gd name="connsiteX267" fmla="*/ 5312302 w 6407869"/>
              <a:gd name="connsiteY267" fmla="*/ 2342681 h 4985074"/>
              <a:gd name="connsiteX268" fmla="*/ 5320608 w 6407869"/>
              <a:gd name="connsiteY268" fmla="*/ 2330217 h 4985074"/>
              <a:gd name="connsiteX269" fmla="*/ 5411386 w 6407869"/>
              <a:gd name="connsiteY269" fmla="*/ 2309675 h 4985074"/>
              <a:gd name="connsiteX270" fmla="*/ 5428000 w 6407869"/>
              <a:gd name="connsiteY270" fmla="*/ 2301365 h 4985074"/>
              <a:gd name="connsiteX271" fmla="*/ 5490001 w 6407869"/>
              <a:gd name="connsiteY271" fmla="*/ 2276437 h 4985074"/>
              <a:gd name="connsiteX272" fmla="*/ 5378456 w 6407869"/>
              <a:gd name="connsiteY272" fmla="*/ 2284516 h 4985074"/>
              <a:gd name="connsiteX273" fmla="*/ 5357690 w 6407869"/>
              <a:gd name="connsiteY273" fmla="*/ 2292825 h 4985074"/>
              <a:gd name="connsiteX274" fmla="*/ 5320608 w 6407869"/>
              <a:gd name="connsiteY274" fmla="*/ 2296979 h 4985074"/>
              <a:gd name="connsiteX275" fmla="*/ 5448766 w 6407869"/>
              <a:gd name="connsiteY275" fmla="*/ 2263973 h 4985074"/>
              <a:gd name="connsiteX276" fmla="*/ 5457072 w 6407869"/>
              <a:gd name="connsiteY276" fmla="*/ 2255664 h 4985074"/>
              <a:gd name="connsiteX277" fmla="*/ 5452919 w 6407869"/>
              <a:gd name="connsiteY277" fmla="*/ 2251508 h 4985074"/>
              <a:gd name="connsiteX278" fmla="*/ 5217073 w 6407869"/>
              <a:gd name="connsiteY278" fmla="*/ 2296979 h 4985074"/>
              <a:gd name="connsiteX279" fmla="*/ 5196604 w 6407869"/>
              <a:gd name="connsiteY279" fmla="*/ 2301365 h 4985074"/>
              <a:gd name="connsiteX280" fmla="*/ 5209064 w 6407869"/>
              <a:gd name="connsiteY280" fmla="*/ 2292825 h 4985074"/>
              <a:gd name="connsiteX281" fmla="*/ 5200758 w 6407869"/>
              <a:gd name="connsiteY281" fmla="*/ 2284516 h 4985074"/>
              <a:gd name="connsiteX282" fmla="*/ 5142908 w 6407869"/>
              <a:gd name="connsiteY282" fmla="*/ 2292825 h 4985074"/>
              <a:gd name="connsiteX283" fmla="*/ 5138754 w 6407869"/>
              <a:gd name="connsiteY283" fmla="*/ 2292825 h 4985074"/>
              <a:gd name="connsiteX284" fmla="*/ 5130448 w 6407869"/>
              <a:gd name="connsiteY284" fmla="*/ 2296979 h 4985074"/>
              <a:gd name="connsiteX285" fmla="*/ 5097222 w 6407869"/>
              <a:gd name="connsiteY285" fmla="*/ 2305520 h 4985074"/>
              <a:gd name="connsiteX286" fmla="*/ 5088916 w 6407869"/>
              <a:gd name="connsiteY286" fmla="*/ 2301365 h 4985074"/>
              <a:gd name="connsiteX287" fmla="*/ 5097222 w 6407869"/>
              <a:gd name="connsiteY287" fmla="*/ 2296979 h 4985074"/>
              <a:gd name="connsiteX288" fmla="*/ 5333068 w 6407869"/>
              <a:gd name="connsiteY288" fmla="*/ 2201883 h 4985074"/>
              <a:gd name="connsiteX289" fmla="*/ 5262759 w 6407869"/>
              <a:gd name="connsiteY289" fmla="*/ 2206268 h 4985074"/>
              <a:gd name="connsiteX290" fmla="*/ 5245850 w 6407869"/>
              <a:gd name="connsiteY290" fmla="*/ 2210423 h 4985074"/>
              <a:gd name="connsiteX291" fmla="*/ 4638585 w 6407869"/>
              <a:gd name="connsiteY291" fmla="*/ 2412619 h 4985074"/>
              <a:gd name="connsiteX292" fmla="*/ 4626125 w 6407869"/>
              <a:gd name="connsiteY292" fmla="*/ 2417004 h 4985074"/>
              <a:gd name="connsiteX293" fmla="*/ 4634432 w 6407869"/>
              <a:gd name="connsiteY293" fmla="*/ 2417004 h 4985074"/>
              <a:gd name="connsiteX294" fmla="*/ 4650748 w 6407869"/>
              <a:gd name="connsiteY294" fmla="*/ 2425314 h 4985074"/>
              <a:gd name="connsiteX295" fmla="*/ 4671515 w 6407869"/>
              <a:gd name="connsiteY295" fmla="*/ 2421159 h 4985074"/>
              <a:gd name="connsiteX296" fmla="*/ 4712750 w 6407869"/>
              <a:gd name="connsiteY296" fmla="*/ 2412619 h 4985074"/>
              <a:gd name="connsiteX297" fmla="*/ 4708597 w 6407869"/>
              <a:gd name="connsiteY297" fmla="*/ 2417004 h 4985074"/>
              <a:gd name="connsiteX298" fmla="*/ 4601206 w 6407869"/>
              <a:gd name="connsiteY298" fmla="*/ 2499867 h 4985074"/>
              <a:gd name="connsiteX299" fmla="*/ 4580440 w 6407869"/>
              <a:gd name="connsiteY299" fmla="*/ 2504023 h 4985074"/>
              <a:gd name="connsiteX300" fmla="*/ 4572430 w 6407869"/>
              <a:gd name="connsiteY300" fmla="*/ 2508177 h 4985074"/>
              <a:gd name="connsiteX301" fmla="*/ 4568277 w 6407869"/>
              <a:gd name="connsiteY301" fmla="*/ 2499867 h 4985074"/>
              <a:gd name="connsiteX302" fmla="*/ 4564124 w 6407869"/>
              <a:gd name="connsiteY302" fmla="*/ 2495482 h 4985074"/>
              <a:gd name="connsiteX303" fmla="*/ 4444272 w 6407869"/>
              <a:gd name="connsiteY303" fmla="*/ 2537029 h 4985074"/>
              <a:gd name="connsiteX304" fmla="*/ 4427362 w 6407869"/>
              <a:gd name="connsiteY304" fmla="*/ 2545108 h 4985074"/>
              <a:gd name="connsiteX305" fmla="*/ 4229193 w 6407869"/>
              <a:gd name="connsiteY305" fmla="*/ 2632126 h 4985074"/>
              <a:gd name="connsiteX306" fmla="*/ 4229193 w 6407869"/>
              <a:gd name="connsiteY306" fmla="*/ 2636280 h 4985074"/>
              <a:gd name="connsiteX307" fmla="*/ 4295052 w 6407869"/>
              <a:gd name="connsiteY307" fmla="*/ 2632126 h 4985074"/>
              <a:gd name="connsiteX308" fmla="*/ 4200120 w 6407869"/>
              <a:gd name="connsiteY308" fmla="*/ 2685675 h 4985074"/>
              <a:gd name="connsiteX309" fmla="*/ 4200120 w 6407869"/>
              <a:gd name="connsiteY309" fmla="*/ 2689830 h 4985074"/>
              <a:gd name="connsiteX310" fmla="*/ 4307809 w 6407869"/>
              <a:gd name="connsiteY310" fmla="*/ 2665132 h 4985074"/>
              <a:gd name="connsiteX311" fmla="*/ 4113200 w 6407869"/>
              <a:gd name="connsiteY311" fmla="*/ 2743611 h 4985074"/>
              <a:gd name="connsiteX312" fmla="*/ 4088576 w 6407869"/>
              <a:gd name="connsiteY312" fmla="*/ 2751920 h 4985074"/>
              <a:gd name="connsiteX313" fmla="*/ 3972880 w 6407869"/>
              <a:gd name="connsiteY313" fmla="*/ 2784926 h 4985074"/>
              <a:gd name="connsiteX314" fmla="*/ 3947960 w 6407869"/>
              <a:gd name="connsiteY314" fmla="*/ 2793467 h 4985074"/>
              <a:gd name="connsiteX315" fmla="*/ 3914734 w 6407869"/>
              <a:gd name="connsiteY315" fmla="*/ 2822319 h 4985074"/>
              <a:gd name="connsiteX316" fmla="*/ 3914734 w 6407869"/>
              <a:gd name="connsiteY316" fmla="*/ 2826474 h 4985074"/>
              <a:gd name="connsiteX317" fmla="*/ 4328278 w 6407869"/>
              <a:gd name="connsiteY317" fmla="*/ 2689830 h 4985074"/>
              <a:gd name="connsiteX318" fmla="*/ 4344891 w 6407869"/>
              <a:gd name="connsiteY318" fmla="*/ 2677365 h 4985074"/>
              <a:gd name="connsiteX319" fmla="*/ 4357350 w 6407869"/>
              <a:gd name="connsiteY319" fmla="*/ 2673442 h 4985074"/>
              <a:gd name="connsiteX320" fmla="*/ 4481354 w 6407869"/>
              <a:gd name="connsiteY320" fmla="*/ 2656823 h 4985074"/>
              <a:gd name="connsiteX321" fmla="*/ 4349044 w 6407869"/>
              <a:gd name="connsiteY321" fmla="*/ 2714759 h 4985074"/>
              <a:gd name="connsiteX322" fmla="*/ 4324422 w 6407869"/>
              <a:gd name="connsiteY322" fmla="*/ 2718913 h 4985074"/>
              <a:gd name="connsiteX323" fmla="*/ 4096882 w 6407869"/>
              <a:gd name="connsiteY323" fmla="*/ 2797622 h 4985074"/>
              <a:gd name="connsiteX324" fmla="*/ 4076116 w 6407869"/>
              <a:gd name="connsiteY324" fmla="*/ 2805932 h 4985074"/>
              <a:gd name="connsiteX325" fmla="*/ 3803486 w 6407869"/>
              <a:gd name="connsiteY325" fmla="*/ 2913261 h 4985074"/>
              <a:gd name="connsiteX326" fmla="*/ 4229193 w 6407869"/>
              <a:gd name="connsiteY326" fmla="*/ 2768538 h 4985074"/>
              <a:gd name="connsiteX327" fmla="*/ 5390916 w 6407869"/>
              <a:gd name="connsiteY327" fmla="*/ 2417004 h 4985074"/>
              <a:gd name="connsiteX328" fmla="*/ 5990171 w 6407869"/>
              <a:gd name="connsiteY328" fmla="*/ 2239275 h 4985074"/>
              <a:gd name="connsiteX329" fmla="*/ 6407869 w 6407869"/>
              <a:gd name="connsiteY329" fmla="*/ 2119020 h 4985074"/>
              <a:gd name="connsiteX330" fmla="*/ 6267252 w 6407869"/>
              <a:gd name="connsiteY330" fmla="*/ 2218271 h 4985074"/>
              <a:gd name="connsiteX331" fmla="*/ 6350021 w 6407869"/>
              <a:gd name="connsiteY331" fmla="*/ 2239275 h 4985074"/>
              <a:gd name="connsiteX332" fmla="*/ 5738009 w 6407869"/>
              <a:gd name="connsiteY332" fmla="*/ 2445856 h 4985074"/>
              <a:gd name="connsiteX333" fmla="*/ 5047680 w 6407869"/>
              <a:gd name="connsiteY333" fmla="*/ 2669288 h 4985074"/>
              <a:gd name="connsiteX334" fmla="*/ 4448426 w 6407869"/>
              <a:gd name="connsiteY334" fmla="*/ 2859480 h 4985074"/>
              <a:gd name="connsiteX335" fmla="*/ 4427362 w 6407869"/>
              <a:gd name="connsiteY335" fmla="*/ 2842861 h 4985074"/>
              <a:gd name="connsiteX336" fmla="*/ 4419353 w 6407869"/>
              <a:gd name="connsiteY336" fmla="*/ 2875869 h 4985074"/>
              <a:gd name="connsiteX337" fmla="*/ 3724574 w 6407869"/>
              <a:gd name="connsiteY337" fmla="*/ 3153080 h 4985074"/>
              <a:gd name="connsiteX338" fmla="*/ 4121802 w 6407869"/>
              <a:gd name="connsiteY338" fmla="*/ 3020822 h 4985074"/>
              <a:gd name="connsiteX339" fmla="*/ 4840908 w 6407869"/>
              <a:gd name="connsiteY339" fmla="*/ 2768538 h 4985074"/>
              <a:gd name="connsiteX340" fmla="*/ 5432152 w 6407869"/>
              <a:gd name="connsiteY340" fmla="*/ 2594965 h 4985074"/>
              <a:gd name="connsiteX341" fmla="*/ 5448766 w 6407869"/>
              <a:gd name="connsiteY341" fmla="*/ 2590579 h 4985074"/>
              <a:gd name="connsiteX342" fmla="*/ 5510767 w 6407869"/>
              <a:gd name="connsiteY342" fmla="*/ 2561727 h 4985074"/>
              <a:gd name="connsiteX343" fmla="*/ 5523227 w 6407869"/>
              <a:gd name="connsiteY343" fmla="*/ 2561727 h 4985074"/>
              <a:gd name="connsiteX344" fmla="*/ 6217710 w 6407869"/>
              <a:gd name="connsiteY344" fmla="*/ 2326062 h 4985074"/>
              <a:gd name="connsiteX345" fmla="*/ 6226016 w 6407869"/>
              <a:gd name="connsiteY345" fmla="*/ 2330217 h 4985074"/>
              <a:gd name="connsiteX346" fmla="*/ 6259242 w 6407869"/>
              <a:gd name="connsiteY346" fmla="*/ 2354914 h 4985074"/>
              <a:gd name="connsiteX347" fmla="*/ 6259242 w 6407869"/>
              <a:gd name="connsiteY347" fmla="*/ 2367379 h 4985074"/>
              <a:gd name="connsiteX348" fmla="*/ 6229872 w 6407869"/>
              <a:gd name="connsiteY348" fmla="*/ 2408926 h 4985074"/>
              <a:gd name="connsiteX349" fmla="*/ 6221864 w 6407869"/>
              <a:gd name="connsiteY349" fmla="*/ 2408926 h 4985074"/>
              <a:gd name="connsiteX350" fmla="*/ 6217710 w 6407869"/>
              <a:gd name="connsiteY350" fmla="*/ 2412619 h 4985074"/>
              <a:gd name="connsiteX351" fmla="*/ 6217710 w 6407869"/>
              <a:gd name="connsiteY351" fmla="*/ 2417004 h 4985074"/>
              <a:gd name="connsiteX352" fmla="*/ 6234026 w 6407869"/>
              <a:gd name="connsiteY352" fmla="*/ 2429469 h 4985074"/>
              <a:gd name="connsiteX353" fmla="*/ 6176178 w 6407869"/>
              <a:gd name="connsiteY353" fmla="*/ 2458321 h 4985074"/>
              <a:gd name="connsiteX354" fmla="*/ 6167871 w 6407869"/>
              <a:gd name="connsiteY354" fmla="*/ 2466630 h 4985074"/>
              <a:gd name="connsiteX355" fmla="*/ 6147401 w 6407869"/>
              <a:gd name="connsiteY355" fmla="*/ 2520410 h 4985074"/>
              <a:gd name="connsiteX356" fmla="*/ 6139094 w 6407869"/>
              <a:gd name="connsiteY356" fmla="*/ 2528719 h 4985074"/>
              <a:gd name="connsiteX357" fmla="*/ 5494154 w 6407869"/>
              <a:gd name="connsiteY357" fmla="*/ 2751920 h 4985074"/>
              <a:gd name="connsiteX358" fmla="*/ 5490001 w 6407869"/>
              <a:gd name="connsiteY358" fmla="*/ 2747765 h 4985074"/>
              <a:gd name="connsiteX359" fmla="*/ 5485848 w 6407869"/>
              <a:gd name="connsiteY359" fmla="*/ 2743611 h 4985074"/>
              <a:gd name="connsiteX360" fmla="*/ 5287382 w 6407869"/>
              <a:gd name="connsiteY360" fmla="*/ 2793467 h 4985074"/>
              <a:gd name="connsiteX361" fmla="*/ 5432152 w 6407869"/>
              <a:gd name="connsiteY361" fmla="*/ 2743611 h 4985074"/>
              <a:gd name="connsiteX362" fmla="*/ 5440459 w 6407869"/>
              <a:gd name="connsiteY362" fmla="*/ 2735532 h 4985074"/>
              <a:gd name="connsiteX363" fmla="*/ 5436008 w 6407869"/>
              <a:gd name="connsiteY363" fmla="*/ 2731377 h 4985074"/>
              <a:gd name="connsiteX364" fmla="*/ 5179991 w 6407869"/>
              <a:gd name="connsiteY364" fmla="*/ 2797622 h 4985074"/>
              <a:gd name="connsiteX365" fmla="*/ 5200758 w 6407869"/>
              <a:gd name="connsiteY365" fmla="*/ 2776617 h 4985074"/>
              <a:gd name="connsiteX366" fmla="*/ 5200758 w 6407869"/>
              <a:gd name="connsiteY366" fmla="*/ 2772924 h 4985074"/>
              <a:gd name="connsiteX367" fmla="*/ 5188298 w 6407869"/>
              <a:gd name="connsiteY367" fmla="*/ 2776617 h 4985074"/>
              <a:gd name="connsiteX368" fmla="*/ 5345230 w 6407869"/>
              <a:gd name="connsiteY368" fmla="*/ 2718913 h 4985074"/>
              <a:gd name="connsiteX369" fmla="*/ 5357690 w 6407869"/>
              <a:gd name="connsiteY369" fmla="*/ 2714759 h 4985074"/>
              <a:gd name="connsiteX370" fmla="*/ 5469234 w 6407869"/>
              <a:gd name="connsiteY370" fmla="*/ 2685675 h 4985074"/>
              <a:gd name="connsiteX371" fmla="*/ 5477541 w 6407869"/>
              <a:gd name="connsiteY371" fmla="*/ 2677365 h 4985074"/>
              <a:gd name="connsiteX372" fmla="*/ 5473388 w 6407869"/>
              <a:gd name="connsiteY372" fmla="*/ 2673442 h 4985074"/>
              <a:gd name="connsiteX373" fmla="*/ 5328915 w 6407869"/>
              <a:gd name="connsiteY373" fmla="*/ 2698371 h 4985074"/>
              <a:gd name="connsiteX374" fmla="*/ 5312302 w 6407869"/>
              <a:gd name="connsiteY374" fmla="*/ 2702525 h 4985074"/>
              <a:gd name="connsiteX375" fmla="*/ 4497968 w 6407869"/>
              <a:gd name="connsiteY375" fmla="*/ 2987815 h 4985074"/>
              <a:gd name="connsiteX376" fmla="*/ 4493814 w 6407869"/>
              <a:gd name="connsiteY376" fmla="*/ 2987815 h 4985074"/>
              <a:gd name="connsiteX377" fmla="*/ 4055647 w 6407869"/>
              <a:gd name="connsiteY377" fmla="*/ 3136461 h 4985074"/>
              <a:gd name="connsiteX378" fmla="*/ 4179652 w 6407869"/>
              <a:gd name="connsiteY378" fmla="*/ 3099530 h 4985074"/>
              <a:gd name="connsiteX379" fmla="*/ 4047044 w 6407869"/>
              <a:gd name="connsiteY379" fmla="*/ 3148925 h 4985074"/>
              <a:gd name="connsiteX380" fmla="*/ 4034881 w 6407869"/>
              <a:gd name="connsiteY380" fmla="*/ 3148925 h 4985074"/>
              <a:gd name="connsiteX381" fmla="*/ 4042890 w 6407869"/>
              <a:gd name="connsiteY381" fmla="*/ 3140616 h 4985074"/>
              <a:gd name="connsiteX382" fmla="*/ 3633796 w 6407869"/>
              <a:gd name="connsiteY382" fmla="*/ 3277029 h 4985074"/>
              <a:gd name="connsiteX383" fmla="*/ 3608876 w 6407869"/>
              <a:gd name="connsiteY383" fmla="*/ 3289723 h 4985074"/>
              <a:gd name="connsiteX384" fmla="*/ 3588407 w 6407869"/>
              <a:gd name="connsiteY384" fmla="*/ 3334964 h 4985074"/>
              <a:gd name="connsiteX385" fmla="*/ 3559631 w 6407869"/>
              <a:gd name="connsiteY385" fmla="*/ 3343273 h 4985074"/>
              <a:gd name="connsiteX386" fmla="*/ 3373625 w 6407869"/>
              <a:gd name="connsiteY386" fmla="*/ 3417827 h 4985074"/>
              <a:gd name="connsiteX387" fmla="*/ 3348408 w 6407869"/>
              <a:gd name="connsiteY387" fmla="*/ 3426136 h 4985074"/>
              <a:gd name="connsiteX388" fmla="*/ 3228557 w 6407869"/>
              <a:gd name="connsiteY388" fmla="*/ 3504614 h 4985074"/>
              <a:gd name="connsiteX389" fmla="*/ 3203935 w 6407869"/>
              <a:gd name="connsiteY389" fmla="*/ 3517078 h 4985074"/>
              <a:gd name="connsiteX390" fmla="*/ 3100400 w 6407869"/>
              <a:gd name="connsiteY390" fmla="*/ 3554240 h 4985074"/>
              <a:gd name="connsiteX391" fmla="*/ 3071624 w 6407869"/>
              <a:gd name="connsiteY391" fmla="*/ 3570627 h 4985074"/>
              <a:gd name="connsiteX392" fmla="*/ 3042552 w 6407869"/>
              <a:gd name="connsiteY392" fmla="*/ 3603865 h 4985074"/>
              <a:gd name="connsiteX393" fmla="*/ 3038398 w 6407869"/>
              <a:gd name="connsiteY393" fmla="*/ 3612175 h 4985074"/>
              <a:gd name="connsiteX394" fmla="*/ 3059165 w 6407869"/>
              <a:gd name="connsiteY394" fmla="*/ 3612175 h 4985074"/>
              <a:gd name="connsiteX395" fmla="*/ 3055308 w 6407869"/>
              <a:gd name="connsiteY395" fmla="*/ 3620484 h 4985074"/>
              <a:gd name="connsiteX396" fmla="*/ 2881464 w 6407869"/>
              <a:gd name="connsiteY396" fmla="*/ 3719736 h 4985074"/>
              <a:gd name="connsiteX397" fmla="*/ 2906088 w 6407869"/>
              <a:gd name="connsiteY397" fmla="*/ 3723890 h 4985074"/>
              <a:gd name="connsiteX398" fmla="*/ 2935160 w 6407869"/>
              <a:gd name="connsiteY398" fmla="*/ 3707271 h 4985074"/>
              <a:gd name="connsiteX399" fmla="*/ 3633796 w 6407869"/>
              <a:gd name="connsiteY399" fmla="*/ 3434215 h 4985074"/>
              <a:gd name="connsiteX400" fmla="*/ 4812132 w 6407869"/>
              <a:gd name="connsiteY400" fmla="*/ 3004434 h 4985074"/>
              <a:gd name="connsiteX401" fmla="*/ 4828745 w 6407869"/>
              <a:gd name="connsiteY401" fmla="*/ 2996124 h 4985074"/>
              <a:gd name="connsiteX402" fmla="*/ 4911216 w 6407869"/>
              <a:gd name="connsiteY402" fmla="*/ 2975120 h 4985074"/>
              <a:gd name="connsiteX403" fmla="*/ 4927830 w 6407869"/>
              <a:gd name="connsiteY403" fmla="*/ 2967041 h 4985074"/>
              <a:gd name="connsiteX404" fmla="*/ 5097222 w 6407869"/>
              <a:gd name="connsiteY404" fmla="*/ 2913261 h 4985074"/>
              <a:gd name="connsiteX405" fmla="*/ 5671854 w 6407869"/>
              <a:gd name="connsiteY405" fmla="*/ 2718913 h 4985074"/>
              <a:gd name="connsiteX406" fmla="*/ 6147401 w 6407869"/>
              <a:gd name="connsiteY406" fmla="*/ 2549263 h 4985074"/>
              <a:gd name="connsiteX407" fmla="*/ 6197240 w 6407869"/>
              <a:gd name="connsiteY407" fmla="*/ 2590579 h 4985074"/>
              <a:gd name="connsiteX408" fmla="*/ 6193086 w 6407869"/>
              <a:gd name="connsiteY408" fmla="*/ 2590579 h 4985074"/>
              <a:gd name="connsiteX409" fmla="*/ 6188934 w 6407869"/>
              <a:gd name="connsiteY409" fmla="*/ 2590579 h 4985074"/>
              <a:gd name="connsiteX410" fmla="*/ 6184484 w 6407869"/>
              <a:gd name="connsiteY410" fmla="*/ 2594965 h 4985074"/>
              <a:gd name="connsiteX411" fmla="*/ 6176178 w 6407869"/>
              <a:gd name="connsiteY411" fmla="*/ 2599119 h 4985074"/>
              <a:gd name="connsiteX412" fmla="*/ 6110022 w 6407869"/>
              <a:gd name="connsiteY412" fmla="*/ 2623817 h 4985074"/>
              <a:gd name="connsiteX413" fmla="*/ 6166684 w 6407869"/>
              <a:gd name="connsiteY413" fmla="*/ 2606044 h 4985074"/>
              <a:gd name="connsiteX414" fmla="*/ 6263098 w 6407869"/>
              <a:gd name="connsiteY414" fmla="*/ 2590579 h 4985074"/>
              <a:gd name="connsiteX415" fmla="*/ 5870320 w 6407869"/>
              <a:gd name="connsiteY415" fmla="*/ 2743611 h 4985074"/>
              <a:gd name="connsiteX416" fmla="*/ 5936772 w 6407869"/>
              <a:gd name="connsiteY416" fmla="*/ 2731377 h 4985074"/>
              <a:gd name="connsiteX417" fmla="*/ 5523227 w 6407869"/>
              <a:gd name="connsiteY417" fmla="*/ 2884178 h 4985074"/>
              <a:gd name="connsiteX418" fmla="*/ 6010937 w 6407869"/>
              <a:gd name="connsiteY418" fmla="*/ 2718913 h 4985074"/>
              <a:gd name="connsiteX419" fmla="*/ 5948936 w 6407869"/>
              <a:gd name="connsiteY419" fmla="*/ 2727223 h 4985074"/>
              <a:gd name="connsiteX420" fmla="*/ 6139094 w 6407869"/>
              <a:gd name="connsiteY420" fmla="*/ 2677365 h 4985074"/>
              <a:gd name="connsiteX421" fmla="*/ 6118328 w 6407869"/>
              <a:gd name="connsiteY421" fmla="*/ 2694215 h 4985074"/>
              <a:gd name="connsiteX422" fmla="*/ 6131085 w 6407869"/>
              <a:gd name="connsiteY422" fmla="*/ 2694215 h 4985074"/>
              <a:gd name="connsiteX423" fmla="*/ 6105868 w 6407869"/>
              <a:gd name="connsiteY423" fmla="*/ 2706680 h 4985074"/>
              <a:gd name="connsiteX424" fmla="*/ 6105868 w 6407869"/>
              <a:gd name="connsiteY424" fmla="*/ 2714759 h 4985074"/>
              <a:gd name="connsiteX425" fmla="*/ 6015090 w 6407869"/>
              <a:gd name="connsiteY425" fmla="*/ 2768538 h 4985074"/>
              <a:gd name="connsiteX426" fmla="*/ 6184484 w 6407869"/>
              <a:gd name="connsiteY426" fmla="*/ 2751920 h 4985074"/>
              <a:gd name="connsiteX427" fmla="*/ 6043867 w 6407869"/>
              <a:gd name="connsiteY427" fmla="*/ 2809855 h 4985074"/>
              <a:gd name="connsiteX428" fmla="*/ 6052174 w 6407869"/>
              <a:gd name="connsiteY428" fmla="*/ 2818165 h 4985074"/>
              <a:gd name="connsiteX429" fmla="*/ 5953089 w 6407869"/>
              <a:gd name="connsiteY429" fmla="*/ 2851171 h 4985074"/>
              <a:gd name="connsiteX430" fmla="*/ 5886933 w 6407869"/>
              <a:gd name="connsiteY430" fmla="*/ 2867790 h 4985074"/>
              <a:gd name="connsiteX431" fmla="*/ 5882780 w 6407869"/>
              <a:gd name="connsiteY431" fmla="*/ 2867790 h 4985074"/>
              <a:gd name="connsiteX432" fmla="*/ 5874770 w 6407869"/>
              <a:gd name="connsiteY432" fmla="*/ 2867790 h 4985074"/>
              <a:gd name="connsiteX433" fmla="*/ 5872693 w 6407869"/>
              <a:gd name="connsiteY433" fmla="*/ 2868944 h 4985074"/>
              <a:gd name="connsiteX434" fmla="*/ 5837391 w 6407869"/>
              <a:gd name="connsiteY434" fmla="*/ 2872176 h 4985074"/>
              <a:gd name="connsiteX435" fmla="*/ 5924016 w 6407869"/>
              <a:gd name="connsiteY435" fmla="*/ 2822319 h 4985074"/>
              <a:gd name="connsiteX436" fmla="*/ 5717540 w 6407869"/>
              <a:gd name="connsiteY436" fmla="*/ 2884178 h 4985074"/>
              <a:gd name="connsiteX437" fmla="*/ 5783695 w 6407869"/>
              <a:gd name="connsiteY437" fmla="*/ 2884178 h 4985074"/>
              <a:gd name="connsiteX438" fmla="*/ 5622609 w 6407869"/>
              <a:gd name="connsiteY438" fmla="*/ 2925726 h 4985074"/>
              <a:gd name="connsiteX439" fmla="*/ 5659394 w 6407869"/>
              <a:gd name="connsiteY439" fmla="*/ 2921570 h 4985074"/>
              <a:gd name="connsiteX440" fmla="*/ 5337222 w 6407869"/>
              <a:gd name="connsiteY440" fmla="*/ 3037441 h 4985074"/>
              <a:gd name="connsiteX441" fmla="*/ 4981524 w 6407869"/>
              <a:gd name="connsiteY441" fmla="*/ 3124228 h 4985074"/>
              <a:gd name="connsiteX442" fmla="*/ 5134602 w 6407869"/>
              <a:gd name="connsiteY442" fmla="*/ 3057983 h 4985074"/>
              <a:gd name="connsiteX443" fmla="*/ 4998138 w 6407869"/>
              <a:gd name="connsiteY443" fmla="*/ 3074372 h 4985074"/>
              <a:gd name="connsiteX444" fmla="*/ 5117988 w 6407869"/>
              <a:gd name="connsiteY444" fmla="*/ 3024976 h 4985074"/>
              <a:gd name="connsiteX445" fmla="*/ 5121846 w 6407869"/>
              <a:gd name="connsiteY445" fmla="*/ 3016667 h 4985074"/>
              <a:gd name="connsiteX446" fmla="*/ 5097222 w 6407869"/>
              <a:gd name="connsiteY446" fmla="*/ 3012512 h 4985074"/>
              <a:gd name="connsiteX447" fmla="*/ 5370448 w 6407869"/>
              <a:gd name="connsiteY447" fmla="*/ 2892718 h 4985074"/>
              <a:gd name="connsiteX448" fmla="*/ 5349384 w 6407869"/>
              <a:gd name="connsiteY448" fmla="*/ 2888563 h 4985074"/>
              <a:gd name="connsiteX449" fmla="*/ 5395070 w 6407869"/>
              <a:gd name="connsiteY449" fmla="*/ 2867790 h 4985074"/>
              <a:gd name="connsiteX450" fmla="*/ 5179991 w 6407869"/>
              <a:gd name="connsiteY450" fmla="*/ 2913261 h 4985074"/>
              <a:gd name="connsiteX451" fmla="*/ 5159225 w 6407869"/>
              <a:gd name="connsiteY451" fmla="*/ 2917416 h 4985074"/>
              <a:gd name="connsiteX452" fmla="*/ 5039374 w 6407869"/>
              <a:gd name="connsiteY452" fmla="*/ 2958732 h 4985074"/>
              <a:gd name="connsiteX453" fmla="*/ 5014750 w 6407869"/>
              <a:gd name="connsiteY453" fmla="*/ 2962886 h 4985074"/>
              <a:gd name="connsiteX454" fmla="*/ 4696434 w 6407869"/>
              <a:gd name="connsiteY454" fmla="*/ 3070216 h 4985074"/>
              <a:gd name="connsiteX455" fmla="*/ 4671515 w 6407869"/>
              <a:gd name="connsiteY455" fmla="*/ 3074372 h 4985074"/>
              <a:gd name="connsiteX456" fmla="*/ 4609512 w 6407869"/>
              <a:gd name="connsiteY456" fmla="*/ 3087066 h 4985074"/>
              <a:gd name="connsiteX457" fmla="*/ 4592899 w 6407869"/>
              <a:gd name="connsiteY457" fmla="*/ 3095376 h 4985074"/>
              <a:gd name="connsiteX458" fmla="*/ 3923040 w 6407869"/>
              <a:gd name="connsiteY458" fmla="*/ 3347427 h 4985074"/>
              <a:gd name="connsiteX459" fmla="*/ 3902570 w 6407869"/>
              <a:gd name="connsiteY459" fmla="*/ 3359892 h 4985074"/>
              <a:gd name="connsiteX460" fmla="*/ 3885957 w 6407869"/>
              <a:gd name="connsiteY460" fmla="*/ 3372125 h 4985074"/>
              <a:gd name="connsiteX461" fmla="*/ 3720718 w 6407869"/>
              <a:gd name="connsiteY461" fmla="*/ 3434215 h 4985074"/>
              <a:gd name="connsiteX462" fmla="*/ 3695798 w 6407869"/>
              <a:gd name="connsiteY462" fmla="*/ 3442525 h 4985074"/>
              <a:gd name="connsiteX463" fmla="*/ 3642102 w 6407869"/>
              <a:gd name="connsiteY463" fmla="*/ 3446679 h 4985074"/>
              <a:gd name="connsiteX464" fmla="*/ 3629642 w 6407869"/>
              <a:gd name="connsiteY464" fmla="*/ 3454988 h 4985074"/>
              <a:gd name="connsiteX465" fmla="*/ 3637949 w 6407869"/>
              <a:gd name="connsiteY465" fmla="*/ 3459373 h 4985074"/>
              <a:gd name="connsiteX466" fmla="*/ 3633796 w 6407869"/>
              <a:gd name="connsiteY466" fmla="*/ 3467221 h 4985074"/>
              <a:gd name="connsiteX467" fmla="*/ 3613327 w 6407869"/>
              <a:gd name="connsiteY467" fmla="*/ 3467221 h 4985074"/>
              <a:gd name="connsiteX468" fmla="*/ 3592560 w 6407869"/>
              <a:gd name="connsiteY468" fmla="*/ 3467221 h 4985074"/>
              <a:gd name="connsiteX469" fmla="*/ 3075778 w 6407869"/>
              <a:gd name="connsiteY469" fmla="*/ 3703117 h 4985074"/>
              <a:gd name="connsiteX470" fmla="*/ 3047001 w 6407869"/>
              <a:gd name="connsiteY470" fmla="*/ 3711426 h 4985074"/>
              <a:gd name="connsiteX471" fmla="*/ 2980549 w 6407869"/>
              <a:gd name="connsiteY471" fmla="*/ 3740278 h 4985074"/>
              <a:gd name="connsiteX472" fmla="*/ 2980549 w 6407869"/>
              <a:gd name="connsiteY472" fmla="*/ 3744433 h 4985074"/>
              <a:gd name="connsiteX473" fmla="*/ 3017928 w 6407869"/>
              <a:gd name="connsiteY473" fmla="*/ 3748588 h 4985074"/>
              <a:gd name="connsiteX474" fmla="*/ 3051154 w 6407869"/>
              <a:gd name="connsiteY474" fmla="*/ 3731969 h 4985074"/>
              <a:gd name="connsiteX475" fmla="*/ 3299162 w 6407869"/>
              <a:gd name="connsiteY475" fmla="*/ 3620484 h 4985074"/>
              <a:gd name="connsiteX476" fmla="*/ 3303316 w 6407869"/>
              <a:gd name="connsiteY476" fmla="*/ 3624639 h 4985074"/>
              <a:gd name="connsiteX477" fmla="*/ 3261783 w 6407869"/>
              <a:gd name="connsiteY477" fmla="*/ 3662031 h 4985074"/>
              <a:gd name="connsiteX478" fmla="*/ 3232710 w 6407869"/>
              <a:gd name="connsiteY478" fmla="*/ 3669879 h 4985074"/>
              <a:gd name="connsiteX479" fmla="*/ 2968089 w 6407869"/>
              <a:gd name="connsiteY479" fmla="*/ 3785980 h 4985074"/>
              <a:gd name="connsiteX480" fmla="*/ 2935160 w 6407869"/>
              <a:gd name="connsiteY480" fmla="*/ 3802368 h 4985074"/>
              <a:gd name="connsiteX481" fmla="*/ 2699612 w 6407869"/>
              <a:gd name="connsiteY481" fmla="*/ 3922393 h 4985074"/>
              <a:gd name="connsiteX482" fmla="*/ 2695459 w 6407869"/>
              <a:gd name="connsiteY482" fmla="*/ 3930472 h 4985074"/>
              <a:gd name="connsiteX483" fmla="*/ 2695459 w 6407869"/>
              <a:gd name="connsiteY483" fmla="*/ 3938780 h 4985074"/>
              <a:gd name="connsiteX484" fmla="*/ 678166 w 6407869"/>
              <a:gd name="connsiteY484" fmla="*/ 4906597 h 4985074"/>
              <a:gd name="connsiteX485" fmla="*/ 632481 w 6407869"/>
              <a:gd name="connsiteY485" fmla="*/ 4922985 h 4985074"/>
              <a:gd name="connsiteX486" fmla="*/ 442321 w 6407869"/>
              <a:gd name="connsiteY486" fmla="*/ 4985074 h 4985074"/>
              <a:gd name="connsiteX487" fmla="*/ 727708 w 6407869"/>
              <a:gd name="connsiteY487" fmla="*/ 4819578 h 4985074"/>
              <a:gd name="connsiteX488" fmla="*/ 488006 w 6407869"/>
              <a:gd name="connsiteY488" fmla="*/ 4914676 h 4985074"/>
              <a:gd name="connsiteX489" fmla="*/ 773098 w 6407869"/>
              <a:gd name="connsiteY489" fmla="*/ 4749411 h 4985074"/>
              <a:gd name="connsiteX490" fmla="*/ 570478 w 6407869"/>
              <a:gd name="connsiteY490" fmla="*/ 4799036 h 4985074"/>
              <a:gd name="connsiteX491" fmla="*/ 682022 w 6407869"/>
              <a:gd name="connsiteY491" fmla="*/ 4737177 h 4985074"/>
              <a:gd name="connsiteX492" fmla="*/ 2869004 w 6407869"/>
              <a:gd name="connsiteY492" fmla="*/ 3698963 h 4985074"/>
              <a:gd name="connsiteX493" fmla="*/ 2893924 w 6407869"/>
              <a:gd name="connsiteY493" fmla="*/ 3682574 h 4985074"/>
              <a:gd name="connsiteX494" fmla="*/ 3125320 w 6407869"/>
              <a:gd name="connsiteY494" fmla="*/ 3525388 h 4985074"/>
              <a:gd name="connsiteX495" fmla="*/ 3137779 w 6407869"/>
              <a:gd name="connsiteY495" fmla="*/ 3508769 h 4985074"/>
              <a:gd name="connsiteX496" fmla="*/ 3108706 w 6407869"/>
              <a:gd name="connsiteY496" fmla="*/ 3512923 h 4985074"/>
              <a:gd name="connsiteX497" fmla="*/ 2720081 w 6407869"/>
              <a:gd name="connsiteY497" fmla="*/ 3698963 h 4985074"/>
              <a:gd name="connsiteX498" fmla="*/ 2691306 w 6407869"/>
              <a:gd name="connsiteY498" fmla="*/ 3707271 h 4985074"/>
              <a:gd name="connsiteX499" fmla="*/ 2662233 w 6407869"/>
              <a:gd name="connsiteY499" fmla="*/ 3715581 h 4985074"/>
              <a:gd name="connsiteX500" fmla="*/ 1955290 w 6407869"/>
              <a:gd name="connsiteY500" fmla="*/ 4062730 h 4985074"/>
              <a:gd name="connsiteX501" fmla="*/ 1917911 w 6407869"/>
              <a:gd name="connsiteY501" fmla="*/ 4079579 h 4985074"/>
              <a:gd name="connsiteX502" fmla="*/ 851712 w 6407869"/>
              <a:gd name="connsiteY502" fmla="*/ 4521825 h 4985074"/>
              <a:gd name="connsiteX503" fmla="*/ 810180 w 6407869"/>
              <a:gd name="connsiteY503" fmla="*/ 4542829 h 4985074"/>
              <a:gd name="connsiteX504" fmla="*/ 665707 w 6407869"/>
              <a:gd name="connsiteY504" fmla="*/ 4592224 h 4985074"/>
              <a:gd name="connsiteX505" fmla="*/ 636634 w 6407869"/>
              <a:gd name="connsiteY505" fmla="*/ 4596379 h 4985074"/>
              <a:gd name="connsiteX506" fmla="*/ 669860 w 6407869"/>
              <a:gd name="connsiteY506" fmla="*/ 4567527 h 4985074"/>
              <a:gd name="connsiteX507" fmla="*/ 657103 w 6407869"/>
              <a:gd name="connsiteY507" fmla="*/ 4563371 h 4985074"/>
              <a:gd name="connsiteX508" fmla="*/ 578785 w 6407869"/>
              <a:gd name="connsiteY508" fmla="*/ 4588069 h 4985074"/>
              <a:gd name="connsiteX509" fmla="*/ 582938 w 6407869"/>
              <a:gd name="connsiteY509" fmla="*/ 4563371 h 4985074"/>
              <a:gd name="connsiteX510" fmla="*/ 612011 w 6407869"/>
              <a:gd name="connsiteY510" fmla="*/ 4551138 h 4985074"/>
              <a:gd name="connsiteX511" fmla="*/ 607857 w 6407869"/>
              <a:gd name="connsiteY511" fmla="*/ 4538675 h 4985074"/>
              <a:gd name="connsiteX512" fmla="*/ 632481 w 6407869"/>
              <a:gd name="connsiteY512" fmla="*/ 4517900 h 4985074"/>
              <a:gd name="connsiteX513" fmla="*/ 574631 w 6407869"/>
              <a:gd name="connsiteY513" fmla="*/ 4509592 h 4985074"/>
              <a:gd name="connsiteX514" fmla="*/ 595101 w 6407869"/>
              <a:gd name="connsiteY514" fmla="*/ 4480740 h 4985074"/>
              <a:gd name="connsiteX515" fmla="*/ 595101 w 6407869"/>
              <a:gd name="connsiteY515" fmla="*/ 4476585 h 4985074"/>
              <a:gd name="connsiteX516" fmla="*/ 590948 w 6407869"/>
              <a:gd name="connsiteY516" fmla="*/ 4468275 h 4985074"/>
              <a:gd name="connsiteX517" fmla="*/ 446474 w 6407869"/>
              <a:gd name="connsiteY517" fmla="*/ 4505437 h 4985074"/>
              <a:gd name="connsiteX518" fmla="*/ 570478 w 6407869"/>
              <a:gd name="connsiteY518" fmla="*/ 4385642 h 4985074"/>
              <a:gd name="connsiteX519" fmla="*/ 475547 w 6407869"/>
              <a:gd name="connsiteY519" fmla="*/ 4418650 h 4985074"/>
              <a:gd name="connsiteX520" fmla="*/ 612011 w 6407869"/>
              <a:gd name="connsiteY520" fmla="*/ 4335786 h 4985074"/>
              <a:gd name="connsiteX521" fmla="*/ 488006 w 6407869"/>
              <a:gd name="connsiteY521" fmla="*/ 4360714 h 4985074"/>
              <a:gd name="connsiteX522" fmla="*/ 488006 w 6407869"/>
              <a:gd name="connsiteY522" fmla="*/ 4356329 h 4985074"/>
              <a:gd name="connsiteX523" fmla="*/ 578785 w 6407869"/>
              <a:gd name="connsiteY523" fmla="*/ 4298625 h 4985074"/>
              <a:gd name="connsiteX524" fmla="*/ 624174 w 6407869"/>
              <a:gd name="connsiteY524" fmla="*/ 4269773 h 4985074"/>
              <a:gd name="connsiteX525" fmla="*/ 1860359 w 6407869"/>
              <a:gd name="connsiteY525" fmla="*/ 3703117 h 4985074"/>
              <a:gd name="connsiteX526" fmla="*/ 413545 w 6407869"/>
              <a:gd name="connsiteY526" fmla="*/ 4240689 h 4985074"/>
              <a:gd name="connsiteX527" fmla="*/ 488006 w 6407869"/>
              <a:gd name="connsiteY527" fmla="*/ 4199373 h 4985074"/>
              <a:gd name="connsiteX528" fmla="*/ 488006 w 6407869"/>
              <a:gd name="connsiteY528" fmla="*/ 4195218 h 4985074"/>
              <a:gd name="connsiteX529" fmla="*/ 173843 w 6407869"/>
              <a:gd name="connsiteY529" fmla="*/ 4245075 h 4985074"/>
              <a:gd name="connsiteX530" fmla="*/ 227540 w 6407869"/>
              <a:gd name="connsiteY530" fmla="*/ 4203528 h 4985074"/>
              <a:gd name="connsiteX531" fmla="*/ 144475 w 6407869"/>
              <a:gd name="connsiteY531" fmla="*/ 4207683 h 4985074"/>
              <a:gd name="connsiteX532" fmla="*/ 322470 w 6407869"/>
              <a:gd name="connsiteY532" fmla="*/ 4050727 h 4985074"/>
              <a:gd name="connsiteX533" fmla="*/ 186007 w 6407869"/>
              <a:gd name="connsiteY533" fmla="*/ 4062730 h 4985074"/>
              <a:gd name="connsiteX534" fmla="*/ 214783 w 6407869"/>
              <a:gd name="connsiteY534" fmla="*/ 4038032 h 4985074"/>
              <a:gd name="connsiteX535" fmla="*/ 0 w 6407869"/>
              <a:gd name="connsiteY535" fmla="*/ 4050727 h 4985074"/>
              <a:gd name="connsiteX536" fmla="*/ 86625 w 6407869"/>
              <a:gd name="connsiteY536" fmla="*/ 3988637 h 4985074"/>
              <a:gd name="connsiteX537" fmla="*/ 111545 w 6407869"/>
              <a:gd name="connsiteY537" fmla="*/ 3976174 h 4985074"/>
              <a:gd name="connsiteX538" fmla="*/ 124004 w 6407869"/>
              <a:gd name="connsiteY538" fmla="*/ 3967864 h 4985074"/>
              <a:gd name="connsiteX539" fmla="*/ 148627 w 6407869"/>
              <a:gd name="connsiteY539" fmla="*/ 3942936 h 4985074"/>
              <a:gd name="connsiteX540" fmla="*/ 231692 w 6407869"/>
              <a:gd name="connsiteY540" fmla="*/ 3909928 h 4985074"/>
              <a:gd name="connsiteX541" fmla="*/ 235846 w 6407869"/>
              <a:gd name="connsiteY541" fmla="*/ 3909928 h 4985074"/>
              <a:gd name="connsiteX542" fmla="*/ 218936 w 6407869"/>
              <a:gd name="connsiteY542" fmla="*/ 3926317 h 4985074"/>
              <a:gd name="connsiteX543" fmla="*/ 256315 w 6407869"/>
              <a:gd name="connsiteY543" fmla="*/ 3922393 h 4985074"/>
              <a:gd name="connsiteX544" fmla="*/ 272631 w 6407869"/>
              <a:gd name="connsiteY544" fmla="*/ 3909928 h 4985074"/>
              <a:gd name="connsiteX545" fmla="*/ 301704 w 6407869"/>
              <a:gd name="connsiteY545" fmla="*/ 3901619 h 4985074"/>
              <a:gd name="connsiteX546" fmla="*/ 359849 w 6407869"/>
              <a:gd name="connsiteY546" fmla="*/ 3881076 h 4985074"/>
              <a:gd name="connsiteX547" fmla="*/ 342940 w 6407869"/>
              <a:gd name="connsiteY547" fmla="*/ 3876922 h 4985074"/>
              <a:gd name="connsiteX548" fmla="*/ 342940 w 6407869"/>
              <a:gd name="connsiteY548" fmla="*/ 3868613 h 4985074"/>
              <a:gd name="connsiteX549" fmla="*/ 446474 w 6407869"/>
              <a:gd name="connsiteY549" fmla="*/ 3777671 h 4985074"/>
              <a:gd name="connsiteX550" fmla="*/ 491864 w 6407869"/>
              <a:gd name="connsiteY550" fmla="*/ 3752973 h 4985074"/>
              <a:gd name="connsiteX551" fmla="*/ 632481 w 6407869"/>
              <a:gd name="connsiteY551" fmla="*/ 3698963 h 4985074"/>
              <a:gd name="connsiteX552" fmla="*/ 678166 w 6407869"/>
              <a:gd name="connsiteY552" fmla="*/ 3674265 h 4985074"/>
              <a:gd name="connsiteX553" fmla="*/ 851712 w 6407869"/>
              <a:gd name="connsiteY553" fmla="*/ 3554240 h 4985074"/>
              <a:gd name="connsiteX554" fmla="*/ 901255 w 6407869"/>
              <a:gd name="connsiteY554" fmla="*/ 3537621 h 4985074"/>
              <a:gd name="connsiteX555" fmla="*/ 905111 w 6407869"/>
              <a:gd name="connsiteY555" fmla="*/ 3533467 h 4985074"/>
              <a:gd name="connsiteX556" fmla="*/ 946644 w 6407869"/>
              <a:gd name="connsiteY556" fmla="*/ 3517078 h 4985074"/>
              <a:gd name="connsiteX557" fmla="*/ 1294034 w 6407869"/>
              <a:gd name="connsiteY557" fmla="*/ 3331039 h 4985074"/>
              <a:gd name="connsiteX558" fmla="*/ 239702 w 6407869"/>
              <a:gd name="connsiteY558" fmla="*/ 3645182 h 4985074"/>
              <a:gd name="connsiteX559" fmla="*/ 239702 w 6407869"/>
              <a:gd name="connsiteY559" fmla="*/ 3641027 h 4985074"/>
              <a:gd name="connsiteX560" fmla="*/ 1628963 w 6407869"/>
              <a:gd name="connsiteY560" fmla="*/ 3132537 h 4985074"/>
              <a:gd name="connsiteX561" fmla="*/ 1566962 w 6407869"/>
              <a:gd name="connsiteY561" fmla="*/ 3198781 h 4985074"/>
              <a:gd name="connsiteX562" fmla="*/ 2071284 w 6407869"/>
              <a:gd name="connsiteY562" fmla="*/ 2975120 h 4985074"/>
              <a:gd name="connsiteX563" fmla="*/ 1963596 w 6407869"/>
              <a:gd name="connsiteY563" fmla="*/ 2991970 h 4985074"/>
              <a:gd name="connsiteX564" fmla="*/ 2054671 w 6407869"/>
              <a:gd name="connsiteY564" fmla="*/ 2942113 h 4985074"/>
              <a:gd name="connsiteX565" fmla="*/ 1864512 w 6407869"/>
              <a:gd name="connsiteY565" fmla="*/ 2929880 h 4985074"/>
              <a:gd name="connsiteX566" fmla="*/ 1914055 w 6407869"/>
              <a:gd name="connsiteY566" fmla="*/ 2892718 h 4985074"/>
              <a:gd name="connsiteX567" fmla="*/ 1418038 w 6407869"/>
              <a:gd name="connsiteY567" fmla="*/ 2942113 h 4985074"/>
              <a:gd name="connsiteX568" fmla="*/ 1512970 w 6407869"/>
              <a:gd name="connsiteY568" fmla="*/ 2884178 h 4985074"/>
              <a:gd name="connsiteX569" fmla="*/ 1339422 w 6407869"/>
              <a:gd name="connsiteY569" fmla="*/ 2938189 h 4985074"/>
              <a:gd name="connsiteX570" fmla="*/ 1562809 w 6407869"/>
              <a:gd name="connsiteY570" fmla="*/ 2772924 h 4985074"/>
              <a:gd name="connsiteX571" fmla="*/ 1232031 w 6407869"/>
              <a:gd name="connsiteY571" fmla="*/ 2859480 h 4985074"/>
              <a:gd name="connsiteX572" fmla="*/ 1781744 w 6407869"/>
              <a:gd name="connsiteY572" fmla="*/ 2673442 h 4985074"/>
              <a:gd name="connsiteX573" fmla="*/ 1446814 w 6407869"/>
              <a:gd name="connsiteY573" fmla="*/ 2743611 h 4985074"/>
              <a:gd name="connsiteX574" fmla="*/ 1843746 w 6407869"/>
              <a:gd name="connsiteY574" fmla="*/ 2615507 h 4985074"/>
              <a:gd name="connsiteX575" fmla="*/ 1889135 w 6407869"/>
              <a:gd name="connsiteY575" fmla="*/ 2603273 h 4985074"/>
              <a:gd name="connsiteX576" fmla="*/ 1909901 w 6407869"/>
              <a:gd name="connsiteY576" fmla="*/ 2590579 h 4985074"/>
              <a:gd name="connsiteX577" fmla="*/ 1893288 w 6407869"/>
              <a:gd name="connsiteY577" fmla="*/ 2590579 h 4985074"/>
              <a:gd name="connsiteX578" fmla="*/ 1727752 w 6407869"/>
              <a:gd name="connsiteY578" fmla="*/ 2611121 h 4985074"/>
              <a:gd name="connsiteX579" fmla="*/ 1695119 w 6407869"/>
              <a:gd name="connsiteY579" fmla="*/ 2627971 h 4985074"/>
              <a:gd name="connsiteX580" fmla="*/ 1665749 w 6407869"/>
              <a:gd name="connsiteY580" fmla="*/ 2632126 h 4985074"/>
              <a:gd name="connsiteX581" fmla="*/ 1670200 w 6407869"/>
              <a:gd name="connsiteY581" fmla="*/ 2623817 h 4985074"/>
              <a:gd name="connsiteX582" fmla="*/ 1686813 w 6407869"/>
              <a:gd name="connsiteY582" fmla="*/ 2611121 h 4985074"/>
              <a:gd name="connsiteX583" fmla="*/ 1682659 w 6407869"/>
              <a:gd name="connsiteY583" fmla="*/ 2603273 h 4985074"/>
              <a:gd name="connsiteX584" fmla="*/ 1670200 w 6407869"/>
              <a:gd name="connsiteY584" fmla="*/ 2603273 h 4985074"/>
              <a:gd name="connsiteX585" fmla="*/ 1665749 w 6407869"/>
              <a:gd name="connsiteY585" fmla="*/ 2590579 h 4985074"/>
              <a:gd name="connsiteX586" fmla="*/ 1822979 w 6407869"/>
              <a:gd name="connsiteY586" fmla="*/ 2516256 h 4985074"/>
              <a:gd name="connsiteX587" fmla="*/ 1856205 w 6407869"/>
              <a:gd name="connsiteY587" fmla="*/ 2499867 h 4985074"/>
              <a:gd name="connsiteX588" fmla="*/ 1860359 w 6407869"/>
              <a:gd name="connsiteY588" fmla="*/ 2474940 h 4985074"/>
              <a:gd name="connsiteX589" fmla="*/ 1752967 w 6407869"/>
              <a:gd name="connsiteY589" fmla="*/ 2495482 h 4985074"/>
              <a:gd name="connsiteX590" fmla="*/ 1715588 w 6407869"/>
              <a:gd name="connsiteY590" fmla="*/ 2516256 h 4985074"/>
              <a:gd name="connsiteX591" fmla="*/ 1641127 w 6407869"/>
              <a:gd name="connsiteY591" fmla="*/ 2549263 h 4985074"/>
              <a:gd name="connsiteX592" fmla="*/ 1628963 w 6407869"/>
              <a:gd name="connsiteY592" fmla="*/ 2537029 h 4985074"/>
              <a:gd name="connsiteX593" fmla="*/ 1678506 w 6407869"/>
              <a:gd name="connsiteY593" fmla="*/ 2491327 h 4985074"/>
              <a:gd name="connsiteX594" fmla="*/ 1661893 w 6407869"/>
              <a:gd name="connsiteY594" fmla="*/ 2474940 h 4985074"/>
              <a:gd name="connsiteX595" fmla="*/ 1504959 w 6407869"/>
              <a:gd name="connsiteY595" fmla="*/ 2537029 h 4985074"/>
              <a:gd name="connsiteX596" fmla="*/ 1587431 w 6407869"/>
              <a:gd name="connsiteY596" fmla="*/ 2450011 h 4985074"/>
              <a:gd name="connsiteX597" fmla="*/ 1587431 w 6407869"/>
              <a:gd name="connsiteY597" fmla="*/ 2445856 h 4985074"/>
              <a:gd name="connsiteX598" fmla="*/ 214783 w 6407869"/>
              <a:gd name="connsiteY598" fmla="*/ 2942113 h 4985074"/>
              <a:gd name="connsiteX599" fmla="*/ 173843 w 6407869"/>
              <a:gd name="connsiteY599" fmla="*/ 2938189 h 4985074"/>
              <a:gd name="connsiteX600" fmla="*/ 181853 w 6407869"/>
              <a:gd name="connsiteY600" fmla="*/ 2921570 h 4985074"/>
              <a:gd name="connsiteX601" fmla="*/ 256315 w 6407869"/>
              <a:gd name="connsiteY601" fmla="*/ 2859480 h 4985074"/>
              <a:gd name="connsiteX602" fmla="*/ 256315 w 6407869"/>
              <a:gd name="connsiteY602" fmla="*/ 2855326 h 4985074"/>
              <a:gd name="connsiteX603" fmla="*/ 66155 w 6407869"/>
              <a:gd name="connsiteY603" fmla="*/ 2913261 h 4985074"/>
              <a:gd name="connsiteX604" fmla="*/ 33226 w 6407869"/>
              <a:gd name="connsiteY604" fmla="*/ 2913261 h 4985074"/>
              <a:gd name="connsiteX605" fmla="*/ 24623 w 6407869"/>
              <a:gd name="connsiteY605" fmla="*/ 2905182 h 4985074"/>
              <a:gd name="connsiteX606" fmla="*/ 66155 w 6407869"/>
              <a:gd name="connsiteY606" fmla="*/ 2875869 h 4985074"/>
              <a:gd name="connsiteX607" fmla="*/ 1413588 w 6407869"/>
              <a:gd name="connsiteY607" fmla="*/ 2375688 h 4985074"/>
              <a:gd name="connsiteX608" fmla="*/ 1401425 w 6407869"/>
              <a:gd name="connsiteY608" fmla="*/ 2354914 h 4985074"/>
              <a:gd name="connsiteX609" fmla="*/ 384472 w 6407869"/>
              <a:gd name="connsiteY609" fmla="*/ 2694215 h 4985074"/>
              <a:gd name="connsiteX610" fmla="*/ 330776 w 6407869"/>
              <a:gd name="connsiteY610" fmla="*/ 2677365 h 4985074"/>
              <a:gd name="connsiteX611" fmla="*/ 392779 w 6407869"/>
              <a:gd name="connsiteY611" fmla="*/ 2619661 h 4985074"/>
              <a:gd name="connsiteX612" fmla="*/ 12460 w 6407869"/>
              <a:gd name="connsiteY612" fmla="*/ 2751920 h 4985074"/>
              <a:gd name="connsiteX613" fmla="*/ 380319 w 6407869"/>
              <a:gd name="connsiteY613" fmla="*/ 2590579 h 4985074"/>
              <a:gd name="connsiteX614" fmla="*/ 280937 w 6407869"/>
              <a:gd name="connsiteY614" fmla="*/ 2607429 h 4985074"/>
              <a:gd name="connsiteX615" fmla="*/ 434014 w 6407869"/>
              <a:gd name="connsiteY615" fmla="*/ 2537029 h 4985074"/>
              <a:gd name="connsiteX616" fmla="*/ 359849 w 6407869"/>
              <a:gd name="connsiteY616" fmla="*/ 2520410 h 4985074"/>
              <a:gd name="connsiteX617" fmla="*/ 1186643 w 6407869"/>
              <a:gd name="connsiteY617" fmla="*/ 2230966 h 4985074"/>
              <a:gd name="connsiteX618" fmla="*/ 1190499 w 6407869"/>
              <a:gd name="connsiteY618" fmla="*/ 2230966 h 4985074"/>
              <a:gd name="connsiteX619" fmla="*/ 1202959 w 6407869"/>
              <a:gd name="connsiteY619" fmla="*/ 2206268 h 4985074"/>
              <a:gd name="connsiteX620" fmla="*/ 1186643 w 6407869"/>
              <a:gd name="connsiteY620" fmla="*/ 2156412 h 4985074"/>
              <a:gd name="connsiteX621" fmla="*/ 1157273 w 6407869"/>
              <a:gd name="connsiteY621" fmla="*/ 2148333 h 4985074"/>
              <a:gd name="connsiteX622" fmla="*/ 764791 w 6407869"/>
              <a:gd name="connsiteY622" fmla="*/ 2239275 h 4985074"/>
              <a:gd name="connsiteX623" fmla="*/ 793864 w 6407869"/>
              <a:gd name="connsiteY623" fmla="*/ 2210423 h 4985074"/>
              <a:gd name="connsiteX624" fmla="*/ 789711 w 6407869"/>
              <a:gd name="connsiteY624" fmla="*/ 2197728 h 4985074"/>
              <a:gd name="connsiteX625" fmla="*/ 768945 w 6407869"/>
              <a:gd name="connsiteY625" fmla="*/ 2193574 h 4985074"/>
              <a:gd name="connsiteX626" fmla="*/ 744321 w 6407869"/>
              <a:gd name="connsiteY626" fmla="*/ 2197728 h 4985074"/>
              <a:gd name="connsiteX627" fmla="*/ 686176 w 6407869"/>
              <a:gd name="connsiteY627" fmla="*/ 2173031 h 4985074"/>
              <a:gd name="connsiteX628" fmla="*/ 678166 w 6407869"/>
              <a:gd name="connsiteY628" fmla="*/ 2156412 h 4985074"/>
              <a:gd name="connsiteX629" fmla="*/ 736015 w 6407869"/>
              <a:gd name="connsiteY629" fmla="*/ 2102632 h 4985074"/>
              <a:gd name="connsiteX630" fmla="*/ 723555 w 6407869"/>
              <a:gd name="connsiteY630" fmla="*/ 2090168 h 4985074"/>
              <a:gd name="connsiteX631" fmla="*/ 301704 w 6407869"/>
              <a:gd name="connsiteY631" fmla="*/ 2173031 h 4985074"/>
              <a:gd name="connsiteX632" fmla="*/ 301704 w 6407869"/>
              <a:gd name="connsiteY632" fmla="*/ 2168876 h 4985074"/>
              <a:gd name="connsiteX633" fmla="*/ 599551 w 6407869"/>
              <a:gd name="connsiteY633" fmla="*/ 2028309 h 4985074"/>
              <a:gd name="connsiteX634" fmla="*/ 599551 w 6407869"/>
              <a:gd name="connsiteY634" fmla="*/ 2023924 h 4985074"/>
              <a:gd name="connsiteX635" fmla="*/ 545856 w 6407869"/>
              <a:gd name="connsiteY635" fmla="*/ 1990916 h 4985074"/>
              <a:gd name="connsiteX636" fmla="*/ 545856 w 6407869"/>
              <a:gd name="connsiteY636" fmla="*/ 1982838 h 4985074"/>
              <a:gd name="connsiteX637" fmla="*/ 1232031 w 6407869"/>
              <a:gd name="connsiteY637" fmla="*/ 1747174 h 4985074"/>
              <a:gd name="connsiteX638" fmla="*/ 1232031 w 6407869"/>
              <a:gd name="connsiteY638" fmla="*/ 1738865 h 4985074"/>
              <a:gd name="connsiteX639" fmla="*/ 1223429 w 6407869"/>
              <a:gd name="connsiteY639" fmla="*/ 1738865 h 4985074"/>
              <a:gd name="connsiteX640" fmla="*/ 1219572 w 6407869"/>
              <a:gd name="connsiteY640" fmla="*/ 1734709 h 4985074"/>
              <a:gd name="connsiteX641" fmla="*/ 1372648 w 6407869"/>
              <a:gd name="connsiteY641" fmla="*/ 1656001 h 4985074"/>
              <a:gd name="connsiteX642" fmla="*/ 1405578 w 6407869"/>
              <a:gd name="connsiteY642" fmla="*/ 1631073 h 4985074"/>
              <a:gd name="connsiteX643" fmla="*/ 1397272 w 6407869"/>
              <a:gd name="connsiteY643" fmla="*/ 1622763 h 4985074"/>
              <a:gd name="connsiteX644" fmla="*/ 843110 w 6407869"/>
              <a:gd name="connsiteY644" fmla="*/ 1693163 h 4985074"/>
              <a:gd name="connsiteX645" fmla="*/ 1438804 w 6407869"/>
              <a:gd name="connsiteY645" fmla="*/ 1490505 h 4985074"/>
              <a:gd name="connsiteX646" fmla="*/ 731861 w 6407869"/>
              <a:gd name="connsiteY646" fmla="*/ 1593911 h 4985074"/>
              <a:gd name="connsiteX647" fmla="*/ 984023 w 6407869"/>
              <a:gd name="connsiteY647" fmla="*/ 1494660 h 4985074"/>
              <a:gd name="connsiteX648" fmla="*/ 1000340 w 6407869"/>
              <a:gd name="connsiteY648" fmla="*/ 1469962 h 4985074"/>
              <a:gd name="connsiteX649" fmla="*/ 934481 w 6407869"/>
              <a:gd name="connsiteY649" fmla="*/ 1461652 h 4985074"/>
              <a:gd name="connsiteX650" fmla="*/ 946644 w 6407869"/>
              <a:gd name="connsiteY650" fmla="*/ 1416182 h 4985074"/>
              <a:gd name="connsiteX651" fmla="*/ 938337 w 6407869"/>
              <a:gd name="connsiteY651" fmla="*/ 1407873 h 4985074"/>
              <a:gd name="connsiteX652" fmla="*/ 930328 w 6407869"/>
              <a:gd name="connsiteY652" fmla="*/ 1391485 h 4985074"/>
              <a:gd name="connsiteX653" fmla="*/ 897102 w 6407869"/>
              <a:gd name="connsiteY653" fmla="*/ 1383175 h 4985074"/>
              <a:gd name="connsiteX654" fmla="*/ 864172 w 6407869"/>
              <a:gd name="connsiteY654" fmla="*/ 1387329 h 4985074"/>
              <a:gd name="connsiteX655" fmla="*/ 860019 w 6407869"/>
              <a:gd name="connsiteY655" fmla="*/ 1379021 h 4985074"/>
              <a:gd name="connsiteX656" fmla="*/ 1252501 w 6407869"/>
              <a:gd name="connsiteY656" fmla="*/ 1201060 h 4985074"/>
              <a:gd name="connsiteX657" fmla="*/ 1248644 w 6407869"/>
              <a:gd name="connsiteY657" fmla="*/ 1192982 h 4985074"/>
              <a:gd name="connsiteX658" fmla="*/ 1190499 w 6407869"/>
              <a:gd name="connsiteY658" fmla="*/ 1192982 h 4985074"/>
              <a:gd name="connsiteX659" fmla="*/ 1178336 w 6407869"/>
              <a:gd name="connsiteY659" fmla="*/ 1180518 h 4985074"/>
              <a:gd name="connsiteX660" fmla="*/ 1202959 w 6407869"/>
              <a:gd name="connsiteY660" fmla="*/ 1118428 h 4985074"/>
              <a:gd name="connsiteX661" fmla="*/ 1194652 w 6407869"/>
              <a:gd name="connsiteY661" fmla="*/ 1110118 h 4985074"/>
              <a:gd name="connsiteX662" fmla="*/ 1120487 w 6407869"/>
              <a:gd name="connsiteY662" fmla="*/ 1126968 h 4985074"/>
              <a:gd name="connsiteX663" fmla="*/ 1103874 w 6407869"/>
              <a:gd name="connsiteY663" fmla="*/ 1114274 h 4985074"/>
              <a:gd name="connsiteX664" fmla="*/ 1062341 w 6407869"/>
              <a:gd name="connsiteY664" fmla="*/ 1085422 h 4985074"/>
              <a:gd name="connsiteX665" fmla="*/ 1029413 w 6407869"/>
              <a:gd name="connsiteY665" fmla="*/ 1081266 h 4985074"/>
              <a:gd name="connsiteX666" fmla="*/ 496017 w 6407869"/>
              <a:gd name="connsiteY666" fmla="*/ 940468 h 4985074"/>
              <a:gd name="connsiteX667" fmla="*/ 516783 w 6407869"/>
              <a:gd name="connsiteY667" fmla="*/ 911616 h 4985074"/>
              <a:gd name="connsiteX668" fmla="*/ 446474 w 6407869"/>
              <a:gd name="connsiteY668" fmla="*/ 907461 h 4985074"/>
              <a:gd name="connsiteX669" fmla="*/ 434014 w 6407869"/>
              <a:gd name="connsiteY669" fmla="*/ 903307 h 4985074"/>
              <a:gd name="connsiteX670" fmla="*/ 471097 w 6407869"/>
              <a:gd name="connsiteY670" fmla="*/ 874455 h 4985074"/>
              <a:gd name="connsiteX671" fmla="*/ 500170 w 6407869"/>
              <a:gd name="connsiteY671" fmla="*/ 837062 h 4985074"/>
              <a:gd name="connsiteX672" fmla="*/ 409392 w 6407869"/>
              <a:gd name="connsiteY672" fmla="*/ 717268 h 4985074"/>
              <a:gd name="connsiteX673" fmla="*/ 426005 w 6407869"/>
              <a:gd name="connsiteY673" fmla="*/ 704804 h 4985074"/>
              <a:gd name="connsiteX674" fmla="*/ 533099 w 6407869"/>
              <a:gd name="connsiteY674" fmla="*/ 688415 h 4985074"/>
              <a:gd name="connsiteX675" fmla="*/ 562172 w 6407869"/>
              <a:gd name="connsiteY675" fmla="*/ 663719 h 4985074"/>
              <a:gd name="connsiteX676" fmla="*/ 586795 w 6407869"/>
              <a:gd name="connsiteY676" fmla="*/ 651023 h 4985074"/>
              <a:gd name="connsiteX677" fmla="*/ 595101 w 6407869"/>
              <a:gd name="connsiteY677" fmla="*/ 638559 h 4985074"/>
              <a:gd name="connsiteX678" fmla="*/ 3294713 w 6407869"/>
              <a:gd name="connsiteY678" fmla="*/ 63825 h 4985074"/>
              <a:gd name="connsiteX679" fmla="*/ 4588746 w 6407869"/>
              <a:gd name="connsiteY679" fmla="*/ 1966 h 4985074"/>
              <a:gd name="connsiteX680" fmla="*/ 4822218 w 6407869"/>
              <a:gd name="connsiteY680" fmla="*/ 120 h 4985074"/>
              <a:gd name="connsiteX681" fmla="*/ 4965032 w 6407869"/>
              <a:gd name="connsiteY681" fmla="*/ 116 h 498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6407869" h="4985074">
                <a:moveTo>
                  <a:pt x="5882780" y="2867790"/>
                </a:moveTo>
                <a:cubicBezTo>
                  <a:pt x="5857860" y="2876099"/>
                  <a:pt x="5829084" y="2884409"/>
                  <a:pt x="5804165" y="2892718"/>
                </a:cubicBezTo>
                <a:cubicBezTo>
                  <a:pt x="5800012" y="2892718"/>
                  <a:pt x="5800012" y="2892488"/>
                  <a:pt x="5804165" y="2888563"/>
                </a:cubicBezTo>
                <a:cubicBezTo>
                  <a:pt x="5808318" y="2888563"/>
                  <a:pt x="5812768" y="2888563"/>
                  <a:pt x="5816921" y="2888563"/>
                </a:cubicBezTo>
                <a:cubicBezTo>
                  <a:pt x="5821074" y="2884409"/>
                  <a:pt x="5829084" y="2880024"/>
                  <a:pt x="5833238" y="2880024"/>
                </a:cubicBezTo>
                <a:cubicBezTo>
                  <a:pt x="5833238" y="2875869"/>
                  <a:pt x="5837391" y="2875869"/>
                  <a:pt x="5841544" y="2875869"/>
                </a:cubicBezTo>
                <a:cubicBezTo>
                  <a:pt x="5849851" y="2871714"/>
                  <a:pt x="5858158" y="2872176"/>
                  <a:pt x="5866166" y="2872176"/>
                </a:cubicBezTo>
                <a:lnTo>
                  <a:pt x="5872693" y="2868944"/>
                </a:lnTo>
                <a:close/>
                <a:moveTo>
                  <a:pt x="6176178" y="2603273"/>
                </a:moveTo>
                <a:lnTo>
                  <a:pt x="6166684" y="2606044"/>
                </a:lnTo>
                <a:lnTo>
                  <a:pt x="6159860" y="2607429"/>
                </a:lnTo>
                <a:cubicBezTo>
                  <a:pt x="6164014" y="2607429"/>
                  <a:pt x="6172024" y="2607429"/>
                  <a:pt x="6176178" y="2603273"/>
                </a:cubicBezTo>
                <a:close/>
                <a:moveTo>
                  <a:pt x="5196604" y="2301365"/>
                </a:moveTo>
                <a:cubicBezTo>
                  <a:pt x="5167532" y="2313598"/>
                  <a:pt x="5142908" y="2326062"/>
                  <a:pt x="5113835" y="2338527"/>
                </a:cubicBezTo>
                <a:cubicBezTo>
                  <a:pt x="5109682" y="2338527"/>
                  <a:pt x="5101376" y="2338527"/>
                  <a:pt x="5101376" y="2334372"/>
                </a:cubicBezTo>
                <a:cubicBezTo>
                  <a:pt x="5101376" y="2334372"/>
                  <a:pt x="5105528" y="2330217"/>
                  <a:pt x="5109682" y="2330217"/>
                </a:cubicBezTo>
                <a:cubicBezTo>
                  <a:pt x="5138754" y="2317753"/>
                  <a:pt x="5167532" y="2309444"/>
                  <a:pt x="5196604" y="2301365"/>
                </a:cubicBezTo>
                <a:close/>
                <a:moveTo>
                  <a:pt x="4965032" y="116"/>
                </a:moveTo>
                <a:cubicBezTo>
                  <a:pt x="5091771" y="538"/>
                  <a:pt x="5167532" y="1966"/>
                  <a:pt x="5167532" y="1966"/>
                </a:cubicBezTo>
                <a:cubicBezTo>
                  <a:pt x="5167532" y="1966"/>
                  <a:pt x="5167532" y="1966"/>
                  <a:pt x="5167532" y="6120"/>
                </a:cubicBezTo>
                <a:cubicBezTo>
                  <a:pt x="5171684" y="6120"/>
                  <a:pt x="5188298" y="1966"/>
                  <a:pt x="5192451" y="6120"/>
                </a:cubicBezTo>
                <a:cubicBezTo>
                  <a:pt x="5196604" y="6120"/>
                  <a:pt x="5192451" y="14199"/>
                  <a:pt x="5196604" y="14199"/>
                </a:cubicBezTo>
                <a:cubicBezTo>
                  <a:pt x="5209064" y="18354"/>
                  <a:pt x="5209064" y="18354"/>
                  <a:pt x="5209064" y="18354"/>
                </a:cubicBezTo>
                <a:cubicBezTo>
                  <a:pt x="5206986" y="18354"/>
                  <a:pt x="5202834" y="18354"/>
                  <a:pt x="5196604" y="18354"/>
                </a:cubicBezTo>
                <a:cubicBezTo>
                  <a:pt x="5188298" y="22509"/>
                  <a:pt x="5179991" y="30818"/>
                  <a:pt x="5171684" y="30818"/>
                </a:cubicBezTo>
                <a:cubicBezTo>
                  <a:pt x="5167532" y="34972"/>
                  <a:pt x="5167532" y="34972"/>
                  <a:pt x="5171684" y="34972"/>
                </a:cubicBezTo>
                <a:cubicBezTo>
                  <a:pt x="5184144" y="39128"/>
                  <a:pt x="5192451" y="39128"/>
                  <a:pt x="5200758" y="39128"/>
                </a:cubicBezTo>
                <a:cubicBezTo>
                  <a:pt x="5175838" y="39128"/>
                  <a:pt x="5150918" y="43051"/>
                  <a:pt x="5126295" y="47206"/>
                </a:cubicBezTo>
                <a:cubicBezTo>
                  <a:pt x="5122142" y="47206"/>
                  <a:pt x="5113835" y="47206"/>
                  <a:pt x="5109682" y="47206"/>
                </a:cubicBezTo>
                <a:cubicBezTo>
                  <a:pt x="5105528" y="47206"/>
                  <a:pt x="5101376" y="47206"/>
                  <a:pt x="5101376" y="47206"/>
                </a:cubicBezTo>
                <a:cubicBezTo>
                  <a:pt x="5093069" y="47206"/>
                  <a:pt x="5088916" y="51361"/>
                  <a:pt x="5088916" y="51361"/>
                </a:cubicBezTo>
                <a:cubicBezTo>
                  <a:pt x="5088916" y="51361"/>
                  <a:pt x="5088916" y="51361"/>
                  <a:pt x="5093069" y="51361"/>
                </a:cubicBezTo>
                <a:cubicBezTo>
                  <a:pt x="5097222" y="51361"/>
                  <a:pt x="5097222" y="55516"/>
                  <a:pt x="5097222" y="59670"/>
                </a:cubicBezTo>
                <a:cubicBezTo>
                  <a:pt x="5097222" y="59670"/>
                  <a:pt x="5101376" y="63825"/>
                  <a:pt x="5105528" y="59670"/>
                </a:cubicBezTo>
                <a:cubicBezTo>
                  <a:pt x="5109682" y="59670"/>
                  <a:pt x="5114132" y="59670"/>
                  <a:pt x="5117988" y="59670"/>
                </a:cubicBezTo>
                <a:cubicBezTo>
                  <a:pt x="5117988" y="59670"/>
                  <a:pt x="5303996" y="55516"/>
                  <a:pt x="5395070" y="55516"/>
                </a:cubicBezTo>
                <a:cubicBezTo>
                  <a:pt x="5411682" y="55516"/>
                  <a:pt x="5436008" y="55516"/>
                  <a:pt x="5436008" y="55516"/>
                </a:cubicBezTo>
                <a:cubicBezTo>
                  <a:pt x="5440162" y="55516"/>
                  <a:pt x="5448766" y="55516"/>
                  <a:pt x="5457072" y="55516"/>
                </a:cubicBezTo>
                <a:cubicBezTo>
                  <a:pt x="5457072" y="51361"/>
                  <a:pt x="5461226" y="51361"/>
                  <a:pt x="5465378" y="51361"/>
                </a:cubicBezTo>
                <a:cubicBezTo>
                  <a:pt x="5469532" y="51361"/>
                  <a:pt x="5473388" y="55516"/>
                  <a:pt x="5473388" y="55516"/>
                </a:cubicBezTo>
                <a:cubicBezTo>
                  <a:pt x="5473388" y="59670"/>
                  <a:pt x="5469532" y="59670"/>
                  <a:pt x="5465378" y="59670"/>
                </a:cubicBezTo>
                <a:cubicBezTo>
                  <a:pt x="5457072" y="59670"/>
                  <a:pt x="5448766" y="63825"/>
                  <a:pt x="5444612" y="63825"/>
                </a:cubicBezTo>
                <a:cubicBezTo>
                  <a:pt x="5440459" y="67980"/>
                  <a:pt x="5440459" y="68210"/>
                  <a:pt x="5444612" y="68210"/>
                </a:cubicBezTo>
                <a:cubicBezTo>
                  <a:pt x="5448766" y="68210"/>
                  <a:pt x="5448766" y="68210"/>
                  <a:pt x="5448766" y="68210"/>
                </a:cubicBezTo>
                <a:lnTo>
                  <a:pt x="5461226" y="68210"/>
                </a:lnTo>
                <a:cubicBezTo>
                  <a:pt x="5461226" y="72134"/>
                  <a:pt x="5457072" y="72366"/>
                  <a:pt x="5457072" y="72366"/>
                </a:cubicBezTo>
                <a:cubicBezTo>
                  <a:pt x="5444612" y="76520"/>
                  <a:pt x="5436306" y="80214"/>
                  <a:pt x="5428000" y="80214"/>
                </a:cubicBezTo>
                <a:cubicBezTo>
                  <a:pt x="5428000" y="80214"/>
                  <a:pt x="5428000" y="80214"/>
                  <a:pt x="5423846" y="80214"/>
                </a:cubicBezTo>
                <a:cubicBezTo>
                  <a:pt x="5419693" y="80214"/>
                  <a:pt x="5415540" y="80443"/>
                  <a:pt x="5411386" y="84599"/>
                </a:cubicBezTo>
                <a:cubicBezTo>
                  <a:pt x="5403080" y="84599"/>
                  <a:pt x="5386763" y="92908"/>
                  <a:pt x="5382610" y="92908"/>
                </a:cubicBezTo>
                <a:cubicBezTo>
                  <a:pt x="5378456" y="97062"/>
                  <a:pt x="5378456" y="97062"/>
                  <a:pt x="5378456" y="101218"/>
                </a:cubicBezTo>
                <a:cubicBezTo>
                  <a:pt x="5378456" y="101218"/>
                  <a:pt x="5378456" y="101218"/>
                  <a:pt x="5370448" y="105372"/>
                </a:cubicBezTo>
                <a:cubicBezTo>
                  <a:pt x="5366294" y="105372"/>
                  <a:pt x="5365997" y="109295"/>
                  <a:pt x="5361844" y="109295"/>
                </a:cubicBezTo>
                <a:cubicBezTo>
                  <a:pt x="5365997" y="109295"/>
                  <a:pt x="5370150" y="109295"/>
                  <a:pt x="5378456" y="109295"/>
                </a:cubicBezTo>
                <a:cubicBezTo>
                  <a:pt x="5370150" y="113451"/>
                  <a:pt x="5370448" y="113451"/>
                  <a:pt x="5370448" y="113451"/>
                </a:cubicBezTo>
                <a:cubicBezTo>
                  <a:pt x="5386763" y="117606"/>
                  <a:pt x="5428000" y="134224"/>
                  <a:pt x="5440459" y="121760"/>
                </a:cubicBezTo>
                <a:cubicBezTo>
                  <a:pt x="5428000" y="134224"/>
                  <a:pt x="5419693" y="130070"/>
                  <a:pt x="5407233" y="138379"/>
                </a:cubicBezTo>
                <a:cubicBezTo>
                  <a:pt x="5407233" y="150843"/>
                  <a:pt x="5428000" y="146458"/>
                  <a:pt x="5428000" y="154766"/>
                </a:cubicBezTo>
                <a:cubicBezTo>
                  <a:pt x="5407530" y="158922"/>
                  <a:pt x="5394774" y="167231"/>
                  <a:pt x="5378456" y="175310"/>
                </a:cubicBezTo>
                <a:cubicBezTo>
                  <a:pt x="5386467" y="179464"/>
                  <a:pt x="5398926" y="188004"/>
                  <a:pt x="5411386" y="196314"/>
                </a:cubicBezTo>
                <a:cubicBezTo>
                  <a:pt x="5370150" y="212933"/>
                  <a:pt x="5324762" y="229321"/>
                  <a:pt x="5291536" y="258173"/>
                </a:cubicBezTo>
                <a:cubicBezTo>
                  <a:pt x="5316455" y="250094"/>
                  <a:pt x="5349681" y="245708"/>
                  <a:pt x="5370448" y="241554"/>
                </a:cubicBezTo>
                <a:cubicBezTo>
                  <a:pt x="5295985" y="270406"/>
                  <a:pt x="5196604" y="287256"/>
                  <a:pt x="5130448" y="324417"/>
                </a:cubicBezTo>
                <a:cubicBezTo>
                  <a:pt x="5117988" y="328572"/>
                  <a:pt x="5105528" y="332727"/>
                  <a:pt x="5093069" y="336881"/>
                </a:cubicBezTo>
                <a:cubicBezTo>
                  <a:pt x="5254452" y="332727"/>
                  <a:pt x="5415836" y="262558"/>
                  <a:pt x="5560606" y="270868"/>
                </a:cubicBezTo>
                <a:cubicBezTo>
                  <a:pt x="5535686" y="283102"/>
                  <a:pt x="5539544" y="295335"/>
                  <a:pt x="5514920" y="311954"/>
                </a:cubicBezTo>
                <a:cubicBezTo>
                  <a:pt x="5519074" y="320262"/>
                  <a:pt x="5527380" y="328802"/>
                  <a:pt x="5527380" y="336881"/>
                </a:cubicBezTo>
                <a:cubicBezTo>
                  <a:pt x="5531534" y="341036"/>
                  <a:pt x="5519074" y="344960"/>
                  <a:pt x="5519074" y="344960"/>
                </a:cubicBezTo>
                <a:cubicBezTo>
                  <a:pt x="5523227" y="349115"/>
                  <a:pt x="5531238" y="349115"/>
                  <a:pt x="5535390" y="353269"/>
                </a:cubicBezTo>
                <a:cubicBezTo>
                  <a:pt x="5510471" y="365733"/>
                  <a:pt x="5477541" y="374043"/>
                  <a:pt x="5448766" y="382352"/>
                </a:cubicBezTo>
                <a:cubicBezTo>
                  <a:pt x="5473388" y="378198"/>
                  <a:pt x="5502460" y="374273"/>
                  <a:pt x="5527380" y="370119"/>
                </a:cubicBezTo>
                <a:cubicBezTo>
                  <a:pt x="5531534" y="370119"/>
                  <a:pt x="5535390" y="373812"/>
                  <a:pt x="5535390" y="373812"/>
                </a:cubicBezTo>
                <a:cubicBezTo>
                  <a:pt x="5531238" y="377967"/>
                  <a:pt x="5531238" y="378198"/>
                  <a:pt x="5531238" y="378198"/>
                </a:cubicBezTo>
                <a:cubicBezTo>
                  <a:pt x="5531238" y="382121"/>
                  <a:pt x="5523227" y="386507"/>
                  <a:pt x="5523227" y="386507"/>
                </a:cubicBezTo>
                <a:cubicBezTo>
                  <a:pt x="5519074" y="390662"/>
                  <a:pt x="5519074" y="390662"/>
                  <a:pt x="5519074" y="394817"/>
                </a:cubicBezTo>
                <a:cubicBezTo>
                  <a:pt x="5519074" y="394817"/>
                  <a:pt x="5519074" y="407050"/>
                  <a:pt x="5514920" y="411204"/>
                </a:cubicBezTo>
                <a:cubicBezTo>
                  <a:pt x="5510767" y="411204"/>
                  <a:pt x="5510767" y="415359"/>
                  <a:pt x="5514920" y="415359"/>
                </a:cubicBezTo>
                <a:cubicBezTo>
                  <a:pt x="5514920" y="415359"/>
                  <a:pt x="5514920" y="415359"/>
                  <a:pt x="5510767" y="419514"/>
                </a:cubicBezTo>
                <a:cubicBezTo>
                  <a:pt x="5498308" y="423669"/>
                  <a:pt x="5481992" y="423669"/>
                  <a:pt x="5465378" y="427823"/>
                </a:cubicBezTo>
                <a:cubicBezTo>
                  <a:pt x="5481992" y="431978"/>
                  <a:pt x="5498308" y="435902"/>
                  <a:pt x="5510767" y="440056"/>
                </a:cubicBezTo>
                <a:cubicBezTo>
                  <a:pt x="5506614" y="448366"/>
                  <a:pt x="5498604" y="469371"/>
                  <a:pt x="5498604" y="469371"/>
                </a:cubicBezTo>
                <a:cubicBezTo>
                  <a:pt x="5432449" y="514842"/>
                  <a:pt x="5365997" y="514611"/>
                  <a:pt x="5291536" y="522921"/>
                </a:cubicBezTo>
                <a:cubicBezTo>
                  <a:pt x="5320608" y="514611"/>
                  <a:pt x="5349384" y="510687"/>
                  <a:pt x="5386763" y="502377"/>
                </a:cubicBezTo>
                <a:cubicBezTo>
                  <a:pt x="5357690" y="506532"/>
                  <a:pt x="5332771" y="506302"/>
                  <a:pt x="5312302" y="510456"/>
                </a:cubicBezTo>
                <a:cubicBezTo>
                  <a:pt x="5320311" y="502146"/>
                  <a:pt x="5336924" y="502377"/>
                  <a:pt x="5349384" y="498223"/>
                </a:cubicBezTo>
                <a:cubicBezTo>
                  <a:pt x="5312302" y="502377"/>
                  <a:pt x="5275218" y="506302"/>
                  <a:pt x="5237840" y="510456"/>
                </a:cubicBezTo>
                <a:cubicBezTo>
                  <a:pt x="5283525" y="493837"/>
                  <a:pt x="5328618" y="485527"/>
                  <a:pt x="5378456" y="477448"/>
                </a:cubicBezTo>
                <a:cubicBezTo>
                  <a:pt x="5291536" y="477448"/>
                  <a:pt x="5200758" y="485758"/>
                  <a:pt x="5109682" y="502377"/>
                </a:cubicBezTo>
                <a:cubicBezTo>
                  <a:pt x="5163674" y="485758"/>
                  <a:pt x="5221524" y="464985"/>
                  <a:pt x="5275218" y="452521"/>
                </a:cubicBezTo>
                <a:cubicBezTo>
                  <a:pt x="5275218" y="452521"/>
                  <a:pt x="5275218" y="452521"/>
                  <a:pt x="5271066" y="452521"/>
                </a:cubicBezTo>
                <a:cubicBezTo>
                  <a:pt x="5262759" y="452521"/>
                  <a:pt x="5250299" y="456675"/>
                  <a:pt x="5241992" y="456675"/>
                </a:cubicBezTo>
                <a:cubicBezTo>
                  <a:pt x="5233984" y="460830"/>
                  <a:pt x="5225380" y="461061"/>
                  <a:pt x="5221226" y="461061"/>
                </a:cubicBezTo>
                <a:cubicBezTo>
                  <a:pt x="5113835" y="481604"/>
                  <a:pt x="4915666" y="568392"/>
                  <a:pt x="4799672" y="547617"/>
                </a:cubicBezTo>
                <a:cubicBezTo>
                  <a:pt x="4828745" y="551773"/>
                  <a:pt x="4865827" y="555927"/>
                  <a:pt x="4902910" y="551773"/>
                </a:cubicBezTo>
                <a:cubicBezTo>
                  <a:pt x="4882144" y="560082"/>
                  <a:pt x="4865827" y="564467"/>
                  <a:pt x="4840908" y="568621"/>
                </a:cubicBezTo>
                <a:cubicBezTo>
                  <a:pt x="4849214" y="576931"/>
                  <a:pt x="4869980" y="585010"/>
                  <a:pt x="4882440" y="589165"/>
                </a:cubicBezTo>
                <a:cubicBezTo>
                  <a:pt x="4828745" y="605784"/>
                  <a:pt x="4787508" y="630481"/>
                  <a:pt x="4766742" y="663719"/>
                </a:cubicBezTo>
                <a:cubicBezTo>
                  <a:pt x="4812132" y="680107"/>
                  <a:pt x="4886593" y="671797"/>
                  <a:pt x="4944442" y="671797"/>
                </a:cubicBezTo>
                <a:cubicBezTo>
                  <a:pt x="4840908" y="708959"/>
                  <a:pt x="4713048" y="787436"/>
                  <a:pt x="4609512" y="837062"/>
                </a:cubicBezTo>
                <a:cubicBezTo>
                  <a:pt x="4845358" y="804055"/>
                  <a:pt x="5365997" y="717268"/>
                  <a:pt x="5552004" y="659563"/>
                </a:cubicBezTo>
                <a:cubicBezTo>
                  <a:pt x="5556157" y="655409"/>
                  <a:pt x="5568616" y="655409"/>
                  <a:pt x="5572770" y="655409"/>
                </a:cubicBezTo>
                <a:cubicBezTo>
                  <a:pt x="5584932" y="655409"/>
                  <a:pt x="5601842" y="655409"/>
                  <a:pt x="5618158" y="655409"/>
                </a:cubicBezTo>
                <a:cubicBezTo>
                  <a:pt x="5622312" y="655409"/>
                  <a:pt x="5622609" y="659333"/>
                  <a:pt x="5622609" y="667411"/>
                </a:cubicBezTo>
                <a:cubicBezTo>
                  <a:pt x="5622609" y="671567"/>
                  <a:pt x="5626465" y="675952"/>
                  <a:pt x="5626465" y="675952"/>
                </a:cubicBezTo>
                <a:cubicBezTo>
                  <a:pt x="5626465" y="688186"/>
                  <a:pt x="5626465" y="692571"/>
                  <a:pt x="5618158" y="696725"/>
                </a:cubicBezTo>
                <a:cubicBezTo>
                  <a:pt x="5605996" y="709190"/>
                  <a:pt x="5589086" y="721192"/>
                  <a:pt x="5572770" y="733656"/>
                </a:cubicBezTo>
                <a:cubicBezTo>
                  <a:pt x="5568616" y="737811"/>
                  <a:pt x="5572770" y="741965"/>
                  <a:pt x="5576923" y="741965"/>
                </a:cubicBezTo>
                <a:cubicBezTo>
                  <a:pt x="5585230" y="746120"/>
                  <a:pt x="5597392" y="750505"/>
                  <a:pt x="5609852" y="758815"/>
                </a:cubicBezTo>
                <a:cubicBezTo>
                  <a:pt x="5614005" y="754661"/>
                  <a:pt x="5622312" y="737811"/>
                  <a:pt x="5626465" y="737811"/>
                </a:cubicBezTo>
                <a:cubicBezTo>
                  <a:pt x="5626465" y="741965"/>
                  <a:pt x="5626465" y="746351"/>
                  <a:pt x="5626465" y="750275"/>
                </a:cubicBezTo>
                <a:cubicBezTo>
                  <a:pt x="5622312" y="754430"/>
                  <a:pt x="5622312" y="762969"/>
                  <a:pt x="5626465" y="762969"/>
                </a:cubicBezTo>
                <a:cubicBezTo>
                  <a:pt x="5626465" y="767125"/>
                  <a:pt x="5626465" y="766663"/>
                  <a:pt x="5626465" y="766663"/>
                </a:cubicBezTo>
                <a:cubicBezTo>
                  <a:pt x="5630322" y="766663"/>
                  <a:pt x="5630322" y="771048"/>
                  <a:pt x="5626465" y="775203"/>
                </a:cubicBezTo>
                <a:cubicBezTo>
                  <a:pt x="5609852" y="795746"/>
                  <a:pt x="5593536" y="816519"/>
                  <a:pt x="5576923" y="837062"/>
                </a:cubicBezTo>
                <a:cubicBezTo>
                  <a:pt x="5572770" y="837062"/>
                  <a:pt x="5568616" y="837062"/>
                  <a:pt x="5568616" y="832907"/>
                </a:cubicBezTo>
                <a:cubicBezTo>
                  <a:pt x="5572770" y="828753"/>
                  <a:pt x="5572770" y="820674"/>
                  <a:pt x="5572770" y="812365"/>
                </a:cubicBezTo>
                <a:cubicBezTo>
                  <a:pt x="5576923" y="808209"/>
                  <a:pt x="5572770" y="808209"/>
                  <a:pt x="5568616" y="808209"/>
                </a:cubicBezTo>
                <a:cubicBezTo>
                  <a:pt x="5556157" y="820674"/>
                  <a:pt x="5543697" y="833138"/>
                  <a:pt x="5531238" y="845372"/>
                </a:cubicBezTo>
                <a:cubicBezTo>
                  <a:pt x="5527084" y="853680"/>
                  <a:pt x="5523227" y="861990"/>
                  <a:pt x="5519074" y="870300"/>
                </a:cubicBezTo>
                <a:cubicBezTo>
                  <a:pt x="5510767" y="882533"/>
                  <a:pt x="5502460" y="890842"/>
                  <a:pt x="5490001" y="903307"/>
                </a:cubicBezTo>
                <a:cubicBezTo>
                  <a:pt x="5490001" y="911616"/>
                  <a:pt x="5490298" y="919926"/>
                  <a:pt x="5494154" y="919926"/>
                </a:cubicBezTo>
                <a:cubicBezTo>
                  <a:pt x="5498308" y="924080"/>
                  <a:pt x="5502460" y="928003"/>
                  <a:pt x="5502460" y="932159"/>
                </a:cubicBezTo>
                <a:cubicBezTo>
                  <a:pt x="5506318" y="936313"/>
                  <a:pt x="5506318" y="940699"/>
                  <a:pt x="5502460" y="944623"/>
                </a:cubicBezTo>
                <a:cubicBezTo>
                  <a:pt x="5494154" y="961242"/>
                  <a:pt x="5485848" y="973705"/>
                  <a:pt x="5477541" y="990324"/>
                </a:cubicBezTo>
                <a:cubicBezTo>
                  <a:pt x="5494154" y="986170"/>
                  <a:pt x="5506614" y="982015"/>
                  <a:pt x="5519074" y="977861"/>
                </a:cubicBezTo>
                <a:cubicBezTo>
                  <a:pt x="5519074" y="982015"/>
                  <a:pt x="5519074" y="990324"/>
                  <a:pt x="5519074" y="994480"/>
                </a:cubicBezTo>
                <a:cubicBezTo>
                  <a:pt x="5514920" y="998634"/>
                  <a:pt x="5514920" y="1006713"/>
                  <a:pt x="5519074" y="1006713"/>
                </a:cubicBezTo>
                <a:cubicBezTo>
                  <a:pt x="5523227" y="1015022"/>
                  <a:pt x="5527084" y="1002558"/>
                  <a:pt x="5531238" y="1002558"/>
                </a:cubicBezTo>
                <a:cubicBezTo>
                  <a:pt x="5535390" y="1002558"/>
                  <a:pt x="5535390" y="1002558"/>
                  <a:pt x="5539544" y="1006713"/>
                </a:cubicBezTo>
                <a:cubicBezTo>
                  <a:pt x="5274922" y="1093499"/>
                  <a:pt x="4969362" y="1126737"/>
                  <a:pt x="4642738" y="1201060"/>
                </a:cubicBezTo>
                <a:cubicBezTo>
                  <a:pt x="4299502" y="1275614"/>
                  <a:pt x="3918887" y="1370711"/>
                  <a:pt x="3538568" y="1515433"/>
                </a:cubicBezTo>
                <a:cubicBezTo>
                  <a:pt x="3530262" y="1515433"/>
                  <a:pt x="3530558" y="1519819"/>
                  <a:pt x="3530558" y="1519819"/>
                </a:cubicBezTo>
                <a:cubicBezTo>
                  <a:pt x="3534711" y="1519819"/>
                  <a:pt x="3543018" y="1519588"/>
                  <a:pt x="3546875" y="1515433"/>
                </a:cubicBezTo>
                <a:cubicBezTo>
                  <a:pt x="3923336" y="1379021"/>
                  <a:pt x="4299502" y="1279769"/>
                  <a:pt x="4642738" y="1213525"/>
                </a:cubicBezTo>
                <a:cubicBezTo>
                  <a:pt x="4903206" y="1159745"/>
                  <a:pt x="5126295" y="1122583"/>
                  <a:pt x="5349384" y="1072957"/>
                </a:cubicBezTo>
                <a:cubicBezTo>
                  <a:pt x="5419693" y="1056339"/>
                  <a:pt x="5485848" y="1039951"/>
                  <a:pt x="5543697" y="1019176"/>
                </a:cubicBezTo>
                <a:cubicBezTo>
                  <a:pt x="5543697" y="1027486"/>
                  <a:pt x="5552300" y="1027717"/>
                  <a:pt x="5556157" y="1027717"/>
                </a:cubicBezTo>
                <a:cubicBezTo>
                  <a:pt x="5585230" y="1023562"/>
                  <a:pt x="5614005" y="1019176"/>
                  <a:pt x="5643078" y="1015022"/>
                </a:cubicBezTo>
                <a:cubicBezTo>
                  <a:pt x="5647231" y="1015022"/>
                  <a:pt x="5647231" y="1019176"/>
                  <a:pt x="5643078" y="1019176"/>
                </a:cubicBezTo>
                <a:cubicBezTo>
                  <a:pt x="5622312" y="1031641"/>
                  <a:pt x="5605996" y="1044105"/>
                  <a:pt x="5589383" y="1052414"/>
                </a:cubicBezTo>
                <a:cubicBezTo>
                  <a:pt x="5585230" y="1056570"/>
                  <a:pt x="5585230" y="1060493"/>
                  <a:pt x="5585230" y="1064647"/>
                </a:cubicBezTo>
                <a:cubicBezTo>
                  <a:pt x="5589383" y="1064647"/>
                  <a:pt x="5593239" y="1068803"/>
                  <a:pt x="5597392" y="1072957"/>
                </a:cubicBezTo>
                <a:cubicBezTo>
                  <a:pt x="5601546" y="1072957"/>
                  <a:pt x="5601546" y="1081266"/>
                  <a:pt x="5601546" y="1081266"/>
                </a:cubicBezTo>
                <a:cubicBezTo>
                  <a:pt x="5601546" y="1081266"/>
                  <a:pt x="5605698" y="1081266"/>
                  <a:pt x="5609852" y="1081266"/>
                </a:cubicBezTo>
                <a:cubicBezTo>
                  <a:pt x="5634772" y="1077112"/>
                  <a:pt x="5663844" y="1072957"/>
                  <a:pt x="5688764" y="1068803"/>
                </a:cubicBezTo>
                <a:cubicBezTo>
                  <a:pt x="5692917" y="1068803"/>
                  <a:pt x="5692917" y="1072957"/>
                  <a:pt x="5688764" y="1072957"/>
                </a:cubicBezTo>
                <a:cubicBezTo>
                  <a:pt x="5684610" y="1077112"/>
                  <a:pt x="5676008" y="1085422"/>
                  <a:pt x="5671854" y="1089576"/>
                </a:cubicBezTo>
                <a:cubicBezTo>
                  <a:pt x="5597392" y="1118659"/>
                  <a:pt x="5514920" y="1147280"/>
                  <a:pt x="5428000" y="1172208"/>
                </a:cubicBezTo>
                <a:cubicBezTo>
                  <a:pt x="5175838" y="1250687"/>
                  <a:pt x="4931686" y="1288079"/>
                  <a:pt x="4646596" y="1354323"/>
                </a:cubicBezTo>
                <a:cubicBezTo>
                  <a:pt x="4522591" y="1383175"/>
                  <a:pt x="4394730" y="1416413"/>
                  <a:pt x="4262419" y="1453575"/>
                </a:cubicBezTo>
                <a:cubicBezTo>
                  <a:pt x="4175498" y="1470193"/>
                  <a:pt x="4084423" y="1490736"/>
                  <a:pt x="3989195" y="1515433"/>
                </a:cubicBezTo>
                <a:cubicBezTo>
                  <a:pt x="4109342" y="1478271"/>
                  <a:pt x="4225040" y="1449419"/>
                  <a:pt x="4332431" y="1416182"/>
                </a:cubicBezTo>
                <a:cubicBezTo>
                  <a:pt x="4580440" y="1350168"/>
                  <a:pt x="4803826" y="1287848"/>
                  <a:pt x="5014750" y="1238222"/>
                </a:cubicBezTo>
                <a:cubicBezTo>
                  <a:pt x="5051834" y="1230143"/>
                  <a:pt x="5076753" y="1217679"/>
                  <a:pt x="5076753" y="1205216"/>
                </a:cubicBezTo>
                <a:cubicBezTo>
                  <a:pt x="5076753" y="1196906"/>
                  <a:pt x="5051834" y="1192751"/>
                  <a:pt x="5018904" y="1201060"/>
                </a:cubicBezTo>
                <a:cubicBezTo>
                  <a:pt x="4799672" y="1242377"/>
                  <a:pt x="4572430" y="1300312"/>
                  <a:pt x="4320268" y="1370711"/>
                </a:cubicBezTo>
                <a:cubicBezTo>
                  <a:pt x="3981186" y="1465808"/>
                  <a:pt x="3609174" y="1560904"/>
                  <a:pt x="3208088" y="1676775"/>
                </a:cubicBezTo>
                <a:cubicBezTo>
                  <a:pt x="2761614" y="1800954"/>
                  <a:pt x="2277761" y="1958140"/>
                  <a:pt x="1769284" y="2181341"/>
                </a:cubicBezTo>
                <a:cubicBezTo>
                  <a:pt x="1740508" y="2189650"/>
                  <a:pt x="1723895" y="2202114"/>
                  <a:pt x="1727752" y="2206268"/>
                </a:cubicBezTo>
                <a:cubicBezTo>
                  <a:pt x="1731905" y="2210193"/>
                  <a:pt x="1761274" y="2206037"/>
                  <a:pt x="1781744" y="2197728"/>
                </a:cubicBezTo>
                <a:cubicBezTo>
                  <a:pt x="1777591" y="2197728"/>
                  <a:pt x="1773438" y="2197728"/>
                  <a:pt x="1769284" y="2197728"/>
                </a:cubicBezTo>
                <a:cubicBezTo>
                  <a:pt x="2054671" y="2106787"/>
                  <a:pt x="2335609" y="2007535"/>
                  <a:pt x="2596077" y="1920517"/>
                </a:cubicBezTo>
                <a:cubicBezTo>
                  <a:pt x="2691306" y="1908284"/>
                  <a:pt x="2786237" y="1887741"/>
                  <a:pt x="2885618" y="1866968"/>
                </a:cubicBezTo>
                <a:cubicBezTo>
                  <a:pt x="2794544" y="1895820"/>
                  <a:pt x="2695459" y="1924672"/>
                  <a:pt x="2596077" y="1957909"/>
                </a:cubicBezTo>
                <a:cubicBezTo>
                  <a:pt x="2302680" y="2061316"/>
                  <a:pt x="2033904" y="2181110"/>
                  <a:pt x="1748814" y="2317522"/>
                </a:cubicBezTo>
                <a:cubicBezTo>
                  <a:pt x="1744661" y="2325831"/>
                  <a:pt x="1748814" y="2326062"/>
                  <a:pt x="1752967" y="2330217"/>
                </a:cubicBezTo>
                <a:cubicBezTo>
                  <a:pt x="1740508" y="2334372"/>
                  <a:pt x="1740508" y="2338527"/>
                  <a:pt x="1752967" y="2338527"/>
                </a:cubicBezTo>
                <a:cubicBezTo>
                  <a:pt x="1765427" y="2338527"/>
                  <a:pt x="1782040" y="2330217"/>
                  <a:pt x="1790347" y="2326062"/>
                </a:cubicBezTo>
                <a:cubicBezTo>
                  <a:pt x="2546831" y="2024154"/>
                  <a:pt x="3224701" y="1817342"/>
                  <a:pt x="3811792" y="1635458"/>
                </a:cubicBezTo>
                <a:cubicBezTo>
                  <a:pt x="3811792" y="1635458"/>
                  <a:pt x="3815649" y="1635227"/>
                  <a:pt x="3819802" y="1631073"/>
                </a:cubicBezTo>
                <a:cubicBezTo>
                  <a:pt x="3927194" y="1602221"/>
                  <a:pt x="4034881" y="1573369"/>
                  <a:pt x="4134262" y="1548671"/>
                </a:cubicBezTo>
                <a:cubicBezTo>
                  <a:pt x="4150875" y="1544517"/>
                  <a:pt x="4171048" y="1535976"/>
                  <a:pt x="4171048" y="1531821"/>
                </a:cubicBezTo>
                <a:cubicBezTo>
                  <a:pt x="4171048" y="1527898"/>
                  <a:pt x="4163038" y="1527667"/>
                  <a:pt x="4163038" y="1527667"/>
                </a:cubicBezTo>
                <a:cubicBezTo>
                  <a:pt x="4204571" y="1515433"/>
                  <a:pt x="4245806" y="1499046"/>
                  <a:pt x="4282890" y="1486581"/>
                </a:cubicBezTo>
                <a:cubicBezTo>
                  <a:pt x="4299502" y="1482427"/>
                  <a:pt x="4311962" y="1474117"/>
                  <a:pt x="4320268" y="1469962"/>
                </a:cubicBezTo>
                <a:cubicBezTo>
                  <a:pt x="4402740" y="1453344"/>
                  <a:pt x="4477202" y="1440879"/>
                  <a:pt x="4551366" y="1428415"/>
                </a:cubicBezTo>
                <a:cubicBezTo>
                  <a:pt x="4530898" y="1436725"/>
                  <a:pt x="4502121" y="1445265"/>
                  <a:pt x="4477202" y="1449419"/>
                </a:cubicBezTo>
                <a:cubicBezTo>
                  <a:pt x="4026574" y="1577523"/>
                  <a:pt x="3530262" y="1755252"/>
                  <a:pt x="3063318" y="1970374"/>
                </a:cubicBezTo>
                <a:cubicBezTo>
                  <a:pt x="3055012" y="1974528"/>
                  <a:pt x="3055012" y="1978683"/>
                  <a:pt x="3059165" y="1978683"/>
                </a:cubicBezTo>
                <a:cubicBezTo>
                  <a:pt x="3067471" y="1978683"/>
                  <a:pt x="3075778" y="1978683"/>
                  <a:pt x="3084084" y="1974528"/>
                </a:cubicBezTo>
                <a:cubicBezTo>
                  <a:pt x="3538864" y="1784336"/>
                  <a:pt x="3976736" y="1631304"/>
                  <a:pt x="4390280" y="1515433"/>
                </a:cubicBezTo>
                <a:cubicBezTo>
                  <a:pt x="4539204" y="1499046"/>
                  <a:pt x="4716904" y="1449419"/>
                  <a:pt x="4869684" y="1412027"/>
                </a:cubicBezTo>
                <a:cubicBezTo>
                  <a:pt x="4886297" y="1407873"/>
                  <a:pt x="4898757" y="1399563"/>
                  <a:pt x="4902910" y="1395408"/>
                </a:cubicBezTo>
                <a:cubicBezTo>
                  <a:pt x="4902910" y="1391254"/>
                  <a:pt x="4890450" y="1387329"/>
                  <a:pt x="4874134" y="1391485"/>
                </a:cubicBezTo>
                <a:cubicBezTo>
                  <a:pt x="4815988" y="1403948"/>
                  <a:pt x="4762589" y="1416182"/>
                  <a:pt x="4704741" y="1428415"/>
                </a:cubicBezTo>
                <a:cubicBezTo>
                  <a:pt x="4775049" y="1412027"/>
                  <a:pt x="4845060" y="1395639"/>
                  <a:pt x="4915370" y="1379021"/>
                </a:cubicBezTo>
                <a:cubicBezTo>
                  <a:pt x="4952749" y="1374866"/>
                  <a:pt x="4989831" y="1370711"/>
                  <a:pt x="5026914" y="1366556"/>
                </a:cubicBezTo>
                <a:cubicBezTo>
                  <a:pt x="5039374" y="1366556"/>
                  <a:pt x="5055987" y="1362633"/>
                  <a:pt x="5060140" y="1354323"/>
                </a:cubicBezTo>
                <a:cubicBezTo>
                  <a:pt x="5063996" y="1350168"/>
                  <a:pt x="5064294" y="1350168"/>
                  <a:pt x="5064294" y="1350168"/>
                </a:cubicBezTo>
                <a:cubicBezTo>
                  <a:pt x="5283229" y="1300543"/>
                  <a:pt x="5485848" y="1258995"/>
                  <a:pt x="5671854" y="1209370"/>
                </a:cubicBezTo>
                <a:cubicBezTo>
                  <a:pt x="5680161" y="1213525"/>
                  <a:pt x="5688468" y="1222064"/>
                  <a:pt x="5700927" y="1226220"/>
                </a:cubicBezTo>
                <a:cubicBezTo>
                  <a:pt x="5705080" y="1226220"/>
                  <a:pt x="5705080" y="1225758"/>
                  <a:pt x="5700927" y="1229912"/>
                </a:cubicBezTo>
                <a:cubicBezTo>
                  <a:pt x="5671854" y="1250687"/>
                  <a:pt x="5647231" y="1267535"/>
                  <a:pt x="5618158" y="1288079"/>
                </a:cubicBezTo>
                <a:cubicBezTo>
                  <a:pt x="5618158" y="1292233"/>
                  <a:pt x="5618456" y="1300312"/>
                  <a:pt x="5622609" y="1300312"/>
                </a:cubicBezTo>
                <a:cubicBezTo>
                  <a:pt x="5622609" y="1304466"/>
                  <a:pt x="5626465" y="1304466"/>
                  <a:pt x="5626465" y="1304466"/>
                </a:cubicBezTo>
                <a:cubicBezTo>
                  <a:pt x="5630322" y="1308621"/>
                  <a:pt x="5626465" y="1312776"/>
                  <a:pt x="5626465" y="1312776"/>
                </a:cubicBezTo>
                <a:cubicBezTo>
                  <a:pt x="5618158" y="1325240"/>
                  <a:pt x="5614005" y="1333550"/>
                  <a:pt x="5609852" y="1346014"/>
                </a:cubicBezTo>
                <a:cubicBezTo>
                  <a:pt x="5605698" y="1350168"/>
                  <a:pt x="5605698" y="1350168"/>
                  <a:pt x="5609852" y="1350168"/>
                </a:cubicBezTo>
                <a:cubicBezTo>
                  <a:pt x="5622312" y="1346014"/>
                  <a:pt x="5634772" y="1346014"/>
                  <a:pt x="5647231" y="1346014"/>
                </a:cubicBezTo>
                <a:cubicBezTo>
                  <a:pt x="5651384" y="1337704"/>
                  <a:pt x="5659394" y="1337473"/>
                  <a:pt x="5663548" y="1337473"/>
                </a:cubicBezTo>
                <a:cubicBezTo>
                  <a:pt x="5663548" y="1358247"/>
                  <a:pt x="5667701" y="1370942"/>
                  <a:pt x="5671854" y="1387329"/>
                </a:cubicBezTo>
                <a:cubicBezTo>
                  <a:pt x="5676008" y="1387329"/>
                  <a:pt x="5680457" y="1391254"/>
                  <a:pt x="5684314" y="1395408"/>
                </a:cubicBezTo>
                <a:cubicBezTo>
                  <a:pt x="5692620" y="1403718"/>
                  <a:pt x="5705080" y="1412258"/>
                  <a:pt x="5717540" y="1420567"/>
                </a:cubicBezTo>
                <a:cubicBezTo>
                  <a:pt x="5717540" y="1420567"/>
                  <a:pt x="5717540" y="1420567"/>
                  <a:pt x="5713387" y="1420567"/>
                </a:cubicBezTo>
                <a:cubicBezTo>
                  <a:pt x="5696774" y="1436956"/>
                  <a:pt x="5676304" y="1457498"/>
                  <a:pt x="5655538" y="1474117"/>
                </a:cubicBezTo>
                <a:cubicBezTo>
                  <a:pt x="5651384" y="1469962"/>
                  <a:pt x="5647231" y="1474117"/>
                  <a:pt x="5643078" y="1478271"/>
                </a:cubicBezTo>
                <a:cubicBezTo>
                  <a:pt x="5609852" y="1519588"/>
                  <a:pt x="5581076" y="1556750"/>
                  <a:pt x="5552004" y="1593911"/>
                </a:cubicBezTo>
                <a:cubicBezTo>
                  <a:pt x="5543993" y="1598065"/>
                  <a:pt x="5543993" y="1602221"/>
                  <a:pt x="5552004" y="1602221"/>
                </a:cubicBezTo>
                <a:cubicBezTo>
                  <a:pt x="5556157" y="1602221"/>
                  <a:pt x="5560310" y="1602221"/>
                  <a:pt x="5568616" y="1602221"/>
                </a:cubicBezTo>
                <a:cubicBezTo>
                  <a:pt x="5568616" y="1606375"/>
                  <a:pt x="5568320" y="1606375"/>
                  <a:pt x="5564464" y="1606375"/>
                </a:cubicBezTo>
                <a:cubicBezTo>
                  <a:pt x="5560310" y="1610530"/>
                  <a:pt x="5556157" y="1610761"/>
                  <a:pt x="5556157" y="1614684"/>
                </a:cubicBezTo>
                <a:cubicBezTo>
                  <a:pt x="5552300" y="1618840"/>
                  <a:pt x="5552300" y="1622763"/>
                  <a:pt x="5556157" y="1622763"/>
                </a:cubicBezTo>
                <a:cubicBezTo>
                  <a:pt x="5560310" y="1622763"/>
                  <a:pt x="5564464" y="1622763"/>
                  <a:pt x="5568616" y="1622763"/>
                </a:cubicBezTo>
                <a:cubicBezTo>
                  <a:pt x="5572770" y="1622763"/>
                  <a:pt x="5576923" y="1622763"/>
                  <a:pt x="5581076" y="1622763"/>
                </a:cubicBezTo>
                <a:cubicBezTo>
                  <a:pt x="5609852" y="1618609"/>
                  <a:pt x="5643078" y="1614684"/>
                  <a:pt x="5671854" y="1606375"/>
                </a:cubicBezTo>
                <a:cubicBezTo>
                  <a:pt x="5676008" y="1606375"/>
                  <a:pt x="5680161" y="1610761"/>
                  <a:pt x="5676008" y="1614684"/>
                </a:cubicBezTo>
                <a:cubicBezTo>
                  <a:pt x="5676008" y="1618840"/>
                  <a:pt x="5676008" y="1622763"/>
                  <a:pt x="5676008" y="1622763"/>
                </a:cubicBezTo>
                <a:cubicBezTo>
                  <a:pt x="5671854" y="1626917"/>
                  <a:pt x="5667701" y="1631073"/>
                  <a:pt x="5663548" y="1631073"/>
                </a:cubicBezTo>
                <a:cubicBezTo>
                  <a:pt x="5609852" y="1656001"/>
                  <a:pt x="5560310" y="1685084"/>
                  <a:pt x="5502460" y="1709782"/>
                </a:cubicBezTo>
                <a:cubicBezTo>
                  <a:pt x="5498308" y="1713936"/>
                  <a:pt x="5494154" y="1717859"/>
                  <a:pt x="5485848" y="1722015"/>
                </a:cubicBezTo>
                <a:cubicBezTo>
                  <a:pt x="5361844" y="1800723"/>
                  <a:pt x="5233686" y="1891896"/>
                  <a:pt x="5101376" y="1978683"/>
                </a:cubicBezTo>
                <a:cubicBezTo>
                  <a:pt x="5097222" y="1978683"/>
                  <a:pt x="5089213" y="1982607"/>
                  <a:pt x="5080906" y="1986762"/>
                </a:cubicBezTo>
                <a:cubicBezTo>
                  <a:pt x="5035517" y="2011690"/>
                  <a:pt x="4977668" y="2032232"/>
                  <a:pt x="4927830" y="2057161"/>
                </a:cubicBezTo>
                <a:cubicBezTo>
                  <a:pt x="4923972" y="2061316"/>
                  <a:pt x="4915370" y="2061316"/>
                  <a:pt x="4911216" y="2065470"/>
                </a:cubicBezTo>
                <a:cubicBezTo>
                  <a:pt x="4882440" y="2086243"/>
                  <a:pt x="4853367" y="2110941"/>
                  <a:pt x="4828745" y="2131714"/>
                </a:cubicBezTo>
                <a:cubicBezTo>
                  <a:pt x="4820438" y="2131714"/>
                  <a:pt x="4820438" y="2135870"/>
                  <a:pt x="4828745" y="2135870"/>
                </a:cubicBezTo>
                <a:cubicBezTo>
                  <a:pt x="4837052" y="2131714"/>
                  <a:pt x="4849511" y="2131714"/>
                  <a:pt x="4861674" y="2131714"/>
                </a:cubicBezTo>
                <a:cubicBezTo>
                  <a:pt x="4832898" y="2140024"/>
                  <a:pt x="4807978" y="2152257"/>
                  <a:pt x="4783059" y="2168876"/>
                </a:cubicBezTo>
                <a:cubicBezTo>
                  <a:pt x="4774752" y="2168876"/>
                  <a:pt x="4770600" y="2173031"/>
                  <a:pt x="4770600" y="2177185"/>
                </a:cubicBezTo>
                <a:cubicBezTo>
                  <a:pt x="4766446" y="2181341"/>
                  <a:pt x="4770600" y="2185264"/>
                  <a:pt x="4774752" y="2185264"/>
                </a:cubicBezTo>
                <a:cubicBezTo>
                  <a:pt x="4803826" y="2181110"/>
                  <a:pt x="4828745" y="2177185"/>
                  <a:pt x="4861674" y="2173031"/>
                </a:cubicBezTo>
                <a:cubicBezTo>
                  <a:pt x="4865827" y="2173031"/>
                  <a:pt x="4878286" y="2173031"/>
                  <a:pt x="4882440" y="2168876"/>
                </a:cubicBezTo>
                <a:cubicBezTo>
                  <a:pt x="5101376" y="2110941"/>
                  <a:pt x="5312302" y="2061547"/>
                  <a:pt x="5506614" y="2011920"/>
                </a:cubicBezTo>
                <a:cubicBezTo>
                  <a:pt x="5510767" y="2011920"/>
                  <a:pt x="5519074" y="2007766"/>
                  <a:pt x="5523227" y="2007766"/>
                </a:cubicBezTo>
                <a:cubicBezTo>
                  <a:pt x="5630618" y="1974528"/>
                  <a:pt x="5733856" y="1949601"/>
                  <a:pt x="5829084" y="1924672"/>
                </a:cubicBezTo>
                <a:cubicBezTo>
                  <a:pt x="5833238" y="1920748"/>
                  <a:pt x="5841544" y="1920517"/>
                  <a:pt x="5841544" y="1920517"/>
                </a:cubicBezTo>
                <a:cubicBezTo>
                  <a:pt x="5924312" y="1899974"/>
                  <a:pt x="6002630" y="1883355"/>
                  <a:pt x="6077093" y="1862813"/>
                </a:cubicBezTo>
                <a:cubicBezTo>
                  <a:pt x="6081246" y="1862813"/>
                  <a:pt x="6081246" y="1862813"/>
                  <a:pt x="6077093" y="1866968"/>
                </a:cubicBezTo>
                <a:cubicBezTo>
                  <a:pt x="6077093" y="1871122"/>
                  <a:pt x="6072940" y="1875278"/>
                  <a:pt x="6077093" y="1879432"/>
                </a:cubicBezTo>
                <a:cubicBezTo>
                  <a:pt x="6081246" y="1883586"/>
                  <a:pt x="6081246" y="1883586"/>
                  <a:pt x="6081246" y="1883586"/>
                </a:cubicBezTo>
                <a:cubicBezTo>
                  <a:pt x="6085400" y="1887741"/>
                  <a:pt x="6085400" y="1891665"/>
                  <a:pt x="6081246" y="1895820"/>
                </a:cubicBezTo>
                <a:cubicBezTo>
                  <a:pt x="6068786" y="1904130"/>
                  <a:pt x="6056326" y="1908515"/>
                  <a:pt x="6043867" y="1916824"/>
                </a:cubicBezTo>
                <a:cubicBezTo>
                  <a:pt x="6043867" y="1920978"/>
                  <a:pt x="6043867" y="1924672"/>
                  <a:pt x="6048020" y="1924672"/>
                </a:cubicBezTo>
                <a:cubicBezTo>
                  <a:pt x="6118328" y="1912438"/>
                  <a:pt x="6180331" y="1899974"/>
                  <a:pt x="6246486" y="1891665"/>
                </a:cubicBezTo>
                <a:cubicBezTo>
                  <a:pt x="6217710" y="1908284"/>
                  <a:pt x="6192790" y="1924903"/>
                  <a:pt x="6167871" y="1941522"/>
                </a:cubicBezTo>
                <a:cubicBezTo>
                  <a:pt x="6213260" y="1949830"/>
                  <a:pt x="6246783" y="1970374"/>
                  <a:pt x="6259242" y="2028309"/>
                </a:cubicBezTo>
                <a:cubicBezTo>
                  <a:pt x="6250936" y="2044697"/>
                  <a:pt x="6254792" y="2053006"/>
                  <a:pt x="6263098" y="2061316"/>
                </a:cubicBezTo>
                <a:cubicBezTo>
                  <a:pt x="6258946" y="2069624"/>
                  <a:pt x="6250639" y="2077934"/>
                  <a:pt x="6242332" y="2077934"/>
                </a:cubicBezTo>
                <a:cubicBezTo>
                  <a:pt x="6246486" y="2077934"/>
                  <a:pt x="6246486" y="2077934"/>
                  <a:pt x="6246486" y="2077934"/>
                </a:cubicBezTo>
                <a:cubicBezTo>
                  <a:pt x="6254792" y="2086243"/>
                  <a:pt x="6263098" y="2090399"/>
                  <a:pt x="6271405" y="2098477"/>
                </a:cubicBezTo>
                <a:cubicBezTo>
                  <a:pt x="6275558" y="2094322"/>
                  <a:pt x="6279712" y="2098477"/>
                  <a:pt x="6279712" y="2098477"/>
                </a:cubicBezTo>
                <a:cubicBezTo>
                  <a:pt x="6283865" y="2102632"/>
                  <a:pt x="6283865" y="2107018"/>
                  <a:pt x="6283865" y="2107018"/>
                </a:cubicBezTo>
                <a:cubicBezTo>
                  <a:pt x="6288018" y="2110941"/>
                  <a:pt x="6283865" y="2111172"/>
                  <a:pt x="6283865" y="2115326"/>
                </a:cubicBezTo>
                <a:cubicBezTo>
                  <a:pt x="6027550" y="2197959"/>
                  <a:pt x="5746613" y="2280360"/>
                  <a:pt x="5432152" y="2379612"/>
                </a:cubicBezTo>
                <a:cubicBezTo>
                  <a:pt x="5432152" y="2379612"/>
                  <a:pt x="5423846" y="2379612"/>
                  <a:pt x="5419693" y="2379612"/>
                </a:cubicBezTo>
                <a:cubicBezTo>
                  <a:pt x="5407233" y="2383767"/>
                  <a:pt x="5394774" y="2383767"/>
                  <a:pt x="5382610" y="2387921"/>
                </a:cubicBezTo>
                <a:cubicBezTo>
                  <a:pt x="5378456" y="2387921"/>
                  <a:pt x="5378456" y="2383767"/>
                  <a:pt x="5382610" y="2383767"/>
                </a:cubicBezTo>
                <a:cubicBezTo>
                  <a:pt x="5386763" y="2379612"/>
                  <a:pt x="5386763" y="2379612"/>
                  <a:pt x="5386763" y="2379612"/>
                </a:cubicBezTo>
                <a:cubicBezTo>
                  <a:pt x="5390916" y="2375458"/>
                  <a:pt x="5390916" y="2375688"/>
                  <a:pt x="5386763" y="2371533"/>
                </a:cubicBezTo>
                <a:cubicBezTo>
                  <a:pt x="5382610" y="2371533"/>
                  <a:pt x="5382610" y="2371533"/>
                  <a:pt x="5378456" y="2371533"/>
                </a:cubicBezTo>
                <a:cubicBezTo>
                  <a:pt x="5370150" y="2371533"/>
                  <a:pt x="5370150" y="2371533"/>
                  <a:pt x="5378456" y="2367379"/>
                </a:cubicBezTo>
                <a:cubicBezTo>
                  <a:pt x="5423846" y="2359069"/>
                  <a:pt x="5469234" y="2342681"/>
                  <a:pt x="5514920" y="2330217"/>
                </a:cubicBezTo>
                <a:cubicBezTo>
                  <a:pt x="5519074" y="2330217"/>
                  <a:pt x="5523227" y="2325831"/>
                  <a:pt x="5527380" y="2317522"/>
                </a:cubicBezTo>
                <a:cubicBezTo>
                  <a:pt x="5527380" y="2317522"/>
                  <a:pt x="5527380" y="2313368"/>
                  <a:pt x="5519074" y="2313368"/>
                </a:cubicBezTo>
                <a:cubicBezTo>
                  <a:pt x="5386763" y="2350760"/>
                  <a:pt x="5238136" y="2383767"/>
                  <a:pt x="5085060" y="2417004"/>
                </a:cubicBezTo>
                <a:cubicBezTo>
                  <a:pt x="5151214" y="2392077"/>
                  <a:pt x="5221226" y="2367379"/>
                  <a:pt x="5287382" y="2338527"/>
                </a:cubicBezTo>
                <a:cubicBezTo>
                  <a:pt x="5295689" y="2338527"/>
                  <a:pt x="5303996" y="2342681"/>
                  <a:pt x="5303996" y="2342681"/>
                </a:cubicBezTo>
                <a:cubicBezTo>
                  <a:pt x="5308148" y="2346836"/>
                  <a:pt x="5312302" y="2346836"/>
                  <a:pt x="5312302" y="2342681"/>
                </a:cubicBezTo>
                <a:cubicBezTo>
                  <a:pt x="5312302" y="2338527"/>
                  <a:pt x="5316455" y="2334372"/>
                  <a:pt x="5320608" y="2330217"/>
                </a:cubicBezTo>
                <a:cubicBezTo>
                  <a:pt x="5349384" y="2326062"/>
                  <a:pt x="5382610" y="2313829"/>
                  <a:pt x="5411386" y="2309675"/>
                </a:cubicBezTo>
                <a:cubicBezTo>
                  <a:pt x="5415540" y="2305520"/>
                  <a:pt x="5423846" y="2301365"/>
                  <a:pt x="5428000" y="2301365"/>
                </a:cubicBezTo>
                <a:cubicBezTo>
                  <a:pt x="5448766" y="2293056"/>
                  <a:pt x="5469532" y="2284746"/>
                  <a:pt x="5490001" y="2276437"/>
                </a:cubicBezTo>
                <a:cubicBezTo>
                  <a:pt x="5452919" y="2276437"/>
                  <a:pt x="5415540" y="2280360"/>
                  <a:pt x="5378456" y="2284516"/>
                </a:cubicBezTo>
                <a:cubicBezTo>
                  <a:pt x="5370150" y="2284516"/>
                  <a:pt x="5361844" y="2288670"/>
                  <a:pt x="5357690" y="2292825"/>
                </a:cubicBezTo>
                <a:cubicBezTo>
                  <a:pt x="5345230" y="2292825"/>
                  <a:pt x="5332771" y="2293056"/>
                  <a:pt x="5320608" y="2296979"/>
                </a:cubicBezTo>
                <a:cubicBezTo>
                  <a:pt x="5361844" y="2284746"/>
                  <a:pt x="5407233" y="2276437"/>
                  <a:pt x="5448766" y="2263973"/>
                </a:cubicBezTo>
                <a:cubicBezTo>
                  <a:pt x="5452919" y="2263973"/>
                  <a:pt x="5457072" y="2259818"/>
                  <a:pt x="5457072" y="2255664"/>
                </a:cubicBezTo>
                <a:cubicBezTo>
                  <a:pt x="5461226" y="2255664"/>
                  <a:pt x="5457072" y="2251508"/>
                  <a:pt x="5452919" y="2251508"/>
                </a:cubicBezTo>
                <a:cubicBezTo>
                  <a:pt x="5378456" y="2267897"/>
                  <a:pt x="5295689" y="2280591"/>
                  <a:pt x="5217073" y="2296979"/>
                </a:cubicBezTo>
                <a:cubicBezTo>
                  <a:pt x="5212920" y="2301135"/>
                  <a:pt x="5200758" y="2301365"/>
                  <a:pt x="5196604" y="2301365"/>
                </a:cubicBezTo>
                <a:cubicBezTo>
                  <a:pt x="5200758" y="2297210"/>
                  <a:pt x="5209064" y="2292825"/>
                  <a:pt x="5209064" y="2292825"/>
                </a:cubicBezTo>
                <a:cubicBezTo>
                  <a:pt x="5213217" y="2288670"/>
                  <a:pt x="5209064" y="2284516"/>
                  <a:pt x="5200758" y="2284516"/>
                </a:cubicBezTo>
                <a:cubicBezTo>
                  <a:pt x="5184144" y="2288670"/>
                  <a:pt x="5163674" y="2292825"/>
                  <a:pt x="5142908" y="2292825"/>
                </a:cubicBezTo>
                <a:cubicBezTo>
                  <a:pt x="5138754" y="2296979"/>
                  <a:pt x="5138754" y="2296979"/>
                  <a:pt x="5138754" y="2292825"/>
                </a:cubicBezTo>
                <a:cubicBezTo>
                  <a:pt x="5138754" y="2292825"/>
                  <a:pt x="5134602" y="2296979"/>
                  <a:pt x="5130448" y="2296979"/>
                </a:cubicBezTo>
                <a:cubicBezTo>
                  <a:pt x="5117988" y="2301135"/>
                  <a:pt x="5109682" y="2301365"/>
                  <a:pt x="5097222" y="2305520"/>
                </a:cubicBezTo>
                <a:cubicBezTo>
                  <a:pt x="5093069" y="2305520"/>
                  <a:pt x="5088916" y="2305289"/>
                  <a:pt x="5088916" y="2301365"/>
                </a:cubicBezTo>
                <a:cubicBezTo>
                  <a:pt x="5088916" y="2301365"/>
                  <a:pt x="5088916" y="2296979"/>
                  <a:pt x="5097222" y="2296979"/>
                </a:cubicBezTo>
                <a:cubicBezTo>
                  <a:pt x="5175838" y="2263973"/>
                  <a:pt x="5254452" y="2230966"/>
                  <a:pt x="5333068" y="2201883"/>
                </a:cubicBezTo>
                <a:cubicBezTo>
                  <a:pt x="5308148" y="2201883"/>
                  <a:pt x="5287382" y="2206268"/>
                  <a:pt x="5262759" y="2206268"/>
                </a:cubicBezTo>
                <a:cubicBezTo>
                  <a:pt x="5258606" y="2206268"/>
                  <a:pt x="5250003" y="2210423"/>
                  <a:pt x="5245850" y="2210423"/>
                </a:cubicBezTo>
                <a:cubicBezTo>
                  <a:pt x="5055690" y="2272283"/>
                  <a:pt x="4849511" y="2342450"/>
                  <a:pt x="4638585" y="2412619"/>
                </a:cubicBezTo>
                <a:cubicBezTo>
                  <a:pt x="4630278" y="2412619"/>
                  <a:pt x="4626125" y="2417004"/>
                  <a:pt x="4626125" y="2417004"/>
                </a:cubicBezTo>
                <a:cubicBezTo>
                  <a:pt x="4626125" y="2420929"/>
                  <a:pt x="4630278" y="2420929"/>
                  <a:pt x="4634432" y="2417004"/>
                </a:cubicBezTo>
                <a:cubicBezTo>
                  <a:pt x="4638585" y="2420929"/>
                  <a:pt x="4646596" y="2425314"/>
                  <a:pt x="4650748" y="2425314"/>
                </a:cubicBezTo>
                <a:cubicBezTo>
                  <a:pt x="4659055" y="2425314"/>
                  <a:pt x="4667362" y="2421159"/>
                  <a:pt x="4671515" y="2421159"/>
                </a:cubicBezTo>
                <a:cubicBezTo>
                  <a:pt x="4683974" y="2417004"/>
                  <a:pt x="4700290" y="2416773"/>
                  <a:pt x="4712750" y="2412619"/>
                </a:cubicBezTo>
                <a:cubicBezTo>
                  <a:pt x="4716904" y="2412619"/>
                  <a:pt x="4712750" y="2417004"/>
                  <a:pt x="4708597" y="2417004"/>
                </a:cubicBezTo>
                <a:cubicBezTo>
                  <a:pt x="4671218" y="2441702"/>
                  <a:pt x="4638585" y="2466630"/>
                  <a:pt x="4601206" y="2499867"/>
                </a:cubicBezTo>
                <a:cubicBezTo>
                  <a:pt x="4597052" y="2499867"/>
                  <a:pt x="4588746" y="2504023"/>
                  <a:pt x="4580440" y="2504023"/>
                </a:cubicBezTo>
                <a:cubicBezTo>
                  <a:pt x="4580440" y="2504023"/>
                  <a:pt x="4576584" y="2504023"/>
                  <a:pt x="4572430" y="2508177"/>
                </a:cubicBezTo>
                <a:cubicBezTo>
                  <a:pt x="4568277" y="2508177"/>
                  <a:pt x="4564124" y="2503792"/>
                  <a:pt x="4568277" y="2499867"/>
                </a:cubicBezTo>
                <a:cubicBezTo>
                  <a:pt x="4572430" y="2495713"/>
                  <a:pt x="4568277" y="2491558"/>
                  <a:pt x="4564124" y="2495482"/>
                </a:cubicBezTo>
                <a:cubicBezTo>
                  <a:pt x="4526744" y="2507946"/>
                  <a:pt x="4485508" y="2520410"/>
                  <a:pt x="4444272" y="2537029"/>
                </a:cubicBezTo>
                <a:cubicBezTo>
                  <a:pt x="4440120" y="2537029"/>
                  <a:pt x="4431516" y="2545108"/>
                  <a:pt x="4427362" y="2545108"/>
                </a:cubicBezTo>
                <a:cubicBezTo>
                  <a:pt x="4361208" y="2573960"/>
                  <a:pt x="4295349" y="2603273"/>
                  <a:pt x="4229193" y="2632126"/>
                </a:cubicBezTo>
                <a:cubicBezTo>
                  <a:pt x="4220886" y="2636280"/>
                  <a:pt x="4220886" y="2636280"/>
                  <a:pt x="4229193" y="2636280"/>
                </a:cubicBezTo>
                <a:cubicBezTo>
                  <a:pt x="4249960" y="2632126"/>
                  <a:pt x="4274583" y="2632126"/>
                  <a:pt x="4295052" y="2632126"/>
                </a:cubicBezTo>
                <a:cubicBezTo>
                  <a:pt x="4266276" y="2648744"/>
                  <a:pt x="4233050" y="2669288"/>
                  <a:pt x="4200120" y="2685675"/>
                </a:cubicBezTo>
                <a:cubicBezTo>
                  <a:pt x="4195967" y="2689830"/>
                  <a:pt x="4191814" y="2689830"/>
                  <a:pt x="4200120" y="2689830"/>
                </a:cubicBezTo>
                <a:cubicBezTo>
                  <a:pt x="4237204" y="2681752"/>
                  <a:pt x="4270430" y="2673442"/>
                  <a:pt x="4307809" y="2665132"/>
                </a:cubicBezTo>
                <a:cubicBezTo>
                  <a:pt x="4245806" y="2690061"/>
                  <a:pt x="4179354" y="2714528"/>
                  <a:pt x="4113200" y="2743611"/>
                </a:cubicBezTo>
                <a:cubicBezTo>
                  <a:pt x="4105189" y="2743611"/>
                  <a:pt x="4092729" y="2747765"/>
                  <a:pt x="4088576" y="2751920"/>
                </a:cubicBezTo>
                <a:cubicBezTo>
                  <a:pt x="4051494" y="2760230"/>
                  <a:pt x="4014411" y="2772694"/>
                  <a:pt x="3972880" y="2784926"/>
                </a:cubicBezTo>
                <a:cubicBezTo>
                  <a:pt x="3964573" y="2789082"/>
                  <a:pt x="3956266" y="2793467"/>
                  <a:pt x="3947960" y="2793467"/>
                </a:cubicBezTo>
                <a:cubicBezTo>
                  <a:pt x="3935500" y="2801546"/>
                  <a:pt x="3923040" y="2809855"/>
                  <a:pt x="3914734" y="2822319"/>
                </a:cubicBezTo>
                <a:cubicBezTo>
                  <a:pt x="3906428" y="2826474"/>
                  <a:pt x="3906428" y="2830628"/>
                  <a:pt x="3914734" y="2826474"/>
                </a:cubicBezTo>
                <a:cubicBezTo>
                  <a:pt x="4059503" y="2776848"/>
                  <a:pt x="4200120" y="2735532"/>
                  <a:pt x="4328278" y="2689830"/>
                </a:cubicBezTo>
                <a:cubicBezTo>
                  <a:pt x="4336584" y="2689830"/>
                  <a:pt x="4344891" y="2681521"/>
                  <a:pt x="4344891" y="2677365"/>
                </a:cubicBezTo>
                <a:cubicBezTo>
                  <a:pt x="4344891" y="2677365"/>
                  <a:pt x="4349342" y="2673442"/>
                  <a:pt x="4357350" y="2673442"/>
                </a:cubicBezTo>
                <a:cubicBezTo>
                  <a:pt x="4398883" y="2669519"/>
                  <a:pt x="4440120" y="2660978"/>
                  <a:pt x="4481354" y="2656823"/>
                </a:cubicBezTo>
                <a:cubicBezTo>
                  <a:pt x="4435966" y="2677596"/>
                  <a:pt x="4394730" y="2698140"/>
                  <a:pt x="4349044" y="2714759"/>
                </a:cubicBezTo>
                <a:cubicBezTo>
                  <a:pt x="4344891" y="2714759"/>
                  <a:pt x="4328575" y="2718913"/>
                  <a:pt x="4324422" y="2718913"/>
                </a:cubicBezTo>
                <a:cubicBezTo>
                  <a:pt x="4249960" y="2743611"/>
                  <a:pt x="4175498" y="2768538"/>
                  <a:pt x="4096882" y="2797622"/>
                </a:cubicBezTo>
                <a:cubicBezTo>
                  <a:pt x="4092729" y="2797622"/>
                  <a:pt x="4084423" y="2801776"/>
                  <a:pt x="4076116" y="2805932"/>
                </a:cubicBezTo>
                <a:cubicBezTo>
                  <a:pt x="3985042" y="2843092"/>
                  <a:pt x="3894264" y="2875869"/>
                  <a:pt x="3803486" y="2913261"/>
                </a:cubicBezTo>
                <a:cubicBezTo>
                  <a:pt x="3906724" y="2929649"/>
                  <a:pt x="4117649" y="2805932"/>
                  <a:pt x="4229193" y="2768538"/>
                </a:cubicBezTo>
                <a:cubicBezTo>
                  <a:pt x="4663504" y="2636280"/>
                  <a:pt x="5047680" y="2520179"/>
                  <a:pt x="5390916" y="2417004"/>
                </a:cubicBezTo>
                <a:cubicBezTo>
                  <a:pt x="5605698" y="2354914"/>
                  <a:pt x="5804165" y="2293056"/>
                  <a:pt x="5990171" y="2239275"/>
                </a:cubicBezTo>
                <a:cubicBezTo>
                  <a:pt x="6139094" y="2193804"/>
                  <a:pt x="6283865" y="2127329"/>
                  <a:pt x="6407869" y="2119020"/>
                </a:cubicBezTo>
                <a:cubicBezTo>
                  <a:pt x="6374940" y="2185264"/>
                  <a:pt x="6312642" y="2176955"/>
                  <a:pt x="6267252" y="2218271"/>
                </a:cubicBezTo>
                <a:cubicBezTo>
                  <a:pt x="6291876" y="2230735"/>
                  <a:pt x="6325102" y="2230966"/>
                  <a:pt x="6350021" y="2239275"/>
                </a:cubicBezTo>
                <a:cubicBezTo>
                  <a:pt x="6155708" y="2317753"/>
                  <a:pt x="5957242" y="2383767"/>
                  <a:pt x="5738009" y="2445856"/>
                </a:cubicBezTo>
                <a:cubicBezTo>
                  <a:pt x="5523227" y="2511871"/>
                  <a:pt x="5291832" y="2586655"/>
                  <a:pt x="5047680" y="2669288"/>
                </a:cubicBezTo>
                <a:cubicBezTo>
                  <a:pt x="4861674" y="2731377"/>
                  <a:pt x="4655198" y="2764384"/>
                  <a:pt x="4448426" y="2859480"/>
                </a:cubicBezTo>
                <a:cubicBezTo>
                  <a:pt x="4435966" y="2843092"/>
                  <a:pt x="4443976" y="2851171"/>
                  <a:pt x="4427362" y="2842861"/>
                </a:cubicBezTo>
                <a:cubicBezTo>
                  <a:pt x="4423506" y="2855326"/>
                  <a:pt x="4423506" y="2863405"/>
                  <a:pt x="4419353" y="2875869"/>
                </a:cubicBezTo>
                <a:cubicBezTo>
                  <a:pt x="4204571" y="2933803"/>
                  <a:pt x="3968429" y="3033286"/>
                  <a:pt x="3724574" y="3153080"/>
                </a:cubicBezTo>
                <a:cubicBezTo>
                  <a:pt x="3865191" y="3103454"/>
                  <a:pt x="3993646" y="3070447"/>
                  <a:pt x="4121802" y="3020822"/>
                </a:cubicBezTo>
                <a:cubicBezTo>
                  <a:pt x="4382270" y="2913261"/>
                  <a:pt x="4621676" y="2838938"/>
                  <a:pt x="4840908" y="2768538"/>
                </a:cubicBezTo>
                <a:cubicBezTo>
                  <a:pt x="5055987" y="2706680"/>
                  <a:pt x="5250299" y="2656823"/>
                  <a:pt x="5432152" y="2594965"/>
                </a:cubicBezTo>
                <a:cubicBezTo>
                  <a:pt x="5436306" y="2594965"/>
                  <a:pt x="5440459" y="2590579"/>
                  <a:pt x="5448766" y="2590579"/>
                </a:cubicBezTo>
                <a:cubicBezTo>
                  <a:pt x="5465082" y="2582500"/>
                  <a:pt x="5490001" y="2574190"/>
                  <a:pt x="5510767" y="2561727"/>
                </a:cubicBezTo>
                <a:cubicBezTo>
                  <a:pt x="5510767" y="2561727"/>
                  <a:pt x="5519074" y="2561727"/>
                  <a:pt x="5523227" y="2561727"/>
                </a:cubicBezTo>
                <a:cubicBezTo>
                  <a:pt x="5775388" y="2474940"/>
                  <a:pt x="6002630" y="2396231"/>
                  <a:pt x="6217710" y="2326062"/>
                </a:cubicBezTo>
                <a:cubicBezTo>
                  <a:pt x="6217710" y="2326062"/>
                  <a:pt x="6226016" y="2326062"/>
                  <a:pt x="6226016" y="2330217"/>
                </a:cubicBezTo>
                <a:cubicBezTo>
                  <a:pt x="6234323" y="2338527"/>
                  <a:pt x="6246783" y="2346606"/>
                  <a:pt x="6259242" y="2354914"/>
                </a:cubicBezTo>
                <a:cubicBezTo>
                  <a:pt x="6259242" y="2359069"/>
                  <a:pt x="6259242" y="2363224"/>
                  <a:pt x="6259242" y="2367379"/>
                </a:cubicBezTo>
                <a:cubicBezTo>
                  <a:pt x="6250936" y="2379843"/>
                  <a:pt x="6234026" y="2392306"/>
                  <a:pt x="6229872" y="2408926"/>
                </a:cubicBezTo>
                <a:cubicBezTo>
                  <a:pt x="6225720" y="2408926"/>
                  <a:pt x="6221864" y="2408926"/>
                  <a:pt x="6221864" y="2408926"/>
                </a:cubicBezTo>
                <a:cubicBezTo>
                  <a:pt x="6221864" y="2408926"/>
                  <a:pt x="6217710" y="2408695"/>
                  <a:pt x="6217710" y="2412619"/>
                </a:cubicBezTo>
                <a:cubicBezTo>
                  <a:pt x="6217710" y="2416773"/>
                  <a:pt x="6217710" y="2417004"/>
                  <a:pt x="6217710" y="2417004"/>
                </a:cubicBezTo>
                <a:cubicBezTo>
                  <a:pt x="6226016" y="2420929"/>
                  <a:pt x="6225720" y="2425314"/>
                  <a:pt x="6234026" y="2429469"/>
                </a:cubicBezTo>
                <a:cubicBezTo>
                  <a:pt x="6213557" y="2437777"/>
                  <a:pt x="6196944" y="2445856"/>
                  <a:pt x="6176178" y="2458321"/>
                </a:cubicBezTo>
                <a:cubicBezTo>
                  <a:pt x="6172024" y="2458321"/>
                  <a:pt x="6167871" y="2462475"/>
                  <a:pt x="6167871" y="2466630"/>
                </a:cubicBezTo>
                <a:cubicBezTo>
                  <a:pt x="6159564" y="2483248"/>
                  <a:pt x="6155708" y="2503792"/>
                  <a:pt x="6147401" y="2520410"/>
                </a:cubicBezTo>
                <a:cubicBezTo>
                  <a:pt x="6147401" y="2524565"/>
                  <a:pt x="6139094" y="2528719"/>
                  <a:pt x="6139094" y="2528719"/>
                </a:cubicBezTo>
                <a:cubicBezTo>
                  <a:pt x="5940629" y="2594734"/>
                  <a:pt x="5730000" y="2673442"/>
                  <a:pt x="5494154" y="2751920"/>
                </a:cubicBezTo>
                <a:cubicBezTo>
                  <a:pt x="5490298" y="2751920"/>
                  <a:pt x="5485848" y="2751920"/>
                  <a:pt x="5490001" y="2747765"/>
                </a:cubicBezTo>
                <a:cubicBezTo>
                  <a:pt x="5490001" y="2747765"/>
                  <a:pt x="5490001" y="2743611"/>
                  <a:pt x="5485848" y="2743611"/>
                </a:cubicBezTo>
                <a:cubicBezTo>
                  <a:pt x="5419693" y="2760230"/>
                  <a:pt x="5353537" y="2776848"/>
                  <a:pt x="5287382" y="2793467"/>
                </a:cubicBezTo>
                <a:cubicBezTo>
                  <a:pt x="5332771" y="2776848"/>
                  <a:pt x="5386763" y="2760230"/>
                  <a:pt x="5432152" y="2743611"/>
                </a:cubicBezTo>
                <a:cubicBezTo>
                  <a:pt x="5436306" y="2743611"/>
                  <a:pt x="5440459" y="2739686"/>
                  <a:pt x="5440459" y="2735532"/>
                </a:cubicBezTo>
                <a:cubicBezTo>
                  <a:pt x="5444315" y="2735532"/>
                  <a:pt x="5440162" y="2731377"/>
                  <a:pt x="5436008" y="2731377"/>
                </a:cubicBezTo>
                <a:cubicBezTo>
                  <a:pt x="5353537" y="2752151"/>
                  <a:pt x="5271066" y="2776848"/>
                  <a:pt x="5179991" y="2797622"/>
                </a:cubicBezTo>
                <a:cubicBezTo>
                  <a:pt x="5184144" y="2789313"/>
                  <a:pt x="5192451" y="2784926"/>
                  <a:pt x="5200758" y="2776617"/>
                </a:cubicBezTo>
                <a:cubicBezTo>
                  <a:pt x="5209064" y="2772463"/>
                  <a:pt x="5209064" y="2772694"/>
                  <a:pt x="5200758" y="2772924"/>
                </a:cubicBezTo>
                <a:cubicBezTo>
                  <a:pt x="5196604" y="2776848"/>
                  <a:pt x="5192154" y="2776617"/>
                  <a:pt x="5188298" y="2776617"/>
                </a:cubicBezTo>
                <a:cubicBezTo>
                  <a:pt x="5241992" y="2756075"/>
                  <a:pt x="5291536" y="2735301"/>
                  <a:pt x="5345230" y="2718913"/>
                </a:cubicBezTo>
                <a:cubicBezTo>
                  <a:pt x="5349384" y="2714759"/>
                  <a:pt x="5353537" y="2714759"/>
                  <a:pt x="5357690" y="2714759"/>
                </a:cubicBezTo>
                <a:cubicBezTo>
                  <a:pt x="5399223" y="2706449"/>
                  <a:pt x="5432152" y="2693984"/>
                  <a:pt x="5469234" y="2685675"/>
                </a:cubicBezTo>
                <a:cubicBezTo>
                  <a:pt x="5473388" y="2685675"/>
                  <a:pt x="5477541" y="2681521"/>
                  <a:pt x="5477541" y="2677365"/>
                </a:cubicBezTo>
                <a:cubicBezTo>
                  <a:pt x="5481694" y="2677365"/>
                  <a:pt x="5477541" y="2673442"/>
                  <a:pt x="5473388" y="2673442"/>
                </a:cubicBezTo>
                <a:cubicBezTo>
                  <a:pt x="5428000" y="2681752"/>
                  <a:pt x="5378456" y="2690061"/>
                  <a:pt x="5328915" y="2698371"/>
                </a:cubicBezTo>
                <a:cubicBezTo>
                  <a:pt x="5324762" y="2698371"/>
                  <a:pt x="5316158" y="2702525"/>
                  <a:pt x="5312302" y="2702525"/>
                </a:cubicBezTo>
                <a:cubicBezTo>
                  <a:pt x="5063996" y="2789313"/>
                  <a:pt x="4791366" y="2884409"/>
                  <a:pt x="4497968" y="2987815"/>
                </a:cubicBezTo>
                <a:cubicBezTo>
                  <a:pt x="4493814" y="2987815"/>
                  <a:pt x="4493814" y="2987815"/>
                  <a:pt x="4493814" y="2987815"/>
                </a:cubicBezTo>
                <a:cubicBezTo>
                  <a:pt x="4357350" y="3033286"/>
                  <a:pt x="4208427" y="3082681"/>
                  <a:pt x="4055647" y="3136461"/>
                </a:cubicBezTo>
                <a:cubicBezTo>
                  <a:pt x="4096882" y="3123997"/>
                  <a:pt x="4138119" y="3111995"/>
                  <a:pt x="4179652" y="3099530"/>
                </a:cubicBezTo>
                <a:cubicBezTo>
                  <a:pt x="4133966" y="3116149"/>
                  <a:pt x="4088576" y="3132306"/>
                  <a:pt x="4047044" y="3148925"/>
                </a:cubicBezTo>
                <a:cubicBezTo>
                  <a:pt x="4039034" y="3153080"/>
                  <a:pt x="4034881" y="3153080"/>
                  <a:pt x="4034881" y="3148925"/>
                </a:cubicBezTo>
                <a:cubicBezTo>
                  <a:pt x="4034881" y="3148925"/>
                  <a:pt x="4038737" y="3140616"/>
                  <a:pt x="4042890" y="3140616"/>
                </a:cubicBezTo>
                <a:cubicBezTo>
                  <a:pt x="3910581" y="3186087"/>
                  <a:pt x="3774413" y="3231558"/>
                  <a:pt x="3633796" y="3277029"/>
                </a:cubicBezTo>
                <a:cubicBezTo>
                  <a:pt x="3629642" y="3281183"/>
                  <a:pt x="3617183" y="3285569"/>
                  <a:pt x="3608876" y="3289723"/>
                </a:cubicBezTo>
                <a:cubicBezTo>
                  <a:pt x="3600867" y="3301956"/>
                  <a:pt x="3596714" y="3318345"/>
                  <a:pt x="3588407" y="3334964"/>
                </a:cubicBezTo>
                <a:cubicBezTo>
                  <a:pt x="3580101" y="3334964"/>
                  <a:pt x="3567937" y="3339118"/>
                  <a:pt x="3559631" y="3343273"/>
                </a:cubicBezTo>
                <a:cubicBezTo>
                  <a:pt x="3497629" y="3368202"/>
                  <a:pt x="3435626" y="3392898"/>
                  <a:pt x="3373625" y="3417827"/>
                </a:cubicBezTo>
                <a:cubicBezTo>
                  <a:pt x="3365318" y="3417827"/>
                  <a:pt x="3356715" y="3421981"/>
                  <a:pt x="3348408" y="3426136"/>
                </a:cubicBezTo>
                <a:cubicBezTo>
                  <a:pt x="3303020" y="3451065"/>
                  <a:pt x="3265936" y="3479686"/>
                  <a:pt x="3228557" y="3504614"/>
                </a:cubicBezTo>
                <a:cubicBezTo>
                  <a:pt x="3224404" y="3508769"/>
                  <a:pt x="3212242" y="3512923"/>
                  <a:pt x="3203935" y="3517078"/>
                </a:cubicBezTo>
                <a:cubicBezTo>
                  <a:pt x="3171005" y="3529542"/>
                  <a:pt x="3137779" y="3542006"/>
                  <a:pt x="3100400" y="3554240"/>
                </a:cubicBezTo>
                <a:cubicBezTo>
                  <a:pt x="3092094" y="3558394"/>
                  <a:pt x="3079931" y="3566704"/>
                  <a:pt x="3071624" y="3570627"/>
                </a:cubicBezTo>
                <a:cubicBezTo>
                  <a:pt x="3063318" y="3578937"/>
                  <a:pt x="3050858" y="3591401"/>
                  <a:pt x="3042552" y="3603865"/>
                </a:cubicBezTo>
                <a:cubicBezTo>
                  <a:pt x="3034541" y="3608019"/>
                  <a:pt x="3034245" y="3612175"/>
                  <a:pt x="3038398" y="3612175"/>
                </a:cubicBezTo>
                <a:cubicBezTo>
                  <a:pt x="3046705" y="3612175"/>
                  <a:pt x="3055012" y="3612175"/>
                  <a:pt x="3059165" y="3612175"/>
                </a:cubicBezTo>
                <a:cubicBezTo>
                  <a:pt x="3067471" y="3612175"/>
                  <a:pt x="3067471" y="3616329"/>
                  <a:pt x="3055308" y="3620484"/>
                </a:cubicBezTo>
                <a:cubicBezTo>
                  <a:pt x="3001315" y="3653492"/>
                  <a:pt x="2939314" y="3686729"/>
                  <a:pt x="2881464" y="3719736"/>
                </a:cubicBezTo>
                <a:cubicBezTo>
                  <a:pt x="2889771" y="3719736"/>
                  <a:pt x="2897781" y="3719736"/>
                  <a:pt x="2906088" y="3723890"/>
                </a:cubicBezTo>
                <a:cubicBezTo>
                  <a:pt x="2914394" y="3715581"/>
                  <a:pt x="2926854" y="3711426"/>
                  <a:pt x="2935160" y="3707271"/>
                </a:cubicBezTo>
                <a:cubicBezTo>
                  <a:pt x="2935160" y="3707271"/>
                  <a:pt x="3402104" y="3516848"/>
                  <a:pt x="3633796" y="3434215"/>
                </a:cubicBezTo>
                <a:cubicBezTo>
                  <a:pt x="4084423" y="3268719"/>
                  <a:pt x="4812132" y="3004434"/>
                  <a:pt x="4812132" y="3004434"/>
                </a:cubicBezTo>
                <a:cubicBezTo>
                  <a:pt x="4816285" y="3000279"/>
                  <a:pt x="4824592" y="2996124"/>
                  <a:pt x="4828745" y="2996124"/>
                </a:cubicBezTo>
                <a:cubicBezTo>
                  <a:pt x="4853367" y="2987815"/>
                  <a:pt x="4886593" y="2983430"/>
                  <a:pt x="4911216" y="2975120"/>
                </a:cubicBezTo>
                <a:cubicBezTo>
                  <a:pt x="4915370" y="2975120"/>
                  <a:pt x="4923972" y="2971196"/>
                  <a:pt x="4927830" y="2967041"/>
                </a:cubicBezTo>
                <a:cubicBezTo>
                  <a:pt x="4985975" y="2946499"/>
                  <a:pt x="5047680" y="2929649"/>
                  <a:pt x="5097222" y="2913261"/>
                </a:cubicBezTo>
                <a:cubicBezTo>
                  <a:pt x="5303996" y="2842861"/>
                  <a:pt x="5494154" y="2776848"/>
                  <a:pt x="5671854" y="2718913"/>
                </a:cubicBezTo>
                <a:cubicBezTo>
                  <a:pt x="5841544" y="2660978"/>
                  <a:pt x="5998478" y="2603042"/>
                  <a:pt x="6147401" y="2549263"/>
                </a:cubicBezTo>
                <a:cubicBezTo>
                  <a:pt x="6147401" y="2582269"/>
                  <a:pt x="6168167" y="2590579"/>
                  <a:pt x="6197240" y="2590579"/>
                </a:cubicBezTo>
                <a:cubicBezTo>
                  <a:pt x="6197240" y="2590579"/>
                  <a:pt x="6197240" y="2590579"/>
                  <a:pt x="6193086" y="2590579"/>
                </a:cubicBezTo>
                <a:cubicBezTo>
                  <a:pt x="6188934" y="2590579"/>
                  <a:pt x="6188934" y="2590579"/>
                  <a:pt x="6188934" y="2590579"/>
                </a:cubicBezTo>
                <a:cubicBezTo>
                  <a:pt x="6188934" y="2594734"/>
                  <a:pt x="6184484" y="2594965"/>
                  <a:pt x="6184484" y="2594965"/>
                </a:cubicBezTo>
                <a:cubicBezTo>
                  <a:pt x="6184484" y="2594965"/>
                  <a:pt x="6180331" y="2599119"/>
                  <a:pt x="6176178" y="2599119"/>
                </a:cubicBezTo>
                <a:cubicBezTo>
                  <a:pt x="6155708" y="2607198"/>
                  <a:pt x="6130788" y="2615507"/>
                  <a:pt x="6110022" y="2623817"/>
                </a:cubicBezTo>
                <a:lnTo>
                  <a:pt x="6166684" y="2606044"/>
                </a:lnTo>
                <a:lnTo>
                  <a:pt x="6263098" y="2590579"/>
                </a:lnTo>
                <a:cubicBezTo>
                  <a:pt x="6139094" y="2632126"/>
                  <a:pt x="6006784" y="2685675"/>
                  <a:pt x="5870320" y="2743611"/>
                </a:cubicBezTo>
                <a:cubicBezTo>
                  <a:pt x="5899392" y="2739455"/>
                  <a:pt x="5916006" y="2735532"/>
                  <a:pt x="5936772" y="2731377"/>
                </a:cubicBezTo>
                <a:cubicBezTo>
                  <a:pt x="5808614" y="2768538"/>
                  <a:pt x="5667998" y="2822319"/>
                  <a:pt x="5523227" y="2884178"/>
                </a:cubicBezTo>
                <a:cubicBezTo>
                  <a:pt x="5692620" y="2838707"/>
                  <a:pt x="5857860" y="2772694"/>
                  <a:pt x="6010937" y="2718913"/>
                </a:cubicBezTo>
                <a:cubicBezTo>
                  <a:pt x="5990171" y="2723067"/>
                  <a:pt x="5969404" y="2727223"/>
                  <a:pt x="5948936" y="2727223"/>
                </a:cubicBezTo>
                <a:cubicBezTo>
                  <a:pt x="6010937" y="2710603"/>
                  <a:pt x="6077093" y="2689830"/>
                  <a:pt x="6139094" y="2677365"/>
                </a:cubicBezTo>
                <a:cubicBezTo>
                  <a:pt x="6134941" y="2685675"/>
                  <a:pt x="6122482" y="2690061"/>
                  <a:pt x="6118328" y="2694215"/>
                </a:cubicBezTo>
                <a:cubicBezTo>
                  <a:pt x="6122482" y="2694215"/>
                  <a:pt x="6126932" y="2694215"/>
                  <a:pt x="6131085" y="2694215"/>
                </a:cubicBezTo>
                <a:cubicBezTo>
                  <a:pt x="6126932" y="2698140"/>
                  <a:pt x="6114175" y="2702525"/>
                  <a:pt x="6105868" y="2706680"/>
                </a:cubicBezTo>
                <a:cubicBezTo>
                  <a:pt x="6105868" y="2706680"/>
                  <a:pt x="6110022" y="2714759"/>
                  <a:pt x="6105868" y="2714759"/>
                </a:cubicBezTo>
                <a:cubicBezTo>
                  <a:pt x="6077093" y="2735301"/>
                  <a:pt x="6043867" y="2752151"/>
                  <a:pt x="6015090" y="2768538"/>
                </a:cubicBezTo>
                <a:cubicBezTo>
                  <a:pt x="6068786" y="2772694"/>
                  <a:pt x="6130788" y="2756075"/>
                  <a:pt x="6184484" y="2751920"/>
                </a:cubicBezTo>
                <a:cubicBezTo>
                  <a:pt x="6143248" y="2768538"/>
                  <a:pt x="6097562" y="2789082"/>
                  <a:pt x="6043867" y="2809855"/>
                </a:cubicBezTo>
                <a:cubicBezTo>
                  <a:pt x="6048020" y="2817934"/>
                  <a:pt x="6048020" y="2818165"/>
                  <a:pt x="6052174" y="2818165"/>
                </a:cubicBezTo>
                <a:cubicBezTo>
                  <a:pt x="6019244" y="2830398"/>
                  <a:pt x="5986018" y="2838707"/>
                  <a:pt x="5953089" y="2851171"/>
                </a:cubicBezTo>
                <a:cubicBezTo>
                  <a:pt x="5932322" y="2855326"/>
                  <a:pt x="5911556" y="2863866"/>
                  <a:pt x="5886933" y="2867790"/>
                </a:cubicBezTo>
                <a:cubicBezTo>
                  <a:pt x="5886933" y="2867790"/>
                  <a:pt x="5886933" y="2867790"/>
                  <a:pt x="5882780" y="2867790"/>
                </a:cubicBezTo>
                <a:cubicBezTo>
                  <a:pt x="5878626" y="2867790"/>
                  <a:pt x="5874770" y="2867790"/>
                  <a:pt x="5874770" y="2867790"/>
                </a:cubicBezTo>
                <a:lnTo>
                  <a:pt x="5872693" y="2868944"/>
                </a:lnTo>
                <a:lnTo>
                  <a:pt x="5837391" y="2872176"/>
                </a:lnTo>
                <a:cubicBezTo>
                  <a:pt x="5862310" y="2851402"/>
                  <a:pt x="5899392" y="2838707"/>
                  <a:pt x="5924016" y="2822319"/>
                </a:cubicBezTo>
                <a:cubicBezTo>
                  <a:pt x="5857860" y="2838707"/>
                  <a:pt x="5787848" y="2859480"/>
                  <a:pt x="5717540" y="2884178"/>
                </a:cubicBezTo>
                <a:cubicBezTo>
                  <a:pt x="5742460" y="2884178"/>
                  <a:pt x="5762928" y="2884178"/>
                  <a:pt x="5783695" y="2884178"/>
                </a:cubicBezTo>
                <a:cubicBezTo>
                  <a:pt x="5742460" y="2896642"/>
                  <a:pt x="5663844" y="2892718"/>
                  <a:pt x="5622609" y="2925726"/>
                </a:cubicBezTo>
                <a:cubicBezTo>
                  <a:pt x="5634772" y="2925726"/>
                  <a:pt x="5646935" y="2921570"/>
                  <a:pt x="5659394" y="2921570"/>
                </a:cubicBezTo>
                <a:cubicBezTo>
                  <a:pt x="5560310" y="2942113"/>
                  <a:pt x="5448766" y="2996124"/>
                  <a:pt x="5337222" y="3037441"/>
                </a:cubicBezTo>
                <a:cubicBezTo>
                  <a:pt x="5241992" y="3070678"/>
                  <a:pt x="5068446" y="3136691"/>
                  <a:pt x="4981524" y="3124228"/>
                </a:cubicBezTo>
                <a:cubicBezTo>
                  <a:pt x="5035220" y="3099299"/>
                  <a:pt x="5084762" y="3078757"/>
                  <a:pt x="5134602" y="3057983"/>
                </a:cubicBezTo>
                <a:cubicBezTo>
                  <a:pt x="5093069" y="3057983"/>
                  <a:pt x="5047680" y="3070216"/>
                  <a:pt x="4998138" y="3074372"/>
                </a:cubicBezTo>
                <a:cubicBezTo>
                  <a:pt x="5039374" y="3057983"/>
                  <a:pt x="5080906" y="3041595"/>
                  <a:pt x="5117988" y="3024976"/>
                </a:cubicBezTo>
                <a:cubicBezTo>
                  <a:pt x="5114132" y="3020822"/>
                  <a:pt x="5121846" y="3016667"/>
                  <a:pt x="5121846" y="3016667"/>
                </a:cubicBezTo>
                <a:cubicBezTo>
                  <a:pt x="5113835" y="3012512"/>
                  <a:pt x="5105528" y="3012512"/>
                  <a:pt x="5097222" y="3012512"/>
                </a:cubicBezTo>
                <a:cubicBezTo>
                  <a:pt x="5175838" y="2946268"/>
                  <a:pt x="5291832" y="2925726"/>
                  <a:pt x="5370448" y="2892718"/>
                </a:cubicBezTo>
                <a:cubicBezTo>
                  <a:pt x="5366294" y="2888563"/>
                  <a:pt x="5357690" y="2888563"/>
                  <a:pt x="5349384" y="2888563"/>
                </a:cubicBezTo>
                <a:cubicBezTo>
                  <a:pt x="5361844" y="2884409"/>
                  <a:pt x="5386763" y="2871945"/>
                  <a:pt x="5395070" y="2867790"/>
                </a:cubicBezTo>
                <a:cubicBezTo>
                  <a:pt x="5328915" y="2876099"/>
                  <a:pt x="5250299" y="2896642"/>
                  <a:pt x="5179991" y="2913261"/>
                </a:cubicBezTo>
                <a:cubicBezTo>
                  <a:pt x="5171980" y="2913261"/>
                  <a:pt x="5167532" y="2917416"/>
                  <a:pt x="5159225" y="2917416"/>
                </a:cubicBezTo>
                <a:cubicBezTo>
                  <a:pt x="5117988" y="2933803"/>
                  <a:pt x="5080906" y="2946499"/>
                  <a:pt x="5039374" y="2958732"/>
                </a:cubicBezTo>
                <a:cubicBezTo>
                  <a:pt x="5026914" y="2958732"/>
                  <a:pt x="5023057" y="2962886"/>
                  <a:pt x="5014750" y="2962886"/>
                </a:cubicBezTo>
                <a:cubicBezTo>
                  <a:pt x="4915370" y="3000279"/>
                  <a:pt x="4803826" y="3037210"/>
                  <a:pt x="4696434" y="3070216"/>
                </a:cubicBezTo>
                <a:cubicBezTo>
                  <a:pt x="4683974" y="3074372"/>
                  <a:pt x="4675668" y="3074372"/>
                  <a:pt x="4671515" y="3074372"/>
                </a:cubicBezTo>
                <a:cubicBezTo>
                  <a:pt x="4651044" y="3078526"/>
                  <a:pt x="4630278" y="3082912"/>
                  <a:pt x="4609512" y="3087066"/>
                </a:cubicBezTo>
                <a:cubicBezTo>
                  <a:pt x="4605359" y="3090990"/>
                  <a:pt x="4597052" y="3091220"/>
                  <a:pt x="4592899" y="3095376"/>
                </a:cubicBezTo>
                <a:cubicBezTo>
                  <a:pt x="4381974" y="3173853"/>
                  <a:pt x="4154732" y="3256485"/>
                  <a:pt x="3923040" y="3347427"/>
                </a:cubicBezTo>
                <a:cubicBezTo>
                  <a:pt x="3915030" y="3347427"/>
                  <a:pt x="3906724" y="3355968"/>
                  <a:pt x="3902570" y="3359892"/>
                </a:cubicBezTo>
                <a:cubicBezTo>
                  <a:pt x="3902570" y="3364046"/>
                  <a:pt x="3894264" y="3372125"/>
                  <a:pt x="3885957" y="3372125"/>
                </a:cubicBezTo>
                <a:cubicBezTo>
                  <a:pt x="3832262" y="3392898"/>
                  <a:pt x="3774413" y="3413441"/>
                  <a:pt x="3720718" y="3434215"/>
                </a:cubicBezTo>
                <a:cubicBezTo>
                  <a:pt x="3712412" y="3438369"/>
                  <a:pt x="3704105" y="3442525"/>
                  <a:pt x="3695798" y="3442525"/>
                </a:cubicBezTo>
                <a:cubicBezTo>
                  <a:pt x="3679186" y="3442525"/>
                  <a:pt x="3662868" y="3442525"/>
                  <a:pt x="3642102" y="3446679"/>
                </a:cubicBezTo>
                <a:cubicBezTo>
                  <a:pt x="3637949" y="3450833"/>
                  <a:pt x="3629642" y="3454988"/>
                  <a:pt x="3629642" y="3454988"/>
                </a:cubicBezTo>
                <a:cubicBezTo>
                  <a:pt x="3629642" y="3459143"/>
                  <a:pt x="3629642" y="3459373"/>
                  <a:pt x="3637949" y="3459373"/>
                </a:cubicBezTo>
                <a:cubicBezTo>
                  <a:pt x="3642102" y="3463298"/>
                  <a:pt x="3642102" y="3467221"/>
                  <a:pt x="3633796" y="3467221"/>
                </a:cubicBezTo>
                <a:cubicBezTo>
                  <a:pt x="3625489" y="3467221"/>
                  <a:pt x="3617183" y="3467221"/>
                  <a:pt x="3613327" y="3467221"/>
                </a:cubicBezTo>
                <a:cubicBezTo>
                  <a:pt x="3609174" y="3463067"/>
                  <a:pt x="3596714" y="3463067"/>
                  <a:pt x="3592560" y="3467221"/>
                </a:cubicBezTo>
                <a:cubicBezTo>
                  <a:pt x="3423167" y="3541775"/>
                  <a:pt x="3253477" y="3620253"/>
                  <a:pt x="3075778" y="3703117"/>
                </a:cubicBezTo>
                <a:cubicBezTo>
                  <a:pt x="3067471" y="3703117"/>
                  <a:pt x="3055012" y="3707271"/>
                  <a:pt x="3047001" y="3711426"/>
                </a:cubicBezTo>
                <a:cubicBezTo>
                  <a:pt x="3022082" y="3719736"/>
                  <a:pt x="3001315" y="3731969"/>
                  <a:pt x="2980549" y="3740278"/>
                </a:cubicBezTo>
                <a:cubicBezTo>
                  <a:pt x="2972540" y="3744433"/>
                  <a:pt x="2972540" y="3748588"/>
                  <a:pt x="2980549" y="3744433"/>
                </a:cubicBezTo>
                <a:cubicBezTo>
                  <a:pt x="2993009" y="3744433"/>
                  <a:pt x="3005468" y="3744663"/>
                  <a:pt x="3017928" y="3748588"/>
                </a:cubicBezTo>
                <a:cubicBezTo>
                  <a:pt x="3026235" y="3740509"/>
                  <a:pt x="3042848" y="3736123"/>
                  <a:pt x="3051154" y="3731969"/>
                </a:cubicBezTo>
                <a:cubicBezTo>
                  <a:pt x="3137779" y="3694807"/>
                  <a:pt x="3216395" y="3661800"/>
                  <a:pt x="3299162" y="3620484"/>
                </a:cubicBezTo>
                <a:cubicBezTo>
                  <a:pt x="3311326" y="3620484"/>
                  <a:pt x="3311326" y="3620484"/>
                  <a:pt x="3303316" y="3624639"/>
                </a:cubicBezTo>
                <a:cubicBezTo>
                  <a:pt x="3286703" y="3641258"/>
                  <a:pt x="3274243" y="3649567"/>
                  <a:pt x="3261783" y="3662031"/>
                </a:cubicBezTo>
                <a:cubicBezTo>
                  <a:pt x="3253477" y="3662031"/>
                  <a:pt x="3241017" y="3669879"/>
                  <a:pt x="3232710" y="3669879"/>
                </a:cubicBezTo>
                <a:cubicBezTo>
                  <a:pt x="3146086" y="3707271"/>
                  <a:pt x="3059165" y="3748819"/>
                  <a:pt x="2968089" y="3785980"/>
                </a:cubicBezTo>
                <a:cubicBezTo>
                  <a:pt x="2955630" y="3790134"/>
                  <a:pt x="2943467" y="3794059"/>
                  <a:pt x="2935160" y="3802368"/>
                </a:cubicBezTo>
                <a:cubicBezTo>
                  <a:pt x="2860698" y="3839530"/>
                  <a:pt x="2778227" y="3881076"/>
                  <a:pt x="2699612" y="3922393"/>
                </a:cubicBezTo>
                <a:cubicBezTo>
                  <a:pt x="2691306" y="3926547"/>
                  <a:pt x="2691306" y="3930472"/>
                  <a:pt x="2695459" y="3930472"/>
                </a:cubicBezTo>
                <a:cubicBezTo>
                  <a:pt x="2703765" y="3930472"/>
                  <a:pt x="2703765" y="3934626"/>
                  <a:pt x="2695459" y="3938780"/>
                </a:cubicBezTo>
                <a:cubicBezTo>
                  <a:pt x="2108367" y="4220147"/>
                  <a:pt x="1442958" y="4538675"/>
                  <a:pt x="678166" y="4906597"/>
                </a:cubicBezTo>
                <a:cubicBezTo>
                  <a:pt x="665707" y="4910751"/>
                  <a:pt x="644940" y="4918830"/>
                  <a:pt x="632481" y="4922985"/>
                </a:cubicBezTo>
                <a:cubicBezTo>
                  <a:pt x="574631" y="4943758"/>
                  <a:pt x="504323" y="4968455"/>
                  <a:pt x="442321" y="4985074"/>
                </a:cubicBezTo>
                <a:cubicBezTo>
                  <a:pt x="525090" y="4931294"/>
                  <a:pt x="632481" y="4869205"/>
                  <a:pt x="727708" y="4819578"/>
                </a:cubicBezTo>
                <a:cubicBezTo>
                  <a:pt x="649094" y="4852816"/>
                  <a:pt x="570478" y="4881668"/>
                  <a:pt x="488006" y="4914676"/>
                </a:cubicBezTo>
                <a:cubicBezTo>
                  <a:pt x="578785" y="4860895"/>
                  <a:pt x="678166" y="4807115"/>
                  <a:pt x="773098" y="4749411"/>
                </a:cubicBezTo>
                <a:cubicBezTo>
                  <a:pt x="690626" y="4769953"/>
                  <a:pt x="632481" y="4803191"/>
                  <a:pt x="570478" y="4799036"/>
                </a:cubicBezTo>
                <a:cubicBezTo>
                  <a:pt x="607857" y="4778493"/>
                  <a:pt x="644643" y="4753565"/>
                  <a:pt x="682022" y="4737177"/>
                </a:cubicBezTo>
                <a:cubicBezTo>
                  <a:pt x="2869004" y="3698963"/>
                  <a:pt x="2869004" y="3698963"/>
                  <a:pt x="2869004" y="3698963"/>
                </a:cubicBezTo>
                <a:cubicBezTo>
                  <a:pt x="2873158" y="3694807"/>
                  <a:pt x="2889771" y="3686729"/>
                  <a:pt x="2893924" y="3682574"/>
                </a:cubicBezTo>
                <a:cubicBezTo>
                  <a:pt x="2976693" y="3624639"/>
                  <a:pt x="3050858" y="3575013"/>
                  <a:pt x="3125320" y="3525388"/>
                </a:cubicBezTo>
                <a:cubicBezTo>
                  <a:pt x="3137779" y="3521233"/>
                  <a:pt x="3141932" y="3508769"/>
                  <a:pt x="3137779" y="3508769"/>
                </a:cubicBezTo>
                <a:cubicBezTo>
                  <a:pt x="3125320" y="3508769"/>
                  <a:pt x="3117013" y="3508769"/>
                  <a:pt x="3108706" y="3512923"/>
                </a:cubicBezTo>
                <a:cubicBezTo>
                  <a:pt x="2984702" y="3575013"/>
                  <a:pt x="2856545" y="3632717"/>
                  <a:pt x="2720081" y="3698963"/>
                </a:cubicBezTo>
                <a:cubicBezTo>
                  <a:pt x="2711775" y="3703117"/>
                  <a:pt x="2699612" y="3707271"/>
                  <a:pt x="2691306" y="3707271"/>
                </a:cubicBezTo>
                <a:cubicBezTo>
                  <a:pt x="2682999" y="3707271"/>
                  <a:pt x="2670539" y="3711426"/>
                  <a:pt x="2662233" y="3715581"/>
                </a:cubicBezTo>
                <a:cubicBezTo>
                  <a:pt x="2434991" y="3827296"/>
                  <a:pt x="2199145" y="3938780"/>
                  <a:pt x="1955290" y="4062730"/>
                </a:cubicBezTo>
                <a:cubicBezTo>
                  <a:pt x="1946983" y="4066884"/>
                  <a:pt x="1930370" y="4075424"/>
                  <a:pt x="1917911" y="4079579"/>
                </a:cubicBezTo>
                <a:cubicBezTo>
                  <a:pt x="1591584" y="4215992"/>
                  <a:pt x="1232031" y="4364638"/>
                  <a:pt x="851712" y="4521825"/>
                </a:cubicBezTo>
                <a:cubicBezTo>
                  <a:pt x="843406" y="4530134"/>
                  <a:pt x="818486" y="4538675"/>
                  <a:pt x="810180" y="4542829"/>
                </a:cubicBezTo>
                <a:cubicBezTo>
                  <a:pt x="760638" y="4559217"/>
                  <a:pt x="711095" y="4575605"/>
                  <a:pt x="665707" y="4592224"/>
                </a:cubicBezTo>
                <a:cubicBezTo>
                  <a:pt x="649094" y="4596379"/>
                  <a:pt x="636634" y="4600534"/>
                  <a:pt x="636634" y="4596379"/>
                </a:cubicBezTo>
                <a:cubicBezTo>
                  <a:pt x="632481" y="4596379"/>
                  <a:pt x="665707" y="4575836"/>
                  <a:pt x="669860" y="4567527"/>
                </a:cubicBezTo>
                <a:cubicBezTo>
                  <a:pt x="678166" y="4563371"/>
                  <a:pt x="673716" y="4559217"/>
                  <a:pt x="657103" y="4563371"/>
                </a:cubicBezTo>
                <a:cubicBezTo>
                  <a:pt x="632481" y="4571681"/>
                  <a:pt x="603704" y="4579760"/>
                  <a:pt x="578785" y="4588069"/>
                </a:cubicBezTo>
                <a:cubicBezTo>
                  <a:pt x="562172" y="4592224"/>
                  <a:pt x="570775" y="4571681"/>
                  <a:pt x="582938" y="4563371"/>
                </a:cubicBezTo>
                <a:cubicBezTo>
                  <a:pt x="595398" y="4555063"/>
                  <a:pt x="607857" y="4551138"/>
                  <a:pt x="612011" y="4551138"/>
                </a:cubicBezTo>
                <a:cubicBezTo>
                  <a:pt x="612011" y="4551138"/>
                  <a:pt x="612011" y="4546753"/>
                  <a:pt x="607857" y="4538675"/>
                </a:cubicBezTo>
                <a:cubicBezTo>
                  <a:pt x="599551" y="4534519"/>
                  <a:pt x="632481" y="4517900"/>
                  <a:pt x="632481" y="4517900"/>
                </a:cubicBezTo>
                <a:cubicBezTo>
                  <a:pt x="620021" y="4513977"/>
                  <a:pt x="570478" y="4513746"/>
                  <a:pt x="574631" y="4509592"/>
                </a:cubicBezTo>
                <a:cubicBezTo>
                  <a:pt x="574631" y="4501282"/>
                  <a:pt x="587091" y="4489048"/>
                  <a:pt x="595101" y="4480740"/>
                </a:cubicBezTo>
                <a:cubicBezTo>
                  <a:pt x="595101" y="4480740"/>
                  <a:pt x="595101" y="4480740"/>
                  <a:pt x="595101" y="4476585"/>
                </a:cubicBezTo>
                <a:cubicBezTo>
                  <a:pt x="607561" y="4468275"/>
                  <a:pt x="603408" y="4464121"/>
                  <a:pt x="590948" y="4468275"/>
                </a:cubicBezTo>
                <a:cubicBezTo>
                  <a:pt x="541405" y="4480740"/>
                  <a:pt x="491864" y="4492973"/>
                  <a:pt x="446474" y="4505437"/>
                </a:cubicBezTo>
                <a:cubicBezTo>
                  <a:pt x="463087" y="4472430"/>
                  <a:pt x="516783" y="4402262"/>
                  <a:pt x="570478" y="4385642"/>
                </a:cubicBezTo>
                <a:cubicBezTo>
                  <a:pt x="541703" y="4393952"/>
                  <a:pt x="504323" y="4406416"/>
                  <a:pt x="475547" y="4418650"/>
                </a:cubicBezTo>
                <a:cubicBezTo>
                  <a:pt x="516783" y="4389798"/>
                  <a:pt x="570478" y="4364869"/>
                  <a:pt x="612011" y="4335786"/>
                </a:cubicBezTo>
                <a:cubicBezTo>
                  <a:pt x="574631" y="4335786"/>
                  <a:pt x="533396" y="4348250"/>
                  <a:pt x="488006" y="4360714"/>
                </a:cubicBezTo>
                <a:cubicBezTo>
                  <a:pt x="475547" y="4368793"/>
                  <a:pt x="475547" y="4364638"/>
                  <a:pt x="488006" y="4356329"/>
                </a:cubicBezTo>
                <a:cubicBezTo>
                  <a:pt x="516783" y="4335786"/>
                  <a:pt x="545856" y="4319398"/>
                  <a:pt x="578785" y="4298625"/>
                </a:cubicBezTo>
                <a:cubicBezTo>
                  <a:pt x="591244" y="4286160"/>
                  <a:pt x="615868" y="4278081"/>
                  <a:pt x="624174" y="4269773"/>
                </a:cubicBezTo>
                <a:cubicBezTo>
                  <a:pt x="1070648" y="4067115"/>
                  <a:pt x="1480040" y="3876691"/>
                  <a:pt x="1860359" y="3703117"/>
                </a:cubicBezTo>
                <a:cubicBezTo>
                  <a:pt x="1421894" y="3868382"/>
                  <a:pt x="938337" y="4046341"/>
                  <a:pt x="413545" y="4240689"/>
                </a:cubicBezTo>
                <a:cubicBezTo>
                  <a:pt x="438167" y="4228456"/>
                  <a:pt x="463087" y="4215992"/>
                  <a:pt x="488006" y="4199373"/>
                </a:cubicBezTo>
                <a:cubicBezTo>
                  <a:pt x="504619" y="4195218"/>
                  <a:pt x="500466" y="4191064"/>
                  <a:pt x="488006" y="4195218"/>
                </a:cubicBezTo>
                <a:cubicBezTo>
                  <a:pt x="450627" y="4207683"/>
                  <a:pt x="169690" y="4253154"/>
                  <a:pt x="173843" y="4245075"/>
                </a:cubicBezTo>
                <a:cubicBezTo>
                  <a:pt x="173843" y="4236766"/>
                  <a:pt x="219233" y="4211837"/>
                  <a:pt x="227540" y="4203528"/>
                </a:cubicBezTo>
                <a:cubicBezTo>
                  <a:pt x="210927" y="4203528"/>
                  <a:pt x="152781" y="4211837"/>
                  <a:pt x="144475" y="4207683"/>
                </a:cubicBezTo>
                <a:cubicBezTo>
                  <a:pt x="186007" y="4145593"/>
                  <a:pt x="231692" y="4096198"/>
                  <a:pt x="322470" y="4050727"/>
                </a:cubicBezTo>
                <a:cubicBezTo>
                  <a:pt x="285388" y="4046572"/>
                  <a:pt x="243855" y="4054651"/>
                  <a:pt x="186007" y="4062730"/>
                </a:cubicBezTo>
                <a:cubicBezTo>
                  <a:pt x="181853" y="4058806"/>
                  <a:pt x="235549" y="4038032"/>
                  <a:pt x="214783" y="4038032"/>
                </a:cubicBezTo>
                <a:cubicBezTo>
                  <a:pt x="124004" y="4071270"/>
                  <a:pt x="53696" y="4079579"/>
                  <a:pt x="0" y="4050727"/>
                </a:cubicBezTo>
                <a:cubicBezTo>
                  <a:pt x="20766" y="4029953"/>
                  <a:pt x="74461" y="4005256"/>
                  <a:pt x="86625" y="3988637"/>
                </a:cubicBezTo>
                <a:cubicBezTo>
                  <a:pt x="86625" y="3984482"/>
                  <a:pt x="99085" y="3980328"/>
                  <a:pt x="111545" y="3976174"/>
                </a:cubicBezTo>
                <a:cubicBezTo>
                  <a:pt x="119851" y="3976174"/>
                  <a:pt x="128158" y="3967864"/>
                  <a:pt x="124004" y="3967864"/>
                </a:cubicBezTo>
                <a:cubicBezTo>
                  <a:pt x="124004" y="3959555"/>
                  <a:pt x="132311" y="3951245"/>
                  <a:pt x="148627" y="3942936"/>
                </a:cubicBezTo>
                <a:cubicBezTo>
                  <a:pt x="173546" y="3930703"/>
                  <a:pt x="198466" y="3922393"/>
                  <a:pt x="231692" y="3909928"/>
                </a:cubicBezTo>
                <a:cubicBezTo>
                  <a:pt x="235846" y="3909928"/>
                  <a:pt x="235846" y="3909928"/>
                  <a:pt x="235846" y="3909928"/>
                </a:cubicBezTo>
                <a:cubicBezTo>
                  <a:pt x="231692" y="3909928"/>
                  <a:pt x="215079" y="3922162"/>
                  <a:pt x="218936" y="3926317"/>
                </a:cubicBezTo>
                <a:cubicBezTo>
                  <a:pt x="231396" y="3930472"/>
                  <a:pt x="248009" y="3926547"/>
                  <a:pt x="256315" y="3922393"/>
                </a:cubicBezTo>
                <a:cubicBezTo>
                  <a:pt x="260468" y="3922393"/>
                  <a:pt x="268478" y="3914084"/>
                  <a:pt x="272631" y="3909928"/>
                </a:cubicBezTo>
                <a:cubicBezTo>
                  <a:pt x="276784" y="3905774"/>
                  <a:pt x="293397" y="3901619"/>
                  <a:pt x="301704" y="3901619"/>
                </a:cubicBezTo>
                <a:cubicBezTo>
                  <a:pt x="305857" y="3901619"/>
                  <a:pt x="343236" y="3885232"/>
                  <a:pt x="359849" y="3881076"/>
                </a:cubicBezTo>
                <a:cubicBezTo>
                  <a:pt x="372309" y="3876922"/>
                  <a:pt x="359553" y="3872767"/>
                  <a:pt x="342940" y="3876922"/>
                </a:cubicBezTo>
                <a:cubicBezTo>
                  <a:pt x="334930" y="3885232"/>
                  <a:pt x="330776" y="3876691"/>
                  <a:pt x="342940" y="3868613"/>
                </a:cubicBezTo>
                <a:cubicBezTo>
                  <a:pt x="380319" y="3839530"/>
                  <a:pt x="413545" y="3810678"/>
                  <a:pt x="446474" y="3777671"/>
                </a:cubicBezTo>
                <a:cubicBezTo>
                  <a:pt x="458934" y="3769361"/>
                  <a:pt x="479404" y="3756897"/>
                  <a:pt x="491864" y="3752973"/>
                </a:cubicBezTo>
                <a:cubicBezTo>
                  <a:pt x="541405" y="3736355"/>
                  <a:pt x="587091" y="3715350"/>
                  <a:pt x="632481" y="3698963"/>
                </a:cubicBezTo>
                <a:cubicBezTo>
                  <a:pt x="649094" y="3694807"/>
                  <a:pt x="665707" y="3682343"/>
                  <a:pt x="678166" y="3674265"/>
                </a:cubicBezTo>
                <a:cubicBezTo>
                  <a:pt x="740168" y="3632717"/>
                  <a:pt x="793567" y="3595787"/>
                  <a:pt x="851712" y="3554240"/>
                </a:cubicBezTo>
                <a:cubicBezTo>
                  <a:pt x="863876" y="3550316"/>
                  <a:pt x="884938" y="3541775"/>
                  <a:pt x="901255" y="3537621"/>
                </a:cubicBezTo>
                <a:cubicBezTo>
                  <a:pt x="901255" y="3537621"/>
                  <a:pt x="900958" y="3537621"/>
                  <a:pt x="905111" y="3533467"/>
                </a:cubicBezTo>
                <a:cubicBezTo>
                  <a:pt x="917571" y="3533467"/>
                  <a:pt x="938337" y="3525388"/>
                  <a:pt x="946644" y="3517078"/>
                </a:cubicBezTo>
                <a:cubicBezTo>
                  <a:pt x="1058188" y="3450833"/>
                  <a:pt x="1173886" y="3388975"/>
                  <a:pt x="1294034" y="3331039"/>
                </a:cubicBezTo>
                <a:cubicBezTo>
                  <a:pt x="963257" y="3438600"/>
                  <a:pt x="615868" y="3533696"/>
                  <a:pt x="239702" y="3645182"/>
                </a:cubicBezTo>
                <a:cubicBezTo>
                  <a:pt x="227242" y="3649336"/>
                  <a:pt x="227242" y="3649336"/>
                  <a:pt x="239702" y="3641027"/>
                </a:cubicBezTo>
                <a:cubicBezTo>
                  <a:pt x="748178" y="3475762"/>
                  <a:pt x="1203256" y="3281414"/>
                  <a:pt x="1628963" y="3132537"/>
                </a:cubicBezTo>
                <a:cubicBezTo>
                  <a:pt x="1612350" y="3153310"/>
                  <a:pt x="1587728" y="3182162"/>
                  <a:pt x="1566962" y="3198781"/>
                </a:cubicBezTo>
                <a:cubicBezTo>
                  <a:pt x="1728048" y="3169699"/>
                  <a:pt x="1930668" y="3049674"/>
                  <a:pt x="2071284" y="2975120"/>
                </a:cubicBezTo>
                <a:cubicBezTo>
                  <a:pt x="2042211" y="2983430"/>
                  <a:pt x="2005129" y="2975351"/>
                  <a:pt x="1963596" y="2991970"/>
                </a:cubicBezTo>
                <a:cubicBezTo>
                  <a:pt x="1992669" y="2971196"/>
                  <a:pt x="2021445" y="2954578"/>
                  <a:pt x="2054671" y="2942113"/>
                </a:cubicBezTo>
                <a:cubicBezTo>
                  <a:pt x="1963596" y="2983430"/>
                  <a:pt x="1884982" y="3004434"/>
                  <a:pt x="1864512" y="2929880"/>
                </a:cubicBezTo>
                <a:cubicBezTo>
                  <a:pt x="1880829" y="2917416"/>
                  <a:pt x="1897738" y="2904951"/>
                  <a:pt x="1914055" y="2892718"/>
                </a:cubicBezTo>
                <a:cubicBezTo>
                  <a:pt x="1819123" y="2838938"/>
                  <a:pt x="1558358" y="2892488"/>
                  <a:pt x="1418038" y="2942113"/>
                </a:cubicBezTo>
                <a:cubicBezTo>
                  <a:pt x="1450967" y="2925494"/>
                  <a:pt x="1488050" y="2900797"/>
                  <a:pt x="1512970" y="2884178"/>
                </a:cubicBezTo>
                <a:cubicBezTo>
                  <a:pt x="1459273" y="2904951"/>
                  <a:pt x="1393119" y="2917647"/>
                  <a:pt x="1339422" y="2938189"/>
                </a:cubicBezTo>
                <a:cubicBezTo>
                  <a:pt x="1413885" y="2888563"/>
                  <a:pt x="1500806" y="2830628"/>
                  <a:pt x="1562809" y="2772924"/>
                </a:cubicBezTo>
                <a:cubicBezTo>
                  <a:pt x="1459571" y="2822550"/>
                  <a:pt x="1347729" y="2867790"/>
                  <a:pt x="1232031" y="2859480"/>
                </a:cubicBezTo>
                <a:cubicBezTo>
                  <a:pt x="1372352" y="2764384"/>
                  <a:pt x="1616504" y="2723067"/>
                  <a:pt x="1781744" y="2673442"/>
                </a:cubicBezTo>
                <a:cubicBezTo>
                  <a:pt x="1674353" y="2698371"/>
                  <a:pt x="1554205" y="2722836"/>
                  <a:pt x="1446814" y="2743611"/>
                </a:cubicBezTo>
                <a:cubicBezTo>
                  <a:pt x="1579124" y="2702294"/>
                  <a:pt x="1715588" y="2660978"/>
                  <a:pt x="1843746" y="2615507"/>
                </a:cubicBezTo>
                <a:cubicBezTo>
                  <a:pt x="1852052" y="2615507"/>
                  <a:pt x="1880829" y="2607429"/>
                  <a:pt x="1889135" y="2603273"/>
                </a:cubicBezTo>
                <a:cubicBezTo>
                  <a:pt x="1897442" y="2599119"/>
                  <a:pt x="1905748" y="2594734"/>
                  <a:pt x="1909901" y="2590579"/>
                </a:cubicBezTo>
                <a:cubicBezTo>
                  <a:pt x="1914055" y="2586655"/>
                  <a:pt x="1905748" y="2586655"/>
                  <a:pt x="1893288" y="2590579"/>
                </a:cubicBezTo>
                <a:cubicBezTo>
                  <a:pt x="1839592" y="2598888"/>
                  <a:pt x="1785897" y="2603042"/>
                  <a:pt x="1727752" y="2611121"/>
                </a:cubicBezTo>
                <a:cubicBezTo>
                  <a:pt x="1715588" y="2615276"/>
                  <a:pt x="1703426" y="2627971"/>
                  <a:pt x="1695119" y="2627971"/>
                </a:cubicBezTo>
                <a:cubicBezTo>
                  <a:pt x="1686813" y="2632126"/>
                  <a:pt x="1674056" y="2636280"/>
                  <a:pt x="1665749" y="2632126"/>
                </a:cubicBezTo>
                <a:cubicBezTo>
                  <a:pt x="1657740" y="2632126"/>
                  <a:pt x="1661893" y="2627971"/>
                  <a:pt x="1670200" y="2623817"/>
                </a:cubicBezTo>
                <a:cubicBezTo>
                  <a:pt x="1674056" y="2619661"/>
                  <a:pt x="1682659" y="2615276"/>
                  <a:pt x="1686813" y="2611121"/>
                </a:cubicBezTo>
                <a:cubicBezTo>
                  <a:pt x="1695119" y="2603042"/>
                  <a:pt x="1695119" y="2599119"/>
                  <a:pt x="1682659" y="2603273"/>
                </a:cubicBezTo>
                <a:cubicBezTo>
                  <a:pt x="1678506" y="2603273"/>
                  <a:pt x="1674056" y="2603273"/>
                  <a:pt x="1670200" y="2603273"/>
                </a:cubicBezTo>
                <a:cubicBezTo>
                  <a:pt x="1657740" y="2603273"/>
                  <a:pt x="1657740" y="2598888"/>
                  <a:pt x="1665749" y="2590579"/>
                </a:cubicBezTo>
                <a:cubicBezTo>
                  <a:pt x="1719741" y="2565881"/>
                  <a:pt x="1773438" y="2540953"/>
                  <a:pt x="1822979" y="2516256"/>
                </a:cubicBezTo>
                <a:cubicBezTo>
                  <a:pt x="1831286" y="2507946"/>
                  <a:pt x="1843746" y="2499867"/>
                  <a:pt x="1856205" y="2499867"/>
                </a:cubicBezTo>
                <a:cubicBezTo>
                  <a:pt x="1864216" y="2495713"/>
                  <a:pt x="1860359" y="2479094"/>
                  <a:pt x="1860359" y="2474940"/>
                </a:cubicBezTo>
                <a:cubicBezTo>
                  <a:pt x="1752671" y="2495713"/>
                  <a:pt x="1752967" y="2495482"/>
                  <a:pt x="1752967" y="2495482"/>
                </a:cubicBezTo>
                <a:cubicBezTo>
                  <a:pt x="1740508" y="2499637"/>
                  <a:pt x="1728048" y="2507946"/>
                  <a:pt x="1715588" y="2516256"/>
                </a:cubicBezTo>
                <a:cubicBezTo>
                  <a:pt x="1690966" y="2528489"/>
                  <a:pt x="1666046" y="2536798"/>
                  <a:pt x="1641127" y="2549263"/>
                </a:cubicBezTo>
                <a:cubicBezTo>
                  <a:pt x="1628667" y="2553417"/>
                  <a:pt x="1624810" y="2545338"/>
                  <a:pt x="1628963" y="2537029"/>
                </a:cubicBezTo>
                <a:cubicBezTo>
                  <a:pt x="1645576" y="2520410"/>
                  <a:pt x="1661893" y="2507946"/>
                  <a:pt x="1678506" y="2491327"/>
                </a:cubicBezTo>
                <a:cubicBezTo>
                  <a:pt x="1682659" y="2479094"/>
                  <a:pt x="1674353" y="2471015"/>
                  <a:pt x="1661893" y="2474940"/>
                </a:cubicBezTo>
                <a:cubicBezTo>
                  <a:pt x="1612350" y="2499867"/>
                  <a:pt x="1554502" y="2516256"/>
                  <a:pt x="1504959" y="2537029"/>
                </a:cubicBezTo>
                <a:cubicBezTo>
                  <a:pt x="1529879" y="2508177"/>
                  <a:pt x="1558655" y="2478863"/>
                  <a:pt x="1587431" y="2450011"/>
                </a:cubicBezTo>
                <a:cubicBezTo>
                  <a:pt x="1599891" y="2445856"/>
                  <a:pt x="1595737" y="2441702"/>
                  <a:pt x="1587431" y="2445856"/>
                </a:cubicBezTo>
                <a:cubicBezTo>
                  <a:pt x="1161723" y="2598888"/>
                  <a:pt x="706942" y="2764153"/>
                  <a:pt x="214783" y="2942113"/>
                </a:cubicBezTo>
                <a:cubicBezTo>
                  <a:pt x="198466" y="2946268"/>
                  <a:pt x="177997" y="2946499"/>
                  <a:pt x="173843" y="2938189"/>
                </a:cubicBezTo>
                <a:cubicBezTo>
                  <a:pt x="165537" y="2934034"/>
                  <a:pt x="169394" y="2925726"/>
                  <a:pt x="181853" y="2921570"/>
                </a:cubicBezTo>
                <a:cubicBezTo>
                  <a:pt x="210629" y="2900797"/>
                  <a:pt x="235549" y="2880255"/>
                  <a:pt x="256315" y="2859480"/>
                </a:cubicBezTo>
                <a:cubicBezTo>
                  <a:pt x="272928" y="2851171"/>
                  <a:pt x="268775" y="2851171"/>
                  <a:pt x="256315" y="2855326"/>
                </a:cubicBezTo>
                <a:cubicBezTo>
                  <a:pt x="190159" y="2876099"/>
                  <a:pt x="128158" y="2896642"/>
                  <a:pt x="66155" y="2913261"/>
                </a:cubicBezTo>
                <a:cubicBezTo>
                  <a:pt x="53696" y="2921340"/>
                  <a:pt x="41235" y="2921340"/>
                  <a:pt x="33226" y="2913261"/>
                </a:cubicBezTo>
                <a:cubicBezTo>
                  <a:pt x="24920" y="2909107"/>
                  <a:pt x="24623" y="2905182"/>
                  <a:pt x="24623" y="2905182"/>
                </a:cubicBezTo>
                <a:cubicBezTo>
                  <a:pt x="37083" y="2896873"/>
                  <a:pt x="49542" y="2884178"/>
                  <a:pt x="66155" y="2875869"/>
                </a:cubicBezTo>
                <a:cubicBezTo>
                  <a:pt x="529243" y="2689830"/>
                  <a:pt x="1045728" y="2582500"/>
                  <a:pt x="1413588" y="2375688"/>
                </a:cubicBezTo>
                <a:cubicBezTo>
                  <a:pt x="1413588" y="2367610"/>
                  <a:pt x="1405578" y="2359069"/>
                  <a:pt x="1401425" y="2354914"/>
                </a:cubicBezTo>
                <a:cubicBezTo>
                  <a:pt x="1103874" y="2400385"/>
                  <a:pt x="711095" y="2574190"/>
                  <a:pt x="384472" y="2694215"/>
                </a:cubicBezTo>
                <a:cubicBezTo>
                  <a:pt x="380319" y="2698140"/>
                  <a:pt x="326623" y="2681521"/>
                  <a:pt x="330776" y="2677365"/>
                </a:cubicBezTo>
                <a:cubicBezTo>
                  <a:pt x="347389" y="2660747"/>
                  <a:pt x="372309" y="2636050"/>
                  <a:pt x="392779" y="2619661"/>
                </a:cubicBezTo>
                <a:cubicBezTo>
                  <a:pt x="260468" y="2656823"/>
                  <a:pt x="136464" y="2702294"/>
                  <a:pt x="12460" y="2751920"/>
                </a:cubicBezTo>
                <a:cubicBezTo>
                  <a:pt x="132311" y="2698140"/>
                  <a:pt x="256315" y="2644359"/>
                  <a:pt x="380319" y="2590579"/>
                </a:cubicBezTo>
                <a:cubicBezTo>
                  <a:pt x="343236" y="2598888"/>
                  <a:pt x="314163" y="2607429"/>
                  <a:pt x="280937" y="2607429"/>
                </a:cubicBezTo>
                <a:cubicBezTo>
                  <a:pt x="330776" y="2586655"/>
                  <a:pt x="392779" y="2553648"/>
                  <a:pt x="434014" y="2537029"/>
                </a:cubicBezTo>
                <a:cubicBezTo>
                  <a:pt x="421554" y="2532875"/>
                  <a:pt x="380319" y="2524565"/>
                  <a:pt x="359849" y="2520410"/>
                </a:cubicBezTo>
                <a:cubicBezTo>
                  <a:pt x="649094" y="2417004"/>
                  <a:pt x="930328" y="2317753"/>
                  <a:pt x="1186643" y="2230966"/>
                </a:cubicBezTo>
                <a:cubicBezTo>
                  <a:pt x="1190796" y="2230966"/>
                  <a:pt x="1190499" y="2230966"/>
                  <a:pt x="1190499" y="2230966"/>
                </a:cubicBezTo>
                <a:cubicBezTo>
                  <a:pt x="1202959" y="2226812"/>
                  <a:pt x="1207112" y="2214347"/>
                  <a:pt x="1202959" y="2206268"/>
                </a:cubicBezTo>
                <a:cubicBezTo>
                  <a:pt x="1198805" y="2193804"/>
                  <a:pt x="1190796" y="2176955"/>
                  <a:pt x="1186643" y="2156412"/>
                </a:cubicBezTo>
                <a:cubicBezTo>
                  <a:pt x="1182490" y="2148103"/>
                  <a:pt x="1169733" y="2144179"/>
                  <a:pt x="1157273" y="2148333"/>
                </a:cubicBezTo>
                <a:cubicBezTo>
                  <a:pt x="1029115" y="2181341"/>
                  <a:pt x="905409" y="2210193"/>
                  <a:pt x="764791" y="2239275"/>
                </a:cubicBezTo>
                <a:cubicBezTo>
                  <a:pt x="773098" y="2230966"/>
                  <a:pt x="785558" y="2222656"/>
                  <a:pt x="793864" y="2210423"/>
                </a:cubicBezTo>
                <a:cubicBezTo>
                  <a:pt x="806027" y="2206268"/>
                  <a:pt x="801873" y="2197728"/>
                  <a:pt x="789711" y="2197728"/>
                </a:cubicBezTo>
                <a:cubicBezTo>
                  <a:pt x="777251" y="2197728"/>
                  <a:pt x="768945" y="2193574"/>
                  <a:pt x="768945" y="2193574"/>
                </a:cubicBezTo>
                <a:cubicBezTo>
                  <a:pt x="768945" y="2189418"/>
                  <a:pt x="760934" y="2193574"/>
                  <a:pt x="744321" y="2197728"/>
                </a:cubicBezTo>
                <a:cubicBezTo>
                  <a:pt x="727708" y="2189650"/>
                  <a:pt x="702789" y="2181341"/>
                  <a:pt x="686176" y="2173031"/>
                </a:cubicBezTo>
                <a:cubicBezTo>
                  <a:pt x="669563" y="2173031"/>
                  <a:pt x="665707" y="2168876"/>
                  <a:pt x="678166" y="2156412"/>
                </a:cubicBezTo>
                <a:cubicBezTo>
                  <a:pt x="694779" y="2139793"/>
                  <a:pt x="715248" y="2123405"/>
                  <a:pt x="736015" y="2102632"/>
                </a:cubicBezTo>
                <a:cubicBezTo>
                  <a:pt x="744321" y="2094553"/>
                  <a:pt x="735719" y="2090168"/>
                  <a:pt x="723555" y="2090168"/>
                </a:cubicBezTo>
                <a:cubicBezTo>
                  <a:pt x="587091" y="2119251"/>
                  <a:pt x="450331" y="2144179"/>
                  <a:pt x="301704" y="2173031"/>
                </a:cubicBezTo>
                <a:cubicBezTo>
                  <a:pt x="289244" y="2177185"/>
                  <a:pt x="285091" y="2177185"/>
                  <a:pt x="301704" y="2168876"/>
                </a:cubicBezTo>
                <a:cubicBezTo>
                  <a:pt x="404941" y="2119251"/>
                  <a:pt x="504323" y="2073780"/>
                  <a:pt x="599551" y="2028309"/>
                </a:cubicBezTo>
                <a:cubicBezTo>
                  <a:pt x="611714" y="2024154"/>
                  <a:pt x="611714" y="2023924"/>
                  <a:pt x="599551" y="2023924"/>
                </a:cubicBezTo>
                <a:cubicBezTo>
                  <a:pt x="582938" y="2015845"/>
                  <a:pt x="566325" y="2007535"/>
                  <a:pt x="545856" y="1990916"/>
                </a:cubicBezTo>
                <a:cubicBezTo>
                  <a:pt x="533396" y="1990916"/>
                  <a:pt x="533396" y="1986993"/>
                  <a:pt x="545856" y="1982838"/>
                </a:cubicBezTo>
                <a:cubicBezTo>
                  <a:pt x="785558" y="1904360"/>
                  <a:pt x="1016953" y="1821497"/>
                  <a:pt x="1232031" y="1747174"/>
                </a:cubicBezTo>
                <a:cubicBezTo>
                  <a:pt x="1248348" y="1743019"/>
                  <a:pt x="1248348" y="1738865"/>
                  <a:pt x="1232031" y="1738865"/>
                </a:cubicBezTo>
                <a:cubicBezTo>
                  <a:pt x="1227878" y="1738865"/>
                  <a:pt x="1223429" y="1738865"/>
                  <a:pt x="1223429" y="1738865"/>
                </a:cubicBezTo>
                <a:cubicBezTo>
                  <a:pt x="1207112" y="1738865"/>
                  <a:pt x="1207409" y="1738865"/>
                  <a:pt x="1219572" y="1734709"/>
                </a:cubicBezTo>
                <a:cubicBezTo>
                  <a:pt x="1273564" y="1709782"/>
                  <a:pt x="1323107" y="1684853"/>
                  <a:pt x="1372648" y="1656001"/>
                </a:cubicBezTo>
                <a:cubicBezTo>
                  <a:pt x="1385108" y="1651846"/>
                  <a:pt x="1397568" y="1639382"/>
                  <a:pt x="1405578" y="1631073"/>
                </a:cubicBezTo>
                <a:cubicBezTo>
                  <a:pt x="1418038" y="1627148"/>
                  <a:pt x="1413885" y="1618609"/>
                  <a:pt x="1397272" y="1622763"/>
                </a:cubicBezTo>
                <a:cubicBezTo>
                  <a:pt x="1215418" y="1643536"/>
                  <a:pt x="1033269" y="1672388"/>
                  <a:pt x="843110" y="1693163"/>
                </a:cubicBezTo>
                <a:cubicBezTo>
                  <a:pt x="1045728" y="1622763"/>
                  <a:pt x="1248644" y="1556750"/>
                  <a:pt x="1438804" y="1490505"/>
                </a:cubicBezTo>
                <a:cubicBezTo>
                  <a:pt x="1211265" y="1527667"/>
                  <a:pt x="979870" y="1560904"/>
                  <a:pt x="731861" y="1593911"/>
                </a:cubicBezTo>
                <a:cubicBezTo>
                  <a:pt x="814333" y="1560904"/>
                  <a:pt x="901255" y="1531821"/>
                  <a:pt x="984023" y="1494660"/>
                </a:cubicBezTo>
                <a:cubicBezTo>
                  <a:pt x="996187" y="1490505"/>
                  <a:pt x="1004493" y="1482427"/>
                  <a:pt x="1000340" y="1469962"/>
                </a:cubicBezTo>
                <a:cubicBezTo>
                  <a:pt x="979574" y="1469962"/>
                  <a:pt x="955248" y="1465808"/>
                  <a:pt x="934481" y="1461652"/>
                </a:cubicBezTo>
                <a:cubicBezTo>
                  <a:pt x="938635" y="1453344"/>
                  <a:pt x="938337" y="1424491"/>
                  <a:pt x="946644" y="1416182"/>
                </a:cubicBezTo>
                <a:cubicBezTo>
                  <a:pt x="954950" y="1412258"/>
                  <a:pt x="942491" y="1407873"/>
                  <a:pt x="938337" y="1407873"/>
                </a:cubicBezTo>
                <a:cubicBezTo>
                  <a:pt x="930031" y="1412027"/>
                  <a:pt x="930328" y="1399794"/>
                  <a:pt x="930328" y="1391485"/>
                </a:cubicBezTo>
                <a:cubicBezTo>
                  <a:pt x="926175" y="1387329"/>
                  <a:pt x="913715" y="1383175"/>
                  <a:pt x="897102" y="1383175"/>
                </a:cubicBezTo>
                <a:cubicBezTo>
                  <a:pt x="880785" y="1383175"/>
                  <a:pt x="872479" y="1387329"/>
                  <a:pt x="864172" y="1387329"/>
                </a:cubicBezTo>
                <a:cubicBezTo>
                  <a:pt x="847559" y="1387329"/>
                  <a:pt x="847559" y="1383175"/>
                  <a:pt x="860019" y="1379021"/>
                </a:cubicBezTo>
                <a:cubicBezTo>
                  <a:pt x="996483" y="1316931"/>
                  <a:pt x="1124344" y="1258995"/>
                  <a:pt x="1252501" y="1201060"/>
                </a:cubicBezTo>
                <a:cubicBezTo>
                  <a:pt x="1264961" y="1196906"/>
                  <a:pt x="1261104" y="1192982"/>
                  <a:pt x="1248644" y="1192982"/>
                </a:cubicBezTo>
                <a:cubicBezTo>
                  <a:pt x="1227878" y="1192982"/>
                  <a:pt x="1207112" y="1192982"/>
                  <a:pt x="1190499" y="1192982"/>
                </a:cubicBezTo>
                <a:cubicBezTo>
                  <a:pt x="1173886" y="1192982"/>
                  <a:pt x="1170030" y="1188827"/>
                  <a:pt x="1178336" y="1180518"/>
                </a:cubicBezTo>
                <a:cubicBezTo>
                  <a:pt x="1186643" y="1155589"/>
                  <a:pt x="1194652" y="1139201"/>
                  <a:pt x="1202959" y="1118428"/>
                </a:cubicBezTo>
                <a:cubicBezTo>
                  <a:pt x="1211265" y="1110349"/>
                  <a:pt x="1207112" y="1105964"/>
                  <a:pt x="1194652" y="1110118"/>
                </a:cubicBezTo>
                <a:cubicBezTo>
                  <a:pt x="1169733" y="1114274"/>
                  <a:pt x="1145110" y="1122814"/>
                  <a:pt x="1120487" y="1126968"/>
                </a:cubicBezTo>
                <a:cubicBezTo>
                  <a:pt x="1108027" y="1126968"/>
                  <a:pt x="1099721" y="1122583"/>
                  <a:pt x="1103874" y="1114274"/>
                </a:cubicBezTo>
                <a:cubicBezTo>
                  <a:pt x="1091414" y="1105964"/>
                  <a:pt x="1078954" y="1097885"/>
                  <a:pt x="1062341" y="1085422"/>
                </a:cubicBezTo>
                <a:cubicBezTo>
                  <a:pt x="1058188" y="1077112"/>
                  <a:pt x="1041872" y="1072957"/>
                  <a:pt x="1029413" y="1081266"/>
                </a:cubicBezTo>
                <a:cubicBezTo>
                  <a:pt x="632777" y="1221835"/>
                  <a:pt x="248009" y="1395408"/>
                  <a:pt x="496017" y="940468"/>
                </a:cubicBezTo>
                <a:cubicBezTo>
                  <a:pt x="500170" y="936313"/>
                  <a:pt x="516783" y="911616"/>
                  <a:pt x="516783" y="911616"/>
                </a:cubicBezTo>
                <a:cubicBezTo>
                  <a:pt x="492160" y="911616"/>
                  <a:pt x="471393" y="907461"/>
                  <a:pt x="446474" y="907461"/>
                </a:cubicBezTo>
                <a:cubicBezTo>
                  <a:pt x="442321" y="915771"/>
                  <a:pt x="434014" y="915771"/>
                  <a:pt x="434014" y="903307"/>
                </a:cubicBezTo>
                <a:cubicBezTo>
                  <a:pt x="446474" y="894997"/>
                  <a:pt x="458934" y="882764"/>
                  <a:pt x="471097" y="874455"/>
                </a:cubicBezTo>
                <a:cubicBezTo>
                  <a:pt x="479404" y="866145"/>
                  <a:pt x="496017" y="845372"/>
                  <a:pt x="500170" y="837062"/>
                </a:cubicBezTo>
                <a:cubicBezTo>
                  <a:pt x="471097" y="795746"/>
                  <a:pt x="442321" y="758584"/>
                  <a:pt x="409392" y="717268"/>
                </a:cubicBezTo>
                <a:cubicBezTo>
                  <a:pt x="401085" y="704804"/>
                  <a:pt x="409392" y="700649"/>
                  <a:pt x="426005" y="704804"/>
                </a:cubicBezTo>
                <a:cubicBezTo>
                  <a:pt x="463087" y="696494"/>
                  <a:pt x="496017" y="692571"/>
                  <a:pt x="533099" y="688415"/>
                </a:cubicBezTo>
                <a:cubicBezTo>
                  <a:pt x="545559" y="688415"/>
                  <a:pt x="562172" y="672028"/>
                  <a:pt x="562172" y="663719"/>
                </a:cubicBezTo>
                <a:cubicBezTo>
                  <a:pt x="562172" y="659563"/>
                  <a:pt x="570478" y="655178"/>
                  <a:pt x="586795" y="651023"/>
                </a:cubicBezTo>
                <a:cubicBezTo>
                  <a:pt x="586795" y="647100"/>
                  <a:pt x="595101" y="642715"/>
                  <a:pt x="595101" y="638559"/>
                </a:cubicBezTo>
                <a:cubicBezTo>
                  <a:pt x="595101" y="638559"/>
                  <a:pt x="2343915" y="163076"/>
                  <a:pt x="3294713" y="63825"/>
                </a:cubicBezTo>
                <a:cubicBezTo>
                  <a:pt x="3708258" y="18354"/>
                  <a:pt x="4220886" y="1966"/>
                  <a:pt x="4588746" y="1966"/>
                </a:cubicBezTo>
                <a:cubicBezTo>
                  <a:pt x="4673591" y="812"/>
                  <a:pt x="4752206" y="120"/>
                  <a:pt x="4822218" y="120"/>
                </a:cubicBezTo>
                <a:cubicBezTo>
                  <a:pt x="4874876" y="-53"/>
                  <a:pt x="4922787" y="-25"/>
                  <a:pt x="4965032" y="116"/>
                </a:cubicBezTo>
                <a:close/>
              </a:path>
            </a:pathLst>
          </a:custGeom>
          <a:solidFill>
            <a:srgbClr val="E1E9EA">
              <a:alpha val="70000"/>
            </a:srgbClr>
          </a:solidFill>
        </p:spPr>
        <p:txBody>
          <a:bodyPr vert="horz" lIns="91440" tIns="45720" rIns="91440" bIns="45720" rtlCol="0">
            <a:normAutofit/>
          </a:bodyPr>
          <a:lstStyle>
            <a:lvl1pPr>
              <a:defRPr lang="en-US" sz="1800"/>
            </a:lvl1pPr>
          </a:lstStyle>
          <a:p>
            <a:pPr marL="0" lvl="0" indent="0">
              <a:buNone/>
            </a:pPr>
            <a:endParaRPr lang="en-US"/>
          </a:p>
        </p:txBody>
      </p:sp>
    </p:spTree>
    <p:extLst>
      <p:ext uri="{BB962C8B-B14F-4D97-AF65-F5344CB8AC3E}">
        <p14:creationId xmlns:p14="http://schemas.microsoft.com/office/powerpoint/2010/main" val="296528998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ภาพนิ่งชื่อเรื่อง">
    <p:spTree>
      <p:nvGrpSpPr>
        <p:cNvPr id="1" name=""/>
        <p:cNvGrpSpPr/>
        <p:nvPr/>
      </p:nvGrpSpPr>
      <p:grpSpPr>
        <a:xfrm>
          <a:off x="0" y="0"/>
          <a:ext cx="0" cy="0"/>
          <a:chOff x="0" y="0"/>
          <a:chExt cx="0" cy="0"/>
        </a:xfrm>
      </p:grpSpPr>
      <p:sp>
        <p:nvSpPr>
          <p:cNvPr id="3" name="Picture Placeholder 18"/>
          <p:cNvSpPr>
            <a:spLocks noGrp="1"/>
          </p:cNvSpPr>
          <p:nvPr>
            <p:ph type="pic" sz="quarter" idx="15"/>
          </p:nvPr>
        </p:nvSpPr>
        <p:spPr>
          <a:xfrm>
            <a:off x="-91508" y="-38100"/>
            <a:ext cx="11194918" cy="6962500"/>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572244 w 16341484"/>
              <a:gd name="connsiteY0" fmla="*/ 3413996 h 13358945"/>
              <a:gd name="connsiteX1" fmla="*/ 7947549 w 16341484"/>
              <a:gd name="connsiteY1" fmla="*/ 12563618 h 13358945"/>
              <a:gd name="connsiteX2" fmla="*/ 7690978 w 16341484"/>
              <a:gd name="connsiteY2" fmla="*/ 12128296 h 13358945"/>
              <a:gd name="connsiteX3" fmla="*/ 12750220 w 16341484"/>
              <a:gd name="connsiteY3" fmla="*/ 3898486 h 13358945"/>
              <a:gd name="connsiteX4" fmla="*/ 13572244 w 16341484"/>
              <a:gd name="connsiteY4" fmla="*/ 3413996 h 13358945"/>
              <a:gd name="connsiteX5" fmla="*/ 11229662 w 16341484"/>
              <a:gd name="connsiteY5" fmla="*/ 2483333 h 13358945"/>
              <a:gd name="connsiteX6" fmla="*/ 5604968 w 16341484"/>
              <a:gd name="connsiteY6" fmla="*/ 11632956 h 13358945"/>
              <a:gd name="connsiteX7" fmla="*/ 5348395 w 16341484"/>
              <a:gd name="connsiteY7" fmla="*/ 11197635 h 13358945"/>
              <a:gd name="connsiteX8" fmla="*/ 10407639 w 16341484"/>
              <a:gd name="connsiteY8" fmla="*/ 2967823 h 13358945"/>
              <a:gd name="connsiteX9" fmla="*/ 11229662 w 16341484"/>
              <a:gd name="connsiteY9" fmla="*/ 2483333 h 13358945"/>
              <a:gd name="connsiteX10" fmla="*/ 14963640 w 16341484"/>
              <a:gd name="connsiteY10" fmla="*/ 2393141 h 13358945"/>
              <a:gd name="connsiteX11" fmla="*/ 8348266 w 16341484"/>
              <a:gd name="connsiteY11" fmla="*/ 13078053 h 13358945"/>
              <a:gd name="connsiteX12" fmla="*/ 7607785 w 16341484"/>
              <a:gd name="connsiteY12" fmla="*/ 13358945 h 13358945"/>
              <a:gd name="connsiteX13" fmla="*/ 14004993 w 16341484"/>
              <a:gd name="connsiteY13" fmla="*/ 2958155 h 13358945"/>
              <a:gd name="connsiteX14" fmla="*/ 14963640 w 16341484"/>
              <a:gd name="connsiteY14" fmla="*/ 2393141 h 13358945"/>
              <a:gd name="connsiteX15" fmla="*/ 13633118 w 16341484"/>
              <a:gd name="connsiteY15" fmla="*/ 2155084 h 13358945"/>
              <a:gd name="connsiteX16" fmla="*/ 8008423 w 16341484"/>
              <a:gd name="connsiteY16" fmla="*/ 11304706 h 13358945"/>
              <a:gd name="connsiteX17" fmla="*/ 7751852 w 16341484"/>
              <a:gd name="connsiteY17" fmla="*/ 10869385 h 13358945"/>
              <a:gd name="connsiteX18" fmla="*/ 12811093 w 16341484"/>
              <a:gd name="connsiteY18" fmla="*/ 2639574 h 13358945"/>
              <a:gd name="connsiteX19" fmla="*/ 13633118 w 16341484"/>
              <a:gd name="connsiteY19" fmla="*/ 2155084 h 13358945"/>
              <a:gd name="connsiteX20" fmla="*/ 12621059 w 16341484"/>
              <a:gd name="connsiteY20" fmla="*/ 1462478 h 13358945"/>
              <a:gd name="connsiteX21" fmla="*/ 6005683 w 16341484"/>
              <a:gd name="connsiteY21" fmla="*/ 12147393 h 13358945"/>
              <a:gd name="connsiteX22" fmla="*/ 5265203 w 16341484"/>
              <a:gd name="connsiteY22" fmla="*/ 12428284 h 13358945"/>
              <a:gd name="connsiteX23" fmla="*/ 11662412 w 16341484"/>
              <a:gd name="connsiteY23" fmla="*/ 2027492 h 13358945"/>
              <a:gd name="connsiteX24" fmla="*/ 12621059 w 16341484"/>
              <a:gd name="connsiteY24" fmla="*/ 1462478 h 13358945"/>
              <a:gd name="connsiteX25" fmla="*/ 16341484 w 16341484"/>
              <a:gd name="connsiteY25" fmla="*/ 1368324 h 13358945"/>
              <a:gd name="connsiteX26" fmla="*/ 15702455 w 16341484"/>
              <a:gd name="connsiteY26" fmla="*/ 6684580 h 13358945"/>
              <a:gd name="connsiteX27" fmla="*/ 9284675 w 16341484"/>
              <a:gd name="connsiteY27" fmla="*/ 12841513 h 13358945"/>
              <a:gd name="connsiteX28" fmla="*/ 8985630 w 16341484"/>
              <a:gd name="connsiteY28" fmla="*/ 12334128 h 13358945"/>
              <a:gd name="connsiteX29" fmla="*/ 15382838 w 16341484"/>
              <a:gd name="connsiteY29" fmla="*/ 1933338 h 13358945"/>
              <a:gd name="connsiteX30" fmla="*/ 16341484 w 16341484"/>
              <a:gd name="connsiteY30" fmla="*/ 1368324 h 13358945"/>
              <a:gd name="connsiteX31" fmla="*/ 11290535 w 16341484"/>
              <a:gd name="connsiteY31" fmla="*/ 1224423 h 13358945"/>
              <a:gd name="connsiteX32" fmla="*/ 5665843 w 16341484"/>
              <a:gd name="connsiteY32" fmla="*/ 10374046 h 13358945"/>
              <a:gd name="connsiteX33" fmla="*/ 5409269 w 16341484"/>
              <a:gd name="connsiteY33" fmla="*/ 9938724 h 13358945"/>
              <a:gd name="connsiteX34" fmla="*/ 10468511 w 16341484"/>
              <a:gd name="connsiteY34" fmla="*/ 1708913 h 13358945"/>
              <a:gd name="connsiteX35" fmla="*/ 11290535 w 16341484"/>
              <a:gd name="connsiteY35" fmla="*/ 1224423 h 13358945"/>
              <a:gd name="connsiteX36" fmla="*/ 10868207 w 16341484"/>
              <a:gd name="connsiteY36" fmla="*/ 689474 h 13358945"/>
              <a:gd name="connsiteX37" fmla="*/ 0 w 16341484"/>
              <a:gd name="connsiteY37" fmla="*/ 0 h 13358945"/>
              <a:gd name="connsiteX38" fmla="*/ 543485 w 16341484"/>
              <a:gd name="connsiteY38" fmla="*/ 5445727 h 13358945"/>
              <a:gd name="connsiteX39" fmla="*/ 4616550 w 16341484"/>
              <a:gd name="connsiteY39" fmla="*/ 10806922 h 13358945"/>
              <a:gd name="connsiteX40" fmla="*/ 10868207 w 16341484"/>
              <a:gd name="connsiteY40" fmla="*/ 689474 h 13358945"/>
              <a:gd name="connsiteX41" fmla="*/ 13998904 w 16341484"/>
              <a:gd name="connsiteY41" fmla="*/ 437662 h 13358945"/>
              <a:gd name="connsiteX42" fmla="*/ 6942095 w 16341484"/>
              <a:gd name="connsiteY42" fmla="*/ 11910852 h 13358945"/>
              <a:gd name="connsiteX43" fmla="*/ 6643048 w 16341484"/>
              <a:gd name="connsiteY43" fmla="*/ 11403467 h 13358945"/>
              <a:gd name="connsiteX44" fmla="*/ 13040256 w 16341484"/>
              <a:gd name="connsiteY44" fmla="*/ 1002675 h 13358945"/>
              <a:gd name="connsiteX45" fmla="*/ 13998904 w 16341484"/>
              <a:gd name="connsiteY45" fmla="*/ 437662 h 13358945"/>
              <a:gd name="connsiteX0" fmla="*/ 13572244 w 16341484"/>
              <a:gd name="connsiteY0" fmla="*/ 3418205 h 13363154"/>
              <a:gd name="connsiteX1" fmla="*/ 7947549 w 16341484"/>
              <a:gd name="connsiteY1" fmla="*/ 12567827 h 13363154"/>
              <a:gd name="connsiteX2" fmla="*/ 7690978 w 16341484"/>
              <a:gd name="connsiteY2" fmla="*/ 12132505 h 13363154"/>
              <a:gd name="connsiteX3" fmla="*/ 12750220 w 16341484"/>
              <a:gd name="connsiteY3" fmla="*/ 3902695 h 13363154"/>
              <a:gd name="connsiteX4" fmla="*/ 13572244 w 16341484"/>
              <a:gd name="connsiteY4" fmla="*/ 3418205 h 13363154"/>
              <a:gd name="connsiteX5" fmla="*/ 11229662 w 16341484"/>
              <a:gd name="connsiteY5" fmla="*/ 2487542 h 13363154"/>
              <a:gd name="connsiteX6" fmla="*/ 5604968 w 16341484"/>
              <a:gd name="connsiteY6" fmla="*/ 11637165 h 13363154"/>
              <a:gd name="connsiteX7" fmla="*/ 5348395 w 16341484"/>
              <a:gd name="connsiteY7" fmla="*/ 11201844 h 13363154"/>
              <a:gd name="connsiteX8" fmla="*/ 10407639 w 16341484"/>
              <a:gd name="connsiteY8" fmla="*/ 2972032 h 13363154"/>
              <a:gd name="connsiteX9" fmla="*/ 11229662 w 16341484"/>
              <a:gd name="connsiteY9" fmla="*/ 2487542 h 13363154"/>
              <a:gd name="connsiteX10" fmla="*/ 14963640 w 16341484"/>
              <a:gd name="connsiteY10" fmla="*/ 2397350 h 13363154"/>
              <a:gd name="connsiteX11" fmla="*/ 8348266 w 16341484"/>
              <a:gd name="connsiteY11" fmla="*/ 13082262 h 13363154"/>
              <a:gd name="connsiteX12" fmla="*/ 7607785 w 16341484"/>
              <a:gd name="connsiteY12" fmla="*/ 13363154 h 13363154"/>
              <a:gd name="connsiteX13" fmla="*/ 14004993 w 16341484"/>
              <a:gd name="connsiteY13" fmla="*/ 2962364 h 13363154"/>
              <a:gd name="connsiteX14" fmla="*/ 14963640 w 16341484"/>
              <a:gd name="connsiteY14" fmla="*/ 2397350 h 13363154"/>
              <a:gd name="connsiteX15" fmla="*/ 13633118 w 16341484"/>
              <a:gd name="connsiteY15" fmla="*/ 2159293 h 13363154"/>
              <a:gd name="connsiteX16" fmla="*/ 8008423 w 16341484"/>
              <a:gd name="connsiteY16" fmla="*/ 11308915 h 13363154"/>
              <a:gd name="connsiteX17" fmla="*/ 7751852 w 16341484"/>
              <a:gd name="connsiteY17" fmla="*/ 10873594 h 13363154"/>
              <a:gd name="connsiteX18" fmla="*/ 12811093 w 16341484"/>
              <a:gd name="connsiteY18" fmla="*/ 2643783 h 13363154"/>
              <a:gd name="connsiteX19" fmla="*/ 13633118 w 16341484"/>
              <a:gd name="connsiteY19" fmla="*/ 2159293 h 13363154"/>
              <a:gd name="connsiteX20" fmla="*/ 12621059 w 16341484"/>
              <a:gd name="connsiteY20" fmla="*/ 1466687 h 13363154"/>
              <a:gd name="connsiteX21" fmla="*/ 6005683 w 16341484"/>
              <a:gd name="connsiteY21" fmla="*/ 12151602 h 13363154"/>
              <a:gd name="connsiteX22" fmla="*/ 5265203 w 16341484"/>
              <a:gd name="connsiteY22" fmla="*/ 12432493 h 13363154"/>
              <a:gd name="connsiteX23" fmla="*/ 11662412 w 16341484"/>
              <a:gd name="connsiteY23" fmla="*/ 2031701 h 13363154"/>
              <a:gd name="connsiteX24" fmla="*/ 12621059 w 16341484"/>
              <a:gd name="connsiteY24" fmla="*/ 1466687 h 13363154"/>
              <a:gd name="connsiteX25" fmla="*/ 16341484 w 16341484"/>
              <a:gd name="connsiteY25" fmla="*/ 1372533 h 13363154"/>
              <a:gd name="connsiteX26" fmla="*/ 15702455 w 16341484"/>
              <a:gd name="connsiteY26" fmla="*/ 6688789 h 13363154"/>
              <a:gd name="connsiteX27" fmla="*/ 9284675 w 16341484"/>
              <a:gd name="connsiteY27" fmla="*/ 12845722 h 13363154"/>
              <a:gd name="connsiteX28" fmla="*/ 8985630 w 16341484"/>
              <a:gd name="connsiteY28" fmla="*/ 12338337 h 13363154"/>
              <a:gd name="connsiteX29" fmla="*/ 15382838 w 16341484"/>
              <a:gd name="connsiteY29" fmla="*/ 1937547 h 13363154"/>
              <a:gd name="connsiteX30" fmla="*/ 16341484 w 16341484"/>
              <a:gd name="connsiteY30" fmla="*/ 1372533 h 13363154"/>
              <a:gd name="connsiteX31" fmla="*/ 11290535 w 16341484"/>
              <a:gd name="connsiteY31" fmla="*/ 1228632 h 13363154"/>
              <a:gd name="connsiteX32" fmla="*/ 5665843 w 16341484"/>
              <a:gd name="connsiteY32" fmla="*/ 10378255 h 13363154"/>
              <a:gd name="connsiteX33" fmla="*/ 5409269 w 16341484"/>
              <a:gd name="connsiteY33" fmla="*/ 9942933 h 13363154"/>
              <a:gd name="connsiteX34" fmla="*/ 10468511 w 16341484"/>
              <a:gd name="connsiteY34" fmla="*/ 1713122 h 13363154"/>
              <a:gd name="connsiteX35" fmla="*/ 11290535 w 16341484"/>
              <a:gd name="connsiteY35" fmla="*/ 1228632 h 13363154"/>
              <a:gd name="connsiteX36" fmla="*/ 11151986 w 16341484"/>
              <a:gd name="connsiteY36" fmla="*/ 0 h 13363154"/>
              <a:gd name="connsiteX37" fmla="*/ 0 w 16341484"/>
              <a:gd name="connsiteY37" fmla="*/ 4209 h 13363154"/>
              <a:gd name="connsiteX38" fmla="*/ 543485 w 16341484"/>
              <a:gd name="connsiteY38" fmla="*/ 5449936 h 13363154"/>
              <a:gd name="connsiteX39" fmla="*/ 4616550 w 16341484"/>
              <a:gd name="connsiteY39" fmla="*/ 10811131 h 13363154"/>
              <a:gd name="connsiteX40" fmla="*/ 11151986 w 16341484"/>
              <a:gd name="connsiteY40" fmla="*/ 0 h 13363154"/>
              <a:gd name="connsiteX41" fmla="*/ 13998904 w 16341484"/>
              <a:gd name="connsiteY41" fmla="*/ 441871 h 13363154"/>
              <a:gd name="connsiteX42" fmla="*/ 6942095 w 16341484"/>
              <a:gd name="connsiteY42" fmla="*/ 11915061 h 13363154"/>
              <a:gd name="connsiteX43" fmla="*/ 6643048 w 16341484"/>
              <a:gd name="connsiteY43" fmla="*/ 11407676 h 13363154"/>
              <a:gd name="connsiteX44" fmla="*/ 13040256 w 16341484"/>
              <a:gd name="connsiteY44" fmla="*/ 1006884 h 13363154"/>
              <a:gd name="connsiteX45" fmla="*/ 13998904 w 16341484"/>
              <a:gd name="connsiteY45" fmla="*/ 441871 h 13363154"/>
              <a:gd name="connsiteX0" fmla="*/ 13572244 w 16341484"/>
              <a:gd name="connsiteY0" fmla="*/ 3418205 h 13805660"/>
              <a:gd name="connsiteX1" fmla="*/ 7947549 w 16341484"/>
              <a:gd name="connsiteY1" fmla="*/ 12567827 h 13805660"/>
              <a:gd name="connsiteX2" fmla="*/ 7690978 w 16341484"/>
              <a:gd name="connsiteY2" fmla="*/ 12132505 h 13805660"/>
              <a:gd name="connsiteX3" fmla="*/ 12750220 w 16341484"/>
              <a:gd name="connsiteY3" fmla="*/ 3902695 h 13805660"/>
              <a:gd name="connsiteX4" fmla="*/ 13572244 w 16341484"/>
              <a:gd name="connsiteY4" fmla="*/ 3418205 h 13805660"/>
              <a:gd name="connsiteX5" fmla="*/ 11229662 w 16341484"/>
              <a:gd name="connsiteY5" fmla="*/ 2487542 h 13805660"/>
              <a:gd name="connsiteX6" fmla="*/ 5604968 w 16341484"/>
              <a:gd name="connsiteY6" fmla="*/ 11637165 h 13805660"/>
              <a:gd name="connsiteX7" fmla="*/ 5348395 w 16341484"/>
              <a:gd name="connsiteY7" fmla="*/ 11201844 h 13805660"/>
              <a:gd name="connsiteX8" fmla="*/ 10407639 w 16341484"/>
              <a:gd name="connsiteY8" fmla="*/ 2972032 h 13805660"/>
              <a:gd name="connsiteX9" fmla="*/ 11229662 w 16341484"/>
              <a:gd name="connsiteY9" fmla="*/ 2487542 h 13805660"/>
              <a:gd name="connsiteX10" fmla="*/ 14963640 w 16341484"/>
              <a:gd name="connsiteY10" fmla="*/ 2397350 h 13805660"/>
              <a:gd name="connsiteX11" fmla="*/ 8348266 w 16341484"/>
              <a:gd name="connsiteY11" fmla="*/ 13082262 h 13805660"/>
              <a:gd name="connsiteX12" fmla="*/ 7607785 w 16341484"/>
              <a:gd name="connsiteY12" fmla="*/ 13363154 h 13805660"/>
              <a:gd name="connsiteX13" fmla="*/ 14004993 w 16341484"/>
              <a:gd name="connsiteY13" fmla="*/ 2962364 h 13805660"/>
              <a:gd name="connsiteX14" fmla="*/ 14963640 w 16341484"/>
              <a:gd name="connsiteY14" fmla="*/ 2397350 h 13805660"/>
              <a:gd name="connsiteX15" fmla="*/ 13633118 w 16341484"/>
              <a:gd name="connsiteY15" fmla="*/ 2159293 h 13805660"/>
              <a:gd name="connsiteX16" fmla="*/ 8008423 w 16341484"/>
              <a:gd name="connsiteY16" fmla="*/ 11308915 h 13805660"/>
              <a:gd name="connsiteX17" fmla="*/ 7751852 w 16341484"/>
              <a:gd name="connsiteY17" fmla="*/ 10873594 h 13805660"/>
              <a:gd name="connsiteX18" fmla="*/ 12811093 w 16341484"/>
              <a:gd name="connsiteY18" fmla="*/ 2643783 h 13805660"/>
              <a:gd name="connsiteX19" fmla="*/ 13633118 w 16341484"/>
              <a:gd name="connsiteY19" fmla="*/ 2159293 h 13805660"/>
              <a:gd name="connsiteX20" fmla="*/ 12621059 w 16341484"/>
              <a:gd name="connsiteY20" fmla="*/ 1466687 h 13805660"/>
              <a:gd name="connsiteX21" fmla="*/ 6005683 w 16341484"/>
              <a:gd name="connsiteY21" fmla="*/ 12151602 h 13805660"/>
              <a:gd name="connsiteX22" fmla="*/ 5265203 w 16341484"/>
              <a:gd name="connsiteY22" fmla="*/ 12432493 h 13805660"/>
              <a:gd name="connsiteX23" fmla="*/ 11662412 w 16341484"/>
              <a:gd name="connsiteY23" fmla="*/ 2031701 h 13805660"/>
              <a:gd name="connsiteX24" fmla="*/ 12621059 w 16341484"/>
              <a:gd name="connsiteY24" fmla="*/ 1466687 h 13805660"/>
              <a:gd name="connsiteX25" fmla="*/ 16341484 w 16341484"/>
              <a:gd name="connsiteY25" fmla="*/ 1372533 h 13805660"/>
              <a:gd name="connsiteX26" fmla="*/ 15702455 w 16341484"/>
              <a:gd name="connsiteY26" fmla="*/ 6688789 h 13805660"/>
              <a:gd name="connsiteX27" fmla="*/ 9284675 w 16341484"/>
              <a:gd name="connsiteY27" fmla="*/ 12845722 h 13805660"/>
              <a:gd name="connsiteX28" fmla="*/ 8985630 w 16341484"/>
              <a:gd name="connsiteY28" fmla="*/ 12338337 h 13805660"/>
              <a:gd name="connsiteX29" fmla="*/ 15382838 w 16341484"/>
              <a:gd name="connsiteY29" fmla="*/ 1937547 h 13805660"/>
              <a:gd name="connsiteX30" fmla="*/ 16341484 w 16341484"/>
              <a:gd name="connsiteY30" fmla="*/ 1372533 h 13805660"/>
              <a:gd name="connsiteX31" fmla="*/ 11290535 w 16341484"/>
              <a:gd name="connsiteY31" fmla="*/ 1228632 h 13805660"/>
              <a:gd name="connsiteX32" fmla="*/ 5665843 w 16341484"/>
              <a:gd name="connsiteY32" fmla="*/ 10378255 h 13805660"/>
              <a:gd name="connsiteX33" fmla="*/ 5409269 w 16341484"/>
              <a:gd name="connsiteY33" fmla="*/ 9942933 h 13805660"/>
              <a:gd name="connsiteX34" fmla="*/ 10468511 w 16341484"/>
              <a:gd name="connsiteY34" fmla="*/ 1713122 h 13805660"/>
              <a:gd name="connsiteX35" fmla="*/ 11290535 w 16341484"/>
              <a:gd name="connsiteY35" fmla="*/ 1228632 h 13805660"/>
              <a:gd name="connsiteX36" fmla="*/ 11151986 w 16341484"/>
              <a:gd name="connsiteY36" fmla="*/ 0 h 13805660"/>
              <a:gd name="connsiteX37" fmla="*/ 0 w 16341484"/>
              <a:gd name="connsiteY37" fmla="*/ 4209 h 13805660"/>
              <a:gd name="connsiteX38" fmla="*/ 7458 w 16341484"/>
              <a:gd name="connsiteY38" fmla="*/ 13805660 h 13805660"/>
              <a:gd name="connsiteX39" fmla="*/ 4616550 w 16341484"/>
              <a:gd name="connsiteY39" fmla="*/ 10811131 h 13805660"/>
              <a:gd name="connsiteX40" fmla="*/ 11151986 w 16341484"/>
              <a:gd name="connsiteY40" fmla="*/ 0 h 13805660"/>
              <a:gd name="connsiteX41" fmla="*/ 13998904 w 16341484"/>
              <a:gd name="connsiteY41" fmla="*/ 441871 h 13805660"/>
              <a:gd name="connsiteX42" fmla="*/ 6942095 w 16341484"/>
              <a:gd name="connsiteY42" fmla="*/ 11915061 h 13805660"/>
              <a:gd name="connsiteX43" fmla="*/ 6643048 w 16341484"/>
              <a:gd name="connsiteY43" fmla="*/ 11407676 h 13805660"/>
              <a:gd name="connsiteX44" fmla="*/ 13040256 w 16341484"/>
              <a:gd name="connsiteY44" fmla="*/ 1006884 h 13805660"/>
              <a:gd name="connsiteX45" fmla="*/ 13998904 w 16341484"/>
              <a:gd name="connsiteY45" fmla="*/ 441871 h 13805660"/>
              <a:gd name="connsiteX0" fmla="*/ 13572244 w 16341484"/>
              <a:gd name="connsiteY0" fmla="*/ 3418205 h 13805660"/>
              <a:gd name="connsiteX1" fmla="*/ 7947549 w 16341484"/>
              <a:gd name="connsiteY1" fmla="*/ 12567827 h 13805660"/>
              <a:gd name="connsiteX2" fmla="*/ 7690978 w 16341484"/>
              <a:gd name="connsiteY2" fmla="*/ 12132505 h 13805660"/>
              <a:gd name="connsiteX3" fmla="*/ 12750220 w 16341484"/>
              <a:gd name="connsiteY3" fmla="*/ 3902695 h 13805660"/>
              <a:gd name="connsiteX4" fmla="*/ 13572244 w 16341484"/>
              <a:gd name="connsiteY4" fmla="*/ 3418205 h 13805660"/>
              <a:gd name="connsiteX5" fmla="*/ 11229662 w 16341484"/>
              <a:gd name="connsiteY5" fmla="*/ 2487542 h 13805660"/>
              <a:gd name="connsiteX6" fmla="*/ 5604968 w 16341484"/>
              <a:gd name="connsiteY6" fmla="*/ 11637165 h 13805660"/>
              <a:gd name="connsiteX7" fmla="*/ 5348395 w 16341484"/>
              <a:gd name="connsiteY7" fmla="*/ 11201844 h 13805660"/>
              <a:gd name="connsiteX8" fmla="*/ 10407639 w 16341484"/>
              <a:gd name="connsiteY8" fmla="*/ 2972032 h 13805660"/>
              <a:gd name="connsiteX9" fmla="*/ 11229662 w 16341484"/>
              <a:gd name="connsiteY9" fmla="*/ 2487542 h 13805660"/>
              <a:gd name="connsiteX10" fmla="*/ 14963640 w 16341484"/>
              <a:gd name="connsiteY10" fmla="*/ 2397350 h 13805660"/>
              <a:gd name="connsiteX11" fmla="*/ 8348266 w 16341484"/>
              <a:gd name="connsiteY11" fmla="*/ 13082262 h 13805660"/>
              <a:gd name="connsiteX12" fmla="*/ 7607785 w 16341484"/>
              <a:gd name="connsiteY12" fmla="*/ 13363154 h 13805660"/>
              <a:gd name="connsiteX13" fmla="*/ 14004993 w 16341484"/>
              <a:gd name="connsiteY13" fmla="*/ 2962364 h 13805660"/>
              <a:gd name="connsiteX14" fmla="*/ 14963640 w 16341484"/>
              <a:gd name="connsiteY14" fmla="*/ 2397350 h 13805660"/>
              <a:gd name="connsiteX15" fmla="*/ 13633118 w 16341484"/>
              <a:gd name="connsiteY15" fmla="*/ 2159293 h 13805660"/>
              <a:gd name="connsiteX16" fmla="*/ 8008423 w 16341484"/>
              <a:gd name="connsiteY16" fmla="*/ 11308915 h 13805660"/>
              <a:gd name="connsiteX17" fmla="*/ 7751852 w 16341484"/>
              <a:gd name="connsiteY17" fmla="*/ 10873594 h 13805660"/>
              <a:gd name="connsiteX18" fmla="*/ 12811093 w 16341484"/>
              <a:gd name="connsiteY18" fmla="*/ 2643783 h 13805660"/>
              <a:gd name="connsiteX19" fmla="*/ 13633118 w 16341484"/>
              <a:gd name="connsiteY19" fmla="*/ 2159293 h 13805660"/>
              <a:gd name="connsiteX20" fmla="*/ 12621059 w 16341484"/>
              <a:gd name="connsiteY20" fmla="*/ 1466687 h 13805660"/>
              <a:gd name="connsiteX21" fmla="*/ 6005683 w 16341484"/>
              <a:gd name="connsiteY21" fmla="*/ 12151602 h 13805660"/>
              <a:gd name="connsiteX22" fmla="*/ 5265203 w 16341484"/>
              <a:gd name="connsiteY22" fmla="*/ 12432493 h 13805660"/>
              <a:gd name="connsiteX23" fmla="*/ 11662412 w 16341484"/>
              <a:gd name="connsiteY23" fmla="*/ 2031701 h 13805660"/>
              <a:gd name="connsiteX24" fmla="*/ 12621059 w 16341484"/>
              <a:gd name="connsiteY24" fmla="*/ 1466687 h 13805660"/>
              <a:gd name="connsiteX25" fmla="*/ 16341484 w 16341484"/>
              <a:gd name="connsiteY25" fmla="*/ 1372533 h 13805660"/>
              <a:gd name="connsiteX26" fmla="*/ 15702455 w 16341484"/>
              <a:gd name="connsiteY26" fmla="*/ 6688789 h 13805660"/>
              <a:gd name="connsiteX27" fmla="*/ 9284675 w 16341484"/>
              <a:gd name="connsiteY27" fmla="*/ 12845722 h 13805660"/>
              <a:gd name="connsiteX28" fmla="*/ 8985630 w 16341484"/>
              <a:gd name="connsiteY28" fmla="*/ 12338337 h 13805660"/>
              <a:gd name="connsiteX29" fmla="*/ 15382838 w 16341484"/>
              <a:gd name="connsiteY29" fmla="*/ 1937547 h 13805660"/>
              <a:gd name="connsiteX30" fmla="*/ 16341484 w 16341484"/>
              <a:gd name="connsiteY30" fmla="*/ 1372533 h 13805660"/>
              <a:gd name="connsiteX31" fmla="*/ 11290535 w 16341484"/>
              <a:gd name="connsiteY31" fmla="*/ 1228632 h 13805660"/>
              <a:gd name="connsiteX32" fmla="*/ 5665843 w 16341484"/>
              <a:gd name="connsiteY32" fmla="*/ 10378255 h 13805660"/>
              <a:gd name="connsiteX33" fmla="*/ 5409269 w 16341484"/>
              <a:gd name="connsiteY33" fmla="*/ 9942933 h 13805660"/>
              <a:gd name="connsiteX34" fmla="*/ 10468511 w 16341484"/>
              <a:gd name="connsiteY34" fmla="*/ 1713122 h 13805660"/>
              <a:gd name="connsiteX35" fmla="*/ 11290535 w 16341484"/>
              <a:gd name="connsiteY35" fmla="*/ 1228632 h 13805660"/>
              <a:gd name="connsiteX36" fmla="*/ 11151986 w 16341484"/>
              <a:gd name="connsiteY36" fmla="*/ 0 h 13805660"/>
              <a:gd name="connsiteX37" fmla="*/ 0 w 16341484"/>
              <a:gd name="connsiteY37" fmla="*/ 4209 h 13805660"/>
              <a:gd name="connsiteX38" fmla="*/ 7458 w 16341484"/>
              <a:gd name="connsiteY38" fmla="*/ 13805660 h 13805660"/>
              <a:gd name="connsiteX39" fmla="*/ 2440909 w 16341484"/>
              <a:gd name="connsiteY39" fmla="*/ 13711986 h 13805660"/>
              <a:gd name="connsiteX40" fmla="*/ 11151986 w 16341484"/>
              <a:gd name="connsiteY40" fmla="*/ 0 h 13805660"/>
              <a:gd name="connsiteX41" fmla="*/ 13998904 w 16341484"/>
              <a:gd name="connsiteY41" fmla="*/ 441871 h 13805660"/>
              <a:gd name="connsiteX42" fmla="*/ 6942095 w 16341484"/>
              <a:gd name="connsiteY42" fmla="*/ 11915061 h 13805660"/>
              <a:gd name="connsiteX43" fmla="*/ 6643048 w 16341484"/>
              <a:gd name="connsiteY43" fmla="*/ 11407676 h 13805660"/>
              <a:gd name="connsiteX44" fmla="*/ 13040256 w 16341484"/>
              <a:gd name="connsiteY44" fmla="*/ 1006884 h 13805660"/>
              <a:gd name="connsiteX45" fmla="*/ 13998904 w 16341484"/>
              <a:gd name="connsiteY45" fmla="*/ 441871 h 13805660"/>
              <a:gd name="connsiteX0" fmla="*/ 13659379 w 16428619"/>
              <a:gd name="connsiteY0" fmla="*/ 3418205 h 13742598"/>
              <a:gd name="connsiteX1" fmla="*/ 8034684 w 16428619"/>
              <a:gd name="connsiteY1" fmla="*/ 12567827 h 13742598"/>
              <a:gd name="connsiteX2" fmla="*/ 7778113 w 16428619"/>
              <a:gd name="connsiteY2" fmla="*/ 12132505 h 13742598"/>
              <a:gd name="connsiteX3" fmla="*/ 12837355 w 16428619"/>
              <a:gd name="connsiteY3" fmla="*/ 3902695 h 13742598"/>
              <a:gd name="connsiteX4" fmla="*/ 13659379 w 16428619"/>
              <a:gd name="connsiteY4" fmla="*/ 3418205 h 13742598"/>
              <a:gd name="connsiteX5" fmla="*/ 11316797 w 16428619"/>
              <a:gd name="connsiteY5" fmla="*/ 2487542 h 13742598"/>
              <a:gd name="connsiteX6" fmla="*/ 5692103 w 16428619"/>
              <a:gd name="connsiteY6" fmla="*/ 11637165 h 13742598"/>
              <a:gd name="connsiteX7" fmla="*/ 5435530 w 16428619"/>
              <a:gd name="connsiteY7" fmla="*/ 11201844 h 13742598"/>
              <a:gd name="connsiteX8" fmla="*/ 10494774 w 16428619"/>
              <a:gd name="connsiteY8" fmla="*/ 2972032 h 13742598"/>
              <a:gd name="connsiteX9" fmla="*/ 11316797 w 16428619"/>
              <a:gd name="connsiteY9" fmla="*/ 2487542 h 13742598"/>
              <a:gd name="connsiteX10" fmla="*/ 15050775 w 16428619"/>
              <a:gd name="connsiteY10" fmla="*/ 2397350 h 13742598"/>
              <a:gd name="connsiteX11" fmla="*/ 8435401 w 16428619"/>
              <a:gd name="connsiteY11" fmla="*/ 13082262 h 13742598"/>
              <a:gd name="connsiteX12" fmla="*/ 7694920 w 16428619"/>
              <a:gd name="connsiteY12" fmla="*/ 13363154 h 13742598"/>
              <a:gd name="connsiteX13" fmla="*/ 14092128 w 16428619"/>
              <a:gd name="connsiteY13" fmla="*/ 2962364 h 13742598"/>
              <a:gd name="connsiteX14" fmla="*/ 15050775 w 16428619"/>
              <a:gd name="connsiteY14" fmla="*/ 2397350 h 13742598"/>
              <a:gd name="connsiteX15" fmla="*/ 13720253 w 16428619"/>
              <a:gd name="connsiteY15" fmla="*/ 2159293 h 13742598"/>
              <a:gd name="connsiteX16" fmla="*/ 8095558 w 16428619"/>
              <a:gd name="connsiteY16" fmla="*/ 11308915 h 13742598"/>
              <a:gd name="connsiteX17" fmla="*/ 7838987 w 16428619"/>
              <a:gd name="connsiteY17" fmla="*/ 10873594 h 13742598"/>
              <a:gd name="connsiteX18" fmla="*/ 12898228 w 16428619"/>
              <a:gd name="connsiteY18" fmla="*/ 2643783 h 13742598"/>
              <a:gd name="connsiteX19" fmla="*/ 13720253 w 16428619"/>
              <a:gd name="connsiteY19" fmla="*/ 2159293 h 13742598"/>
              <a:gd name="connsiteX20" fmla="*/ 12708194 w 16428619"/>
              <a:gd name="connsiteY20" fmla="*/ 1466687 h 13742598"/>
              <a:gd name="connsiteX21" fmla="*/ 6092818 w 16428619"/>
              <a:gd name="connsiteY21" fmla="*/ 12151602 h 13742598"/>
              <a:gd name="connsiteX22" fmla="*/ 5352338 w 16428619"/>
              <a:gd name="connsiteY22" fmla="*/ 12432493 h 13742598"/>
              <a:gd name="connsiteX23" fmla="*/ 11749547 w 16428619"/>
              <a:gd name="connsiteY23" fmla="*/ 2031701 h 13742598"/>
              <a:gd name="connsiteX24" fmla="*/ 12708194 w 16428619"/>
              <a:gd name="connsiteY24" fmla="*/ 1466687 h 13742598"/>
              <a:gd name="connsiteX25" fmla="*/ 16428619 w 16428619"/>
              <a:gd name="connsiteY25" fmla="*/ 1372533 h 13742598"/>
              <a:gd name="connsiteX26" fmla="*/ 15789590 w 16428619"/>
              <a:gd name="connsiteY26" fmla="*/ 6688789 h 13742598"/>
              <a:gd name="connsiteX27" fmla="*/ 9371810 w 16428619"/>
              <a:gd name="connsiteY27" fmla="*/ 12845722 h 13742598"/>
              <a:gd name="connsiteX28" fmla="*/ 9072765 w 16428619"/>
              <a:gd name="connsiteY28" fmla="*/ 12338337 h 13742598"/>
              <a:gd name="connsiteX29" fmla="*/ 15469973 w 16428619"/>
              <a:gd name="connsiteY29" fmla="*/ 1937547 h 13742598"/>
              <a:gd name="connsiteX30" fmla="*/ 16428619 w 16428619"/>
              <a:gd name="connsiteY30" fmla="*/ 1372533 h 13742598"/>
              <a:gd name="connsiteX31" fmla="*/ 11377670 w 16428619"/>
              <a:gd name="connsiteY31" fmla="*/ 1228632 h 13742598"/>
              <a:gd name="connsiteX32" fmla="*/ 5752978 w 16428619"/>
              <a:gd name="connsiteY32" fmla="*/ 10378255 h 13742598"/>
              <a:gd name="connsiteX33" fmla="*/ 5496404 w 16428619"/>
              <a:gd name="connsiteY33" fmla="*/ 9942933 h 13742598"/>
              <a:gd name="connsiteX34" fmla="*/ 10555646 w 16428619"/>
              <a:gd name="connsiteY34" fmla="*/ 1713122 h 13742598"/>
              <a:gd name="connsiteX35" fmla="*/ 11377670 w 16428619"/>
              <a:gd name="connsiteY35" fmla="*/ 1228632 h 13742598"/>
              <a:gd name="connsiteX36" fmla="*/ 11239121 w 16428619"/>
              <a:gd name="connsiteY36" fmla="*/ 0 h 13742598"/>
              <a:gd name="connsiteX37" fmla="*/ 87135 w 16428619"/>
              <a:gd name="connsiteY37" fmla="*/ 4209 h 13742598"/>
              <a:gd name="connsiteX38" fmla="*/ 0 w 16428619"/>
              <a:gd name="connsiteY38" fmla="*/ 13742598 h 13742598"/>
              <a:gd name="connsiteX39" fmla="*/ 2528044 w 16428619"/>
              <a:gd name="connsiteY39" fmla="*/ 13711986 h 13742598"/>
              <a:gd name="connsiteX40" fmla="*/ 11239121 w 16428619"/>
              <a:gd name="connsiteY40" fmla="*/ 0 h 13742598"/>
              <a:gd name="connsiteX41" fmla="*/ 14086039 w 16428619"/>
              <a:gd name="connsiteY41" fmla="*/ 441871 h 13742598"/>
              <a:gd name="connsiteX42" fmla="*/ 7029230 w 16428619"/>
              <a:gd name="connsiteY42" fmla="*/ 11915061 h 13742598"/>
              <a:gd name="connsiteX43" fmla="*/ 6730183 w 16428619"/>
              <a:gd name="connsiteY43" fmla="*/ 11407676 h 13742598"/>
              <a:gd name="connsiteX44" fmla="*/ 13127391 w 16428619"/>
              <a:gd name="connsiteY44" fmla="*/ 1006884 h 13742598"/>
              <a:gd name="connsiteX45" fmla="*/ 14086039 w 16428619"/>
              <a:gd name="connsiteY45" fmla="*/ 441871 h 13742598"/>
              <a:gd name="connsiteX0" fmla="*/ 13659379 w 16428619"/>
              <a:gd name="connsiteY0" fmla="*/ 3418205 h 13742598"/>
              <a:gd name="connsiteX1" fmla="*/ 8034684 w 16428619"/>
              <a:gd name="connsiteY1" fmla="*/ 12567827 h 13742598"/>
              <a:gd name="connsiteX2" fmla="*/ 7778113 w 16428619"/>
              <a:gd name="connsiteY2" fmla="*/ 12132505 h 13742598"/>
              <a:gd name="connsiteX3" fmla="*/ 12837355 w 16428619"/>
              <a:gd name="connsiteY3" fmla="*/ 3902695 h 13742598"/>
              <a:gd name="connsiteX4" fmla="*/ 13659379 w 16428619"/>
              <a:gd name="connsiteY4" fmla="*/ 3418205 h 13742598"/>
              <a:gd name="connsiteX5" fmla="*/ 11316797 w 16428619"/>
              <a:gd name="connsiteY5" fmla="*/ 2487542 h 13742598"/>
              <a:gd name="connsiteX6" fmla="*/ 5692103 w 16428619"/>
              <a:gd name="connsiteY6" fmla="*/ 11637165 h 13742598"/>
              <a:gd name="connsiteX7" fmla="*/ 5435530 w 16428619"/>
              <a:gd name="connsiteY7" fmla="*/ 11201844 h 13742598"/>
              <a:gd name="connsiteX8" fmla="*/ 10494774 w 16428619"/>
              <a:gd name="connsiteY8" fmla="*/ 2972032 h 13742598"/>
              <a:gd name="connsiteX9" fmla="*/ 11316797 w 16428619"/>
              <a:gd name="connsiteY9" fmla="*/ 2487542 h 13742598"/>
              <a:gd name="connsiteX10" fmla="*/ 15050775 w 16428619"/>
              <a:gd name="connsiteY10" fmla="*/ 2397350 h 13742598"/>
              <a:gd name="connsiteX11" fmla="*/ 8435401 w 16428619"/>
              <a:gd name="connsiteY11" fmla="*/ 13082262 h 13742598"/>
              <a:gd name="connsiteX12" fmla="*/ 7694920 w 16428619"/>
              <a:gd name="connsiteY12" fmla="*/ 13363154 h 13742598"/>
              <a:gd name="connsiteX13" fmla="*/ 14092128 w 16428619"/>
              <a:gd name="connsiteY13" fmla="*/ 2962364 h 13742598"/>
              <a:gd name="connsiteX14" fmla="*/ 15050775 w 16428619"/>
              <a:gd name="connsiteY14" fmla="*/ 2397350 h 13742598"/>
              <a:gd name="connsiteX15" fmla="*/ 13720253 w 16428619"/>
              <a:gd name="connsiteY15" fmla="*/ 2159293 h 13742598"/>
              <a:gd name="connsiteX16" fmla="*/ 8095558 w 16428619"/>
              <a:gd name="connsiteY16" fmla="*/ 11308915 h 13742598"/>
              <a:gd name="connsiteX17" fmla="*/ 7838987 w 16428619"/>
              <a:gd name="connsiteY17" fmla="*/ 10873594 h 13742598"/>
              <a:gd name="connsiteX18" fmla="*/ 12898228 w 16428619"/>
              <a:gd name="connsiteY18" fmla="*/ 2643783 h 13742598"/>
              <a:gd name="connsiteX19" fmla="*/ 13720253 w 16428619"/>
              <a:gd name="connsiteY19" fmla="*/ 2159293 h 13742598"/>
              <a:gd name="connsiteX20" fmla="*/ 12708194 w 16428619"/>
              <a:gd name="connsiteY20" fmla="*/ 1466687 h 13742598"/>
              <a:gd name="connsiteX21" fmla="*/ 6092818 w 16428619"/>
              <a:gd name="connsiteY21" fmla="*/ 12151602 h 13742598"/>
              <a:gd name="connsiteX22" fmla="*/ 5352338 w 16428619"/>
              <a:gd name="connsiteY22" fmla="*/ 12432493 h 13742598"/>
              <a:gd name="connsiteX23" fmla="*/ 11749547 w 16428619"/>
              <a:gd name="connsiteY23" fmla="*/ 2031701 h 13742598"/>
              <a:gd name="connsiteX24" fmla="*/ 12708194 w 16428619"/>
              <a:gd name="connsiteY24" fmla="*/ 1466687 h 13742598"/>
              <a:gd name="connsiteX25" fmla="*/ 16428619 w 16428619"/>
              <a:gd name="connsiteY25" fmla="*/ 1372533 h 13742598"/>
              <a:gd name="connsiteX26" fmla="*/ 9371810 w 16428619"/>
              <a:gd name="connsiteY26" fmla="*/ 12845722 h 13742598"/>
              <a:gd name="connsiteX27" fmla="*/ 9072765 w 16428619"/>
              <a:gd name="connsiteY27" fmla="*/ 12338337 h 13742598"/>
              <a:gd name="connsiteX28" fmla="*/ 15469973 w 16428619"/>
              <a:gd name="connsiteY28" fmla="*/ 1937547 h 13742598"/>
              <a:gd name="connsiteX29" fmla="*/ 16428619 w 16428619"/>
              <a:gd name="connsiteY29" fmla="*/ 1372533 h 13742598"/>
              <a:gd name="connsiteX30" fmla="*/ 11377670 w 16428619"/>
              <a:gd name="connsiteY30" fmla="*/ 1228632 h 13742598"/>
              <a:gd name="connsiteX31" fmla="*/ 5752978 w 16428619"/>
              <a:gd name="connsiteY31" fmla="*/ 10378255 h 13742598"/>
              <a:gd name="connsiteX32" fmla="*/ 5496404 w 16428619"/>
              <a:gd name="connsiteY32" fmla="*/ 9942933 h 13742598"/>
              <a:gd name="connsiteX33" fmla="*/ 10555646 w 16428619"/>
              <a:gd name="connsiteY33" fmla="*/ 1713122 h 13742598"/>
              <a:gd name="connsiteX34" fmla="*/ 11377670 w 16428619"/>
              <a:gd name="connsiteY34" fmla="*/ 1228632 h 13742598"/>
              <a:gd name="connsiteX35" fmla="*/ 11239121 w 16428619"/>
              <a:gd name="connsiteY35" fmla="*/ 0 h 13742598"/>
              <a:gd name="connsiteX36" fmla="*/ 87135 w 16428619"/>
              <a:gd name="connsiteY36" fmla="*/ 4209 h 13742598"/>
              <a:gd name="connsiteX37" fmla="*/ 0 w 16428619"/>
              <a:gd name="connsiteY37" fmla="*/ 13742598 h 13742598"/>
              <a:gd name="connsiteX38" fmla="*/ 2528044 w 16428619"/>
              <a:gd name="connsiteY38" fmla="*/ 13711986 h 13742598"/>
              <a:gd name="connsiteX39" fmla="*/ 11239121 w 16428619"/>
              <a:gd name="connsiteY39" fmla="*/ 0 h 13742598"/>
              <a:gd name="connsiteX40" fmla="*/ 14086039 w 16428619"/>
              <a:gd name="connsiteY40" fmla="*/ 441871 h 13742598"/>
              <a:gd name="connsiteX41" fmla="*/ 7029230 w 16428619"/>
              <a:gd name="connsiteY41" fmla="*/ 11915061 h 13742598"/>
              <a:gd name="connsiteX42" fmla="*/ 6730183 w 16428619"/>
              <a:gd name="connsiteY42" fmla="*/ 11407676 h 13742598"/>
              <a:gd name="connsiteX43" fmla="*/ 13127391 w 16428619"/>
              <a:gd name="connsiteY43" fmla="*/ 1006884 h 13742598"/>
              <a:gd name="connsiteX44" fmla="*/ 14086039 w 16428619"/>
              <a:gd name="connsiteY44" fmla="*/ 441871 h 13742598"/>
              <a:gd name="connsiteX0" fmla="*/ 13659379 w 15469973"/>
              <a:gd name="connsiteY0" fmla="*/ 3418205 h 13742598"/>
              <a:gd name="connsiteX1" fmla="*/ 8034684 w 15469973"/>
              <a:gd name="connsiteY1" fmla="*/ 12567827 h 13742598"/>
              <a:gd name="connsiteX2" fmla="*/ 7778113 w 15469973"/>
              <a:gd name="connsiteY2" fmla="*/ 12132505 h 13742598"/>
              <a:gd name="connsiteX3" fmla="*/ 12837355 w 15469973"/>
              <a:gd name="connsiteY3" fmla="*/ 3902695 h 13742598"/>
              <a:gd name="connsiteX4" fmla="*/ 13659379 w 15469973"/>
              <a:gd name="connsiteY4" fmla="*/ 3418205 h 13742598"/>
              <a:gd name="connsiteX5" fmla="*/ 11316797 w 15469973"/>
              <a:gd name="connsiteY5" fmla="*/ 2487542 h 13742598"/>
              <a:gd name="connsiteX6" fmla="*/ 5692103 w 15469973"/>
              <a:gd name="connsiteY6" fmla="*/ 11637165 h 13742598"/>
              <a:gd name="connsiteX7" fmla="*/ 5435530 w 15469973"/>
              <a:gd name="connsiteY7" fmla="*/ 11201844 h 13742598"/>
              <a:gd name="connsiteX8" fmla="*/ 10494774 w 15469973"/>
              <a:gd name="connsiteY8" fmla="*/ 2972032 h 13742598"/>
              <a:gd name="connsiteX9" fmla="*/ 11316797 w 15469973"/>
              <a:gd name="connsiteY9" fmla="*/ 2487542 h 13742598"/>
              <a:gd name="connsiteX10" fmla="*/ 15050775 w 15469973"/>
              <a:gd name="connsiteY10" fmla="*/ 2397350 h 13742598"/>
              <a:gd name="connsiteX11" fmla="*/ 8435401 w 15469973"/>
              <a:gd name="connsiteY11" fmla="*/ 13082262 h 13742598"/>
              <a:gd name="connsiteX12" fmla="*/ 7694920 w 15469973"/>
              <a:gd name="connsiteY12" fmla="*/ 13363154 h 13742598"/>
              <a:gd name="connsiteX13" fmla="*/ 14092128 w 15469973"/>
              <a:gd name="connsiteY13" fmla="*/ 2962364 h 13742598"/>
              <a:gd name="connsiteX14" fmla="*/ 15050775 w 15469973"/>
              <a:gd name="connsiteY14" fmla="*/ 2397350 h 13742598"/>
              <a:gd name="connsiteX15" fmla="*/ 13720253 w 15469973"/>
              <a:gd name="connsiteY15" fmla="*/ 2159293 h 13742598"/>
              <a:gd name="connsiteX16" fmla="*/ 8095558 w 15469973"/>
              <a:gd name="connsiteY16" fmla="*/ 11308915 h 13742598"/>
              <a:gd name="connsiteX17" fmla="*/ 7838987 w 15469973"/>
              <a:gd name="connsiteY17" fmla="*/ 10873594 h 13742598"/>
              <a:gd name="connsiteX18" fmla="*/ 12898228 w 15469973"/>
              <a:gd name="connsiteY18" fmla="*/ 2643783 h 13742598"/>
              <a:gd name="connsiteX19" fmla="*/ 13720253 w 15469973"/>
              <a:gd name="connsiteY19" fmla="*/ 2159293 h 13742598"/>
              <a:gd name="connsiteX20" fmla="*/ 12708194 w 15469973"/>
              <a:gd name="connsiteY20" fmla="*/ 1466687 h 13742598"/>
              <a:gd name="connsiteX21" fmla="*/ 6092818 w 15469973"/>
              <a:gd name="connsiteY21" fmla="*/ 12151602 h 13742598"/>
              <a:gd name="connsiteX22" fmla="*/ 5352338 w 15469973"/>
              <a:gd name="connsiteY22" fmla="*/ 12432493 h 13742598"/>
              <a:gd name="connsiteX23" fmla="*/ 11749547 w 15469973"/>
              <a:gd name="connsiteY23" fmla="*/ 2031701 h 13742598"/>
              <a:gd name="connsiteX24" fmla="*/ 12708194 w 15469973"/>
              <a:gd name="connsiteY24" fmla="*/ 1466687 h 13742598"/>
              <a:gd name="connsiteX25" fmla="*/ 15469973 w 15469973"/>
              <a:gd name="connsiteY25" fmla="*/ 1937547 h 13742598"/>
              <a:gd name="connsiteX26" fmla="*/ 9371810 w 15469973"/>
              <a:gd name="connsiteY26" fmla="*/ 12845722 h 13742598"/>
              <a:gd name="connsiteX27" fmla="*/ 9072765 w 15469973"/>
              <a:gd name="connsiteY27" fmla="*/ 12338337 h 13742598"/>
              <a:gd name="connsiteX28" fmla="*/ 15469973 w 15469973"/>
              <a:gd name="connsiteY28" fmla="*/ 1937547 h 13742598"/>
              <a:gd name="connsiteX29" fmla="*/ 11377670 w 15469973"/>
              <a:gd name="connsiteY29" fmla="*/ 1228632 h 13742598"/>
              <a:gd name="connsiteX30" fmla="*/ 5752978 w 15469973"/>
              <a:gd name="connsiteY30" fmla="*/ 10378255 h 13742598"/>
              <a:gd name="connsiteX31" fmla="*/ 5496404 w 15469973"/>
              <a:gd name="connsiteY31" fmla="*/ 9942933 h 13742598"/>
              <a:gd name="connsiteX32" fmla="*/ 10555646 w 15469973"/>
              <a:gd name="connsiteY32" fmla="*/ 1713122 h 13742598"/>
              <a:gd name="connsiteX33" fmla="*/ 11377670 w 15469973"/>
              <a:gd name="connsiteY33" fmla="*/ 1228632 h 13742598"/>
              <a:gd name="connsiteX34" fmla="*/ 11239121 w 15469973"/>
              <a:gd name="connsiteY34" fmla="*/ 0 h 13742598"/>
              <a:gd name="connsiteX35" fmla="*/ 87135 w 15469973"/>
              <a:gd name="connsiteY35" fmla="*/ 4209 h 13742598"/>
              <a:gd name="connsiteX36" fmla="*/ 0 w 15469973"/>
              <a:gd name="connsiteY36" fmla="*/ 13742598 h 13742598"/>
              <a:gd name="connsiteX37" fmla="*/ 2528044 w 15469973"/>
              <a:gd name="connsiteY37" fmla="*/ 13711986 h 13742598"/>
              <a:gd name="connsiteX38" fmla="*/ 11239121 w 15469973"/>
              <a:gd name="connsiteY38" fmla="*/ 0 h 13742598"/>
              <a:gd name="connsiteX39" fmla="*/ 14086039 w 15469973"/>
              <a:gd name="connsiteY39" fmla="*/ 441871 h 13742598"/>
              <a:gd name="connsiteX40" fmla="*/ 7029230 w 15469973"/>
              <a:gd name="connsiteY40" fmla="*/ 11915061 h 13742598"/>
              <a:gd name="connsiteX41" fmla="*/ 6730183 w 15469973"/>
              <a:gd name="connsiteY41" fmla="*/ 11407676 h 13742598"/>
              <a:gd name="connsiteX42" fmla="*/ 13127391 w 15469973"/>
              <a:gd name="connsiteY42" fmla="*/ 1006884 h 13742598"/>
              <a:gd name="connsiteX43" fmla="*/ 14086039 w 15469973"/>
              <a:gd name="connsiteY43" fmla="*/ 441871 h 13742598"/>
              <a:gd name="connsiteX0" fmla="*/ 13659379 w 15050775"/>
              <a:gd name="connsiteY0" fmla="*/ 3418205 h 13742598"/>
              <a:gd name="connsiteX1" fmla="*/ 8034684 w 15050775"/>
              <a:gd name="connsiteY1" fmla="*/ 12567827 h 13742598"/>
              <a:gd name="connsiteX2" fmla="*/ 7778113 w 15050775"/>
              <a:gd name="connsiteY2" fmla="*/ 12132505 h 13742598"/>
              <a:gd name="connsiteX3" fmla="*/ 12837355 w 15050775"/>
              <a:gd name="connsiteY3" fmla="*/ 3902695 h 13742598"/>
              <a:gd name="connsiteX4" fmla="*/ 13659379 w 15050775"/>
              <a:gd name="connsiteY4" fmla="*/ 3418205 h 13742598"/>
              <a:gd name="connsiteX5" fmla="*/ 11316797 w 15050775"/>
              <a:gd name="connsiteY5" fmla="*/ 2487542 h 13742598"/>
              <a:gd name="connsiteX6" fmla="*/ 5692103 w 15050775"/>
              <a:gd name="connsiteY6" fmla="*/ 11637165 h 13742598"/>
              <a:gd name="connsiteX7" fmla="*/ 5435530 w 15050775"/>
              <a:gd name="connsiteY7" fmla="*/ 11201844 h 13742598"/>
              <a:gd name="connsiteX8" fmla="*/ 10494774 w 15050775"/>
              <a:gd name="connsiteY8" fmla="*/ 2972032 h 13742598"/>
              <a:gd name="connsiteX9" fmla="*/ 11316797 w 15050775"/>
              <a:gd name="connsiteY9" fmla="*/ 2487542 h 13742598"/>
              <a:gd name="connsiteX10" fmla="*/ 15050775 w 15050775"/>
              <a:gd name="connsiteY10" fmla="*/ 2397350 h 13742598"/>
              <a:gd name="connsiteX11" fmla="*/ 8435401 w 15050775"/>
              <a:gd name="connsiteY11" fmla="*/ 13082262 h 13742598"/>
              <a:gd name="connsiteX12" fmla="*/ 7694920 w 15050775"/>
              <a:gd name="connsiteY12" fmla="*/ 13363154 h 13742598"/>
              <a:gd name="connsiteX13" fmla="*/ 14092128 w 15050775"/>
              <a:gd name="connsiteY13" fmla="*/ 2962364 h 13742598"/>
              <a:gd name="connsiteX14" fmla="*/ 15050775 w 15050775"/>
              <a:gd name="connsiteY14" fmla="*/ 2397350 h 13742598"/>
              <a:gd name="connsiteX15" fmla="*/ 13720253 w 15050775"/>
              <a:gd name="connsiteY15" fmla="*/ 2159293 h 13742598"/>
              <a:gd name="connsiteX16" fmla="*/ 8095558 w 15050775"/>
              <a:gd name="connsiteY16" fmla="*/ 11308915 h 13742598"/>
              <a:gd name="connsiteX17" fmla="*/ 7838987 w 15050775"/>
              <a:gd name="connsiteY17" fmla="*/ 10873594 h 13742598"/>
              <a:gd name="connsiteX18" fmla="*/ 12898228 w 15050775"/>
              <a:gd name="connsiteY18" fmla="*/ 2643783 h 13742598"/>
              <a:gd name="connsiteX19" fmla="*/ 13720253 w 15050775"/>
              <a:gd name="connsiteY19" fmla="*/ 2159293 h 13742598"/>
              <a:gd name="connsiteX20" fmla="*/ 12708194 w 15050775"/>
              <a:gd name="connsiteY20" fmla="*/ 1466687 h 13742598"/>
              <a:gd name="connsiteX21" fmla="*/ 6092818 w 15050775"/>
              <a:gd name="connsiteY21" fmla="*/ 12151602 h 13742598"/>
              <a:gd name="connsiteX22" fmla="*/ 5352338 w 15050775"/>
              <a:gd name="connsiteY22" fmla="*/ 12432493 h 13742598"/>
              <a:gd name="connsiteX23" fmla="*/ 11749547 w 15050775"/>
              <a:gd name="connsiteY23" fmla="*/ 2031701 h 13742598"/>
              <a:gd name="connsiteX24" fmla="*/ 12708194 w 15050775"/>
              <a:gd name="connsiteY24" fmla="*/ 1466687 h 13742598"/>
              <a:gd name="connsiteX25" fmla="*/ 9072765 w 15050775"/>
              <a:gd name="connsiteY25" fmla="*/ 12338337 h 13742598"/>
              <a:gd name="connsiteX26" fmla="*/ 9371810 w 15050775"/>
              <a:gd name="connsiteY26" fmla="*/ 12845722 h 13742598"/>
              <a:gd name="connsiteX27" fmla="*/ 9072765 w 15050775"/>
              <a:gd name="connsiteY27" fmla="*/ 12338337 h 13742598"/>
              <a:gd name="connsiteX28" fmla="*/ 11377670 w 15050775"/>
              <a:gd name="connsiteY28" fmla="*/ 1228632 h 13742598"/>
              <a:gd name="connsiteX29" fmla="*/ 5752978 w 15050775"/>
              <a:gd name="connsiteY29" fmla="*/ 10378255 h 13742598"/>
              <a:gd name="connsiteX30" fmla="*/ 5496404 w 15050775"/>
              <a:gd name="connsiteY30" fmla="*/ 9942933 h 13742598"/>
              <a:gd name="connsiteX31" fmla="*/ 10555646 w 15050775"/>
              <a:gd name="connsiteY31" fmla="*/ 1713122 h 13742598"/>
              <a:gd name="connsiteX32" fmla="*/ 11377670 w 15050775"/>
              <a:gd name="connsiteY32" fmla="*/ 1228632 h 13742598"/>
              <a:gd name="connsiteX33" fmla="*/ 11239121 w 15050775"/>
              <a:gd name="connsiteY33" fmla="*/ 0 h 13742598"/>
              <a:gd name="connsiteX34" fmla="*/ 87135 w 15050775"/>
              <a:gd name="connsiteY34" fmla="*/ 4209 h 13742598"/>
              <a:gd name="connsiteX35" fmla="*/ 0 w 15050775"/>
              <a:gd name="connsiteY35" fmla="*/ 13742598 h 13742598"/>
              <a:gd name="connsiteX36" fmla="*/ 2528044 w 15050775"/>
              <a:gd name="connsiteY36" fmla="*/ 13711986 h 13742598"/>
              <a:gd name="connsiteX37" fmla="*/ 11239121 w 15050775"/>
              <a:gd name="connsiteY37" fmla="*/ 0 h 13742598"/>
              <a:gd name="connsiteX38" fmla="*/ 14086039 w 15050775"/>
              <a:gd name="connsiteY38" fmla="*/ 441871 h 13742598"/>
              <a:gd name="connsiteX39" fmla="*/ 7029230 w 15050775"/>
              <a:gd name="connsiteY39" fmla="*/ 11915061 h 13742598"/>
              <a:gd name="connsiteX40" fmla="*/ 6730183 w 15050775"/>
              <a:gd name="connsiteY40" fmla="*/ 11407676 h 13742598"/>
              <a:gd name="connsiteX41" fmla="*/ 13127391 w 15050775"/>
              <a:gd name="connsiteY41" fmla="*/ 1006884 h 13742598"/>
              <a:gd name="connsiteX42" fmla="*/ 14086039 w 15050775"/>
              <a:gd name="connsiteY42" fmla="*/ 441871 h 13742598"/>
              <a:gd name="connsiteX0" fmla="*/ 13659379 w 15050775"/>
              <a:gd name="connsiteY0" fmla="*/ 3418205 h 13742598"/>
              <a:gd name="connsiteX1" fmla="*/ 8034684 w 15050775"/>
              <a:gd name="connsiteY1" fmla="*/ 12567827 h 13742598"/>
              <a:gd name="connsiteX2" fmla="*/ 7778113 w 15050775"/>
              <a:gd name="connsiteY2" fmla="*/ 12132505 h 13742598"/>
              <a:gd name="connsiteX3" fmla="*/ 12837355 w 15050775"/>
              <a:gd name="connsiteY3" fmla="*/ 3902695 h 13742598"/>
              <a:gd name="connsiteX4" fmla="*/ 13659379 w 15050775"/>
              <a:gd name="connsiteY4" fmla="*/ 3418205 h 13742598"/>
              <a:gd name="connsiteX5" fmla="*/ 11316797 w 15050775"/>
              <a:gd name="connsiteY5" fmla="*/ 2487542 h 13742598"/>
              <a:gd name="connsiteX6" fmla="*/ 5692103 w 15050775"/>
              <a:gd name="connsiteY6" fmla="*/ 11637165 h 13742598"/>
              <a:gd name="connsiteX7" fmla="*/ 5435530 w 15050775"/>
              <a:gd name="connsiteY7" fmla="*/ 11201844 h 13742598"/>
              <a:gd name="connsiteX8" fmla="*/ 10494774 w 15050775"/>
              <a:gd name="connsiteY8" fmla="*/ 2972032 h 13742598"/>
              <a:gd name="connsiteX9" fmla="*/ 11316797 w 15050775"/>
              <a:gd name="connsiteY9" fmla="*/ 2487542 h 13742598"/>
              <a:gd name="connsiteX10" fmla="*/ 15050775 w 15050775"/>
              <a:gd name="connsiteY10" fmla="*/ 2397350 h 13742598"/>
              <a:gd name="connsiteX11" fmla="*/ 8435401 w 15050775"/>
              <a:gd name="connsiteY11" fmla="*/ 13082262 h 13742598"/>
              <a:gd name="connsiteX12" fmla="*/ 7694920 w 15050775"/>
              <a:gd name="connsiteY12" fmla="*/ 13363154 h 13742598"/>
              <a:gd name="connsiteX13" fmla="*/ 14092128 w 15050775"/>
              <a:gd name="connsiteY13" fmla="*/ 2962364 h 13742598"/>
              <a:gd name="connsiteX14" fmla="*/ 15050775 w 15050775"/>
              <a:gd name="connsiteY14" fmla="*/ 2397350 h 13742598"/>
              <a:gd name="connsiteX15" fmla="*/ 13720253 w 15050775"/>
              <a:gd name="connsiteY15" fmla="*/ 2159293 h 13742598"/>
              <a:gd name="connsiteX16" fmla="*/ 8095558 w 15050775"/>
              <a:gd name="connsiteY16" fmla="*/ 11308915 h 13742598"/>
              <a:gd name="connsiteX17" fmla="*/ 7838987 w 15050775"/>
              <a:gd name="connsiteY17" fmla="*/ 10873594 h 13742598"/>
              <a:gd name="connsiteX18" fmla="*/ 12898228 w 15050775"/>
              <a:gd name="connsiteY18" fmla="*/ 2643783 h 13742598"/>
              <a:gd name="connsiteX19" fmla="*/ 13720253 w 15050775"/>
              <a:gd name="connsiteY19" fmla="*/ 2159293 h 13742598"/>
              <a:gd name="connsiteX20" fmla="*/ 12708194 w 15050775"/>
              <a:gd name="connsiteY20" fmla="*/ 1466687 h 13742598"/>
              <a:gd name="connsiteX21" fmla="*/ 6092818 w 15050775"/>
              <a:gd name="connsiteY21" fmla="*/ 12151602 h 13742598"/>
              <a:gd name="connsiteX22" fmla="*/ 5352338 w 15050775"/>
              <a:gd name="connsiteY22" fmla="*/ 12432493 h 13742598"/>
              <a:gd name="connsiteX23" fmla="*/ 11749547 w 15050775"/>
              <a:gd name="connsiteY23" fmla="*/ 2031701 h 13742598"/>
              <a:gd name="connsiteX24" fmla="*/ 12708194 w 15050775"/>
              <a:gd name="connsiteY24" fmla="*/ 1466687 h 13742598"/>
              <a:gd name="connsiteX25" fmla="*/ 11377670 w 15050775"/>
              <a:gd name="connsiteY25" fmla="*/ 1228632 h 13742598"/>
              <a:gd name="connsiteX26" fmla="*/ 5752978 w 15050775"/>
              <a:gd name="connsiteY26" fmla="*/ 10378255 h 13742598"/>
              <a:gd name="connsiteX27" fmla="*/ 5496404 w 15050775"/>
              <a:gd name="connsiteY27" fmla="*/ 9942933 h 13742598"/>
              <a:gd name="connsiteX28" fmla="*/ 10555646 w 15050775"/>
              <a:gd name="connsiteY28" fmla="*/ 1713122 h 13742598"/>
              <a:gd name="connsiteX29" fmla="*/ 11377670 w 15050775"/>
              <a:gd name="connsiteY29" fmla="*/ 1228632 h 13742598"/>
              <a:gd name="connsiteX30" fmla="*/ 11239121 w 15050775"/>
              <a:gd name="connsiteY30" fmla="*/ 0 h 13742598"/>
              <a:gd name="connsiteX31" fmla="*/ 87135 w 15050775"/>
              <a:gd name="connsiteY31" fmla="*/ 4209 h 13742598"/>
              <a:gd name="connsiteX32" fmla="*/ 0 w 15050775"/>
              <a:gd name="connsiteY32" fmla="*/ 13742598 h 13742598"/>
              <a:gd name="connsiteX33" fmla="*/ 2528044 w 15050775"/>
              <a:gd name="connsiteY33" fmla="*/ 13711986 h 13742598"/>
              <a:gd name="connsiteX34" fmla="*/ 11239121 w 15050775"/>
              <a:gd name="connsiteY34" fmla="*/ 0 h 13742598"/>
              <a:gd name="connsiteX35" fmla="*/ 14086039 w 15050775"/>
              <a:gd name="connsiteY35" fmla="*/ 441871 h 13742598"/>
              <a:gd name="connsiteX36" fmla="*/ 7029230 w 15050775"/>
              <a:gd name="connsiteY36" fmla="*/ 11915061 h 13742598"/>
              <a:gd name="connsiteX37" fmla="*/ 6730183 w 15050775"/>
              <a:gd name="connsiteY37" fmla="*/ 11407676 h 13742598"/>
              <a:gd name="connsiteX38" fmla="*/ 13127391 w 15050775"/>
              <a:gd name="connsiteY38" fmla="*/ 1006884 h 13742598"/>
              <a:gd name="connsiteX39" fmla="*/ 14086039 w 15050775"/>
              <a:gd name="connsiteY39" fmla="*/ 441871 h 13742598"/>
              <a:gd name="connsiteX0" fmla="*/ 13659379 w 22334444"/>
              <a:gd name="connsiteY0" fmla="*/ 3448745 h 13773138"/>
              <a:gd name="connsiteX1" fmla="*/ 8034684 w 22334444"/>
              <a:gd name="connsiteY1" fmla="*/ 12598367 h 13773138"/>
              <a:gd name="connsiteX2" fmla="*/ 7778113 w 22334444"/>
              <a:gd name="connsiteY2" fmla="*/ 12163045 h 13773138"/>
              <a:gd name="connsiteX3" fmla="*/ 12837355 w 22334444"/>
              <a:gd name="connsiteY3" fmla="*/ 3933235 h 13773138"/>
              <a:gd name="connsiteX4" fmla="*/ 13659379 w 22334444"/>
              <a:gd name="connsiteY4" fmla="*/ 3448745 h 13773138"/>
              <a:gd name="connsiteX5" fmla="*/ 11316797 w 22334444"/>
              <a:gd name="connsiteY5" fmla="*/ 2518082 h 13773138"/>
              <a:gd name="connsiteX6" fmla="*/ 5692103 w 22334444"/>
              <a:gd name="connsiteY6" fmla="*/ 11667705 h 13773138"/>
              <a:gd name="connsiteX7" fmla="*/ 5435530 w 22334444"/>
              <a:gd name="connsiteY7" fmla="*/ 11232384 h 13773138"/>
              <a:gd name="connsiteX8" fmla="*/ 10494774 w 22334444"/>
              <a:gd name="connsiteY8" fmla="*/ 3002572 h 13773138"/>
              <a:gd name="connsiteX9" fmla="*/ 11316797 w 22334444"/>
              <a:gd name="connsiteY9" fmla="*/ 2518082 h 13773138"/>
              <a:gd name="connsiteX10" fmla="*/ 22334444 w 22334444"/>
              <a:gd name="connsiteY10" fmla="*/ 0 h 13773138"/>
              <a:gd name="connsiteX11" fmla="*/ 8435401 w 22334444"/>
              <a:gd name="connsiteY11" fmla="*/ 13112802 h 13773138"/>
              <a:gd name="connsiteX12" fmla="*/ 7694920 w 22334444"/>
              <a:gd name="connsiteY12" fmla="*/ 13393694 h 13773138"/>
              <a:gd name="connsiteX13" fmla="*/ 14092128 w 22334444"/>
              <a:gd name="connsiteY13" fmla="*/ 2992904 h 13773138"/>
              <a:gd name="connsiteX14" fmla="*/ 22334444 w 22334444"/>
              <a:gd name="connsiteY14" fmla="*/ 0 h 13773138"/>
              <a:gd name="connsiteX15" fmla="*/ 13720253 w 22334444"/>
              <a:gd name="connsiteY15" fmla="*/ 2189833 h 13773138"/>
              <a:gd name="connsiteX16" fmla="*/ 8095558 w 22334444"/>
              <a:gd name="connsiteY16" fmla="*/ 11339455 h 13773138"/>
              <a:gd name="connsiteX17" fmla="*/ 7838987 w 22334444"/>
              <a:gd name="connsiteY17" fmla="*/ 10904134 h 13773138"/>
              <a:gd name="connsiteX18" fmla="*/ 12898228 w 22334444"/>
              <a:gd name="connsiteY18" fmla="*/ 2674323 h 13773138"/>
              <a:gd name="connsiteX19" fmla="*/ 13720253 w 22334444"/>
              <a:gd name="connsiteY19" fmla="*/ 2189833 h 13773138"/>
              <a:gd name="connsiteX20" fmla="*/ 12708194 w 22334444"/>
              <a:gd name="connsiteY20" fmla="*/ 1497227 h 13773138"/>
              <a:gd name="connsiteX21" fmla="*/ 6092818 w 22334444"/>
              <a:gd name="connsiteY21" fmla="*/ 12182142 h 13773138"/>
              <a:gd name="connsiteX22" fmla="*/ 5352338 w 22334444"/>
              <a:gd name="connsiteY22" fmla="*/ 12463033 h 13773138"/>
              <a:gd name="connsiteX23" fmla="*/ 11749547 w 22334444"/>
              <a:gd name="connsiteY23" fmla="*/ 2062241 h 13773138"/>
              <a:gd name="connsiteX24" fmla="*/ 12708194 w 22334444"/>
              <a:gd name="connsiteY24" fmla="*/ 1497227 h 13773138"/>
              <a:gd name="connsiteX25" fmla="*/ 11377670 w 22334444"/>
              <a:gd name="connsiteY25" fmla="*/ 1259172 h 13773138"/>
              <a:gd name="connsiteX26" fmla="*/ 5752978 w 22334444"/>
              <a:gd name="connsiteY26" fmla="*/ 10408795 h 13773138"/>
              <a:gd name="connsiteX27" fmla="*/ 5496404 w 22334444"/>
              <a:gd name="connsiteY27" fmla="*/ 9973473 h 13773138"/>
              <a:gd name="connsiteX28" fmla="*/ 10555646 w 22334444"/>
              <a:gd name="connsiteY28" fmla="*/ 1743662 h 13773138"/>
              <a:gd name="connsiteX29" fmla="*/ 11377670 w 22334444"/>
              <a:gd name="connsiteY29" fmla="*/ 1259172 h 13773138"/>
              <a:gd name="connsiteX30" fmla="*/ 11239121 w 22334444"/>
              <a:gd name="connsiteY30" fmla="*/ 30540 h 13773138"/>
              <a:gd name="connsiteX31" fmla="*/ 87135 w 22334444"/>
              <a:gd name="connsiteY31" fmla="*/ 34749 h 13773138"/>
              <a:gd name="connsiteX32" fmla="*/ 0 w 22334444"/>
              <a:gd name="connsiteY32" fmla="*/ 13773138 h 13773138"/>
              <a:gd name="connsiteX33" fmla="*/ 2528044 w 22334444"/>
              <a:gd name="connsiteY33" fmla="*/ 13742526 h 13773138"/>
              <a:gd name="connsiteX34" fmla="*/ 11239121 w 22334444"/>
              <a:gd name="connsiteY34" fmla="*/ 30540 h 13773138"/>
              <a:gd name="connsiteX35" fmla="*/ 14086039 w 22334444"/>
              <a:gd name="connsiteY35" fmla="*/ 472411 h 13773138"/>
              <a:gd name="connsiteX36" fmla="*/ 7029230 w 22334444"/>
              <a:gd name="connsiteY36" fmla="*/ 11945601 h 13773138"/>
              <a:gd name="connsiteX37" fmla="*/ 6730183 w 22334444"/>
              <a:gd name="connsiteY37" fmla="*/ 11438216 h 13773138"/>
              <a:gd name="connsiteX38" fmla="*/ 13127391 w 22334444"/>
              <a:gd name="connsiteY38" fmla="*/ 1037424 h 13773138"/>
              <a:gd name="connsiteX39" fmla="*/ 14086039 w 22334444"/>
              <a:gd name="connsiteY39" fmla="*/ 472411 h 13773138"/>
              <a:gd name="connsiteX0" fmla="*/ 13659379 w 22334444"/>
              <a:gd name="connsiteY0" fmla="*/ 3448745 h 13773138"/>
              <a:gd name="connsiteX1" fmla="*/ 8034684 w 22334444"/>
              <a:gd name="connsiteY1" fmla="*/ 12598367 h 13773138"/>
              <a:gd name="connsiteX2" fmla="*/ 7778113 w 22334444"/>
              <a:gd name="connsiteY2" fmla="*/ 12163045 h 13773138"/>
              <a:gd name="connsiteX3" fmla="*/ 12837355 w 22334444"/>
              <a:gd name="connsiteY3" fmla="*/ 3933235 h 13773138"/>
              <a:gd name="connsiteX4" fmla="*/ 13659379 w 22334444"/>
              <a:gd name="connsiteY4" fmla="*/ 3448745 h 13773138"/>
              <a:gd name="connsiteX5" fmla="*/ 11316797 w 22334444"/>
              <a:gd name="connsiteY5" fmla="*/ 2518082 h 13773138"/>
              <a:gd name="connsiteX6" fmla="*/ 5692103 w 22334444"/>
              <a:gd name="connsiteY6" fmla="*/ 11667705 h 13773138"/>
              <a:gd name="connsiteX7" fmla="*/ 5435530 w 22334444"/>
              <a:gd name="connsiteY7" fmla="*/ 11232384 h 13773138"/>
              <a:gd name="connsiteX8" fmla="*/ 10494774 w 22334444"/>
              <a:gd name="connsiteY8" fmla="*/ 3002572 h 13773138"/>
              <a:gd name="connsiteX9" fmla="*/ 11316797 w 22334444"/>
              <a:gd name="connsiteY9" fmla="*/ 2518082 h 13773138"/>
              <a:gd name="connsiteX10" fmla="*/ 22334444 w 22334444"/>
              <a:gd name="connsiteY10" fmla="*/ 0 h 13773138"/>
              <a:gd name="connsiteX11" fmla="*/ 8435401 w 22334444"/>
              <a:gd name="connsiteY11" fmla="*/ 13112802 h 13773138"/>
              <a:gd name="connsiteX12" fmla="*/ 7694920 w 22334444"/>
              <a:gd name="connsiteY12" fmla="*/ 13393694 h 13773138"/>
              <a:gd name="connsiteX13" fmla="*/ 19767715 w 22334444"/>
              <a:gd name="connsiteY13" fmla="*/ 60518 h 13773138"/>
              <a:gd name="connsiteX14" fmla="*/ 22334444 w 22334444"/>
              <a:gd name="connsiteY14" fmla="*/ 0 h 13773138"/>
              <a:gd name="connsiteX15" fmla="*/ 13720253 w 22334444"/>
              <a:gd name="connsiteY15" fmla="*/ 2189833 h 13773138"/>
              <a:gd name="connsiteX16" fmla="*/ 8095558 w 22334444"/>
              <a:gd name="connsiteY16" fmla="*/ 11339455 h 13773138"/>
              <a:gd name="connsiteX17" fmla="*/ 7838987 w 22334444"/>
              <a:gd name="connsiteY17" fmla="*/ 10904134 h 13773138"/>
              <a:gd name="connsiteX18" fmla="*/ 12898228 w 22334444"/>
              <a:gd name="connsiteY18" fmla="*/ 2674323 h 13773138"/>
              <a:gd name="connsiteX19" fmla="*/ 13720253 w 22334444"/>
              <a:gd name="connsiteY19" fmla="*/ 2189833 h 13773138"/>
              <a:gd name="connsiteX20" fmla="*/ 12708194 w 22334444"/>
              <a:gd name="connsiteY20" fmla="*/ 1497227 h 13773138"/>
              <a:gd name="connsiteX21" fmla="*/ 6092818 w 22334444"/>
              <a:gd name="connsiteY21" fmla="*/ 12182142 h 13773138"/>
              <a:gd name="connsiteX22" fmla="*/ 5352338 w 22334444"/>
              <a:gd name="connsiteY22" fmla="*/ 12463033 h 13773138"/>
              <a:gd name="connsiteX23" fmla="*/ 11749547 w 22334444"/>
              <a:gd name="connsiteY23" fmla="*/ 2062241 h 13773138"/>
              <a:gd name="connsiteX24" fmla="*/ 12708194 w 22334444"/>
              <a:gd name="connsiteY24" fmla="*/ 1497227 h 13773138"/>
              <a:gd name="connsiteX25" fmla="*/ 11377670 w 22334444"/>
              <a:gd name="connsiteY25" fmla="*/ 1259172 h 13773138"/>
              <a:gd name="connsiteX26" fmla="*/ 5752978 w 22334444"/>
              <a:gd name="connsiteY26" fmla="*/ 10408795 h 13773138"/>
              <a:gd name="connsiteX27" fmla="*/ 5496404 w 22334444"/>
              <a:gd name="connsiteY27" fmla="*/ 9973473 h 13773138"/>
              <a:gd name="connsiteX28" fmla="*/ 10555646 w 22334444"/>
              <a:gd name="connsiteY28" fmla="*/ 1743662 h 13773138"/>
              <a:gd name="connsiteX29" fmla="*/ 11377670 w 22334444"/>
              <a:gd name="connsiteY29" fmla="*/ 1259172 h 13773138"/>
              <a:gd name="connsiteX30" fmla="*/ 11239121 w 22334444"/>
              <a:gd name="connsiteY30" fmla="*/ 30540 h 13773138"/>
              <a:gd name="connsiteX31" fmla="*/ 87135 w 22334444"/>
              <a:gd name="connsiteY31" fmla="*/ 34749 h 13773138"/>
              <a:gd name="connsiteX32" fmla="*/ 0 w 22334444"/>
              <a:gd name="connsiteY32" fmla="*/ 13773138 h 13773138"/>
              <a:gd name="connsiteX33" fmla="*/ 2528044 w 22334444"/>
              <a:gd name="connsiteY33" fmla="*/ 13742526 h 13773138"/>
              <a:gd name="connsiteX34" fmla="*/ 11239121 w 22334444"/>
              <a:gd name="connsiteY34" fmla="*/ 30540 h 13773138"/>
              <a:gd name="connsiteX35" fmla="*/ 14086039 w 22334444"/>
              <a:gd name="connsiteY35" fmla="*/ 472411 h 13773138"/>
              <a:gd name="connsiteX36" fmla="*/ 7029230 w 22334444"/>
              <a:gd name="connsiteY36" fmla="*/ 11945601 h 13773138"/>
              <a:gd name="connsiteX37" fmla="*/ 6730183 w 22334444"/>
              <a:gd name="connsiteY37" fmla="*/ 11438216 h 13773138"/>
              <a:gd name="connsiteX38" fmla="*/ 13127391 w 22334444"/>
              <a:gd name="connsiteY38" fmla="*/ 1037424 h 13773138"/>
              <a:gd name="connsiteX39" fmla="*/ 14086039 w 22334444"/>
              <a:gd name="connsiteY39" fmla="*/ 472411 h 13773138"/>
              <a:gd name="connsiteX0" fmla="*/ 13659379 w 22334444"/>
              <a:gd name="connsiteY0" fmla="*/ 3448745 h 13773138"/>
              <a:gd name="connsiteX1" fmla="*/ 8034684 w 22334444"/>
              <a:gd name="connsiteY1" fmla="*/ 12598367 h 13773138"/>
              <a:gd name="connsiteX2" fmla="*/ 7778113 w 22334444"/>
              <a:gd name="connsiteY2" fmla="*/ 12163045 h 13773138"/>
              <a:gd name="connsiteX3" fmla="*/ 12837355 w 22334444"/>
              <a:gd name="connsiteY3" fmla="*/ 3933235 h 13773138"/>
              <a:gd name="connsiteX4" fmla="*/ 13659379 w 22334444"/>
              <a:gd name="connsiteY4" fmla="*/ 3448745 h 13773138"/>
              <a:gd name="connsiteX5" fmla="*/ 11316797 w 22334444"/>
              <a:gd name="connsiteY5" fmla="*/ 2518082 h 13773138"/>
              <a:gd name="connsiteX6" fmla="*/ 5692103 w 22334444"/>
              <a:gd name="connsiteY6" fmla="*/ 11667705 h 13773138"/>
              <a:gd name="connsiteX7" fmla="*/ 5435530 w 22334444"/>
              <a:gd name="connsiteY7" fmla="*/ 11232384 h 13773138"/>
              <a:gd name="connsiteX8" fmla="*/ 10494774 w 22334444"/>
              <a:gd name="connsiteY8" fmla="*/ 3002572 h 13773138"/>
              <a:gd name="connsiteX9" fmla="*/ 11316797 w 22334444"/>
              <a:gd name="connsiteY9" fmla="*/ 2518082 h 13773138"/>
              <a:gd name="connsiteX10" fmla="*/ 22334444 w 22334444"/>
              <a:gd name="connsiteY10" fmla="*/ 0 h 13773138"/>
              <a:gd name="connsiteX11" fmla="*/ 10390325 w 22334444"/>
              <a:gd name="connsiteY11" fmla="*/ 13743423 h 13773138"/>
              <a:gd name="connsiteX12" fmla="*/ 7694920 w 22334444"/>
              <a:gd name="connsiteY12" fmla="*/ 13393694 h 13773138"/>
              <a:gd name="connsiteX13" fmla="*/ 19767715 w 22334444"/>
              <a:gd name="connsiteY13" fmla="*/ 60518 h 13773138"/>
              <a:gd name="connsiteX14" fmla="*/ 22334444 w 22334444"/>
              <a:gd name="connsiteY14" fmla="*/ 0 h 13773138"/>
              <a:gd name="connsiteX15" fmla="*/ 13720253 w 22334444"/>
              <a:gd name="connsiteY15" fmla="*/ 2189833 h 13773138"/>
              <a:gd name="connsiteX16" fmla="*/ 8095558 w 22334444"/>
              <a:gd name="connsiteY16" fmla="*/ 11339455 h 13773138"/>
              <a:gd name="connsiteX17" fmla="*/ 7838987 w 22334444"/>
              <a:gd name="connsiteY17" fmla="*/ 10904134 h 13773138"/>
              <a:gd name="connsiteX18" fmla="*/ 12898228 w 22334444"/>
              <a:gd name="connsiteY18" fmla="*/ 2674323 h 13773138"/>
              <a:gd name="connsiteX19" fmla="*/ 13720253 w 22334444"/>
              <a:gd name="connsiteY19" fmla="*/ 2189833 h 13773138"/>
              <a:gd name="connsiteX20" fmla="*/ 12708194 w 22334444"/>
              <a:gd name="connsiteY20" fmla="*/ 1497227 h 13773138"/>
              <a:gd name="connsiteX21" fmla="*/ 6092818 w 22334444"/>
              <a:gd name="connsiteY21" fmla="*/ 12182142 h 13773138"/>
              <a:gd name="connsiteX22" fmla="*/ 5352338 w 22334444"/>
              <a:gd name="connsiteY22" fmla="*/ 12463033 h 13773138"/>
              <a:gd name="connsiteX23" fmla="*/ 11749547 w 22334444"/>
              <a:gd name="connsiteY23" fmla="*/ 2062241 h 13773138"/>
              <a:gd name="connsiteX24" fmla="*/ 12708194 w 22334444"/>
              <a:gd name="connsiteY24" fmla="*/ 1497227 h 13773138"/>
              <a:gd name="connsiteX25" fmla="*/ 11377670 w 22334444"/>
              <a:gd name="connsiteY25" fmla="*/ 1259172 h 13773138"/>
              <a:gd name="connsiteX26" fmla="*/ 5752978 w 22334444"/>
              <a:gd name="connsiteY26" fmla="*/ 10408795 h 13773138"/>
              <a:gd name="connsiteX27" fmla="*/ 5496404 w 22334444"/>
              <a:gd name="connsiteY27" fmla="*/ 9973473 h 13773138"/>
              <a:gd name="connsiteX28" fmla="*/ 10555646 w 22334444"/>
              <a:gd name="connsiteY28" fmla="*/ 1743662 h 13773138"/>
              <a:gd name="connsiteX29" fmla="*/ 11377670 w 22334444"/>
              <a:gd name="connsiteY29" fmla="*/ 1259172 h 13773138"/>
              <a:gd name="connsiteX30" fmla="*/ 11239121 w 22334444"/>
              <a:gd name="connsiteY30" fmla="*/ 30540 h 13773138"/>
              <a:gd name="connsiteX31" fmla="*/ 87135 w 22334444"/>
              <a:gd name="connsiteY31" fmla="*/ 34749 h 13773138"/>
              <a:gd name="connsiteX32" fmla="*/ 0 w 22334444"/>
              <a:gd name="connsiteY32" fmla="*/ 13773138 h 13773138"/>
              <a:gd name="connsiteX33" fmla="*/ 2528044 w 22334444"/>
              <a:gd name="connsiteY33" fmla="*/ 13742526 h 13773138"/>
              <a:gd name="connsiteX34" fmla="*/ 11239121 w 22334444"/>
              <a:gd name="connsiteY34" fmla="*/ 30540 h 13773138"/>
              <a:gd name="connsiteX35" fmla="*/ 14086039 w 22334444"/>
              <a:gd name="connsiteY35" fmla="*/ 472411 h 13773138"/>
              <a:gd name="connsiteX36" fmla="*/ 7029230 w 22334444"/>
              <a:gd name="connsiteY36" fmla="*/ 11945601 h 13773138"/>
              <a:gd name="connsiteX37" fmla="*/ 6730183 w 22334444"/>
              <a:gd name="connsiteY37" fmla="*/ 11438216 h 13773138"/>
              <a:gd name="connsiteX38" fmla="*/ 13127391 w 22334444"/>
              <a:gd name="connsiteY38" fmla="*/ 1037424 h 13773138"/>
              <a:gd name="connsiteX39" fmla="*/ 14086039 w 22334444"/>
              <a:gd name="connsiteY39" fmla="*/ 472411 h 13773138"/>
              <a:gd name="connsiteX0" fmla="*/ 13659379 w 22334444"/>
              <a:gd name="connsiteY0" fmla="*/ 3448745 h 13773138"/>
              <a:gd name="connsiteX1" fmla="*/ 8034684 w 22334444"/>
              <a:gd name="connsiteY1" fmla="*/ 12598367 h 13773138"/>
              <a:gd name="connsiteX2" fmla="*/ 7778113 w 22334444"/>
              <a:gd name="connsiteY2" fmla="*/ 12163045 h 13773138"/>
              <a:gd name="connsiteX3" fmla="*/ 12837355 w 22334444"/>
              <a:gd name="connsiteY3" fmla="*/ 3933235 h 13773138"/>
              <a:gd name="connsiteX4" fmla="*/ 13659379 w 22334444"/>
              <a:gd name="connsiteY4" fmla="*/ 3448745 h 13773138"/>
              <a:gd name="connsiteX5" fmla="*/ 11316797 w 22334444"/>
              <a:gd name="connsiteY5" fmla="*/ 2518082 h 13773138"/>
              <a:gd name="connsiteX6" fmla="*/ 5692103 w 22334444"/>
              <a:gd name="connsiteY6" fmla="*/ 11667705 h 13773138"/>
              <a:gd name="connsiteX7" fmla="*/ 5435530 w 22334444"/>
              <a:gd name="connsiteY7" fmla="*/ 11232384 h 13773138"/>
              <a:gd name="connsiteX8" fmla="*/ 10494774 w 22334444"/>
              <a:gd name="connsiteY8" fmla="*/ 3002572 h 13773138"/>
              <a:gd name="connsiteX9" fmla="*/ 11316797 w 22334444"/>
              <a:gd name="connsiteY9" fmla="*/ 2518082 h 13773138"/>
              <a:gd name="connsiteX10" fmla="*/ 22334444 w 22334444"/>
              <a:gd name="connsiteY10" fmla="*/ 0 h 13773138"/>
              <a:gd name="connsiteX11" fmla="*/ 10390325 w 22334444"/>
              <a:gd name="connsiteY11" fmla="*/ 13743423 h 13773138"/>
              <a:gd name="connsiteX12" fmla="*/ 8230948 w 22334444"/>
              <a:gd name="connsiteY12" fmla="*/ 13740535 h 13773138"/>
              <a:gd name="connsiteX13" fmla="*/ 19767715 w 22334444"/>
              <a:gd name="connsiteY13" fmla="*/ 60518 h 13773138"/>
              <a:gd name="connsiteX14" fmla="*/ 22334444 w 22334444"/>
              <a:gd name="connsiteY14" fmla="*/ 0 h 13773138"/>
              <a:gd name="connsiteX15" fmla="*/ 13720253 w 22334444"/>
              <a:gd name="connsiteY15" fmla="*/ 2189833 h 13773138"/>
              <a:gd name="connsiteX16" fmla="*/ 8095558 w 22334444"/>
              <a:gd name="connsiteY16" fmla="*/ 11339455 h 13773138"/>
              <a:gd name="connsiteX17" fmla="*/ 7838987 w 22334444"/>
              <a:gd name="connsiteY17" fmla="*/ 10904134 h 13773138"/>
              <a:gd name="connsiteX18" fmla="*/ 12898228 w 22334444"/>
              <a:gd name="connsiteY18" fmla="*/ 2674323 h 13773138"/>
              <a:gd name="connsiteX19" fmla="*/ 13720253 w 22334444"/>
              <a:gd name="connsiteY19" fmla="*/ 2189833 h 13773138"/>
              <a:gd name="connsiteX20" fmla="*/ 12708194 w 22334444"/>
              <a:gd name="connsiteY20" fmla="*/ 1497227 h 13773138"/>
              <a:gd name="connsiteX21" fmla="*/ 6092818 w 22334444"/>
              <a:gd name="connsiteY21" fmla="*/ 12182142 h 13773138"/>
              <a:gd name="connsiteX22" fmla="*/ 5352338 w 22334444"/>
              <a:gd name="connsiteY22" fmla="*/ 12463033 h 13773138"/>
              <a:gd name="connsiteX23" fmla="*/ 11749547 w 22334444"/>
              <a:gd name="connsiteY23" fmla="*/ 2062241 h 13773138"/>
              <a:gd name="connsiteX24" fmla="*/ 12708194 w 22334444"/>
              <a:gd name="connsiteY24" fmla="*/ 1497227 h 13773138"/>
              <a:gd name="connsiteX25" fmla="*/ 11377670 w 22334444"/>
              <a:gd name="connsiteY25" fmla="*/ 1259172 h 13773138"/>
              <a:gd name="connsiteX26" fmla="*/ 5752978 w 22334444"/>
              <a:gd name="connsiteY26" fmla="*/ 10408795 h 13773138"/>
              <a:gd name="connsiteX27" fmla="*/ 5496404 w 22334444"/>
              <a:gd name="connsiteY27" fmla="*/ 9973473 h 13773138"/>
              <a:gd name="connsiteX28" fmla="*/ 10555646 w 22334444"/>
              <a:gd name="connsiteY28" fmla="*/ 1743662 h 13773138"/>
              <a:gd name="connsiteX29" fmla="*/ 11377670 w 22334444"/>
              <a:gd name="connsiteY29" fmla="*/ 1259172 h 13773138"/>
              <a:gd name="connsiteX30" fmla="*/ 11239121 w 22334444"/>
              <a:gd name="connsiteY30" fmla="*/ 30540 h 13773138"/>
              <a:gd name="connsiteX31" fmla="*/ 87135 w 22334444"/>
              <a:gd name="connsiteY31" fmla="*/ 34749 h 13773138"/>
              <a:gd name="connsiteX32" fmla="*/ 0 w 22334444"/>
              <a:gd name="connsiteY32" fmla="*/ 13773138 h 13773138"/>
              <a:gd name="connsiteX33" fmla="*/ 2528044 w 22334444"/>
              <a:gd name="connsiteY33" fmla="*/ 13742526 h 13773138"/>
              <a:gd name="connsiteX34" fmla="*/ 11239121 w 22334444"/>
              <a:gd name="connsiteY34" fmla="*/ 30540 h 13773138"/>
              <a:gd name="connsiteX35" fmla="*/ 14086039 w 22334444"/>
              <a:gd name="connsiteY35" fmla="*/ 472411 h 13773138"/>
              <a:gd name="connsiteX36" fmla="*/ 7029230 w 22334444"/>
              <a:gd name="connsiteY36" fmla="*/ 11945601 h 13773138"/>
              <a:gd name="connsiteX37" fmla="*/ 6730183 w 22334444"/>
              <a:gd name="connsiteY37" fmla="*/ 11438216 h 13773138"/>
              <a:gd name="connsiteX38" fmla="*/ 13127391 w 22334444"/>
              <a:gd name="connsiteY38" fmla="*/ 1037424 h 13773138"/>
              <a:gd name="connsiteX39" fmla="*/ 14086039 w 22334444"/>
              <a:gd name="connsiteY39" fmla="*/ 472411 h 13773138"/>
              <a:gd name="connsiteX0" fmla="*/ 13659379 w 22334444"/>
              <a:gd name="connsiteY0" fmla="*/ 3448745 h 13773138"/>
              <a:gd name="connsiteX1" fmla="*/ 7687842 w 22334444"/>
              <a:gd name="connsiteY1" fmla="*/ 13701953 h 13773138"/>
              <a:gd name="connsiteX2" fmla="*/ 7778113 w 22334444"/>
              <a:gd name="connsiteY2" fmla="*/ 12163045 h 13773138"/>
              <a:gd name="connsiteX3" fmla="*/ 12837355 w 22334444"/>
              <a:gd name="connsiteY3" fmla="*/ 3933235 h 13773138"/>
              <a:gd name="connsiteX4" fmla="*/ 13659379 w 22334444"/>
              <a:gd name="connsiteY4" fmla="*/ 3448745 h 13773138"/>
              <a:gd name="connsiteX5" fmla="*/ 11316797 w 22334444"/>
              <a:gd name="connsiteY5" fmla="*/ 2518082 h 13773138"/>
              <a:gd name="connsiteX6" fmla="*/ 5692103 w 22334444"/>
              <a:gd name="connsiteY6" fmla="*/ 11667705 h 13773138"/>
              <a:gd name="connsiteX7" fmla="*/ 5435530 w 22334444"/>
              <a:gd name="connsiteY7" fmla="*/ 11232384 h 13773138"/>
              <a:gd name="connsiteX8" fmla="*/ 10494774 w 22334444"/>
              <a:gd name="connsiteY8" fmla="*/ 3002572 h 13773138"/>
              <a:gd name="connsiteX9" fmla="*/ 11316797 w 22334444"/>
              <a:gd name="connsiteY9" fmla="*/ 2518082 h 13773138"/>
              <a:gd name="connsiteX10" fmla="*/ 22334444 w 22334444"/>
              <a:gd name="connsiteY10" fmla="*/ 0 h 13773138"/>
              <a:gd name="connsiteX11" fmla="*/ 10390325 w 22334444"/>
              <a:gd name="connsiteY11" fmla="*/ 13743423 h 13773138"/>
              <a:gd name="connsiteX12" fmla="*/ 8230948 w 22334444"/>
              <a:gd name="connsiteY12" fmla="*/ 13740535 h 13773138"/>
              <a:gd name="connsiteX13" fmla="*/ 19767715 w 22334444"/>
              <a:gd name="connsiteY13" fmla="*/ 60518 h 13773138"/>
              <a:gd name="connsiteX14" fmla="*/ 22334444 w 22334444"/>
              <a:gd name="connsiteY14" fmla="*/ 0 h 13773138"/>
              <a:gd name="connsiteX15" fmla="*/ 13720253 w 22334444"/>
              <a:gd name="connsiteY15" fmla="*/ 2189833 h 13773138"/>
              <a:gd name="connsiteX16" fmla="*/ 8095558 w 22334444"/>
              <a:gd name="connsiteY16" fmla="*/ 11339455 h 13773138"/>
              <a:gd name="connsiteX17" fmla="*/ 7838987 w 22334444"/>
              <a:gd name="connsiteY17" fmla="*/ 10904134 h 13773138"/>
              <a:gd name="connsiteX18" fmla="*/ 12898228 w 22334444"/>
              <a:gd name="connsiteY18" fmla="*/ 2674323 h 13773138"/>
              <a:gd name="connsiteX19" fmla="*/ 13720253 w 22334444"/>
              <a:gd name="connsiteY19" fmla="*/ 2189833 h 13773138"/>
              <a:gd name="connsiteX20" fmla="*/ 12708194 w 22334444"/>
              <a:gd name="connsiteY20" fmla="*/ 1497227 h 13773138"/>
              <a:gd name="connsiteX21" fmla="*/ 6092818 w 22334444"/>
              <a:gd name="connsiteY21" fmla="*/ 12182142 h 13773138"/>
              <a:gd name="connsiteX22" fmla="*/ 5352338 w 22334444"/>
              <a:gd name="connsiteY22" fmla="*/ 12463033 h 13773138"/>
              <a:gd name="connsiteX23" fmla="*/ 11749547 w 22334444"/>
              <a:gd name="connsiteY23" fmla="*/ 2062241 h 13773138"/>
              <a:gd name="connsiteX24" fmla="*/ 12708194 w 22334444"/>
              <a:gd name="connsiteY24" fmla="*/ 1497227 h 13773138"/>
              <a:gd name="connsiteX25" fmla="*/ 11377670 w 22334444"/>
              <a:gd name="connsiteY25" fmla="*/ 1259172 h 13773138"/>
              <a:gd name="connsiteX26" fmla="*/ 5752978 w 22334444"/>
              <a:gd name="connsiteY26" fmla="*/ 10408795 h 13773138"/>
              <a:gd name="connsiteX27" fmla="*/ 5496404 w 22334444"/>
              <a:gd name="connsiteY27" fmla="*/ 9973473 h 13773138"/>
              <a:gd name="connsiteX28" fmla="*/ 10555646 w 22334444"/>
              <a:gd name="connsiteY28" fmla="*/ 1743662 h 13773138"/>
              <a:gd name="connsiteX29" fmla="*/ 11377670 w 22334444"/>
              <a:gd name="connsiteY29" fmla="*/ 1259172 h 13773138"/>
              <a:gd name="connsiteX30" fmla="*/ 11239121 w 22334444"/>
              <a:gd name="connsiteY30" fmla="*/ 30540 h 13773138"/>
              <a:gd name="connsiteX31" fmla="*/ 87135 w 22334444"/>
              <a:gd name="connsiteY31" fmla="*/ 34749 h 13773138"/>
              <a:gd name="connsiteX32" fmla="*/ 0 w 22334444"/>
              <a:gd name="connsiteY32" fmla="*/ 13773138 h 13773138"/>
              <a:gd name="connsiteX33" fmla="*/ 2528044 w 22334444"/>
              <a:gd name="connsiteY33" fmla="*/ 13742526 h 13773138"/>
              <a:gd name="connsiteX34" fmla="*/ 11239121 w 22334444"/>
              <a:gd name="connsiteY34" fmla="*/ 30540 h 13773138"/>
              <a:gd name="connsiteX35" fmla="*/ 14086039 w 22334444"/>
              <a:gd name="connsiteY35" fmla="*/ 472411 h 13773138"/>
              <a:gd name="connsiteX36" fmla="*/ 7029230 w 22334444"/>
              <a:gd name="connsiteY36" fmla="*/ 11945601 h 13773138"/>
              <a:gd name="connsiteX37" fmla="*/ 6730183 w 22334444"/>
              <a:gd name="connsiteY37" fmla="*/ 11438216 h 13773138"/>
              <a:gd name="connsiteX38" fmla="*/ 13127391 w 22334444"/>
              <a:gd name="connsiteY38" fmla="*/ 1037424 h 13773138"/>
              <a:gd name="connsiteX39" fmla="*/ 14086039 w 22334444"/>
              <a:gd name="connsiteY39" fmla="*/ 472411 h 13773138"/>
              <a:gd name="connsiteX0" fmla="*/ 13659379 w 22334444"/>
              <a:gd name="connsiteY0" fmla="*/ 3448745 h 13773138"/>
              <a:gd name="connsiteX1" fmla="*/ 19014473 w 22334444"/>
              <a:gd name="connsiteY1" fmla="*/ 15211 h 13773138"/>
              <a:gd name="connsiteX2" fmla="*/ 7687842 w 22334444"/>
              <a:gd name="connsiteY2" fmla="*/ 13701953 h 13773138"/>
              <a:gd name="connsiteX3" fmla="*/ 7778113 w 22334444"/>
              <a:gd name="connsiteY3" fmla="*/ 12163045 h 13773138"/>
              <a:gd name="connsiteX4" fmla="*/ 12837355 w 22334444"/>
              <a:gd name="connsiteY4" fmla="*/ 3933235 h 13773138"/>
              <a:gd name="connsiteX5" fmla="*/ 13659379 w 22334444"/>
              <a:gd name="connsiteY5" fmla="*/ 3448745 h 13773138"/>
              <a:gd name="connsiteX6" fmla="*/ 11316797 w 22334444"/>
              <a:gd name="connsiteY6" fmla="*/ 2518082 h 13773138"/>
              <a:gd name="connsiteX7" fmla="*/ 5692103 w 22334444"/>
              <a:gd name="connsiteY7" fmla="*/ 11667705 h 13773138"/>
              <a:gd name="connsiteX8" fmla="*/ 5435530 w 22334444"/>
              <a:gd name="connsiteY8" fmla="*/ 11232384 h 13773138"/>
              <a:gd name="connsiteX9" fmla="*/ 10494774 w 22334444"/>
              <a:gd name="connsiteY9" fmla="*/ 3002572 h 13773138"/>
              <a:gd name="connsiteX10" fmla="*/ 11316797 w 22334444"/>
              <a:gd name="connsiteY10" fmla="*/ 2518082 h 13773138"/>
              <a:gd name="connsiteX11" fmla="*/ 22334444 w 22334444"/>
              <a:gd name="connsiteY11" fmla="*/ 0 h 13773138"/>
              <a:gd name="connsiteX12" fmla="*/ 10390325 w 22334444"/>
              <a:gd name="connsiteY12" fmla="*/ 13743423 h 13773138"/>
              <a:gd name="connsiteX13" fmla="*/ 8230948 w 22334444"/>
              <a:gd name="connsiteY13" fmla="*/ 13740535 h 13773138"/>
              <a:gd name="connsiteX14" fmla="*/ 19767715 w 22334444"/>
              <a:gd name="connsiteY14" fmla="*/ 60518 h 13773138"/>
              <a:gd name="connsiteX15" fmla="*/ 22334444 w 22334444"/>
              <a:gd name="connsiteY15" fmla="*/ 0 h 13773138"/>
              <a:gd name="connsiteX16" fmla="*/ 13720253 w 22334444"/>
              <a:gd name="connsiteY16" fmla="*/ 2189833 h 13773138"/>
              <a:gd name="connsiteX17" fmla="*/ 8095558 w 22334444"/>
              <a:gd name="connsiteY17" fmla="*/ 11339455 h 13773138"/>
              <a:gd name="connsiteX18" fmla="*/ 7838987 w 22334444"/>
              <a:gd name="connsiteY18" fmla="*/ 10904134 h 13773138"/>
              <a:gd name="connsiteX19" fmla="*/ 12898228 w 22334444"/>
              <a:gd name="connsiteY19" fmla="*/ 2674323 h 13773138"/>
              <a:gd name="connsiteX20" fmla="*/ 13720253 w 22334444"/>
              <a:gd name="connsiteY20" fmla="*/ 2189833 h 13773138"/>
              <a:gd name="connsiteX21" fmla="*/ 12708194 w 22334444"/>
              <a:gd name="connsiteY21" fmla="*/ 1497227 h 13773138"/>
              <a:gd name="connsiteX22" fmla="*/ 6092818 w 22334444"/>
              <a:gd name="connsiteY22" fmla="*/ 12182142 h 13773138"/>
              <a:gd name="connsiteX23" fmla="*/ 5352338 w 22334444"/>
              <a:gd name="connsiteY23" fmla="*/ 12463033 h 13773138"/>
              <a:gd name="connsiteX24" fmla="*/ 11749547 w 22334444"/>
              <a:gd name="connsiteY24" fmla="*/ 2062241 h 13773138"/>
              <a:gd name="connsiteX25" fmla="*/ 12708194 w 22334444"/>
              <a:gd name="connsiteY25" fmla="*/ 1497227 h 13773138"/>
              <a:gd name="connsiteX26" fmla="*/ 11377670 w 22334444"/>
              <a:gd name="connsiteY26" fmla="*/ 1259172 h 13773138"/>
              <a:gd name="connsiteX27" fmla="*/ 5752978 w 22334444"/>
              <a:gd name="connsiteY27" fmla="*/ 10408795 h 13773138"/>
              <a:gd name="connsiteX28" fmla="*/ 5496404 w 22334444"/>
              <a:gd name="connsiteY28" fmla="*/ 9973473 h 13773138"/>
              <a:gd name="connsiteX29" fmla="*/ 10555646 w 22334444"/>
              <a:gd name="connsiteY29" fmla="*/ 1743662 h 13773138"/>
              <a:gd name="connsiteX30" fmla="*/ 11377670 w 22334444"/>
              <a:gd name="connsiteY30" fmla="*/ 1259172 h 13773138"/>
              <a:gd name="connsiteX31" fmla="*/ 11239121 w 22334444"/>
              <a:gd name="connsiteY31" fmla="*/ 30540 h 13773138"/>
              <a:gd name="connsiteX32" fmla="*/ 87135 w 22334444"/>
              <a:gd name="connsiteY32" fmla="*/ 34749 h 13773138"/>
              <a:gd name="connsiteX33" fmla="*/ 0 w 22334444"/>
              <a:gd name="connsiteY33" fmla="*/ 13773138 h 13773138"/>
              <a:gd name="connsiteX34" fmla="*/ 2528044 w 22334444"/>
              <a:gd name="connsiteY34" fmla="*/ 13742526 h 13773138"/>
              <a:gd name="connsiteX35" fmla="*/ 11239121 w 22334444"/>
              <a:gd name="connsiteY35" fmla="*/ 30540 h 13773138"/>
              <a:gd name="connsiteX36" fmla="*/ 14086039 w 22334444"/>
              <a:gd name="connsiteY36" fmla="*/ 472411 h 13773138"/>
              <a:gd name="connsiteX37" fmla="*/ 7029230 w 22334444"/>
              <a:gd name="connsiteY37" fmla="*/ 11945601 h 13773138"/>
              <a:gd name="connsiteX38" fmla="*/ 6730183 w 22334444"/>
              <a:gd name="connsiteY38" fmla="*/ 11438216 h 13773138"/>
              <a:gd name="connsiteX39" fmla="*/ 13127391 w 22334444"/>
              <a:gd name="connsiteY39" fmla="*/ 1037424 h 13773138"/>
              <a:gd name="connsiteX40" fmla="*/ 14086039 w 22334444"/>
              <a:gd name="connsiteY40" fmla="*/ 472411 h 13773138"/>
              <a:gd name="connsiteX0" fmla="*/ 16875544 w 22334444"/>
              <a:gd name="connsiteY0" fmla="*/ 11862 h 13773138"/>
              <a:gd name="connsiteX1" fmla="*/ 19014473 w 22334444"/>
              <a:gd name="connsiteY1" fmla="*/ 15211 h 13773138"/>
              <a:gd name="connsiteX2" fmla="*/ 7687842 w 22334444"/>
              <a:gd name="connsiteY2" fmla="*/ 13701953 h 13773138"/>
              <a:gd name="connsiteX3" fmla="*/ 7778113 w 22334444"/>
              <a:gd name="connsiteY3" fmla="*/ 12163045 h 13773138"/>
              <a:gd name="connsiteX4" fmla="*/ 12837355 w 22334444"/>
              <a:gd name="connsiteY4" fmla="*/ 3933235 h 13773138"/>
              <a:gd name="connsiteX5" fmla="*/ 16875544 w 22334444"/>
              <a:gd name="connsiteY5" fmla="*/ 11862 h 13773138"/>
              <a:gd name="connsiteX6" fmla="*/ 11316797 w 22334444"/>
              <a:gd name="connsiteY6" fmla="*/ 2518082 h 13773138"/>
              <a:gd name="connsiteX7" fmla="*/ 5692103 w 22334444"/>
              <a:gd name="connsiteY7" fmla="*/ 11667705 h 13773138"/>
              <a:gd name="connsiteX8" fmla="*/ 5435530 w 22334444"/>
              <a:gd name="connsiteY8" fmla="*/ 11232384 h 13773138"/>
              <a:gd name="connsiteX9" fmla="*/ 10494774 w 22334444"/>
              <a:gd name="connsiteY9" fmla="*/ 3002572 h 13773138"/>
              <a:gd name="connsiteX10" fmla="*/ 11316797 w 22334444"/>
              <a:gd name="connsiteY10" fmla="*/ 2518082 h 13773138"/>
              <a:gd name="connsiteX11" fmla="*/ 22334444 w 22334444"/>
              <a:gd name="connsiteY11" fmla="*/ 0 h 13773138"/>
              <a:gd name="connsiteX12" fmla="*/ 10390325 w 22334444"/>
              <a:gd name="connsiteY12" fmla="*/ 13743423 h 13773138"/>
              <a:gd name="connsiteX13" fmla="*/ 8230948 w 22334444"/>
              <a:gd name="connsiteY13" fmla="*/ 13740535 h 13773138"/>
              <a:gd name="connsiteX14" fmla="*/ 19767715 w 22334444"/>
              <a:gd name="connsiteY14" fmla="*/ 60518 h 13773138"/>
              <a:gd name="connsiteX15" fmla="*/ 22334444 w 22334444"/>
              <a:gd name="connsiteY15" fmla="*/ 0 h 13773138"/>
              <a:gd name="connsiteX16" fmla="*/ 13720253 w 22334444"/>
              <a:gd name="connsiteY16" fmla="*/ 2189833 h 13773138"/>
              <a:gd name="connsiteX17" fmla="*/ 8095558 w 22334444"/>
              <a:gd name="connsiteY17" fmla="*/ 11339455 h 13773138"/>
              <a:gd name="connsiteX18" fmla="*/ 7838987 w 22334444"/>
              <a:gd name="connsiteY18" fmla="*/ 10904134 h 13773138"/>
              <a:gd name="connsiteX19" fmla="*/ 12898228 w 22334444"/>
              <a:gd name="connsiteY19" fmla="*/ 2674323 h 13773138"/>
              <a:gd name="connsiteX20" fmla="*/ 13720253 w 22334444"/>
              <a:gd name="connsiteY20" fmla="*/ 2189833 h 13773138"/>
              <a:gd name="connsiteX21" fmla="*/ 12708194 w 22334444"/>
              <a:gd name="connsiteY21" fmla="*/ 1497227 h 13773138"/>
              <a:gd name="connsiteX22" fmla="*/ 6092818 w 22334444"/>
              <a:gd name="connsiteY22" fmla="*/ 12182142 h 13773138"/>
              <a:gd name="connsiteX23" fmla="*/ 5352338 w 22334444"/>
              <a:gd name="connsiteY23" fmla="*/ 12463033 h 13773138"/>
              <a:gd name="connsiteX24" fmla="*/ 11749547 w 22334444"/>
              <a:gd name="connsiteY24" fmla="*/ 2062241 h 13773138"/>
              <a:gd name="connsiteX25" fmla="*/ 12708194 w 22334444"/>
              <a:gd name="connsiteY25" fmla="*/ 1497227 h 13773138"/>
              <a:gd name="connsiteX26" fmla="*/ 11377670 w 22334444"/>
              <a:gd name="connsiteY26" fmla="*/ 1259172 h 13773138"/>
              <a:gd name="connsiteX27" fmla="*/ 5752978 w 22334444"/>
              <a:gd name="connsiteY27" fmla="*/ 10408795 h 13773138"/>
              <a:gd name="connsiteX28" fmla="*/ 5496404 w 22334444"/>
              <a:gd name="connsiteY28" fmla="*/ 9973473 h 13773138"/>
              <a:gd name="connsiteX29" fmla="*/ 10555646 w 22334444"/>
              <a:gd name="connsiteY29" fmla="*/ 1743662 h 13773138"/>
              <a:gd name="connsiteX30" fmla="*/ 11377670 w 22334444"/>
              <a:gd name="connsiteY30" fmla="*/ 1259172 h 13773138"/>
              <a:gd name="connsiteX31" fmla="*/ 11239121 w 22334444"/>
              <a:gd name="connsiteY31" fmla="*/ 30540 h 13773138"/>
              <a:gd name="connsiteX32" fmla="*/ 87135 w 22334444"/>
              <a:gd name="connsiteY32" fmla="*/ 34749 h 13773138"/>
              <a:gd name="connsiteX33" fmla="*/ 0 w 22334444"/>
              <a:gd name="connsiteY33" fmla="*/ 13773138 h 13773138"/>
              <a:gd name="connsiteX34" fmla="*/ 2528044 w 22334444"/>
              <a:gd name="connsiteY34" fmla="*/ 13742526 h 13773138"/>
              <a:gd name="connsiteX35" fmla="*/ 11239121 w 22334444"/>
              <a:gd name="connsiteY35" fmla="*/ 30540 h 13773138"/>
              <a:gd name="connsiteX36" fmla="*/ 14086039 w 22334444"/>
              <a:gd name="connsiteY36" fmla="*/ 472411 h 13773138"/>
              <a:gd name="connsiteX37" fmla="*/ 7029230 w 22334444"/>
              <a:gd name="connsiteY37" fmla="*/ 11945601 h 13773138"/>
              <a:gd name="connsiteX38" fmla="*/ 6730183 w 22334444"/>
              <a:gd name="connsiteY38" fmla="*/ 11438216 h 13773138"/>
              <a:gd name="connsiteX39" fmla="*/ 13127391 w 22334444"/>
              <a:gd name="connsiteY39" fmla="*/ 1037424 h 13773138"/>
              <a:gd name="connsiteX40" fmla="*/ 14086039 w 22334444"/>
              <a:gd name="connsiteY40" fmla="*/ 472411 h 13773138"/>
              <a:gd name="connsiteX0" fmla="*/ 16875544 w 22334444"/>
              <a:gd name="connsiteY0" fmla="*/ 11862 h 13773138"/>
              <a:gd name="connsiteX1" fmla="*/ 19014473 w 22334444"/>
              <a:gd name="connsiteY1" fmla="*/ 15211 h 13773138"/>
              <a:gd name="connsiteX2" fmla="*/ 7687842 w 22334444"/>
              <a:gd name="connsiteY2" fmla="*/ 13701953 h 13773138"/>
              <a:gd name="connsiteX3" fmla="*/ 7778113 w 22334444"/>
              <a:gd name="connsiteY3" fmla="*/ 12163045 h 13773138"/>
              <a:gd name="connsiteX4" fmla="*/ 14035534 w 22334444"/>
              <a:gd name="connsiteY4" fmla="*/ 3838642 h 13773138"/>
              <a:gd name="connsiteX5" fmla="*/ 16875544 w 22334444"/>
              <a:gd name="connsiteY5" fmla="*/ 11862 h 13773138"/>
              <a:gd name="connsiteX6" fmla="*/ 11316797 w 22334444"/>
              <a:gd name="connsiteY6" fmla="*/ 2518082 h 13773138"/>
              <a:gd name="connsiteX7" fmla="*/ 5692103 w 22334444"/>
              <a:gd name="connsiteY7" fmla="*/ 11667705 h 13773138"/>
              <a:gd name="connsiteX8" fmla="*/ 5435530 w 22334444"/>
              <a:gd name="connsiteY8" fmla="*/ 11232384 h 13773138"/>
              <a:gd name="connsiteX9" fmla="*/ 10494774 w 22334444"/>
              <a:gd name="connsiteY9" fmla="*/ 3002572 h 13773138"/>
              <a:gd name="connsiteX10" fmla="*/ 11316797 w 22334444"/>
              <a:gd name="connsiteY10" fmla="*/ 2518082 h 13773138"/>
              <a:gd name="connsiteX11" fmla="*/ 22334444 w 22334444"/>
              <a:gd name="connsiteY11" fmla="*/ 0 h 13773138"/>
              <a:gd name="connsiteX12" fmla="*/ 10390325 w 22334444"/>
              <a:gd name="connsiteY12" fmla="*/ 13743423 h 13773138"/>
              <a:gd name="connsiteX13" fmla="*/ 8230948 w 22334444"/>
              <a:gd name="connsiteY13" fmla="*/ 13740535 h 13773138"/>
              <a:gd name="connsiteX14" fmla="*/ 19767715 w 22334444"/>
              <a:gd name="connsiteY14" fmla="*/ 60518 h 13773138"/>
              <a:gd name="connsiteX15" fmla="*/ 22334444 w 22334444"/>
              <a:gd name="connsiteY15" fmla="*/ 0 h 13773138"/>
              <a:gd name="connsiteX16" fmla="*/ 13720253 w 22334444"/>
              <a:gd name="connsiteY16" fmla="*/ 2189833 h 13773138"/>
              <a:gd name="connsiteX17" fmla="*/ 8095558 w 22334444"/>
              <a:gd name="connsiteY17" fmla="*/ 11339455 h 13773138"/>
              <a:gd name="connsiteX18" fmla="*/ 7838987 w 22334444"/>
              <a:gd name="connsiteY18" fmla="*/ 10904134 h 13773138"/>
              <a:gd name="connsiteX19" fmla="*/ 12898228 w 22334444"/>
              <a:gd name="connsiteY19" fmla="*/ 2674323 h 13773138"/>
              <a:gd name="connsiteX20" fmla="*/ 13720253 w 22334444"/>
              <a:gd name="connsiteY20" fmla="*/ 2189833 h 13773138"/>
              <a:gd name="connsiteX21" fmla="*/ 12708194 w 22334444"/>
              <a:gd name="connsiteY21" fmla="*/ 1497227 h 13773138"/>
              <a:gd name="connsiteX22" fmla="*/ 6092818 w 22334444"/>
              <a:gd name="connsiteY22" fmla="*/ 12182142 h 13773138"/>
              <a:gd name="connsiteX23" fmla="*/ 5352338 w 22334444"/>
              <a:gd name="connsiteY23" fmla="*/ 12463033 h 13773138"/>
              <a:gd name="connsiteX24" fmla="*/ 11749547 w 22334444"/>
              <a:gd name="connsiteY24" fmla="*/ 2062241 h 13773138"/>
              <a:gd name="connsiteX25" fmla="*/ 12708194 w 22334444"/>
              <a:gd name="connsiteY25" fmla="*/ 1497227 h 13773138"/>
              <a:gd name="connsiteX26" fmla="*/ 11377670 w 22334444"/>
              <a:gd name="connsiteY26" fmla="*/ 1259172 h 13773138"/>
              <a:gd name="connsiteX27" fmla="*/ 5752978 w 22334444"/>
              <a:gd name="connsiteY27" fmla="*/ 10408795 h 13773138"/>
              <a:gd name="connsiteX28" fmla="*/ 5496404 w 22334444"/>
              <a:gd name="connsiteY28" fmla="*/ 9973473 h 13773138"/>
              <a:gd name="connsiteX29" fmla="*/ 10555646 w 22334444"/>
              <a:gd name="connsiteY29" fmla="*/ 1743662 h 13773138"/>
              <a:gd name="connsiteX30" fmla="*/ 11377670 w 22334444"/>
              <a:gd name="connsiteY30" fmla="*/ 1259172 h 13773138"/>
              <a:gd name="connsiteX31" fmla="*/ 11239121 w 22334444"/>
              <a:gd name="connsiteY31" fmla="*/ 30540 h 13773138"/>
              <a:gd name="connsiteX32" fmla="*/ 87135 w 22334444"/>
              <a:gd name="connsiteY32" fmla="*/ 34749 h 13773138"/>
              <a:gd name="connsiteX33" fmla="*/ 0 w 22334444"/>
              <a:gd name="connsiteY33" fmla="*/ 13773138 h 13773138"/>
              <a:gd name="connsiteX34" fmla="*/ 2528044 w 22334444"/>
              <a:gd name="connsiteY34" fmla="*/ 13742526 h 13773138"/>
              <a:gd name="connsiteX35" fmla="*/ 11239121 w 22334444"/>
              <a:gd name="connsiteY35" fmla="*/ 30540 h 13773138"/>
              <a:gd name="connsiteX36" fmla="*/ 14086039 w 22334444"/>
              <a:gd name="connsiteY36" fmla="*/ 472411 h 13773138"/>
              <a:gd name="connsiteX37" fmla="*/ 7029230 w 22334444"/>
              <a:gd name="connsiteY37" fmla="*/ 11945601 h 13773138"/>
              <a:gd name="connsiteX38" fmla="*/ 6730183 w 22334444"/>
              <a:gd name="connsiteY38" fmla="*/ 11438216 h 13773138"/>
              <a:gd name="connsiteX39" fmla="*/ 13127391 w 22334444"/>
              <a:gd name="connsiteY39" fmla="*/ 1037424 h 13773138"/>
              <a:gd name="connsiteX40" fmla="*/ 14086039 w 22334444"/>
              <a:gd name="connsiteY40" fmla="*/ 472411 h 13773138"/>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3720253 w 22334444"/>
              <a:gd name="connsiteY16" fmla="*/ 2189833 h 13802659"/>
              <a:gd name="connsiteX17" fmla="*/ 8095558 w 22334444"/>
              <a:gd name="connsiteY17" fmla="*/ 11339455 h 13802659"/>
              <a:gd name="connsiteX18" fmla="*/ 7838987 w 22334444"/>
              <a:gd name="connsiteY18" fmla="*/ 10904134 h 13802659"/>
              <a:gd name="connsiteX19" fmla="*/ 12898228 w 22334444"/>
              <a:gd name="connsiteY19" fmla="*/ 2674323 h 13802659"/>
              <a:gd name="connsiteX20" fmla="*/ 13720253 w 22334444"/>
              <a:gd name="connsiteY20" fmla="*/ 2189833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36" fmla="*/ 14086039 w 22334444"/>
              <a:gd name="connsiteY36" fmla="*/ 472411 h 13802659"/>
              <a:gd name="connsiteX37" fmla="*/ 7029230 w 22334444"/>
              <a:gd name="connsiteY37" fmla="*/ 11945601 h 13802659"/>
              <a:gd name="connsiteX38" fmla="*/ 6730183 w 22334444"/>
              <a:gd name="connsiteY38" fmla="*/ 11438216 h 13802659"/>
              <a:gd name="connsiteX39" fmla="*/ 13127391 w 22334444"/>
              <a:gd name="connsiteY39" fmla="*/ 1037424 h 13802659"/>
              <a:gd name="connsiteX40" fmla="*/ 14086039 w 22334444"/>
              <a:gd name="connsiteY40" fmla="*/ 472411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3720253 w 22334444"/>
              <a:gd name="connsiteY16" fmla="*/ 2189833 h 13802659"/>
              <a:gd name="connsiteX17" fmla="*/ 8095558 w 22334444"/>
              <a:gd name="connsiteY17" fmla="*/ 11339455 h 13802659"/>
              <a:gd name="connsiteX18" fmla="*/ 7838987 w 22334444"/>
              <a:gd name="connsiteY18" fmla="*/ 10904134 h 13802659"/>
              <a:gd name="connsiteX19" fmla="*/ 12898228 w 22334444"/>
              <a:gd name="connsiteY19" fmla="*/ 2674323 h 13802659"/>
              <a:gd name="connsiteX20" fmla="*/ 13720253 w 22334444"/>
              <a:gd name="connsiteY20" fmla="*/ 2189833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36" fmla="*/ 14149101 w 22334444"/>
              <a:gd name="connsiteY36" fmla="*/ 1103031 h 13802659"/>
              <a:gd name="connsiteX37" fmla="*/ 7029230 w 22334444"/>
              <a:gd name="connsiteY37" fmla="*/ 11945601 h 13802659"/>
              <a:gd name="connsiteX38" fmla="*/ 6730183 w 22334444"/>
              <a:gd name="connsiteY38" fmla="*/ 11438216 h 13802659"/>
              <a:gd name="connsiteX39" fmla="*/ 13127391 w 22334444"/>
              <a:gd name="connsiteY39" fmla="*/ 1037424 h 13802659"/>
              <a:gd name="connsiteX40" fmla="*/ 14149101 w 22334444"/>
              <a:gd name="connsiteY40" fmla="*/ 1103031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3720253 w 22334444"/>
              <a:gd name="connsiteY16" fmla="*/ 2189833 h 13802659"/>
              <a:gd name="connsiteX17" fmla="*/ 8095558 w 22334444"/>
              <a:gd name="connsiteY17" fmla="*/ 11339455 h 13802659"/>
              <a:gd name="connsiteX18" fmla="*/ 7838987 w 22334444"/>
              <a:gd name="connsiteY18" fmla="*/ 10904134 h 13802659"/>
              <a:gd name="connsiteX19" fmla="*/ 12898228 w 22334444"/>
              <a:gd name="connsiteY19" fmla="*/ 2674323 h 13802659"/>
              <a:gd name="connsiteX20" fmla="*/ 13720253 w 22334444"/>
              <a:gd name="connsiteY20" fmla="*/ 2189833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36" fmla="*/ 13127391 w 22334444"/>
              <a:gd name="connsiteY36" fmla="*/ 1037424 h 13802659"/>
              <a:gd name="connsiteX37" fmla="*/ 7029230 w 22334444"/>
              <a:gd name="connsiteY37" fmla="*/ 11945601 h 13802659"/>
              <a:gd name="connsiteX38" fmla="*/ 6730183 w 22334444"/>
              <a:gd name="connsiteY38" fmla="*/ 11438216 h 13802659"/>
              <a:gd name="connsiteX39" fmla="*/ 13127391 w 22334444"/>
              <a:gd name="connsiteY39" fmla="*/ 1037424 h 13802659"/>
              <a:gd name="connsiteX0" fmla="*/ 16875544 w 22334444"/>
              <a:gd name="connsiteY0" fmla="*/ 14962 h 13805759"/>
              <a:gd name="connsiteX1" fmla="*/ 19014473 w 22334444"/>
              <a:gd name="connsiteY1" fmla="*/ 18311 h 13805759"/>
              <a:gd name="connsiteX2" fmla="*/ 7687842 w 22334444"/>
              <a:gd name="connsiteY2" fmla="*/ 13705053 h 13805759"/>
              <a:gd name="connsiteX3" fmla="*/ 6296155 w 22334444"/>
              <a:gd name="connsiteY3" fmla="*/ 13805759 h 13805759"/>
              <a:gd name="connsiteX4" fmla="*/ 14035534 w 22334444"/>
              <a:gd name="connsiteY4" fmla="*/ 3841742 h 13805759"/>
              <a:gd name="connsiteX5" fmla="*/ 16875544 w 22334444"/>
              <a:gd name="connsiteY5" fmla="*/ 14962 h 13805759"/>
              <a:gd name="connsiteX6" fmla="*/ 11316797 w 22334444"/>
              <a:gd name="connsiteY6" fmla="*/ 2521182 h 13805759"/>
              <a:gd name="connsiteX7" fmla="*/ 5692103 w 22334444"/>
              <a:gd name="connsiteY7" fmla="*/ 11670805 h 13805759"/>
              <a:gd name="connsiteX8" fmla="*/ 5435530 w 22334444"/>
              <a:gd name="connsiteY8" fmla="*/ 11235484 h 13805759"/>
              <a:gd name="connsiteX9" fmla="*/ 10494774 w 22334444"/>
              <a:gd name="connsiteY9" fmla="*/ 3005672 h 13805759"/>
              <a:gd name="connsiteX10" fmla="*/ 11316797 w 22334444"/>
              <a:gd name="connsiteY10" fmla="*/ 2521182 h 13805759"/>
              <a:gd name="connsiteX11" fmla="*/ 22334444 w 22334444"/>
              <a:gd name="connsiteY11" fmla="*/ 3100 h 13805759"/>
              <a:gd name="connsiteX12" fmla="*/ 10390325 w 22334444"/>
              <a:gd name="connsiteY12" fmla="*/ 13746523 h 13805759"/>
              <a:gd name="connsiteX13" fmla="*/ 8230948 w 22334444"/>
              <a:gd name="connsiteY13" fmla="*/ 13743635 h 13805759"/>
              <a:gd name="connsiteX14" fmla="*/ 19767715 w 22334444"/>
              <a:gd name="connsiteY14" fmla="*/ 63618 h 13805759"/>
              <a:gd name="connsiteX15" fmla="*/ 22334444 w 22334444"/>
              <a:gd name="connsiteY15" fmla="*/ 3100 h 13805759"/>
              <a:gd name="connsiteX16" fmla="*/ 13720253 w 22334444"/>
              <a:gd name="connsiteY16" fmla="*/ 2192933 h 13805759"/>
              <a:gd name="connsiteX17" fmla="*/ 8095558 w 22334444"/>
              <a:gd name="connsiteY17" fmla="*/ 11342555 h 13805759"/>
              <a:gd name="connsiteX18" fmla="*/ 7838987 w 22334444"/>
              <a:gd name="connsiteY18" fmla="*/ 10907234 h 13805759"/>
              <a:gd name="connsiteX19" fmla="*/ 12898228 w 22334444"/>
              <a:gd name="connsiteY19" fmla="*/ 2677423 h 13805759"/>
              <a:gd name="connsiteX20" fmla="*/ 13720253 w 22334444"/>
              <a:gd name="connsiteY20" fmla="*/ 2192933 h 13805759"/>
              <a:gd name="connsiteX21" fmla="*/ 12708194 w 22334444"/>
              <a:gd name="connsiteY21" fmla="*/ 1500327 h 13805759"/>
              <a:gd name="connsiteX22" fmla="*/ 6092818 w 22334444"/>
              <a:gd name="connsiteY22" fmla="*/ 12185242 h 13805759"/>
              <a:gd name="connsiteX23" fmla="*/ 5352338 w 22334444"/>
              <a:gd name="connsiteY23" fmla="*/ 12466133 h 13805759"/>
              <a:gd name="connsiteX24" fmla="*/ 11749547 w 22334444"/>
              <a:gd name="connsiteY24" fmla="*/ 2065341 h 13805759"/>
              <a:gd name="connsiteX25" fmla="*/ 12708194 w 22334444"/>
              <a:gd name="connsiteY25" fmla="*/ 1500327 h 13805759"/>
              <a:gd name="connsiteX26" fmla="*/ 11377670 w 22334444"/>
              <a:gd name="connsiteY26" fmla="*/ 1262272 h 13805759"/>
              <a:gd name="connsiteX27" fmla="*/ 5752978 w 22334444"/>
              <a:gd name="connsiteY27" fmla="*/ 10411895 h 13805759"/>
              <a:gd name="connsiteX28" fmla="*/ 5496404 w 22334444"/>
              <a:gd name="connsiteY28" fmla="*/ 9976573 h 13805759"/>
              <a:gd name="connsiteX29" fmla="*/ 10555646 w 22334444"/>
              <a:gd name="connsiteY29" fmla="*/ 1746762 h 13805759"/>
              <a:gd name="connsiteX30" fmla="*/ 11377670 w 22334444"/>
              <a:gd name="connsiteY30" fmla="*/ 1262272 h 13805759"/>
              <a:gd name="connsiteX31" fmla="*/ 11239121 w 22334444"/>
              <a:gd name="connsiteY31" fmla="*/ 33640 h 13805759"/>
              <a:gd name="connsiteX32" fmla="*/ 87135 w 22334444"/>
              <a:gd name="connsiteY32" fmla="*/ 37849 h 13805759"/>
              <a:gd name="connsiteX33" fmla="*/ 0 w 22334444"/>
              <a:gd name="connsiteY33" fmla="*/ 13776238 h 13805759"/>
              <a:gd name="connsiteX34" fmla="*/ 2528044 w 22334444"/>
              <a:gd name="connsiteY34" fmla="*/ 13745626 h 13805759"/>
              <a:gd name="connsiteX35" fmla="*/ 11239121 w 22334444"/>
              <a:gd name="connsiteY35" fmla="*/ 33640 h 13805759"/>
              <a:gd name="connsiteX36" fmla="*/ 15649874 w 22334444"/>
              <a:gd name="connsiteY36" fmla="*/ 0 h 13805759"/>
              <a:gd name="connsiteX37" fmla="*/ 7029230 w 22334444"/>
              <a:gd name="connsiteY37" fmla="*/ 11948701 h 13805759"/>
              <a:gd name="connsiteX38" fmla="*/ 6730183 w 22334444"/>
              <a:gd name="connsiteY38" fmla="*/ 11441316 h 13805759"/>
              <a:gd name="connsiteX39" fmla="*/ 15649874 w 22334444"/>
              <a:gd name="connsiteY39" fmla="*/ 0 h 138057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3720253 w 22334444"/>
              <a:gd name="connsiteY16" fmla="*/ 2189833 h 13802659"/>
              <a:gd name="connsiteX17" fmla="*/ 8095558 w 22334444"/>
              <a:gd name="connsiteY17" fmla="*/ 11339455 h 13802659"/>
              <a:gd name="connsiteX18" fmla="*/ 7838987 w 22334444"/>
              <a:gd name="connsiteY18" fmla="*/ 10904134 h 13802659"/>
              <a:gd name="connsiteX19" fmla="*/ 12898228 w 22334444"/>
              <a:gd name="connsiteY19" fmla="*/ 2674323 h 13802659"/>
              <a:gd name="connsiteX20" fmla="*/ 13720253 w 22334444"/>
              <a:gd name="connsiteY20" fmla="*/ 2189833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36" fmla="*/ 6730183 w 22334444"/>
              <a:gd name="connsiteY36" fmla="*/ 11438216 h 13802659"/>
              <a:gd name="connsiteX37" fmla="*/ 7029230 w 22334444"/>
              <a:gd name="connsiteY37" fmla="*/ 11945601 h 13802659"/>
              <a:gd name="connsiteX38" fmla="*/ 6730183 w 22334444"/>
              <a:gd name="connsiteY38" fmla="*/ 11438216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3720253 w 22334444"/>
              <a:gd name="connsiteY16" fmla="*/ 2189833 h 13802659"/>
              <a:gd name="connsiteX17" fmla="*/ 8095558 w 22334444"/>
              <a:gd name="connsiteY17" fmla="*/ 11339455 h 13802659"/>
              <a:gd name="connsiteX18" fmla="*/ 7838987 w 22334444"/>
              <a:gd name="connsiteY18" fmla="*/ 10904134 h 13802659"/>
              <a:gd name="connsiteX19" fmla="*/ 12898228 w 22334444"/>
              <a:gd name="connsiteY19" fmla="*/ 2674323 h 13802659"/>
              <a:gd name="connsiteX20" fmla="*/ 13720253 w 22334444"/>
              <a:gd name="connsiteY20" fmla="*/ 2189833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0" fmla="*/ 16875544 w 22334444"/>
              <a:gd name="connsiteY0" fmla="*/ 11862 h 13804989"/>
              <a:gd name="connsiteX1" fmla="*/ 19014473 w 22334444"/>
              <a:gd name="connsiteY1" fmla="*/ 15211 h 13804989"/>
              <a:gd name="connsiteX2" fmla="*/ 7687842 w 22334444"/>
              <a:gd name="connsiteY2" fmla="*/ 13701953 h 13804989"/>
              <a:gd name="connsiteX3" fmla="*/ 6296155 w 22334444"/>
              <a:gd name="connsiteY3" fmla="*/ 13802659 h 13804989"/>
              <a:gd name="connsiteX4" fmla="*/ 14035534 w 22334444"/>
              <a:gd name="connsiteY4" fmla="*/ 3838642 h 13804989"/>
              <a:gd name="connsiteX5" fmla="*/ 16875544 w 22334444"/>
              <a:gd name="connsiteY5" fmla="*/ 11862 h 13804989"/>
              <a:gd name="connsiteX6" fmla="*/ 11316797 w 22334444"/>
              <a:gd name="connsiteY6" fmla="*/ 2518082 h 13804989"/>
              <a:gd name="connsiteX7" fmla="*/ 5692103 w 22334444"/>
              <a:gd name="connsiteY7" fmla="*/ 11667705 h 13804989"/>
              <a:gd name="connsiteX8" fmla="*/ 5435530 w 22334444"/>
              <a:gd name="connsiteY8" fmla="*/ 11232384 h 13804989"/>
              <a:gd name="connsiteX9" fmla="*/ 10494774 w 22334444"/>
              <a:gd name="connsiteY9" fmla="*/ 3002572 h 13804989"/>
              <a:gd name="connsiteX10" fmla="*/ 11316797 w 22334444"/>
              <a:gd name="connsiteY10" fmla="*/ 2518082 h 13804989"/>
              <a:gd name="connsiteX11" fmla="*/ 22334444 w 22334444"/>
              <a:gd name="connsiteY11" fmla="*/ 0 h 13804989"/>
              <a:gd name="connsiteX12" fmla="*/ 10390325 w 22334444"/>
              <a:gd name="connsiteY12" fmla="*/ 13743423 h 13804989"/>
              <a:gd name="connsiteX13" fmla="*/ 8230948 w 22334444"/>
              <a:gd name="connsiteY13" fmla="*/ 13740535 h 13804989"/>
              <a:gd name="connsiteX14" fmla="*/ 19767715 w 22334444"/>
              <a:gd name="connsiteY14" fmla="*/ 60518 h 13804989"/>
              <a:gd name="connsiteX15" fmla="*/ 22334444 w 22334444"/>
              <a:gd name="connsiteY15" fmla="*/ 0 h 13804989"/>
              <a:gd name="connsiteX16" fmla="*/ 13720253 w 22334444"/>
              <a:gd name="connsiteY16" fmla="*/ 2189833 h 13804989"/>
              <a:gd name="connsiteX17" fmla="*/ 8095558 w 22334444"/>
              <a:gd name="connsiteY17" fmla="*/ 11339455 h 13804989"/>
              <a:gd name="connsiteX18" fmla="*/ 5095787 w 22334444"/>
              <a:gd name="connsiteY18" fmla="*/ 13804989 h 13804989"/>
              <a:gd name="connsiteX19" fmla="*/ 12898228 w 22334444"/>
              <a:gd name="connsiteY19" fmla="*/ 2674323 h 13804989"/>
              <a:gd name="connsiteX20" fmla="*/ 13720253 w 22334444"/>
              <a:gd name="connsiteY20" fmla="*/ 2189833 h 13804989"/>
              <a:gd name="connsiteX21" fmla="*/ 12708194 w 22334444"/>
              <a:gd name="connsiteY21" fmla="*/ 1497227 h 13804989"/>
              <a:gd name="connsiteX22" fmla="*/ 6092818 w 22334444"/>
              <a:gd name="connsiteY22" fmla="*/ 12182142 h 13804989"/>
              <a:gd name="connsiteX23" fmla="*/ 5352338 w 22334444"/>
              <a:gd name="connsiteY23" fmla="*/ 12463033 h 13804989"/>
              <a:gd name="connsiteX24" fmla="*/ 11749547 w 22334444"/>
              <a:gd name="connsiteY24" fmla="*/ 2062241 h 13804989"/>
              <a:gd name="connsiteX25" fmla="*/ 12708194 w 22334444"/>
              <a:gd name="connsiteY25" fmla="*/ 1497227 h 13804989"/>
              <a:gd name="connsiteX26" fmla="*/ 11377670 w 22334444"/>
              <a:gd name="connsiteY26" fmla="*/ 1259172 h 13804989"/>
              <a:gd name="connsiteX27" fmla="*/ 5752978 w 22334444"/>
              <a:gd name="connsiteY27" fmla="*/ 10408795 h 13804989"/>
              <a:gd name="connsiteX28" fmla="*/ 5496404 w 22334444"/>
              <a:gd name="connsiteY28" fmla="*/ 9973473 h 13804989"/>
              <a:gd name="connsiteX29" fmla="*/ 10555646 w 22334444"/>
              <a:gd name="connsiteY29" fmla="*/ 1743662 h 13804989"/>
              <a:gd name="connsiteX30" fmla="*/ 11377670 w 22334444"/>
              <a:gd name="connsiteY30" fmla="*/ 1259172 h 13804989"/>
              <a:gd name="connsiteX31" fmla="*/ 11239121 w 22334444"/>
              <a:gd name="connsiteY31" fmla="*/ 30540 h 13804989"/>
              <a:gd name="connsiteX32" fmla="*/ 87135 w 22334444"/>
              <a:gd name="connsiteY32" fmla="*/ 34749 h 13804989"/>
              <a:gd name="connsiteX33" fmla="*/ 0 w 22334444"/>
              <a:gd name="connsiteY33" fmla="*/ 13773138 h 13804989"/>
              <a:gd name="connsiteX34" fmla="*/ 2528044 w 22334444"/>
              <a:gd name="connsiteY34" fmla="*/ 13742526 h 13804989"/>
              <a:gd name="connsiteX35" fmla="*/ 11239121 w 22334444"/>
              <a:gd name="connsiteY35" fmla="*/ 30540 h 13804989"/>
              <a:gd name="connsiteX0" fmla="*/ 16875544 w 22334444"/>
              <a:gd name="connsiteY0" fmla="*/ 11862 h 13804989"/>
              <a:gd name="connsiteX1" fmla="*/ 19014473 w 22334444"/>
              <a:gd name="connsiteY1" fmla="*/ 15211 h 13804989"/>
              <a:gd name="connsiteX2" fmla="*/ 7687842 w 22334444"/>
              <a:gd name="connsiteY2" fmla="*/ 13701953 h 13804989"/>
              <a:gd name="connsiteX3" fmla="*/ 6296155 w 22334444"/>
              <a:gd name="connsiteY3" fmla="*/ 13802659 h 13804989"/>
              <a:gd name="connsiteX4" fmla="*/ 14035534 w 22334444"/>
              <a:gd name="connsiteY4" fmla="*/ 3838642 h 13804989"/>
              <a:gd name="connsiteX5" fmla="*/ 16875544 w 22334444"/>
              <a:gd name="connsiteY5" fmla="*/ 11862 h 13804989"/>
              <a:gd name="connsiteX6" fmla="*/ 11316797 w 22334444"/>
              <a:gd name="connsiteY6" fmla="*/ 2518082 h 13804989"/>
              <a:gd name="connsiteX7" fmla="*/ 5692103 w 22334444"/>
              <a:gd name="connsiteY7" fmla="*/ 11667705 h 13804989"/>
              <a:gd name="connsiteX8" fmla="*/ 5435530 w 22334444"/>
              <a:gd name="connsiteY8" fmla="*/ 11232384 h 13804989"/>
              <a:gd name="connsiteX9" fmla="*/ 10494774 w 22334444"/>
              <a:gd name="connsiteY9" fmla="*/ 3002572 h 13804989"/>
              <a:gd name="connsiteX10" fmla="*/ 11316797 w 22334444"/>
              <a:gd name="connsiteY10" fmla="*/ 2518082 h 13804989"/>
              <a:gd name="connsiteX11" fmla="*/ 22334444 w 22334444"/>
              <a:gd name="connsiteY11" fmla="*/ 0 h 13804989"/>
              <a:gd name="connsiteX12" fmla="*/ 10390325 w 22334444"/>
              <a:gd name="connsiteY12" fmla="*/ 13743423 h 13804989"/>
              <a:gd name="connsiteX13" fmla="*/ 8230948 w 22334444"/>
              <a:gd name="connsiteY13" fmla="*/ 13740535 h 13804989"/>
              <a:gd name="connsiteX14" fmla="*/ 19767715 w 22334444"/>
              <a:gd name="connsiteY14" fmla="*/ 60518 h 13804989"/>
              <a:gd name="connsiteX15" fmla="*/ 22334444 w 22334444"/>
              <a:gd name="connsiteY15" fmla="*/ 0 h 13804989"/>
              <a:gd name="connsiteX16" fmla="*/ 13720253 w 22334444"/>
              <a:gd name="connsiteY16" fmla="*/ 2189833 h 13804989"/>
              <a:gd name="connsiteX17" fmla="*/ 5919916 w 22334444"/>
              <a:gd name="connsiteY17" fmla="*/ 13704283 h 13804989"/>
              <a:gd name="connsiteX18" fmla="*/ 5095787 w 22334444"/>
              <a:gd name="connsiteY18" fmla="*/ 13804989 h 13804989"/>
              <a:gd name="connsiteX19" fmla="*/ 12898228 w 22334444"/>
              <a:gd name="connsiteY19" fmla="*/ 2674323 h 13804989"/>
              <a:gd name="connsiteX20" fmla="*/ 13720253 w 22334444"/>
              <a:gd name="connsiteY20" fmla="*/ 2189833 h 13804989"/>
              <a:gd name="connsiteX21" fmla="*/ 12708194 w 22334444"/>
              <a:gd name="connsiteY21" fmla="*/ 1497227 h 13804989"/>
              <a:gd name="connsiteX22" fmla="*/ 6092818 w 22334444"/>
              <a:gd name="connsiteY22" fmla="*/ 12182142 h 13804989"/>
              <a:gd name="connsiteX23" fmla="*/ 5352338 w 22334444"/>
              <a:gd name="connsiteY23" fmla="*/ 12463033 h 13804989"/>
              <a:gd name="connsiteX24" fmla="*/ 11749547 w 22334444"/>
              <a:gd name="connsiteY24" fmla="*/ 2062241 h 13804989"/>
              <a:gd name="connsiteX25" fmla="*/ 12708194 w 22334444"/>
              <a:gd name="connsiteY25" fmla="*/ 1497227 h 13804989"/>
              <a:gd name="connsiteX26" fmla="*/ 11377670 w 22334444"/>
              <a:gd name="connsiteY26" fmla="*/ 1259172 h 13804989"/>
              <a:gd name="connsiteX27" fmla="*/ 5752978 w 22334444"/>
              <a:gd name="connsiteY27" fmla="*/ 10408795 h 13804989"/>
              <a:gd name="connsiteX28" fmla="*/ 5496404 w 22334444"/>
              <a:gd name="connsiteY28" fmla="*/ 9973473 h 13804989"/>
              <a:gd name="connsiteX29" fmla="*/ 10555646 w 22334444"/>
              <a:gd name="connsiteY29" fmla="*/ 1743662 h 13804989"/>
              <a:gd name="connsiteX30" fmla="*/ 11377670 w 22334444"/>
              <a:gd name="connsiteY30" fmla="*/ 1259172 h 13804989"/>
              <a:gd name="connsiteX31" fmla="*/ 11239121 w 22334444"/>
              <a:gd name="connsiteY31" fmla="*/ 30540 h 13804989"/>
              <a:gd name="connsiteX32" fmla="*/ 87135 w 22334444"/>
              <a:gd name="connsiteY32" fmla="*/ 34749 h 13804989"/>
              <a:gd name="connsiteX33" fmla="*/ 0 w 22334444"/>
              <a:gd name="connsiteY33" fmla="*/ 13773138 h 13804989"/>
              <a:gd name="connsiteX34" fmla="*/ 2528044 w 22334444"/>
              <a:gd name="connsiteY34" fmla="*/ 13742526 h 13804989"/>
              <a:gd name="connsiteX35" fmla="*/ 11239121 w 22334444"/>
              <a:gd name="connsiteY35" fmla="*/ 30540 h 1380498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3720253 w 22334444"/>
              <a:gd name="connsiteY16" fmla="*/ 2189833 h 13802659"/>
              <a:gd name="connsiteX17" fmla="*/ 5919916 w 22334444"/>
              <a:gd name="connsiteY17" fmla="*/ 13704283 h 13802659"/>
              <a:gd name="connsiteX18" fmla="*/ 5095787 w 22334444"/>
              <a:gd name="connsiteY18" fmla="*/ 13773458 h 13802659"/>
              <a:gd name="connsiteX19" fmla="*/ 12898228 w 22334444"/>
              <a:gd name="connsiteY19" fmla="*/ 2674323 h 13802659"/>
              <a:gd name="connsiteX20" fmla="*/ 13720253 w 22334444"/>
              <a:gd name="connsiteY20" fmla="*/ 2189833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6085081 w 22334444"/>
              <a:gd name="connsiteY16" fmla="*/ 77254 h 13802659"/>
              <a:gd name="connsiteX17" fmla="*/ 5919916 w 22334444"/>
              <a:gd name="connsiteY17" fmla="*/ 13704283 h 13802659"/>
              <a:gd name="connsiteX18" fmla="*/ 5095787 w 22334444"/>
              <a:gd name="connsiteY18" fmla="*/ 13773458 h 13802659"/>
              <a:gd name="connsiteX19" fmla="*/ 12898228 w 22334444"/>
              <a:gd name="connsiteY19" fmla="*/ 2674323 h 13802659"/>
              <a:gd name="connsiteX20" fmla="*/ 16085081 w 22334444"/>
              <a:gd name="connsiteY20" fmla="*/ 77254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6085081 w 22334444"/>
              <a:gd name="connsiteY16" fmla="*/ 77254 h 13802659"/>
              <a:gd name="connsiteX17" fmla="*/ 5919916 w 22334444"/>
              <a:gd name="connsiteY17" fmla="*/ 13704283 h 13802659"/>
              <a:gd name="connsiteX18" fmla="*/ 5095787 w 22334444"/>
              <a:gd name="connsiteY18" fmla="*/ 13773458 h 13802659"/>
              <a:gd name="connsiteX19" fmla="*/ 14443249 w 22334444"/>
              <a:gd name="connsiteY19" fmla="*/ 57247 h 13802659"/>
              <a:gd name="connsiteX20" fmla="*/ 16085081 w 22334444"/>
              <a:gd name="connsiteY20" fmla="*/ 77254 h 13802659"/>
              <a:gd name="connsiteX21" fmla="*/ 12708194 w 22334444"/>
              <a:gd name="connsiteY21" fmla="*/ 1497227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2708194 w 22334444"/>
              <a:gd name="connsiteY25" fmla="*/ 1497227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6085081 w 22334444"/>
              <a:gd name="connsiteY16" fmla="*/ 77254 h 13802659"/>
              <a:gd name="connsiteX17" fmla="*/ 5919916 w 22334444"/>
              <a:gd name="connsiteY17" fmla="*/ 13704283 h 13802659"/>
              <a:gd name="connsiteX18" fmla="*/ 5095787 w 22334444"/>
              <a:gd name="connsiteY18" fmla="*/ 13773458 h 13802659"/>
              <a:gd name="connsiteX19" fmla="*/ 14443249 w 22334444"/>
              <a:gd name="connsiteY19" fmla="*/ 57247 h 13802659"/>
              <a:gd name="connsiteX20" fmla="*/ 16085081 w 22334444"/>
              <a:gd name="connsiteY20" fmla="*/ 77254 h 13802659"/>
              <a:gd name="connsiteX21" fmla="*/ 13843311 w 22334444"/>
              <a:gd name="connsiteY21" fmla="*/ 78330 h 13802659"/>
              <a:gd name="connsiteX22" fmla="*/ 6092818 w 22334444"/>
              <a:gd name="connsiteY22" fmla="*/ 12182142 h 13802659"/>
              <a:gd name="connsiteX23" fmla="*/ 5352338 w 22334444"/>
              <a:gd name="connsiteY23" fmla="*/ 12463033 h 13802659"/>
              <a:gd name="connsiteX24" fmla="*/ 11749547 w 22334444"/>
              <a:gd name="connsiteY24" fmla="*/ 2062241 h 13802659"/>
              <a:gd name="connsiteX25" fmla="*/ 13843311 w 22334444"/>
              <a:gd name="connsiteY25" fmla="*/ 78330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1316797 w 22334444"/>
              <a:gd name="connsiteY6" fmla="*/ 251808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11316797 w 22334444"/>
              <a:gd name="connsiteY10" fmla="*/ 2518082 h 13802659"/>
              <a:gd name="connsiteX11" fmla="*/ 22334444 w 22334444"/>
              <a:gd name="connsiteY11" fmla="*/ 0 h 13802659"/>
              <a:gd name="connsiteX12" fmla="*/ 10390325 w 22334444"/>
              <a:gd name="connsiteY12" fmla="*/ 13743423 h 13802659"/>
              <a:gd name="connsiteX13" fmla="*/ 8230948 w 22334444"/>
              <a:gd name="connsiteY13" fmla="*/ 13740535 h 13802659"/>
              <a:gd name="connsiteX14" fmla="*/ 19767715 w 22334444"/>
              <a:gd name="connsiteY14" fmla="*/ 60518 h 13802659"/>
              <a:gd name="connsiteX15" fmla="*/ 22334444 w 22334444"/>
              <a:gd name="connsiteY15" fmla="*/ 0 h 13802659"/>
              <a:gd name="connsiteX16" fmla="*/ 16085081 w 22334444"/>
              <a:gd name="connsiteY16" fmla="*/ 77254 h 13802659"/>
              <a:gd name="connsiteX17" fmla="*/ 5919916 w 22334444"/>
              <a:gd name="connsiteY17" fmla="*/ 13704283 h 13802659"/>
              <a:gd name="connsiteX18" fmla="*/ 5095787 w 22334444"/>
              <a:gd name="connsiteY18" fmla="*/ 13773458 h 13802659"/>
              <a:gd name="connsiteX19" fmla="*/ 14443249 w 22334444"/>
              <a:gd name="connsiteY19" fmla="*/ 57247 h 13802659"/>
              <a:gd name="connsiteX20" fmla="*/ 16085081 w 22334444"/>
              <a:gd name="connsiteY20" fmla="*/ 77254 h 13802659"/>
              <a:gd name="connsiteX21" fmla="*/ 13843311 w 22334444"/>
              <a:gd name="connsiteY21" fmla="*/ 78330 h 13802659"/>
              <a:gd name="connsiteX22" fmla="*/ 6092818 w 22334444"/>
              <a:gd name="connsiteY22" fmla="*/ 12182142 h 13802659"/>
              <a:gd name="connsiteX23" fmla="*/ 5352338 w 22334444"/>
              <a:gd name="connsiteY23" fmla="*/ 12463033 h 13802659"/>
              <a:gd name="connsiteX24" fmla="*/ 12632416 w 22334444"/>
              <a:gd name="connsiteY24" fmla="*/ 12724 h 13802659"/>
              <a:gd name="connsiteX25" fmla="*/ 13843311 w 22334444"/>
              <a:gd name="connsiteY25" fmla="*/ 78330 h 13802659"/>
              <a:gd name="connsiteX26" fmla="*/ 11377670 w 22334444"/>
              <a:gd name="connsiteY26" fmla="*/ 1259172 h 13802659"/>
              <a:gd name="connsiteX27" fmla="*/ 5752978 w 22334444"/>
              <a:gd name="connsiteY27" fmla="*/ 10408795 h 13802659"/>
              <a:gd name="connsiteX28" fmla="*/ 5496404 w 22334444"/>
              <a:gd name="connsiteY28" fmla="*/ 9973473 h 13802659"/>
              <a:gd name="connsiteX29" fmla="*/ 10555646 w 22334444"/>
              <a:gd name="connsiteY29" fmla="*/ 1743662 h 13802659"/>
              <a:gd name="connsiteX30" fmla="*/ 11377670 w 22334444"/>
              <a:gd name="connsiteY30" fmla="*/ 1259172 h 13802659"/>
              <a:gd name="connsiteX31" fmla="*/ 11239121 w 22334444"/>
              <a:gd name="connsiteY31" fmla="*/ 30540 h 13802659"/>
              <a:gd name="connsiteX32" fmla="*/ 87135 w 22334444"/>
              <a:gd name="connsiteY32" fmla="*/ 34749 h 13802659"/>
              <a:gd name="connsiteX33" fmla="*/ 0 w 22334444"/>
              <a:gd name="connsiteY33" fmla="*/ 13773138 h 13802659"/>
              <a:gd name="connsiteX34" fmla="*/ 2528044 w 22334444"/>
              <a:gd name="connsiteY34" fmla="*/ 13742526 h 13802659"/>
              <a:gd name="connsiteX35" fmla="*/ 11239121 w 22334444"/>
              <a:gd name="connsiteY35"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10494774 w 22334444"/>
              <a:gd name="connsiteY6" fmla="*/ 3002572 h 13802659"/>
              <a:gd name="connsiteX7" fmla="*/ 5692103 w 22334444"/>
              <a:gd name="connsiteY7" fmla="*/ 11667705 h 13802659"/>
              <a:gd name="connsiteX8" fmla="*/ 5435530 w 22334444"/>
              <a:gd name="connsiteY8" fmla="*/ 11232384 h 13802659"/>
              <a:gd name="connsiteX9" fmla="*/ 10494774 w 22334444"/>
              <a:gd name="connsiteY9" fmla="*/ 3002572 h 13802659"/>
              <a:gd name="connsiteX10" fmla="*/ 22334444 w 22334444"/>
              <a:gd name="connsiteY10" fmla="*/ 0 h 13802659"/>
              <a:gd name="connsiteX11" fmla="*/ 10390325 w 22334444"/>
              <a:gd name="connsiteY11" fmla="*/ 13743423 h 13802659"/>
              <a:gd name="connsiteX12" fmla="*/ 8230948 w 22334444"/>
              <a:gd name="connsiteY12" fmla="*/ 13740535 h 13802659"/>
              <a:gd name="connsiteX13" fmla="*/ 19767715 w 22334444"/>
              <a:gd name="connsiteY13" fmla="*/ 60518 h 13802659"/>
              <a:gd name="connsiteX14" fmla="*/ 22334444 w 22334444"/>
              <a:gd name="connsiteY14" fmla="*/ 0 h 13802659"/>
              <a:gd name="connsiteX15" fmla="*/ 16085081 w 22334444"/>
              <a:gd name="connsiteY15" fmla="*/ 77254 h 13802659"/>
              <a:gd name="connsiteX16" fmla="*/ 5919916 w 22334444"/>
              <a:gd name="connsiteY16" fmla="*/ 13704283 h 13802659"/>
              <a:gd name="connsiteX17" fmla="*/ 5095787 w 22334444"/>
              <a:gd name="connsiteY17" fmla="*/ 13773458 h 13802659"/>
              <a:gd name="connsiteX18" fmla="*/ 14443249 w 22334444"/>
              <a:gd name="connsiteY18" fmla="*/ 57247 h 13802659"/>
              <a:gd name="connsiteX19" fmla="*/ 16085081 w 22334444"/>
              <a:gd name="connsiteY19" fmla="*/ 77254 h 13802659"/>
              <a:gd name="connsiteX20" fmla="*/ 13843311 w 22334444"/>
              <a:gd name="connsiteY20" fmla="*/ 78330 h 13802659"/>
              <a:gd name="connsiteX21" fmla="*/ 6092818 w 22334444"/>
              <a:gd name="connsiteY21" fmla="*/ 12182142 h 13802659"/>
              <a:gd name="connsiteX22" fmla="*/ 5352338 w 22334444"/>
              <a:gd name="connsiteY22" fmla="*/ 12463033 h 13802659"/>
              <a:gd name="connsiteX23" fmla="*/ 12632416 w 22334444"/>
              <a:gd name="connsiteY23" fmla="*/ 12724 h 13802659"/>
              <a:gd name="connsiteX24" fmla="*/ 13843311 w 22334444"/>
              <a:gd name="connsiteY24" fmla="*/ 78330 h 13802659"/>
              <a:gd name="connsiteX25" fmla="*/ 11377670 w 22334444"/>
              <a:gd name="connsiteY25" fmla="*/ 1259172 h 13802659"/>
              <a:gd name="connsiteX26" fmla="*/ 5752978 w 22334444"/>
              <a:gd name="connsiteY26" fmla="*/ 10408795 h 13802659"/>
              <a:gd name="connsiteX27" fmla="*/ 5496404 w 22334444"/>
              <a:gd name="connsiteY27" fmla="*/ 9973473 h 13802659"/>
              <a:gd name="connsiteX28" fmla="*/ 10555646 w 22334444"/>
              <a:gd name="connsiteY28" fmla="*/ 1743662 h 13802659"/>
              <a:gd name="connsiteX29" fmla="*/ 11377670 w 22334444"/>
              <a:gd name="connsiteY29" fmla="*/ 1259172 h 13802659"/>
              <a:gd name="connsiteX30" fmla="*/ 11239121 w 22334444"/>
              <a:gd name="connsiteY30" fmla="*/ 30540 h 13802659"/>
              <a:gd name="connsiteX31" fmla="*/ 87135 w 22334444"/>
              <a:gd name="connsiteY31" fmla="*/ 34749 h 13802659"/>
              <a:gd name="connsiteX32" fmla="*/ 0 w 22334444"/>
              <a:gd name="connsiteY32" fmla="*/ 13773138 h 13802659"/>
              <a:gd name="connsiteX33" fmla="*/ 2528044 w 22334444"/>
              <a:gd name="connsiteY33" fmla="*/ 13742526 h 13802659"/>
              <a:gd name="connsiteX34" fmla="*/ 11239121 w 22334444"/>
              <a:gd name="connsiteY34"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5435530 w 22334444"/>
              <a:gd name="connsiteY6" fmla="*/ 11232384 h 13802659"/>
              <a:gd name="connsiteX7" fmla="*/ 5692103 w 22334444"/>
              <a:gd name="connsiteY7" fmla="*/ 11667705 h 13802659"/>
              <a:gd name="connsiteX8" fmla="*/ 5435530 w 22334444"/>
              <a:gd name="connsiteY8" fmla="*/ 11232384 h 13802659"/>
              <a:gd name="connsiteX9" fmla="*/ 22334444 w 22334444"/>
              <a:gd name="connsiteY9" fmla="*/ 0 h 13802659"/>
              <a:gd name="connsiteX10" fmla="*/ 10390325 w 22334444"/>
              <a:gd name="connsiteY10" fmla="*/ 13743423 h 13802659"/>
              <a:gd name="connsiteX11" fmla="*/ 8230948 w 22334444"/>
              <a:gd name="connsiteY11" fmla="*/ 13740535 h 13802659"/>
              <a:gd name="connsiteX12" fmla="*/ 19767715 w 22334444"/>
              <a:gd name="connsiteY12" fmla="*/ 60518 h 13802659"/>
              <a:gd name="connsiteX13" fmla="*/ 22334444 w 22334444"/>
              <a:gd name="connsiteY13" fmla="*/ 0 h 13802659"/>
              <a:gd name="connsiteX14" fmla="*/ 16085081 w 22334444"/>
              <a:gd name="connsiteY14" fmla="*/ 77254 h 13802659"/>
              <a:gd name="connsiteX15" fmla="*/ 5919916 w 22334444"/>
              <a:gd name="connsiteY15" fmla="*/ 13704283 h 13802659"/>
              <a:gd name="connsiteX16" fmla="*/ 5095787 w 22334444"/>
              <a:gd name="connsiteY16" fmla="*/ 13773458 h 13802659"/>
              <a:gd name="connsiteX17" fmla="*/ 14443249 w 22334444"/>
              <a:gd name="connsiteY17" fmla="*/ 57247 h 13802659"/>
              <a:gd name="connsiteX18" fmla="*/ 16085081 w 22334444"/>
              <a:gd name="connsiteY18" fmla="*/ 77254 h 13802659"/>
              <a:gd name="connsiteX19" fmla="*/ 13843311 w 22334444"/>
              <a:gd name="connsiteY19" fmla="*/ 78330 h 13802659"/>
              <a:gd name="connsiteX20" fmla="*/ 6092818 w 22334444"/>
              <a:gd name="connsiteY20" fmla="*/ 12182142 h 13802659"/>
              <a:gd name="connsiteX21" fmla="*/ 5352338 w 22334444"/>
              <a:gd name="connsiteY21" fmla="*/ 12463033 h 13802659"/>
              <a:gd name="connsiteX22" fmla="*/ 12632416 w 22334444"/>
              <a:gd name="connsiteY22" fmla="*/ 12724 h 13802659"/>
              <a:gd name="connsiteX23" fmla="*/ 13843311 w 22334444"/>
              <a:gd name="connsiteY23" fmla="*/ 78330 h 13802659"/>
              <a:gd name="connsiteX24" fmla="*/ 11377670 w 22334444"/>
              <a:gd name="connsiteY24" fmla="*/ 1259172 h 13802659"/>
              <a:gd name="connsiteX25" fmla="*/ 5752978 w 22334444"/>
              <a:gd name="connsiteY25" fmla="*/ 10408795 h 13802659"/>
              <a:gd name="connsiteX26" fmla="*/ 5496404 w 22334444"/>
              <a:gd name="connsiteY26" fmla="*/ 9973473 h 13802659"/>
              <a:gd name="connsiteX27" fmla="*/ 10555646 w 22334444"/>
              <a:gd name="connsiteY27" fmla="*/ 1743662 h 13802659"/>
              <a:gd name="connsiteX28" fmla="*/ 11377670 w 22334444"/>
              <a:gd name="connsiteY28" fmla="*/ 1259172 h 13802659"/>
              <a:gd name="connsiteX29" fmla="*/ 11239121 w 22334444"/>
              <a:gd name="connsiteY29" fmla="*/ 30540 h 13802659"/>
              <a:gd name="connsiteX30" fmla="*/ 87135 w 22334444"/>
              <a:gd name="connsiteY30" fmla="*/ 34749 h 13802659"/>
              <a:gd name="connsiteX31" fmla="*/ 0 w 22334444"/>
              <a:gd name="connsiteY31" fmla="*/ 13773138 h 13802659"/>
              <a:gd name="connsiteX32" fmla="*/ 2528044 w 22334444"/>
              <a:gd name="connsiteY32" fmla="*/ 13742526 h 13802659"/>
              <a:gd name="connsiteX33" fmla="*/ 11239121 w 22334444"/>
              <a:gd name="connsiteY33" fmla="*/ 30540 h 13802659"/>
              <a:gd name="connsiteX0" fmla="*/ 16875544 w 22334444"/>
              <a:gd name="connsiteY0" fmla="*/ 11862 h 13802659"/>
              <a:gd name="connsiteX1" fmla="*/ 19014473 w 22334444"/>
              <a:gd name="connsiteY1" fmla="*/ 15211 h 13802659"/>
              <a:gd name="connsiteX2" fmla="*/ 7687842 w 22334444"/>
              <a:gd name="connsiteY2" fmla="*/ 13701953 h 13802659"/>
              <a:gd name="connsiteX3" fmla="*/ 6296155 w 22334444"/>
              <a:gd name="connsiteY3" fmla="*/ 13802659 h 13802659"/>
              <a:gd name="connsiteX4" fmla="*/ 14035534 w 22334444"/>
              <a:gd name="connsiteY4" fmla="*/ 3838642 h 13802659"/>
              <a:gd name="connsiteX5" fmla="*/ 16875544 w 22334444"/>
              <a:gd name="connsiteY5" fmla="*/ 11862 h 13802659"/>
              <a:gd name="connsiteX6" fmla="*/ 22334444 w 22334444"/>
              <a:gd name="connsiteY6" fmla="*/ 0 h 13802659"/>
              <a:gd name="connsiteX7" fmla="*/ 10390325 w 22334444"/>
              <a:gd name="connsiteY7" fmla="*/ 13743423 h 13802659"/>
              <a:gd name="connsiteX8" fmla="*/ 8230948 w 22334444"/>
              <a:gd name="connsiteY8" fmla="*/ 13740535 h 13802659"/>
              <a:gd name="connsiteX9" fmla="*/ 19767715 w 22334444"/>
              <a:gd name="connsiteY9" fmla="*/ 60518 h 13802659"/>
              <a:gd name="connsiteX10" fmla="*/ 22334444 w 22334444"/>
              <a:gd name="connsiteY10" fmla="*/ 0 h 13802659"/>
              <a:gd name="connsiteX11" fmla="*/ 16085081 w 22334444"/>
              <a:gd name="connsiteY11" fmla="*/ 77254 h 13802659"/>
              <a:gd name="connsiteX12" fmla="*/ 5919916 w 22334444"/>
              <a:gd name="connsiteY12" fmla="*/ 13704283 h 13802659"/>
              <a:gd name="connsiteX13" fmla="*/ 5095787 w 22334444"/>
              <a:gd name="connsiteY13" fmla="*/ 13773458 h 13802659"/>
              <a:gd name="connsiteX14" fmla="*/ 14443249 w 22334444"/>
              <a:gd name="connsiteY14" fmla="*/ 57247 h 13802659"/>
              <a:gd name="connsiteX15" fmla="*/ 16085081 w 22334444"/>
              <a:gd name="connsiteY15" fmla="*/ 77254 h 13802659"/>
              <a:gd name="connsiteX16" fmla="*/ 13843311 w 22334444"/>
              <a:gd name="connsiteY16" fmla="*/ 78330 h 13802659"/>
              <a:gd name="connsiteX17" fmla="*/ 6092818 w 22334444"/>
              <a:gd name="connsiteY17" fmla="*/ 12182142 h 13802659"/>
              <a:gd name="connsiteX18" fmla="*/ 5352338 w 22334444"/>
              <a:gd name="connsiteY18" fmla="*/ 12463033 h 13802659"/>
              <a:gd name="connsiteX19" fmla="*/ 12632416 w 22334444"/>
              <a:gd name="connsiteY19" fmla="*/ 12724 h 13802659"/>
              <a:gd name="connsiteX20" fmla="*/ 13843311 w 22334444"/>
              <a:gd name="connsiteY20" fmla="*/ 78330 h 13802659"/>
              <a:gd name="connsiteX21" fmla="*/ 11377670 w 22334444"/>
              <a:gd name="connsiteY21" fmla="*/ 1259172 h 13802659"/>
              <a:gd name="connsiteX22" fmla="*/ 5752978 w 22334444"/>
              <a:gd name="connsiteY22" fmla="*/ 10408795 h 13802659"/>
              <a:gd name="connsiteX23" fmla="*/ 5496404 w 22334444"/>
              <a:gd name="connsiteY23" fmla="*/ 9973473 h 13802659"/>
              <a:gd name="connsiteX24" fmla="*/ 10555646 w 22334444"/>
              <a:gd name="connsiteY24" fmla="*/ 1743662 h 13802659"/>
              <a:gd name="connsiteX25" fmla="*/ 11377670 w 22334444"/>
              <a:gd name="connsiteY25" fmla="*/ 1259172 h 13802659"/>
              <a:gd name="connsiteX26" fmla="*/ 11239121 w 22334444"/>
              <a:gd name="connsiteY26" fmla="*/ 30540 h 13802659"/>
              <a:gd name="connsiteX27" fmla="*/ 87135 w 22334444"/>
              <a:gd name="connsiteY27" fmla="*/ 34749 h 13802659"/>
              <a:gd name="connsiteX28" fmla="*/ 0 w 22334444"/>
              <a:gd name="connsiteY28" fmla="*/ 13773138 h 13802659"/>
              <a:gd name="connsiteX29" fmla="*/ 2528044 w 22334444"/>
              <a:gd name="connsiteY29" fmla="*/ 13742526 h 13802659"/>
              <a:gd name="connsiteX30" fmla="*/ 11239121 w 22334444"/>
              <a:gd name="connsiteY30" fmla="*/ 30540 h 13802659"/>
              <a:gd name="connsiteX0" fmla="*/ 16875544 w 22334444"/>
              <a:gd name="connsiteY0" fmla="*/ 11862 h 13818867"/>
              <a:gd name="connsiteX1" fmla="*/ 19014473 w 22334444"/>
              <a:gd name="connsiteY1" fmla="*/ 15211 h 13818867"/>
              <a:gd name="connsiteX2" fmla="*/ 7687842 w 22334444"/>
              <a:gd name="connsiteY2" fmla="*/ 13701953 h 13818867"/>
              <a:gd name="connsiteX3" fmla="*/ 6296155 w 22334444"/>
              <a:gd name="connsiteY3" fmla="*/ 13802659 h 13818867"/>
              <a:gd name="connsiteX4" fmla="*/ 14035534 w 22334444"/>
              <a:gd name="connsiteY4" fmla="*/ 3838642 h 13818867"/>
              <a:gd name="connsiteX5" fmla="*/ 16875544 w 22334444"/>
              <a:gd name="connsiteY5" fmla="*/ 11862 h 13818867"/>
              <a:gd name="connsiteX6" fmla="*/ 22334444 w 22334444"/>
              <a:gd name="connsiteY6" fmla="*/ 0 h 13818867"/>
              <a:gd name="connsiteX7" fmla="*/ 10390325 w 22334444"/>
              <a:gd name="connsiteY7" fmla="*/ 13743423 h 13818867"/>
              <a:gd name="connsiteX8" fmla="*/ 8230948 w 22334444"/>
              <a:gd name="connsiteY8" fmla="*/ 13740535 h 13818867"/>
              <a:gd name="connsiteX9" fmla="*/ 19767715 w 22334444"/>
              <a:gd name="connsiteY9" fmla="*/ 60518 h 13818867"/>
              <a:gd name="connsiteX10" fmla="*/ 22334444 w 22334444"/>
              <a:gd name="connsiteY10" fmla="*/ 0 h 13818867"/>
              <a:gd name="connsiteX11" fmla="*/ 16085081 w 22334444"/>
              <a:gd name="connsiteY11" fmla="*/ 77254 h 13818867"/>
              <a:gd name="connsiteX12" fmla="*/ 5919916 w 22334444"/>
              <a:gd name="connsiteY12" fmla="*/ 13704283 h 13818867"/>
              <a:gd name="connsiteX13" fmla="*/ 5095787 w 22334444"/>
              <a:gd name="connsiteY13" fmla="*/ 13773458 h 13818867"/>
              <a:gd name="connsiteX14" fmla="*/ 14443249 w 22334444"/>
              <a:gd name="connsiteY14" fmla="*/ 57247 h 13818867"/>
              <a:gd name="connsiteX15" fmla="*/ 16085081 w 22334444"/>
              <a:gd name="connsiteY15" fmla="*/ 77254 h 13818867"/>
              <a:gd name="connsiteX16" fmla="*/ 13843311 w 22334444"/>
              <a:gd name="connsiteY16" fmla="*/ 78330 h 13818867"/>
              <a:gd name="connsiteX17" fmla="*/ 6092818 w 22334444"/>
              <a:gd name="connsiteY17" fmla="*/ 12182142 h 13818867"/>
              <a:gd name="connsiteX18" fmla="*/ 3082103 w 22334444"/>
              <a:gd name="connsiteY18" fmla="*/ 13818867 h 13818867"/>
              <a:gd name="connsiteX19" fmla="*/ 12632416 w 22334444"/>
              <a:gd name="connsiteY19" fmla="*/ 12724 h 13818867"/>
              <a:gd name="connsiteX20" fmla="*/ 13843311 w 22334444"/>
              <a:gd name="connsiteY20" fmla="*/ 78330 h 13818867"/>
              <a:gd name="connsiteX21" fmla="*/ 11377670 w 22334444"/>
              <a:gd name="connsiteY21" fmla="*/ 1259172 h 13818867"/>
              <a:gd name="connsiteX22" fmla="*/ 5752978 w 22334444"/>
              <a:gd name="connsiteY22" fmla="*/ 10408795 h 13818867"/>
              <a:gd name="connsiteX23" fmla="*/ 5496404 w 22334444"/>
              <a:gd name="connsiteY23" fmla="*/ 9973473 h 13818867"/>
              <a:gd name="connsiteX24" fmla="*/ 10555646 w 22334444"/>
              <a:gd name="connsiteY24" fmla="*/ 1743662 h 13818867"/>
              <a:gd name="connsiteX25" fmla="*/ 11377670 w 22334444"/>
              <a:gd name="connsiteY25" fmla="*/ 1259172 h 13818867"/>
              <a:gd name="connsiteX26" fmla="*/ 11239121 w 22334444"/>
              <a:gd name="connsiteY26" fmla="*/ 30540 h 13818867"/>
              <a:gd name="connsiteX27" fmla="*/ 87135 w 22334444"/>
              <a:gd name="connsiteY27" fmla="*/ 34749 h 13818867"/>
              <a:gd name="connsiteX28" fmla="*/ 0 w 22334444"/>
              <a:gd name="connsiteY28" fmla="*/ 13773138 h 13818867"/>
              <a:gd name="connsiteX29" fmla="*/ 2528044 w 22334444"/>
              <a:gd name="connsiteY29" fmla="*/ 13742526 h 13818867"/>
              <a:gd name="connsiteX30" fmla="*/ 11239121 w 22334444"/>
              <a:gd name="connsiteY30" fmla="*/ 30540 h 13818867"/>
              <a:gd name="connsiteX0" fmla="*/ 16875544 w 22334444"/>
              <a:gd name="connsiteY0" fmla="*/ 11862 h 13818867"/>
              <a:gd name="connsiteX1" fmla="*/ 19014473 w 22334444"/>
              <a:gd name="connsiteY1" fmla="*/ 15211 h 13818867"/>
              <a:gd name="connsiteX2" fmla="*/ 7687842 w 22334444"/>
              <a:gd name="connsiteY2" fmla="*/ 13701953 h 13818867"/>
              <a:gd name="connsiteX3" fmla="*/ 6296155 w 22334444"/>
              <a:gd name="connsiteY3" fmla="*/ 13802659 h 13818867"/>
              <a:gd name="connsiteX4" fmla="*/ 14035534 w 22334444"/>
              <a:gd name="connsiteY4" fmla="*/ 3838642 h 13818867"/>
              <a:gd name="connsiteX5" fmla="*/ 16875544 w 22334444"/>
              <a:gd name="connsiteY5" fmla="*/ 11862 h 13818867"/>
              <a:gd name="connsiteX6" fmla="*/ 22334444 w 22334444"/>
              <a:gd name="connsiteY6" fmla="*/ 0 h 13818867"/>
              <a:gd name="connsiteX7" fmla="*/ 10390325 w 22334444"/>
              <a:gd name="connsiteY7" fmla="*/ 13743423 h 13818867"/>
              <a:gd name="connsiteX8" fmla="*/ 8230948 w 22334444"/>
              <a:gd name="connsiteY8" fmla="*/ 13740535 h 13818867"/>
              <a:gd name="connsiteX9" fmla="*/ 19767715 w 22334444"/>
              <a:gd name="connsiteY9" fmla="*/ 60518 h 13818867"/>
              <a:gd name="connsiteX10" fmla="*/ 22334444 w 22334444"/>
              <a:gd name="connsiteY10" fmla="*/ 0 h 13818867"/>
              <a:gd name="connsiteX11" fmla="*/ 16085081 w 22334444"/>
              <a:gd name="connsiteY11" fmla="*/ 77254 h 13818867"/>
              <a:gd name="connsiteX12" fmla="*/ 5919916 w 22334444"/>
              <a:gd name="connsiteY12" fmla="*/ 13704283 h 13818867"/>
              <a:gd name="connsiteX13" fmla="*/ 5095787 w 22334444"/>
              <a:gd name="connsiteY13" fmla="*/ 13773458 h 13818867"/>
              <a:gd name="connsiteX14" fmla="*/ 14443249 w 22334444"/>
              <a:gd name="connsiteY14" fmla="*/ 57247 h 13818867"/>
              <a:gd name="connsiteX15" fmla="*/ 16085081 w 22334444"/>
              <a:gd name="connsiteY15" fmla="*/ 77254 h 13818867"/>
              <a:gd name="connsiteX16" fmla="*/ 13843311 w 22334444"/>
              <a:gd name="connsiteY16" fmla="*/ 78330 h 13818867"/>
              <a:gd name="connsiteX17" fmla="*/ 4327080 w 22334444"/>
              <a:gd name="connsiteY17" fmla="*/ 13727163 h 13818867"/>
              <a:gd name="connsiteX18" fmla="*/ 3082103 w 22334444"/>
              <a:gd name="connsiteY18" fmla="*/ 13818867 h 13818867"/>
              <a:gd name="connsiteX19" fmla="*/ 12632416 w 22334444"/>
              <a:gd name="connsiteY19" fmla="*/ 12724 h 13818867"/>
              <a:gd name="connsiteX20" fmla="*/ 13843311 w 22334444"/>
              <a:gd name="connsiteY20" fmla="*/ 78330 h 13818867"/>
              <a:gd name="connsiteX21" fmla="*/ 11377670 w 22334444"/>
              <a:gd name="connsiteY21" fmla="*/ 1259172 h 13818867"/>
              <a:gd name="connsiteX22" fmla="*/ 5752978 w 22334444"/>
              <a:gd name="connsiteY22" fmla="*/ 10408795 h 13818867"/>
              <a:gd name="connsiteX23" fmla="*/ 5496404 w 22334444"/>
              <a:gd name="connsiteY23" fmla="*/ 9973473 h 13818867"/>
              <a:gd name="connsiteX24" fmla="*/ 10555646 w 22334444"/>
              <a:gd name="connsiteY24" fmla="*/ 1743662 h 13818867"/>
              <a:gd name="connsiteX25" fmla="*/ 11377670 w 22334444"/>
              <a:gd name="connsiteY25" fmla="*/ 1259172 h 13818867"/>
              <a:gd name="connsiteX26" fmla="*/ 11239121 w 22334444"/>
              <a:gd name="connsiteY26" fmla="*/ 30540 h 13818867"/>
              <a:gd name="connsiteX27" fmla="*/ 87135 w 22334444"/>
              <a:gd name="connsiteY27" fmla="*/ 34749 h 13818867"/>
              <a:gd name="connsiteX28" fmla="*/ 0 w 22334444"/>
              <a:gd name="connsiteY28" fmla="*/ 13773138 h 13818867"/>
              <a:gd name="connsiteX29" fmla="*/ 2528044 w 22334444"/>
              <a:gd name="connsiteY29" fmla="*/ 13742526 h 13818867"/>
              <a:gd name="connsiteX30" fmla="*/ 11239121 w 22334444"/>
              <a:gd name="connsiteY30" fmla="*/ 30540 h 13818867"/>
              <a:gd name="connsiteX0" fmla="*/ 16875544 w 22334444"/>
              <a:gd name="connsiteY0" fmla="*/ 11862 h 13818867"/>
              <a:gd name="connsiteX1" fmla="*/ 19014473 w 22334444"/>
              <a:gd name="connsiteY1" fmla="*/ 15211 h 13818867"/>
              <a:gd name="connsiteX2" fmla="*/ 7687842 w 22334444"/>
              <a:gd name="connsiteY2" fmla="*/ 13701953 h 13818867"/>
              <a:gd name="connsiteX3" fmla="*/ 6296155 w 22334444"/>
              <a:gd name="connsiteY3" fmla="*/ 13802659 h 13818867"/>
              <a:gd name="connsiteX4" fmla="*/ 14035534 w 22334444"/>
              <a:gd name="connsiteY4" fmla="*/ 3838642 h 13818867"/>
              <a:gd name="connsiteX5" fmla="*/ 16875544 w 22334444"/>
              <a:gd name="connsiteY5" fmla="*/ 11862 h 13818867"/>
              <a:gd name="connsiteX6" fmla="*/ 22334444 w 22334444"/>
              <a:gd name="connsiteY6" fmla="*/ 0 h 13818867"/>
              <a:gd name="connsiteX7" fmla="*/ 10390325 w 22334444"/>
              <a:gd name="connsiteY7" fmla="*/ 13743423 h 13818867"/>
              <a:gd name="connsiteX8" fmla="*/ 8230948 w 22334444"/>
              <a:gd name="connsiteY8" fmla="*/ 13740535 h 13818867"/>
              <a:gd name="connsiteX9" fmla="*/ 19767715 w 22334444"/>
              <a:gd name="connsiteY9" fmla="*/ 60518 h 13818867"/>
              <a:gd name="connsiteX10" fmla="*/ 22334444 w 22334444"/>
              <a:gd name="connsiteY10" fmla="*/ 0 h 13818867"/>
              <a:gd name="connsiteX11" fmla="*/ 16085081 w 22334444"/>
              <a:gd name="connsiteY11" fmla="*/ 77254 h 13818867"/>
              <a:gd name="connsiteX12" fmla="*/ 5919916 w 22334444"/>
              <a:gd name="connsiteY12" fmla="*/ 13704283 h 13818867"/>
              <a:gd name="connsiteX13" fmla="*/ 5095787 w 22334444"/>
              <a:gd name="connsiteY13" fmla="*/ 13773458 h 13818867"/>
              <a:gd name="connsiteX14" fmla="*/ 14443249 w 22334444"/>
              <a:gd name="connsiteY14" fmla="*/ 57247 h 13818867"/>
              <a:gd name="connsiteX15" fmla="*/ 16085081 w 22334444"/>
              <a:gd name="connsiteY15" fmla="*/ 77254 h 13818867"/>
              <a:gd name="connsiteX16" fmla="*/ 13843311 w 22334444"/>
              <a:gd name="connsiteY16" fmla="*/ 78330 h 13818867"/>
              <a:gd name="connsiteX17" fmla="*/ 4327080 w 22334444"/>
              <a:gd name="connsiteY17" fmla="*/ 13727163 h 13818867"/>
              <a:gd name="connsiteX18" fmla="*/ 3082103 w 22334444"/>
              <a:gd name="connsiteY18" fmla="*/ 13818867 h 13818867"/>
              <a:gd name="connsiteX19" fmla="*/ 12632416 w 22334444"/>
              <a:gd name="connsiteY19" fmla="*/ 12724 h 13818867"/>
              <a:gd name="connsiteX20" fmla="*/ 13843311 w 22334444"/>
              <a:gd name="connsiteY20" fmla="*/ 78330 h 13818867"/>
              <a:gd name="connsiteX21" fmla="*/ 11377670 w 22334444"/>
              <a:gd name="connsiteY21" fmla="*/ 1259172 h 13818867"/>
              <a:gd name="connsiteX22" fmla="*/ 5496404 w 22334444"/>
              <a:gd name="connsiteY22" fmla="*/ 9973473 h 13818867"/>
              <a:gd name="connsiteX23" fmla="*/ 10555646 w 22334444"/>
              <a:gd name="connsiteY23" fmla="*/ 1743662 h 13818867"/>
              <a:gd name="connsiteX24" fmla="*/ 11377670 w 22334444"/>
              <a:gd name="connsiteY24" fmla="*/ 1259172 h 13818867"/>
              <a:gd name="connsiteX25" fmla="*/ 11239121 w 22334444"/>
              <a:gd name="connsiteY25" fmla="*/ 30540 h 13818867"/>
              <a:gd name="connsiteX26" fmla="*/ 87135 w 22334444"/>
              <a:gd name="connsiteY26" fmla="*/ 34749 h 13818867"/>
              <a:gd name="connsiteX27" fmla="*/ 0 w 22334444"/>
              <a:gd name="connsiteY27" fmla="*/ 13773138 h 13818867"/>
              <a:gd name="connsiteX28" fmla="*/ 2528044 w 22334444"/>
              <a:gd name="connsiteY28" fmla="*/ 13742526 h 13818867"/>
              <a:gd name="connsiteX29" fmla="*/ 11239121 w 22334444"/>
              <a:gd name="connsiteY29" fmla="*/ 30540 h 13818867"/>
              <a:gd name="connsiteX0" fmla="*/ 16875544 w 22334444"/>
              <a:gd name="connsiteY0" fmla="*/ 11862 h 13818867"/>
              <a:gd name="connsiteX1" fmla="*/ 19014473 w 22334444"/>
              <a:gd name="connsiteY1" fmla="*/ 15211 h 13818867"/>
              <a:gd name="connsiteX2" fmla="*/ 7687842 w 22334444"/>
              <a:gd name="connsiteY2" fmla="*/ 13701953 h 13818867"/>
              <a:gd name="connsiteX3" fmla="*/ 6296155 w 22334444"/>
              <a:gd name="connsiteY3" fmla="*/ 13802659 h 13818867"/>
              <a:gd name="connsiteX4" fmla="*/ 14035534 w 22334444"/>
              <a:gd name="connsiteY4" fmla="*/ 3838642 h 13818867"/>
              <a:gd name="connsiteX5" fmla="*/ 16875544 w 22334444"/>
              <a:gd name="connsiteY5" fmla="*/ 11862 h 13818867"/>
              <a:gd name="connsiteX6" fmla="*/ 22334444 w 22334444"/>
              <a:gd name="connsiteY6" fmla="*/ 0 h 13818867"/>
              <a:gd name="connsiteX7" fmla="*/ 10390325 w 22334444"/>
              <a:gd name="connsiteY7" fmla="*/ 13743423 h 13818867"/>
              <a:gd name="connsiteX8" fmla="*/ 8230948 w 22334444"/>
              <a:gd name="connsiteY8" fmla="*/ 13740535 h 13818867"/>
              <a:gd name="connsiteX9" fmla="*/ 19767715 w 22334444"/>
              <a:gd name="connsiteY9" fmla="*/ 60518 h 13818867"/>
              <a:gd name="connsiteX10" fmla="*/ 22334444 w 22334444"/>
              <a:gd name="connsiteY10" fmla="*/ 0 h 13818867"/>
              <a:gd name="connsiteX11" fmla="*/ 16085081 w 22334444"/>
              <a:gd name="connsiteY11" fmla="*/ 77254 h 13818867"/>
              <a:gd name="connsiteX12" fmla="*/ 5919916 w 22334444"/>
              <a:gd name="connsiteY12" fmla="*/ 13704283 h 13818867"/>
              <a:gd name="connsiteX13" fmla="*/ 5095787 w 22334444"/>
              <a:gd name="connsiteY13" fmla="*/ 13773458 h 13818867"/>
              <a:gd name="connsiteX14" fmla="*/ 14443249 w 22334444"/>
              <a:gd name="connsiteY14" fmla="*/ 57247 h 13818867"/>
              <a:gd name="connsiteX15" fmla="*/ 16085081 w 22334444"/>
              <a:gd name="connsiteY15" fmla="*/ 77254 h 13818867"/>
              <a:gd name="connsiteX16" fmla="*/ 13843311 w 22334444"/>
              <a:gd name="connsiteY16" fmla="*/ 78330 h 13818867"/>
              <a:gd name="connsiteX17" fmla="*/ 4327080 w 22334444"/>
              <a:gd name="connsiteY17" fmla="*/ 13727163 h 13818867"/>
              <a:gd name="connsiteX18" fmla="*/ 3082103 w 22334444"/>
              <a:gd name="connsiteY18" fmla="*/ 13818867 h 13818867"/>
              <a:gd name="connsiteX19" fmla="*/ 12632416 w 22334444"/>
              <a:gd name="connsiteY19" fmla="*/ 12724 h 13818867"/>
              <a:gd name="connsiteX20" fmla="*/ 13843311 w 22334444"/>
              <a:gd name="connsiteY20" fmla="*/ 78330 h 13818867"/>
              <a:gd name="connsiteX21" fmla="*/ 11377670 w 22334444"/>
              <a:gd name="connsiteY21" fmla="*/ 1259172 h 13818867"/>
              <a:gd name="connsiteX22" fmla="*/ 10555646 w 22334444"/>
              <a:gd name="connsiteY22" fmla="*/ 1743662 h 13818867"/>
              <a:gd name="connsiteX23" fmla="*/ 11377670 w 22334444"/>
              <a:gd name="connsiteY23" fmla="*/ 1259172 h 13818867"/>
              <a:gd name="connsiteX24" fmla="*/ 11239121 w 22334444"/>
              <a:gd name="connsiteY24" fmla="*/ 30540 h 13818867"/>
              <a:gd name="connsiteX25" fmla="*/ 87135 w 22334444"/>
              <a:gd name="connsiteY25" fmla="*/ 34749 h 13818867"/>
              <a:gd name="connsiteX26" fmla="*/ 0 w 22334444"/>
              <a:gd name="connsiteY26" fmla="*/ 13773138 h 13818867"/>
              <a:gd name="connsiteX27" fmla="*/ 2528044 w 22334444"/>
              <a:gd name="connsiteY27" fmla="*/ 13742526 h 13818867"/>
              <a:gd name="connsiteX28" fmla="*/ 11239121 w 22334444"/>
              <a:gd name="connsiteY28" fmla="*/ 30540 h 13818867"/>
              <a:gd name="connsiteX0" fmla="*/ 16875544 w 22334444"/>
              <a:gd name="connsiteY0" fmla="*/ 11862 h 13818867"/>
              <a:gd name="connsiteX1" fmla="*/ 19014473 w 22334444"/>
              <a:gd name="connsiteY1" fmla="*/ 15211 h 13818867"/>
              <a:gd name="connsiteX2" fmla="*/ 7687842 w 22334444"/>
              <a:gd name="connsiteY2" fmla="*/ 13701953 h 13818867"/>
              <a:gd name="connsiteX3" fmla="*/ 6296155 w 22334444"/>
              <a:gd name="connsiteY3" fmla="*/ 13802659 h 13818867"/>
              <a:gd name="connsiteX4" fmla="*/ 14035534 w 22334444"/>
              <a:gd name="connsiteY4" fmla="*/ 3838642 h 13818867"/>
              <a:gd name="connsiteX5" fmla="*/ 16875544 w 22334444"/>
              <a:gd name="connsiteY5" fmla="*/ 11862 h 13818867"/>
              <a:gd name="connsiteX6" fmla="*/ 22334444 w 22334444"/>
              <a:gd name="connsiteY6" fmla="*/ 0 h 13818867"/>
              <a:gd name="connsiteX7" fmla="*/ 10390325 w 22334444"/>
              <a:gd name="connsiteY7" fmla="*/ 13743423 h 13818867"/>
              <a:gd name="connsiteX8" fmla="*/ 8230948 w 22334444"/>
              <a:gd name="connsiteY8" fmla="*/ 13740535 h 13818867"/>
              <a:gd name="connsiteX9" fmla="*/ 19767715 w 22334444"/>
              <a:gd name="connsiteY9" fmla="*/ 60518 h 13818867"/>
              <a:gd name="connsiteX10" fmla="*/ 22334444 w 22334444"/>
              <a:gd name="connsiteY10" fmla="*/ 0 h 13818867"/>
              <a:gd name="connsiteX11" fmla="*/ 16085081 w 22334444"/>
              <a:gd name="connsiteY11" fmla="*/ 77254 h 13818867"/>
              <a:gd name="connsiteX12" fmla="*/ 5919916 w 22334444"/>
              <a:gd name="connsiteY12" fmla="*/ 13704283 h 13818867"/>
              <a:gd name="connsiteX13" fmla="*/ 5095787 w 22334444"/>
              <a:gd name="connsiteY13" fmla="*/ 13773458 h 13818867"/>
              <a:gd name="connsiteX14" fmla="*/ 14443249 w 22334444"/>
              <a:gd name="connsiteY14" fmla="*/ 57247 h 13818867"/>
              <a:gd name="connsiteX15" fmla="*/ 16085081 w 22334444"/>
              <a:gd name="connsiteY15" fmla="*/ 77254 h 13818867"/>
              <a:gd name="connsiteX16" fmla="*/ 13843311 w 22334444"/>
              <a:gd name="connsiteY16" fmla="*/ 78330 h 13818867"/>
              <a:gd name="connsiteX17" fmla="*/ 4327080 w 22334444"/>
              <a:gd name="connsiteY17" fmla="*/ 13727163 h 13818867"/>
              <a:gd name="connsiteX18" fmla="*/ 3082103 w 22334444"/>
              <a:gd name="connsiteY18" fmla="*/ 13818867 h 13818867"/>
              <a:gd name="connsiteX19" fmla="*/ 12632416 w 22334444"/>
              <a:gd name="connsiteY19" fmla="*/ 12724 h 13818867"/>
              <a:gd name="connsiteX20" fmla="*/ 13843311 w 22334444"/>
              <a:gd name="connsiteY20" fmla="*/ 78330 h 13818867"/>
              <a:gd name="connsiteX21" fmla="*/ 11239121 w 22334444"/>
              <a:gd name="connsiteY21" fmla="*/ 30540 h 13818867"/>
              <a:gd name="connsiteX22" fmla="*/ 87135 w 22334444"/>
              <a:gd name="connsiteY22" fmla="*/ 34749 h 13818867"/>
              <a:gd name="connsiteX23" fmla="*/ 0 w 22334444"/>
              <a:gd name="connsiteY23" fmla="*/ 13773138 h 13818867"/>
              <a:gd name="connsiteX24" fmla="*/ 2528044 w 22334444"/>
              <a:gd name="connsiteY24" fmla="*/ 13742526 h 13818867"/>
              <a:gd name="connsiteX25" fmla="*/ 11239121 w 22334444"/>
              <a:gd name="connsiteY25" fmla="*/ 30540 h 13818867"/>
              <a:gd name="connsiteX0" fmla="*/ 16875544 w 22334444"/>
              <a:gd name="connsiteY0" fmla="*/ 11862 h 13925000"/>
              <a:gd name="connsiteX1" fmla="*/ 19014473 w 22334444"/>
              <a:gd name="connsiteY1" fmla="*/ 15211 h 13925000"/>
              <a:gd name="connsiteX2" fmla="*/ 7687842 w 22334444"/>
              <a:gd name="connsiteY2" fmla="*/ 13701953 h 13925000"/>
              <a:gd name="connsiteX3" fmla="*/ 6296155 w 22334444"/>
              <a:gd name="connsiteY3" fmla="*/ 13802659 h 13925000"/>
              <a:gd name="connsiteX4" fmla="*/ 14035534 w 22334444"/>
              <a:gd name="connsiteY4" fmla="*/ 3838642 h 13925000"/>
              <a:gd name="connsiteX5" fmla="*/ 16875544 w 22334444"/>
              <a:gd name="connsiteY5" fmla="*/ 11862 h 13925000"/>
              <a:gd name="connsiteX6" fmla="*/ 22334444 w 22334444"/>
              <a:gd name="connsiteY6" fmla="*/ 0 h 13925000"/>
              <a:gd name="connsiteX7" fmla="*/ 10390325 w 22334444"/>
              <a:gd name="connsiteY7" fmla="*/ 13743423 h 13925000"/>
              <a:gd name="connsiteX8" fmla="*/ 8230948 w 22334444"/>
              <a:gd name="connsiteY8" fmla="*/ 13740535 h 13925000"/>
              <a:gd name="connsiteX9" fmla="*/ 19767715 w 22334444"/>
              <a:gd name="connsiteY9" fmla="*/ 60518 h 13925000"/>
              <a:gd name="connsiteX10" fmla="*/ 22334444 w 22334444"/>
              <a:gd name="connsiteY10" fmla="*/ 0 h 13925000"/>
              <a:gd name="connsiteX11" fmla="*/ 16085081 w 22334444"/>
              <a:gd name="connsiteY11" fmla="*/ 77254 h 13925000"/>
              <a:gd name="connsiteX12" fmla="*/ 5856854 w 22334444"/>
              <a:gd name="connsiteY12" fmla="*/ 13925000 h 13925000"/>
              <a:gd name="connsiteX13" fmla="*/ 5095787 w 22334444"/>
              <a:gd name="connsiteY13" fmla="*/ 13773458 h 13925000"/>
              <a:gd name="connsiteX14" fmla="*/ 14443249 w 22334444"/>
              <a:gd name="connsiteY14" fmla="*/ 57247 h 13925000"/>
              <a:gd name="connsiteX15" fmla="*/ 16085081 w 22334444"/>
              <a:gd name="connsiteY15" fmla="*/ 77254 h 13925000"/>
              <a:gd name="connsiteX16" fmla="*/ 13843311 w 22334444"/>
              <a:gd name="connsiteY16" fmla="*/ 78330 h 13925000"/>
              <a:gd name="connsiteX17" fmla="*/ 4327080 w 22334444"/>
              <a:gd name="connsiteY17" fmla="*/ 13727163 h 13925000"/>
              <a:gd name="connsiteX18" fmla="*/ 3082103 w 22334444"/>
              <a:gd name="connsiteY18" fmla="*/ 13818867 h 13925000"/>
              <a:gd name="connsiteX19" fmla="*/ 12632416 w 22334444"/>
              <a:gd name="connsiteY19" fmla="*/ 12724 h 13925000"/>
              <a:gd name="connsiteX20" fmla="*/ 13843311 w 22334444"/>
              <a:gd name="connsiteY20" fmla="*/ 78330 h 13925000"/>
              <a:gd name="connsiteX21" fmla="*/ 11239121 w 22334444"/>
              <a:gd name="connsiteY21" fmla="*/ 30540 h 13925000"/>
              <a:gd name="connsiteX22" fmla="*/ 87135 w 22334444"/>
              <a:gd name="connsiteY22" fmla="*/ 34749 h 13925000"/>
              <a:gd name="connsiteX23" fmla="*/ 0 w 22334444"/>
              <a:gd name="connsiteY23" fmla="*/ 13773138 h 13925000"/>
              <a:gd name="connsiteX24" fmla="*/ 2528044 w 22334444"/>
              <a:gd name="connsiteY24" fmla="*/ 13742526 h 13925000"/>
              <a:gd name="connsiteX25" fmla="*/ 11239121 w 22334444"/>
              <a:gd name="connsiteY25" fmla="*/ 30540 h 13925000"/>
              <a:gd name="connsiteX0" fmla="*/ 16875544 w 22334444"/>
              <a:gd name="connsiteY0" fmla="*/ 11862 h 13925000"/>
              <a:gd name="connsiteX1" fmla="*/ 19014473 w 22334444"/>
              <a:gd name="connsiteY1" fmla="*/ 15211 h 13925000"/>
              <a:gd name="connsiteX2" fmla="*/ 7687842 w 22334444"/>
              <a:gd name="connsiteY2" fmla="*/ 13701953 h 13925000"/>
              <a:gd name="connsiteX3" fmla="*/ 6296155 w 22334444"/>
              <a:gd name="connsiteY3" fmla="*/ 13802659 h 13925000"/>
              <a:gd name="connsiteX4" fmla="*/ 14035534 w 22334444"/>
              <a:gd name="connsiteY4" fmla="*/ 3838642 h 13925000"/>
              <a:gd name="connsiteX5" fmla="*/ 16875544 w 22334444"/>
              <a:gd name="connsiteY5" fmla="*/ 11862 h 13925000"/>
              <a:gd name="connsiteX6" fmla="*/ 22334444 w 22334444"/>
              <a:gd name="connsiteY6" fmla="*/ 0 h 13925000"/>
              <a:gd name="connsiteX7" fmla="*/ 10390325 w 22334444"/>
              <a:gd name="connsiteY7" fmla="*/ 13743423 h 13925000"/>
              <a:gd name="connsiteX8" fmla="*/ 8230948 w 22334444"/>
              <a:gd name="connsiteY8" fmla="*/ 13740535 h 13925000"/>
              <a:gd name="connsiteX9" fmla="*/ 19767715 w 22334444"/>
              <a:gd name="connsiteY9" fmla="*/ 60518 h 13925000"/>
              <a:gd name="connsiteX10" fmla="*/ 22334444 w 22334444"/>
              <a:gd name="connsiteY10" fmla="*/ 0 h 13925000"/>
              <a:gd name="connsiteX11" fmla="*/ 16085081 w 22334444"/>
              <a:gd name="connsiteY11" fmla="*/ 77254 h 13925000"/>
              <a:gd name="connsiteX12" fmla="*/ 5856854 w 22334444"/>
              <a:gd name="connsiteY12" fmla="*/ 13925000 h 13925000"/>
              <a:gd name="connsiteX13" fmla="*/ 4938132 w 22334444"/>
              <a:gd name="connsiteY13" fmla="*/ 13868051 h 13925000"/>
              <a:gd name="connsiteX14" fmla="*/ 14443249 w 22334444"/>
              <a:gd name="connsiteY14" fmla="*/ 57247 h 13925000"/>
              <a:gd name="connsiteX15" fmla="*/ 16085081 w 22334444"/>
              <a:gd name="connsiteY15" fmla="*/ 77254 h 13925000"/>
              <a:gd name="connsiteX16" fmla="*/ 13843311 w 22334444"/>
              <a:gd name="connsiteY16" fmla="*/ 78330 h 13925000"/>
              <a:gd name="connsiteX17" fmla="*/ 4327080 w 22334444"/>
              <a:gd name="connsiteY17" fmla="*/ 13727163 h 13925000"/>
              <a:gd name="connsiteX18" fmla="*/ 3082103 w 22334444"/>
              <a:gd name="connsiteY18" fmla="*/ 13818867 h 13925000"/>
              <a:gd name="connsiteX19" fmla="*/ 12632416 w 22334444"/>
              <a:gd name="connsiteY19" fmla="*/ 12724 h 13925000"/>
              <a:gd name="connsiteX20" fmla="*/ 13843311 w 22334444"/>
              <a:gd name="connsiteY20" fmla="*/ 78330 h 13925000"/>
              <a:gd name="connsiteX21" fmla="*/ 11239121 w 22334444"/>
              <a:gd name="connsiteY21" fmla="*/ 30540 h 13925000"/>
              <a:gd name="connsiteX22" fmla="*/ 87135 w 22334444"/>
              <a:gd name="connsiteY22" fmla="*/ 34749 h 13925000"/>
              <a:gd name="connsiteX23" fmla="*/ 0 w 22334444"/>
              <a:gd name="connsiteY23" fmla="*/ 13773138 h 13925000"/>
              <a:gd name="connsiteX24" fmla="*/ 2528044 w 22334444"/>
              <a:gd name="connsiteY24" fmla="*/ 13742526 h 13925000"/>
              <a:gd name="connsiteX25" fmla="*/ 11239121 w 22334444"/>
              <a:gd name="connsiteY25" fmla="*/ 30540 h 13925000"/>
              <a:gd name="connsiteX0" fmla="*/ 16875544 w 22334444"/>
              <a:gd name="connsiteY0" fmla="*/ 11862 h 13925000"/>
              <a:gd name="connsiteX1" fmla="*/ 19014473 w 22334444"/>
              <a:gd name="connsiteY1" fmla="*/ 15211 h 13925000"/>
              <a:gd name="connsiteX2" fmla="*/ 7687842 w 22334444"/>
              <a:gd name="connsiteY2" fmla="*/ 13701953 h 13925000"/>
              <a:gd name="connsiteX3" fmla="*/ 6296155 w 22334444"/>
              <a:gd name="connsiteY3" fmla="*/ 13802659 h 13925000"/>
              <a:gd name="connsiteX4" fmla="*/ 14035534 w 22334444"/>
              <a:gd name="connsiteY4" fmla="*/ 3838642 h 13925000"/>
              <a:gd name="connsiteX5" fmla="*/ 16875544 w 22334444"/>
              <a:gd name="connsiteY5" fmla="*/ 11862 h 13925000"/>
              <a:gd name="connsiteX6" fmla="*/ 22334444 w 22334444"/>
              <a:gd name="connsiteY6" fmla="*/ 0 h 13925000"/>
              <a:gd name="connsiteX7" fmla="*/ 10390325 w 22334444"/>
              <a:gd name="connsiteY7" fmla="*/ 13743423 h 13925000"/>
              <a:gd name="connsiteX8" fmla="*/ 8230948 w 22334444"/>
              <a:gd name="connsiteY8" fmla="*/ 13740535 h 13925000"/>
              <a:gd name="connsiteX9" fmla="*/ 19767715 w 22334444"/>
              <a:gd name="connsiteY9" fmla="*/ 60518 h 13925000"/>
              <a:gd name="connsiteX10" fmla="*/ 22334444 w 22334444"/>
              <a:gd name="connsiteY10" fmla="*/ 0 h 13925000"/>
              <a:gd name="connsiteX11" fmla="*/ 16085081 w 22334444"/>
              <a:gd name="connsiteY11" fmla="*/ 77254 h 13925000"/>
              <a:gd name="connsiteX12" fmla="*/ 5856854 w 22334444"/>
              <a:gd name="connsiteY12" fmla="*/ 13925000 h 13925000"/>
              <a:gd name="connsiteX13" fmla="*/ 4938132 w 22334444"/>
              <a:gd name="connsiteY13" fmla="*/ 13868051 h 13925000"/>
              <a:gd name="connsiteX14" fmla="*/ 14443249 w 22334444"/>
              <a:gd name="connsiteY14" fmla="*/ 57247 h 13925000"/>
              <a:gd name="connsiteX15" fmla="*/ 16085081 w 22334444"/>
              <a:gd name="connsiteY15" fmla="*/ 77254 h 13925000"/>
              <a:gd name="connsiteX16" fmla="*/ 13843311 w 22334444"/>
              <a:gd name="connsiteY16" fmla="*/ 78330 h 13925000"/>
              <a:gd name="connsiteX17" fmla="*/ 4327080 w 22334444"/>
              <a:gd name="connsiteY17" fmla="*/ 13853287 h 13925000"/>
              <a:gd name="connsiteX18" fmla="*/ 3082103 w 22334444"/>
              <a:gd name="connsiteY18" fmla="*/ 13818867 h 13925000"/>
              <a:gd name="connsiteX19" fmla="*/ 12632416 w 22334444"/>
              <a:gd name="connsiteY19" fmla="*/ 12724 h 13925000"/>
              <a:gd name="connsiteX20" fmla="*/ 13843311 w 22334444"/>
              <a:gd name="connsiteY20" fmla="*/ 78330 h 13925000"/>
              <a:gd name="connsiteX21" fmla="*/ 11239121 w 22334444"/>
              <a:gd name="connsiteY21" fmla="*/ 30540 h 13925000"/>
              <a:gd name="connsiteX22" fmla="*/ 87135 w 22334444"/>
              <a:gd name="connsiteY22" fmla="*/ 34749 h 13925000"/>
              <a:gd name="connsiteX23" fmla="*/ 0 w 22334444"/>
              <a:gd name="connsiteY23" fmla="*/ 13773138 h 13925000"/>
              <a:gd name="connsiteX24" fmla="*/ 2528044 w 22334444"/>
              <a:gd name="connsiteY24" fmla="*/ 13742526 h 13925000"/>
              <a:gd name="connsiteX25" fmla="*/ 11239121 w 22334444"/>
              <a:gd name="connsiteY25" fmla="*/ 30540 h 13925000"/>
              <a:gd name="connsiteX0" fmla="*/ 16875544 w 22334444"/>
              <a:gd name="connsiteY0" fmla="*/ 11862 h 13925000"/>
              <a:gd name="connsiteX1" fmla="*/ 19014473 w 22334444"/>
              <a:gd name="connsiteY1" fmla="*/ 15211 h 13925000"/>
              <a:gd name="connsiteX2" fmla="*/ 7687842 w 22334444"/>
              <a:gd name="connsiteY2" fmla="*/ 13701953 h 13925000"/>
              <a:gd name="connsiteX3" fmla="*/ 6296155 w 22334444"/>
              <a:gd name="connsiteY3" fmla="*/ 13802659 h 13925000"/>
              <a:gd name="connsiteX4" fmla="*/ 14035534 w 22334444"/>
              <a:gd name="connsiteY4" fmla="*/ 3838642 h 13925000"/>
              <a:gd name="connsiteX5" fmla="*/ 16875544 w 22334444"/>
              <a:gd name="connsiteY5" fmla="*/ 11862 h 13925000"/>
              <a:gd name="connsiteX6" fmla="*/ 22334444 w 22334444"/>
              <a:gd name="connsiteY6" fmla="*/ 0 h 13925000"/>
              <a:gd name="connsiteX7" fmla="*/ 10295732 w 22334444"/>
              <a:gd name="connsiteY7" fmla="*/ 13869547 h 13925000"/>
              <a:gd name="connsiteX8" fmla="*/ 8230948 w 22334444"/>
              <a:gd name="connsiteY8" fmla="*/ 13740535 h 13925000"/>
              <a:gd name="connsiteX9" fmla="*/ 19767715 w 22334444"/>
              <a:gd name="connsiteY9" fmla="*/ 60518 h 13925000"/>
              <a:gd name="connsiteX10" fmla="*/ 22334444 w 22334444"/>
              <a:gd name="connsiteY10" fmla="*/ 0 h 13925000"/>
              <a:gd name="connsiteX11" fmla="*/ 16085081 w 22334444"/>
              <a:gd name="connsiteY11" fmla="*/ 77254 h 13925000"/>
              <a:gd name="connsiteX12" fmla="*/ 5856854 w 22334444"/>
              <a:gd name="connsiteY12" fmla="*/ 13925000 h 13925000"/>
              <a:gd name="connsiteX13" fmla="*/ 4938132 w 22334444"/>
              <a:gd name="connsiteY13" fmla="*/ 13868051 h 13925000"/>
              <a:gd name="connsiteX14" fmla="*/ 14443249 w 22334444"/>
              <a:gd name="connsiteY14" fmla="*/ 57247 h 13925000"/>
              <a:gd name="connsiteX15" fmla="*/ 16085081 w 22334444"/>
              <a:gd name="connsiteY15" fmla="*/ 77254 h 13925000"/>
              <a:gd name="connsiteX16" fmla="*/ 13843311 w 22334444"/>
              <a:gd name="connsiteY16" fmla="*/ 78330 h 13925000"/>
              <a:gd name="connsiteX17" fmla="*/ 4327080 w 22334444"/>
              <a:gd name="connsiteY17" fmla="*/ 13853287 h 13925000"/>
              <a:gd name="connsiteX18" fmla="*/ 3082103 w 22334444"/>
              <a:gd name="connsiteY18" fmla="*/ 13818867 h 13925000"/>
              <a:gd name="connsiteX19" fmla="*/ 12632416 w 22334444"/>
              <a:gd name="connsiteY19" fmla="*/ 12724 h 13925000"/>
              <a:gd name="connsiteX20" fmla="*/ 13843311 w 22334444"/>
              <a:gd name="connsiteY20" fmla="*/ 78330 h 13925000"/>
              <a:gd name="connsiteX21" fmla="*/ 11239121 w 22334444"/>
              <a:gd name="connsiteY21" fmla="*/ 30540 h 13925000"/>
              <a:gd name="connsiteX22" fmla="*/ 87135 w 22334444"/>
              <a:gd name="connsiteY22" fmla="*/ 34749 h 13925000"/>
              <a:gd name="connsiteX23" fmla="*/ 0 w 22334444"/>
              <a:gd name="connsiteY23" fmla="*/ 13773138 h 13925000"/>
              <a:gd name="connsiteX24" fmla="*/ 2528044 w 22334444"/>
              <a:gd name="connsiteY24" fmla="*/ 13742526 h 13925000"/>
              <a:gd name="connsiteX25" fmla="*/ 11239121 w 22334444"/>
              <a:gd name="connsiteY25" fmla="*/ 30540 h 13925000"/>
              <a:gd name="connsiteX0" fmla="*/ 16875544 w 22334444"/>
              <a:gd name="connsiteY0" fmla="*/ 11862 h 13925000"/>
              <a:gd name="connsiteX1" fmla="*/ 19014473 w 22334444"/>
              <a:gd name="connsiteY1" fmla="*/ 15211 h 13925000"/>
              <a:gd name="connsiteX2" fmla="*/ 7687842 w 22334444"/>
              <a:gd name="connsiteY2" fmla="*/ 13796546 h 13925000"/>
              <a:gd name="connsiteX3" fmla="*/ 6296155 w 22334444"/>
              <a:gd name="connsiteY3" fmla="*/ 13802659 h 13925000"/>
              <a:gd name="connsiteX4" fmla="*/ 14035534 w 22334444"/>
              <a:gd name="connsiteY4" fmla="*/ 3838642 h 13925000"/>
              <a:gd name="connsiteX5" fmla="*/ 16875544 w 22334444"/>
              <a:gd name="connsiteY5" fmla="*/ 11862 h 13925000"/>
              <a:gd name="connsiteX6" fmla="*/ 22334444 w 22334444"/>
              <a:gd name="connsiteY6" fmla="*/ 0 h 13925000"/>
              <a:gd name="connsiteX7" fmla="*/ 10295732 w 22334444"/>
              <a:gd name="connsiteY7" fmla="*/ 13869547 h 13925000"/>
              <a:gd name="connsiteX8" fmla="*/ 8230948 w 22334444"/>
              <a:gd name="connsiteY8" fmla="*/ 13740535 h 13925000"/>
              <a:gd name="connsiteX9" fmla="*/ 19767715 w 22334444"/>
              <a:gd name="connsiteY9" fmla="*/ 60518 h 13925000"/>
              <a:gd name="connsiteX10" fmla="*/ 22334444 w 22334444"/>
              <a:gd name="connsiteY10" fmla="*/ 0 h 13925000"/>
              <a:gd name="connsiteX11" fmla="*/ 16085081 w 22334444"/>
              <a:gd name="connsiteY11" fmla="*/ 77254 h 13925000"/>
              <a:gd name="connsiteX12" fmla="*/ 5856854 w 22334444"/>
              <a:gd name="connsiteY12" fmla="*/ 13925000 h 13925000"/>
              <a:gd name="connsiteX13" fmla="*/ 4938132 w 22334444"/>
              <a:gd name="connsiteY13" fmla="*/ 13868051 h 13925000"/>
              <a:gd name="connsiteX14" fmla="*/ 14443249 w 22334444"/>
              <a:gd name="connsiteY14" fmla="*/ 57247 h 13925000"/>
              <a:gd name="connsiteX15" fmla="*/ 16085081 w 22334444"/>
              <a:gd name="connsiteY15" fmla="*/ 77254 h 13925000"/>
              <a:gd name="connsiteX16" fmla="*/ 13843311 w 22334444"/>
              <a:gd name="connsiteY16" fmla="*/ 78330 h 13925000"/>
              <a:gd name="connsiteX17" fmla="*/ 4327080 w 22334444"/>
              <a:gd name="connsiteY17" fmla="*/ 13853287 h 13925000"/>
              <a:gd name="connsiteX18" fmla="*/ 3082103 w 22334444"/>
              <a:gd name="connsiteY18" fmla="*/ 13818867 h 13925000"/>
              <a:gd name="connsiteX19" fmla="*/ 12632416 w 22334444"/>
              <a:gd name="connsiteY19" fmla="*/ 12724 h 13925000"/>
              <a:gd name="connsiteX20" fmla="*/ 13843311 w 22334444"/>
              <a:gd name="connsiteY20" fmla="*/ 78330 h 13925000"/>
              <a:gd name="connsiteX21" fmla="*/ 11239121 w 22334444"/>
              <a:gd name="connsiteY21" fmla="*/ 30540 h 13925000"/>
              <a:gd name="connsiteX22" fmla="*/ 87135 w 22334444"/>
              <a:gd name="connsiteY22" fmla="*/ 34749 h 13925000"/>
              <a:gd name="connsiteX23" fmla="*/ 0 w 22334444"/>
              <a:gd name="connsiteY23" fmla="*/ 13773138 h 13925000"/>
              <a:gd name="connsiteX24" fmla="*/ 2528044 w 22334444"/>
              <a:gd name="connsiteY24" fmla="*/ 13742526 h 13925000"/>
              <a:gd name="connsiteX25" fmla="*/ 11239121 w 22334444"/>
              <a:gd name="connsiteY25" fmla="*/ 30540 h 13925000"/>
              <a:gd name="connsiteX0" fmla="*/ 16875544 w 22334444"/>
              <a:gd name="connsiteY0" fmla="*/ 11862 h 13925000"/>
              <a:gd name="connsiteX1" fmla="*/ 19014473 w 22334444"/>
              <a:gd name="connsiteY1" fmla="*/ 15211 h 13925000"/>
              <a:gd name="connsiteX2" fmla="*/ 7687842 w 22334444"/>
              <a:gd name="connsiteY2" fmla="*/ 13796546 h 13925000"/>
              <a:gd name="connsiteX3" fmla="*/ 6296155 w 22334444"/>
              <a:gd name="connsiteY3" fmla="*/ 13802659 h 13925000"/>
              <a:gd name="connsiteX4" fmla="*/ 14035534 w 22334444"/>
              <a:gd name="connsiteY4" fmla="*/ 3838642 h 13925000"/>
              <a:gd name="connsiteX5" fmla="*/ 16875544 w 22334444"/>
              <a:gd name="connsiteY5" fmla="*/ 11862 h 13925000"/>
              <a:gd name="connsiteX6" fmla="*/ 22334444 w 22334444"/>
              <a:gd name="connsiteY6" fmla="*/ 0 h 13925000"/>
              <a:gd name="connsiteX7" fmla="*/ 10295732 w 22334444"/>
              <a:gd name="connsiteY7" fmla="*/ 13869547 h 13925000"/>
              <a:gd name="connsiteX8" fmla="*/ 8136355 w 22334444"/>
              <a:gd name="connsiteY8" fmla="*/ 13772066 h 13925000"/>
              <a:gd name="connsiteX9" fmla="*/ 19767715 w 22334444"/>
              <a:gd name="connsiteY9" fmla="*/ 60518 h 13925000"/>
              <a:gd name="connsiteX10" fmla="*/ 22334444 w 22334444"/>
              <a:gd name="connsiteY10" fmla="*/ 0 h 13925000"/>
              <a:gd name="connsiteX11" fmla="*/ 16085081 w 22334444"/>
              <a:gd name="connsiteY11" fmla="*/ 77254 h 13925000"/>
              <a:gd name="connsiteX12" fmla="*/ 5856854 w 22334444"/>
              <a:gd name="connsiteY12" fmla="*/ 13925000 h 13925000"/>
              <a:gd name="connsiteX13" fmla="*/ 4938132 w 22334444"/>
              <a:gd name="connsiteY13" fmla="*/ 13868051 h 13925000"/>
              <a:gd name="connsiteX14" fmla="*/ 14443249 w 22334444"/>
              <a:gd name="connsiteY14" fmla="*/ 57247 h 13925000"/>
              <a:gd name="connsiteX15" fmla="*/ 16085081 w 22334444"/>
              <a:gd name="connsiteY15" fmla="*/ 77254 h 13925000"/>
              <a:gd name="connsiteX16" fmla="*/ 13843311 w 22334444"/>
              <a:gd name="connsiteY16" fmla="*/ 78330 h 13925000"/>
              <a:gd name="connsiteX17" fmla="*/ 4327080 w 22334444"/>
              <a:gd name="connsiteY17" fmla="*/ 13853287 h 13925000"/>
              <a:gd name="connsiteX18" fmla="*/ 3082103 w 22334444"/>
              <a:gd name="connsiteY18" fmla="*/ 13818867 h 13925000"/>
              <a:gd name="connsiteX19" fmla="*/ 12632416 w 22334444"/>
              <a:gd name="connsiteY19" fmla="*/ 12724 h 13925000"/>
              <a:gd name="connsiteX20" fmla="*/ 13843311 w 22334444"/>
              <a:gd name="connsiteY20" fmla="*/ 78330 h 13925000"/>
              <a:gd name="connsiteX21" fmla="*/ 11239121 w 22334444"/>
              <a:gd name="connsiteY21" fmla="*/ 30540 h 13925000"/>
              <a:gd name="connsiteX22" fmla="*/ 87135 w 22334444"/>
              <a:gd name="connsiteY22" fmla="*/ 34749 h 13925000"/>
              <a:gd name="connsiteX23" fmla="*/ 0 w 22334444"/>
              <a:gd name="connsiteY23" fmla="*/ 13773138 h 13925000"/>
              <a:gd name="connsiteX24" fmla="*/ 2528044 w 22334444"/>
              <a:gd name="connsiteY24" fmla="*/ 13742526 h 13925000"/>
              <a:gd name="connsiteX25" fmla="*/ 11239121 w 22334444"/>
              <a:gd name="connsiteY25" fmla="*/ 30540 h 139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334444" h="13925000">
                <a:moveTo>
                  <a:pt x="16875544" y="11862"/>
                </a:moveTo>
                <a:lnTo>
                  <a:pt x="19014473" y="15211"/>
                </a:lnTo>
                <a:lnTo>
                  <a:pt x="7687842" y="13796546"/>
                </a:lnTo>
                <a:lnTo>
                  <a:pt x="6296155" y="13802659"/>
                </a:lnTo>
                <a:lnTo>
                  <a:pt x="14035534" y="3838642"/>
                </a:lnTo>
                <a:lnTo>
                  <a:pt x="16875544" y="11862"/>
                </a:lnTo>
                <a:close/>
                <a:moveTo>
                  <a:pt x="22334444" y="0"/>
                </a:moveTo>
                <a:lnTo>
                  <a:pt x="10295732" y="13869547"/>
                </a:lnTo>
                <a:lnTo>
                  <a:pt x="8136355" y="13772066"/>
                </a:lnTo>
                <a:lnTo>
                  <a:pt x="19767715" y="60518"/>
                </a:lnTo>
                <a:lnTo>
                  <a:pt x="22334444" y="0"/>
                </a:lnTo>
                <a:close/>
                <a:moveTo>
                  <a:pt x="16085081" y="77254"/>
                </a:moveTo>
                <a:lnTo>
                  <a:pt x="5856854" y="13925000"/>
                </a:lnTo>
                <a:lnTo>
                  <a:pt x="4938132" y="13868051"/>
                </a:lnTo>
                <a:lnTo>
                  <a:pt x="14443249" y="57247"/>
                </a:lnTo>
                <a:lnTo>
                  <a:pt x="16085081" y="77254"/>
                </a:lnTo>
                <a:close/>
                <a:moveTo>
                  <a:pt x="13843311" y="78330"/>
                </a:moveTo>
                <a:lnTo>
                  <a:pt x="4327080" y="13853287"/>
                </a:lnTo>
                <a:lnTo>
                  <a:pt x="3082103" y="13818867"/>
                </a:lnTo>
                <a:lnTo>
                  <a:pt x="12632416" y="12724"/>
                </a:lnTo>
                <a:lnTo>
                  <a:pt x="13843311" y="78330"/>
                </a:lnTo>
                <a:close/>
                <a:moveTo>
                  <a:pt x="11239121" y="30540"/>
                </a:moveTo>
                <a:lnTo>
                  <a:pt x="87135" y="34749"/>
                </a:lnTo>
                <a:lnTo>
                  <a:pt x="0" y="13773138"/>
                </a:lnTo>
                <a:lnTo>
                  <a:pt x="2528044" y="13742526"/>
                </a:lnTo>
                <a:lnTo>
                  <a:pt x="11239121" y="3054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1111380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ภาพนิ่งชื่อเรื่อง">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5B6B076-9E66-47F4-9682-09F8DD45E4C9}"/>
              </a:ext>
            </a:extLst>
          </p:cNvPr>
          <p:cNvSpPr>
            <a:spLocks noGrp="1" noChangeAspect="1"/>
          </p:cNvSpPr>
          <p:nvPr>
            <p:ph type="pic" sz="quarter" idx="14"/>
          </p:nvPr>
        </p:nvSpPr>
        <p:spPr>
          <a:xfrm>
            <a:off x="5810327" y="590550"/>
            <a:ext cx="5850073" cy="5676900"/>
          </a:xfrm>
          <a:custGeom>
            <a:avLst/>
            <a:gdLst>
              <a:gd name="connsiteX0" fmla="*/ 3299950 w 5850073"/>
              <a:gd name="connsiteY0" fmla="*/ 2875838 h 5676900"/>
              <a:gd name="connsiteX1" fmla="*/ 5113484 w 5850073"/>
              <a:gd name="connsiteY1" fmla="*/ 2890239 h 5676900"/>
              <a:gd name="connsiteX2" fmla="*/ 5811878 w 5850073"/>
              <a:gd name="connsiteY2" fmla="*/ 4310617 h 5676900"/>
              <a:gd name="connsiteX3" fmla="*/ 5113484 w 5850073"/>
              <a:gd name="connsiteY3" fmla="*/ 5676900 h 5676900"/>
              <a:gd name="connsiteX4" fmla="*/ 3271076 w 5850073"/>
              <a:gd name="connsiteY4" fmla="*/ 5662499 h 5676900"/>
              <a:gd name="connsiteX5" fmla="*/ 2597225 w 5850073"/>
              <a:gd name="connsiteY5" fmla="*/ 4259540 h 5676900"/>
              <a:gd name="connsiteX6" fmla="*/ 702725 w 5850073"/>
              <a:gd name="connsiteY6" fmla="*/ 1371600 h 5676900"/>
              <a:gd name="connsiteX7" fmla="*/ 2516259 w 5850073"/>
              <a:gd name="connsiteY7" fmla="*/ 1386001 h 5676900"/>
              <a:gd name="connsiteX8" fmla="*/ 3214653 w 5850073"/>
              <a:gd name="connsiteY8" fmla="*/ 2806379 h 5676900"/>
              <a:gd name="connsiteX9" fmla="*/ 2516259 w 5850073"/>
              <a:gd name="connsiteY9" fmla="*/ 4172662 h 5676900"/>
              <a:gd name="connsiteX10" fmla="*/ 673851 w 5850073"/>
              <a:gd name="connsiteY10" fmla="*/ 4158261 h 5676900"/>
              <a:gd name="connsiteX11" fmla="*/ 0 w 5850073"/>
              <a:gd name="connsiteY11" fmla="*/ 2755301 h 5676900"/>
              <a:gd name="connsiteX12" fmla="*/ 3338145 w 5850073"/>
              <a:gd name="connsiteY12" fmla="*/ 0 h 5676900"/>
              <a:gd name="connsiteX13" fmla="*/ 5151679 w 5850073"/>
              <a:gd name="connsiteY13" fmla="*/ 14401 h 5676900"/>
              <a:gd name="connsiteX14" fmla="*/ 5850073 w 5850073"/>
              <a:gd name="connsiteY14" fmla="*/ 1434779 h 5676900"/>
              <a:gd name="connsiteX15" fmla="*/ 5151679 w 5850073"/>
              <a:gd name="connsiteY15" fmla="*/ 2801062 h 5676900"/>
              <a:gd name="connsiteX16" fmla="*/ 3309271 w 5850073"/>
              <a:gd name="connsiteY16" fmla="*/ 2786661 h 5676900"/>
              <a:gd name="connsiteX17" fmla="*/ 2635420 w 5850073"/>
              <a:gd name="connsiteY17" fmla="*/ 1383702 h 567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0073" h="5676900">
                <a:moveTo>
                  <a:pt x="3299950" y="2875838"/>
                </a:moveTo>
                <a:lnTo>
                  <a:pt x="5113484" y="2890239"/>
                </a:lnTo>
                <a:lnTo>
                  <a:pt x="5811878" y="4310617"/>
                </a:lnTo>
                <a:lnTo>
                  <a:pt x="5113484" y="5676900"/>
                </a:lnTo>
                <a:lnTo>
                  <a:pt x="3271076" y="5662499"/>
                </a:lnTo>
                <a:lnTo>
                  <a:pt x="2597225" y="4259540"/>
                </a:lnTo>
                <a:close/>
                <a:moveTo>
                  <a:pt x="702725" y="1371600"/>
                </a:moveTo>
                <a:lnTo>
                  <a:pt x="2516259" y="1386001"/>
                </a:lnTo>
                <a:lnTo>
                  <a:pt x="3214653" y="2806379"/>
                </a:lnTo>
                <a:lnTo>
                  <a:pt x="2516259" y="4172662"/>
                </a:lnTo>
                <a:lnTo>
                  <a:pt x="673851" y="4158261"/>
                </a:lnTo>
                <a:lnTo>
                  <a:pt x="0" y="2755301"/>
                </a:lnTo>
                <a:close/>
                <a:moveTo>
                  <a:pt x="3338145" y="0"/>
                </a:moveTo>
                <a:lnTo>
                  <a:pt x="5151679" y="14401"/>
                </a:lnTo>
                <a:lnTo>
                  <a:pt x="5850073" y="1434779"/>
                </a:lnTo>
                <a:lnTo>
                  <a:pt x="5151679" y="2801062"/>
                </a:lnTo>
                <a:lnTo>
                  <a:pt x="3309271" y="2786661"/>
                </a:lnTo>
                <a:lnTo>
                  <a:pt x="2635420" y="1383702"/>
                </a:lnTo>
                <a:close/>
              </a:path>
            </a:pathLst>
          </a:custGeom>
        </p:spPr>
        <p:txBody>
          <a:bodyPr wrap="square">
            <a:noAutofit/>
          </a:bodyPr>
          <a:lstStyle>
            <a:lvl1pPr>
              <a:defRPr sz="1400"/>
            </a:lvl1pPr>
          </a:lstStyle>
          <a:p>
            <a:endParaRPr lang="en-US" dirty="0"/>
          </a:p>
        </p:txBody>
      </p:sp>
    </p:spTree>
    <p:extLst>
      <p:ext uri="{BB962C8B-B14F-4D97-AF65-F5344CB8AC3E}">
        <p14:creationId xmlns:p14="http://schemas.microsoft.com/office/powerpoint/2010/main" val="383005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4835582" y="190500"/>
            <a:ext cx="7033531" cy="6460642"/>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1420677 w 14189917"/>
              <a:gd name="connsiteY0" fmla="*/ 2976334 h 14215127"/>
              <a:gd name="connsiteX1" fmla="*/ 5795982 w 14189917"/>
              <a:gd name="connsiteY1" fmla="*/ 12125956 h 14215127"/>
              <a:gd name="connsiteX2" fmla="*/ 5539411 w 14189917"/>
              <a:gd name="connsiteY2" fmla="*/ 11690634 h 14215127"/>
              <a:gd name="connsiteX3" fmla="*/ 10598653 w 14189917"/>
              <a:gd name="connsiteY3" fmla="*/ 3460824 h 14215127"/>
              <a:gd name="connsiteX4" fmla="*/ 11420677 w 14189917"/>
              <a:gd name="connsiteY4" fmla="*/ 2976334 h 14215127"/>
              <a:gd name="connsiteX5" fmla="*/ 9078095 w 14189917"/>
              <a:gd name="connsiteY5" fmla="*/ 2045671 h 14215127"/>
              <a:gd name="connsiteX6" fmla="*/ 3453401 w 14189917"/>
              <a:gd name="connsiteY6" fmla="*/ 11195294 h 14215127"/>
              <a:gd name="connsiteX7" fmla="*/ 3196828 w 14189917"/>
              <a:gd name="connsiteY7" fmla="*/ 10759973 h 14215127"/>
              <a:gd name="connsiteX8" fmla="*/ 8256072 w 14189917"/>
              <a:gd name="connsiteY8" fmla="*/ 2530161 h 14215127"/>
              <a:gd name="connsiteX9" fmla="*/ 9078095 w 14189917"/>
              <a:gd name="connsiteY9" fmla="*/ 2045671 h 14215127"/>
              <a:gd name="connsiteX10" fmla="*/ 12812073 w 14189917"/>
              <a:gd name="connsiteY10" fmla="*/ 1955479 h 14215127"/>
              <a:gd name="connsiteX11" fmla="*/ 6196699 w 14189917"/>
              <a:gd name="connsiteY11" fmla="*/ 12640391 h 14215127"/>
              <a:gd name="connsiteX12" fmla="*/ 5456218 w 14189917"/>
              <a:gd name="connsiteY12" fmla="*/ 12921283 h 14215127"/>
              <a:gd name="connsiteX13" fmla="*/ 11853426 w 14189917"/>
              <a:gd name="connsiteY13" fmla="*/ 2520493 h 14215127"/>
              <a:gd name="connsiteX14" fmla="*/ 12812073 w 14189917"/>
              <a:gd name="connsiteY14" fmla="*/ 1955479 h 14215127"/>
              <a:gd name="connsiteX15" fmla="*/ 11481551 w 14189917"/>
              <a:gd name="connsiteY15" fmla="*/ 1717422 h 14215127"/>
              <a:gd name="connsiteX16" fmla="*/ 5856856 w 14189917"/>
              <a:gd name="connsiteY16" fmla="*/ 10867044 h 14215127"/>
              <a:gd name="connsiteX17" fmla="*/ 5600285 w 14189917"/>
              <a:gd name="connsiteY17" fmla="*/ 10431723 h 14215127"/>
              <a:gd name="connsiteX18" fmla="*/ 10659526 w 14189917"/>
              <a:gd name="connsiteY18" fmla="*/ 2201912 h 14215127"/>
              <a:gd name="connsiteX19" fmla="*/ 11481551 w 14189917"/>
              <a:gd name="connsiteY19" fmla="*/ 1717422 h 14215127"/>
              <a:gd name="connsiteX20" fmla="*/ 10469492 w 14189917"/>
              <a:gd name="connsiteY20" fmla="*/ 1024816 h 14215127"/>
              <a:gd name="connsiteX21" fmla="*/ 3854116 w 14189917"/>
              <a:gd name="connsiteY21" fmla="*/ 11709731 h 14215127"/>
              <a:gd name="connsiteX22" fmla="*/ 3113636 w 14189917"/>
              <a:gd name="connsiteY22" fmla="*/ 11990622 h 14215127"/>
              <a:gd name="connsiteX23" fmla="*/ 9510845 w 14189917"/>
              <a:gd name="connsiteY23" fmla="*/ 1589830 h 14215127"/>
              <a:gd name="connsiteX24" fmla="*/ 10469492 w 14189917"/>
              <a:gd name="connsiteY24" fmla="*/ 1024816 h 14215127"/>
              <a:gd name="connsiteX25" fmla="*/ 14189917 w 14189917"/>
              <a:gd name="connsiteY25" fmla="*/ 930662 h 14215127"/>
              <a:gd name="connsiteX26" fmla="*/ 13550888 w 14189917"/>
              <a:gd name="connsiteY26" fmla="*/ 6246918 h 14215127"/>
              <a:gd name="connsiteX27" fmla="*/ 7133108 w 14189917"/>
              <a:gd name="connsiteY27" fmla="*/ 12403851 h 14215127"/>
              <a:gd name="connsiteX28" fmla="*/ 6834063 w 14189917"/>
              <a:gd name="connsiteY28" fmla="*/ 11896466 h 14215127"/>
              <a:gd name="connsiteX29" fmla="*/ 13231271 w 14189917"/>
              <a:gd name="connsiteY29" fmla="*/ 1495676 h 14215127"/>
              <a:gd name="connsiteX30" fmla="*/ 14189917 w 14189917"/>
              <a:gd name="connsiteY30" fmla="*/ 930662 h 14215127"/>
              <a:gd name="connsiteX31" fmla="*/ 9138968 w 14189917"/>
              <a:gd name="connsiteY31" fmla="*/ 786761 h 14215127"/>
              <a:gd name="connsiteX32" fmla="*/ 3514276 w 14189917"/>
              <a:gd name="connsiteY32" fmla="*/ 9936384 h 14215127"/>
              <a:gd name="connsiteX33" fmla="*/ 3257702 w 14189917"/>
              <a:gd name="connsiteY33" fmla="*/ 9501062 h 14215127"/>
              <a:gd name="connsiteX34" fmla="*/ 8316944 w 14189917"/>
              <a:gd name="connsiteY34" fmla="*/ 1271251 h 14215127"/>
              <a:gd name="connsiteX35" fmla="*/ 9138968 w 14189917"/>
              <a:gd name="connsiteY35" fmla="*/ 786761 h 14215127"/>
              <a:gd name="connsiteX36" fmla="*/ 8716640 w 14189917"/>
              <a:gd name="connsiteY36" fmla="*/ 251812 h 14215127"/>
              <a:gd name="connsiteX37" fmla="*/ 3839329 w 14189917"/>
              <a:gd name="connsiteY37" fmla="*/ 1044297 h 14215127"/>
              <a:gd name="connsiteX38" fmla="*/ 0 w 14189917"/>
              <a:gd name="connsiteY38" fmla="*/ 14215127 h 14215127"/>
              <a:gd name="connsiteX39" fmla="*/ 2464983 w 14189917"/>
              <a:gd name="connsiteY39" fmla="*/ 10369260 h 14215127"/>
              <a:gd name="connsiteX40" fmla="*/ 8716640 w 14189917"/>
              <a:gd name="connsiteY40" fmla="*/ 251812 h 14215127"/>
              <a:gd name="connsiteX41" fmla="*/ 11847337 w 14189917"/>
              <a:gd name="connsiteY41" fmla="*/ 0 h 14215127"/>
              <a:gd name="connsiteX42" fmla="*/ 4790528 w 14189917"/>
              <a:gd name="connsiteY42" fmla="*/ 11473190 h 14215127"/>
              <a:gd name="connsiteX43" fmla="*/ 4491481 w 14189917"/>
              <a:gd name="connsiteY43" fmla="*/ 10965805 h 14215127"/>
              <a:gd name="connsiteX44" fmla="*/ 10888689 w 14189917"/>
              <a:gd name="connsiteY44" fmla="*/ 565013 h 14215127"/>
              <a:gd name="connsiteX45" fmla="*/ 11847337 w 14189917"/>
              <a:gd name="connsiteY45" fmla="*/ 0 h 14215127"/>
              <a:gd name="connsiteX0" fmla="*/ 11073835 w 13843075"/>
              <a:gd name="connsiteY0" fmla="*/ 2976334 h 12921283"/>
              <a:gd name="connsiteX1" fmla="*/ 5449140 w 13843075"/>
              <a:gd name="connsiteY1" fmla="*/ 12125956 h 12921283"/>
              <a:gd name="connsiteX2" fmla="*/ 5192569 w 13843075"/>
              <a:gd name="connsiteY2" fmla="*/ 11690634 h 12921283"/>
              <a:gd name="connsiteX3" fmla="*/ 10251811 w 13843075"/>
              <a:gd name="connsiteY3" fmla="*/ 3460824 h 12921283"/>
              <a:gd name="connsiteX4" fmla="*/ 11073835 w 13843075"/>
              <a:gd name="connsiteY4" fmla="*/ 2976334 h 12921283"/>
              <a:gd name="connsiteX5" fmla="*/ 8731253 w 13843075"/>
              <a:gd name="connsiteY5" fmla="*/ 2045671 h 12921283"/>
              <a:gd name="connsiteX6" fmla="*/ 3106559 w 13843075"/>
              <a:gd name="connsiteY6" fmla="*/ 11195294 h 12921283"/>
              <a:gd name="connsiteX7" fmla="*/ 2849986 w 13843075"/>
              <a:gd name="connsiteY7" fmla="*/ 10759973 h 12921283"/>
              <a:gd name="connsiteX8" fmla="*/ 7909230 w 13843075"/>
              <a:gd name="connsiteY8" fmla="*/ 2530161 h 12921283"/>
              <a:gd name="connsiteX9" fmla="*/ 8731253 w 13843075"/>
              <a:gd name="connsiteY9" fmla="*/ 2045671 h 12921283"/>
              <a:gd name="connsiteX10" fmla="*/ 12465231 w 13843075"/>
              <a:gd name="connsiteY10" fmla="*/ 1955479 h 12921283"/>
              <a:gd name="connsiteX11" fmla="*/ 5849857 w 13843075"/>
              <a:gd name="connsiteY11" fmla="*/ 12640391 h 12921283"/>
              <a:gd name="connsiteX12" fmla="*/ 5109376 w 13843075"/>
              <a:gd name="connsiteY12" fmla="*/ 12921283 h 12921283"/>
              <a:gd name="connsiteX13" fmla="*/ 11506584 w 13843075"/>
              <a:gd name="connsiteY13" fmla="*/ 2520493 h 12921283"/>
              <a:gd name="connsiteX14" fmla="*/ 12465231 w 13843075"/>
              <a:gd name="connsiteY14" fmla="*/ 1955479 h 12921283"/>
              <a:gd name="connsiteX15" fmla="*/ 11134709 w 13843075"/>
              <a:gd name="connsiteY15" fmla="*/ 1717422 h 12921283"/>
              <a:gd name="connsiteX16" fmla="*/ 5510014 w 13843075"/>
              <a:gd name="connsiteY16" fmla="*/ 10867044 h 12921283"/>
              <a:gd name="connsiteX17" fmla="*/ 5253443 w 13843075"/>
              <a:gd name="connsiteY17" fmla="*/ 10431723 h 12921283"/>
              <a:gd name="connsiteX18" fmla="*/ 10312684 w 13843075"/>
              <a:gd name="connsiteY18" fmla="*/ 2201912 h 12921283"/>
              <a:gd name="connsiteX19" fmla="*/ 11134709 w 13843075"/>
              <a:gd name="connsiteY19" fmla="*/ 1717422 h 12921283"/>
              <a:gd name="connsiteX20" fmla="*/ 10122650 w 13843075"/>
              <a:gd name="connsiteY20" fmla="*/ 1024816 h 12921283"/>
              <a:gd name="connsiteX21" fmla="*/ 3507274 w 13843075"/>
              <a:gd name="connsiteY21" fmla="*/ 11709731 h 12921283"/>
              <a:gd name="connsiteX22" fmla="*/ 2766794 w 13843075"/>
              <a:gd name="connsiteY22" fmla="*/ 11990622 h 12921283"/>
              <a:gd name="connsiteX23" fmla="*/ 9164003 w 13843075"/>
              <a:gd name="connsiteY23" fmla="*/ 1589830 h 12921283"/>
              <a:gd name="connsiteX24" fmla="*/ 10122650 w 13843075"/>
              <a:gd name="connsiteY24" fmla="*/ 1024816 h 12921283"/>
              <a:gd name="connsiteX25" fmla="*/ 13843075 w 13843075"/>
              <a:gd name="connsiteY25" fmla="*/ 930662 h 12921283"/>
              <a:gd name="connsiteX26" fmla="*/ 13204046 w 13843075"/>
              <a:gd name="connsiteY26" fmla="*/ 6246918 h 12921283"/>
              <a:gd name="connsiteX27" fmla="*/ 6786266 w 13843075"/>
              <a:gd name="connsiteY27" fmla="*/ 12403851 h 12921283"/>
              <a:gd name="connsiteX28" fmla="*/ 6487221 w 13843075"/>
              <a:gd name="connsiteY28" fmla="*/ 11896466 h 12921283"/>
              <a:gd name="connsiteX29" fmla="*/ 12884429 w 13843075"/>
              <a:gd name="connsiteY29" fmla="*/ 1495676 h 12921283"/>
              <a:gd name="connsiteX30" fmla="*/ 13843075 w 13843075"/>
              <a:gd name="connsiteY30" fmla="*/ 930662 h 12921283"/>
              <a:gd name="connsiteX31" fmla="*/ 8792126 w 13843075"/>
              <a:gd name="connsiteY31" fmla="*/ 786761 h 12921283"/>
              <a:gd name="connsiteX32" fmla="*/ 3167434 w 13843075"/>
              <a:gd name="connsiteY32" fmla="*/ 9936384 h 12921283"/>
              <a:gd name="connsiteX33" fmla="*/ 2910860 w 13843075"/>
              <a:gd name="connsiteY33" fmla="*/ 9501062 h 12921283"/>
              <a:gd name="connsiteX34" fmla="*/ 7970102 w 13843075"/>
              <a:gd name="connsiteY34" fmla="*/ 1271251 h 12921283"/>
              <a:gd name="connsiteX35" fmla="*/ 8792126 w 13843075"/>
              <a:gd name="connsiteY35" fmla="*/ 786761 h 12921283"/>
              <a:gd name="connsiteX36" fmla="*/ 8369798 w 13843075"/>
              <a:gd name="connsiteY36" fmla="*/ 251812 h 12921283"/>
              <a:gd name="connsiteX37" fmla="*/ 3492487 w 13843075"/>
              <a:gd name="connsiteY37" fmla="*/ 1044297 h 12921283"/>
              <a:gd name="connsiteX38" fmla="*/ 0 w 13843075"/>
              <a:gd name="connsiteY38" fmla="*/ 12543982 h 12921283"/>
              <a:gd name="connsiteX39" fmla="*/ 2118141 w 13843075"/>
              <a:gd name="connsiteY39" fmla="*/ 10369260 h 12921283"/>
              <a:gd name="connsiteX40" fmla="*/ 8369798 w 13843075"/>
              <a:gd name="connsiteY40" fmla="*/ 251812 h 12921283"/>
              <a:gd name="connsiteX41" fmla="*/ 11500495 w 13843075"/>
              <a:gd name="connsiteY41" fmla="*/ 0 h 12921283"/>
              <a:gd name="connsiteX42" fmla="*/ 4443686 w 13843075"/>
              <a:gd name="connsiteY42" fmla="*/ 11473190 h 12921283"/>
              <a:gd name="connsiteX43" fmla="*/ 4144639 w 13843075"/>
              <a:gd name="connsiteY43" fmla="*/ 10965805 h 12921283"/>
              <a:gd name="connsiteX44" fmla="*/ 10541847 w 13843075"/>
              <a:gd name="connsiteY44" fmla="*/ 565013 h 12921283"/>
              <a:gd name="connsiteX45" fmla="*/ 11500495 w 13843075"/>
              <a:gd name="connsiteY45" fmla="*/ 0 h 12921283"/>
              <a:gd name="connsiteX0" fmla="*/ 11073835 w 13843075"/>
              <a:gd name="connsiteY0" fmla="*/ 2976334 h 12921283"/>
              <a:gd name="connsiteX1" fmla="*/ 5449140 w 13843075"/>
              <a:gd name="connsiteY1" fmla="*/ 12125956 h 12921283"/>
              <a:gd name="connsiteX2" fmla="*/ 5192569 w 13843075"/>
              <a:gd name="connsiteY2" fmla="*/ 11690634 h 12921283"/>
              <a:gd name="connsiteX3" fmla="*/ 10251811 w 13843075"/>
              <a:gd name="connsiteY3" fmla="*/ 3460824 h 12921283"/>
              <a:gd name="connsiteX4" fmla="*/ 11073835 w 13843075"/>
              <a:gd name="connsiteY4" fmla="*/ 2976334 h 12921283"/>
              <a:gd name="connsiteX5" fmla="*/ 8731253 w 13843075"/>
              <a:gd name="connsiteY5" fmla="*/ 2045671 h 12921283"/>
              <a:gd name="connsiteX6" fmla="*/ 3106559 w 13843075"/>
              <a:gd name="connsiteY6" fmla="*/ 11195294 h 12921283"/>
              <a:gd name="connsiteX7" fmla="*/ 2849986 w 13843075"/>
              <a:gd name="connsiteY7" fmla="*/ 10759973 h 12921283"/>
              <a:gd name="connsiteX8" fmla="*/ 7909230 w 13843075"/>
              <a:gd name="connsiteY8" fmla="*/ 2530161 h 12921283"/>
              <a:gd name="connsiteX9" fmla="*/ 8731253 w 13843075"/>
              <a:gd name="connsiteY9" fmla="*/ 2045671 h 12921283"/>
              <a:gd name="connsiteX10" fmla="*/ 12465231 w 13843075"/>
              <a:gd name="connsiteY10" fmla="*/ 1955479 h 12921283"/>
              <a:gd name="connsiteX11" fmla="*/ 5849857 w 13843075"/>
              <a:gd name="connsiteY11" fmla="*/ 12640391 h 12921283"/>
              <a:gd name="connsiteX12" fmla="*/ 5109376 w 13843075"/>
              <a:gd name="connsiteY12" fmla="*/ 12921283 h 12921283"/>
              <a:gd name="connsiteX13" fmla="*/ 11506584 w 13843075"/>
              <a:gd name="connsiteY13" fmla="*/ 2520493 h 12921283"/>
              <a:gd name="connsiteX14" fmla="*/ 12465231 w 13843075"/>
              <a:gd name="connsiteY14" fmla="*/ 1955479 h 12921283"/>
              <a:gd name="connsiteX15" fmla="*/ 11134709 w 13843075"/>
              <a:gd name="connsiteY15" fmla="*/ 1717422 h 12921283"/>
              <a:gd name="connsiteX16" fmla="*/ 5510014 w 13843075"/>
              <a:gd name="connsiteY16" fmla="*/ 10867044 h 12921283"/>
              <a:gd name="connsiteX17" fmla="*/ 5253443 w 13843075"/>
              <a:gd name="connsiteY17" fmla="*/ 10431723 h 12921283"/>
              <a:gd name="connsiteX18" fmla="*/ 10312684 w 13843075"/>
              <a:gd name="connsiteY18" fmla="*/ 2201912 h 12921283"/>
              <a:gd name="connsiteX19" fmla="*/ 11134709 w 13843075"/>
              <a:gd name="connsiteY19" fmla="*/ 1717422 h 12921283"/>
              <a:gd name="connsiteX20" fmla="*/ 10122650 w 13843075"/>
              <a:gd name="connsiteY20" fmla="*/ 1024816 h 12921283"/>
              <a:gd name="connsiteX21" fmla="*/ 3507274 w 13843075"/>
              <a:gd name="connsiteY21" fmla="*/ 11709731 h 12921283"/>
              <a:gd name="connsiteX22" fmla="*/ 2766794 w 13843075"/>
              <a:gd name="connsiteY22" fmla="*/ 11990622 h 12921283"/>
              <a:gd name="connsiteX23" fmla="*/ 9164003 w 13843075"/>
              <a:gd name="connsiteY23" fmla="*/ 1589830 h 12921283"/>
              <a:gd name="connsiteX24" fmla="*/ 10122650 w 13843075"/>
              <a:gd name="connsiteY24" fmla="*/ 1024816 h 12921283"/>
              <a:gd name="connsiteX25" fmla="*/ 13843075 w 13843075"/>
              <a:gd name="connsiteY25" fmla="*/ 930662 h 12921283"/>
              <a:gd name="connsiteX26" fmla="*/ 13204046 w 13843075"/>
              <a:gd name="connsiteY26" fmla="*/ 6246918 h 12921283"/>
              <a:gd name="connsiteX27" fmla="*/ 6786266 w 13843075"/>
              <a:gd name="connsiteY27" fmla="*/ 12403851 h 12921283"/>
              <a:gd name="connsiteX28" fmla="*/ 6487221 w 13843075"/>
              <a:gd name="connsiteY28" fmla="*/ 11896466 h 12921283"/>
              <a:gd name="connsiteX29" fmla="*/ 12884429 w 13843075"/>
              <a:gd name="connsiteY29" fmla="*/ 1495676 h 12921283"/>
              <a:gd name="connsiteX30" fmla="*/ 13843075 w 13843075"/>
              <a:gd name="connsiteY30" fmla="*/ 930662 h 12921283"/>
              <a:gd name="connsiteX31" fmla="*/ 8792126 w 13843075"/>
              <a:gd name="connsiteY31" fmla="*/ 786761 h 12921283"/>
              <a:gd name="connsiteX32" fmla="*/ 3167434 w 13843075"/>
              <a:gd name="connsiteY32" fmla="*/ 9936384 h 12921283"/>
              <a:gd name="connsiteX33" fmla="*/ 2910860 w 13843075"/>
              <a:gd name="connsiteY33" fmla="*/ 9501062 h 12921283"/>
              <a:gd name="connsiteX34" fmla="*/ 7970102 w 13843075"/>
              <a:gd name="connsiteY34" fmla="*/ 1271251 h 12921283"/>
              <a:gd name="connsiteX35" fmla="*/ 8792126 w 13843075"/>
              <a:gd name="connsiteY35" fmla="*/ 786761 h 12921283"/>
              <a:gd name="connsiteX36" fmla="*/ 8369798 w 13843075"/>
              <a:gd name="connsiteY36" fmla="*/ 251812 h 12921283"/>
              <a:gd name="connsiteX37" fmla="*/ 5605066 w 13843075"/>
              <a:gd name="connsiteY37" fmla="*/ 2116353 h 12921283"/>
              <a:gd name="connsiteX38" fmla="*/ 0 w 13843075"/>
              <a:gd name="connsiteY38" fmla="*/ 12543982 h 12921283"/>
              <a:gd name="connsiteX39" fmla="*/ 2118141 w 13843075"/>
              <a:gd name="connsiteY39" fmla="*/ 10369260 h 12921283"/>
              <a:gd name="connsiteX40" fmla="*/ 8369798 w 13843075"/>
              <a:gd name="connsiteY40" fmla="*/ 251812 h 12921283"/>
              <a:gd name="connsiteX41" fmla="*/ 11500495 w 13843075"/>
              <a:gd name="connsiteY41" fmla="*/ 0 h 12921283"/>
              <a:gd name="connsiteX42" fmla="*/ 4443686 w 13843075"/>
              <a:gd name="connsiteY42" fmla="*/ 11473190 h 12921283"/>
              <a:gd name="connsiteX43" fmla="*/ 4144639 w 13843075"/>
              <a:gd name="connsiteY43" fmla="*/ 10965805 h 12921283"/>
              <a:gd name="connsiteX44" fmla="*/ 10541847 w 13843075"/>
              <a:gd name="connsiteY44" fmla="*/ 565013 h 12921283"/>
              <a:gd name="connsiteX45" fmla="*/ 11500495 w 13843075"/>
              <a:gd name="connsiteY45" fmla="*/ 0 h 12921283"/>
              <a:gd name="connsiteX0" fmla="*/ 11073835 w 13843075"/>
              <a:gd name="connsiteY0" fmla="*/ 2976334 h 12921283"/>
              <a:gd name="connsiteX1" fmla="*/ 5449140 w 13843075"/>
              <a:gd name="connsiteY1" fmla="*/ 12125956 h 12921283"/>
              <a:gd name="connsiteX2" fmla="*/ 5192569 w 13843075"/>
              <a:gd name="connsiteY2" fmla="*/ 11690634 h 12921283"/>
              <a:gd name="connsiteX3" fmla="*/ 10251811 w 13843075"/>
              <a:gd name="connsiteY3" fmla="*/ 3460824 h 12921283"/>
              <a:gd name="connsiteX4" fmla="*/ 11073835 w 13843075"/>
              <a:gd name="connsiteY4" fmla="*/ 2976334 h 12921283"/>
              <a:gd name="connsiteX5" fmla="*/ 8731253 w 13843075"/>
              <a:gd name="connsiteY5" fmla="*/ 2045671 h 12921283"/>
              <a:gd name="connsiteX6" fmla="*/ 3106559 w 13843075"/>
              <a:gd name="connsiteY6" fmla="*/ 11195294 h 12921283"/>
              <a:gd name="connsiteX7" fmla="*/ 2849986 w 13843075"/>
              <a:gd name="connsiteY7" fmla="*/ 10759973 h 12921283"/>
              <a:gd name="connsiteX8" fmla="*/ 7909230 w 13843075"/>
              <a:gd name="connsiteY8" fmla="*/ 2530161 h 12921283"/>
              <a:gd name="connsiteX9" fmla="*/ 8731253 w 13843075"/>
              <a:gd name="connsiteY9" fmla="*/ 2045671 h 12921283"/>
              <a:gd name="connsiteX10" fmla="*/ 12465231 w 13843075"/>
              <a:gd name="connsiteY10" fmla="*/ 1955479 h 12921283"/>
              <a:gd name="connsiteX11" fmla="*/ 5849857 w 13843075"/>
              <a:gd name="connsiteY11" fmla="*/ 12640391 h 12921283"/>
              <a:gd name="connsiteX12" fmla="*/ 5109376 w 13843075"/>
              <a:gd name="connsiteY12" fmla="*/ 12921283 h 12921283"/>
              <a:gd name="connsiteX13" fmla="*/ 11506584 w 13843075"/>
              <a:gd name="connsiteY13" fmla="*/ 2520493 h 12921283"/>
              <a:gd name="connsiteX14" fmla="*/ 12465231 w 13843075"/>
              <a:gd name="connsiteY14" fmla="*/ 1955479 h 12921283"/>
              <a:gd name="connsiteX15" fmla="*/ 11134709 w 13843075"/>
              <a:gd name="connsiteY15" fmla="*/ 1717422 h 12921283"/>
              <a:gd name="connsiteX16" fmla="*/ 5510014 w 13843075"/>
              <a:gd name="connsiteY16" fmla="*/ 10867044 h 12921283"/>
              <a:gd name="connsiteX17" fmla="*/ 5253443 w 13843075"/>
              <a:gd name="connsiteY17" fmla="*/ 10431723 h 12921283"/>
              <a:gd name="connsiteX18" fmla="*/ 10312684 w 13843075"/>
              <a:gd name="connsiteY18" fmla="*/ 2201912 h 12921283"/>
              <a:gd name="connsiteX19" fmla="*/ 11134709 w 13843075"/>
              <a:gd name="connsiteY19" fmla="*/ 1717422 h 12921283"/>
              <a:gd name="connsiteX20" fmla="*/ 10122650 w 13843075"/>
              <a:gd name="connsiteY20" fmla="*/ 1024816 h 12921283"/>
              <a:gd name="connsiteX21" fmla="*/ 3507274 w 13843075"/>
              <a:gd name="connsiteY21" fmla="*/ 11709731 h 12921283"/>
              <a:gd name="connsiteX22" fmla="*/ 2766794 w 13843075"/>
              <a:gd name="connsiteY22" fmla="*/ 11990622 h 12921283"/>
              <a:gd name="connsiteX23" fmla="*/ 9164003 w 13843075"/>
              <a:gd name="connsiteY23" fmla="*/ 1589830 h 12921283"/>
              <a:gd name="connsiteX24" fmla="*/ 10122650 w 13843075"/>
              <a:gd name="connsiteY24" fmla="*/ 1024816 h 12921283"/>
              <a:gd name="connsiteX25" fmla="*/ 13843075 w 13843075"/>
              <a:gd name="connsiteY25" fmla="*/ 930662 h 12921283"/>
              <a:gd name="connsiteX26" fmla="*/ 13613950 w 13843075"/>
              <a:gd name="connsiteY26" fmla="*/ 7949594 h 12921283"/>
              <a:gd name="connsiteX27" fmla="*/ 6786266 w 13843075"/>
              <a:gd name="connsiteY27" fmla="*/ 12403851 h 12921283"/>
              <a:gd name="connsiteX28" fmla="*/ 6487221 w 13843075"/>
              <a:gd name="connsiteY28" fmla="*/ 11896466 h 12921283"/>
              <a:gd name="connsiteX29" fmla="*/ 12884429 w 13843075"/>
              <a:gd name="connsiteY29" fmla="*/ 1495676 h 12921283"/>
              <a:gd name="connsiteX30" fmla="*/ 13843075 w 13843075"/>
              <a:gd name="connsiteY30" fmla="*/ 930662 h 12921283"/>
              <a:gd name="connsiteX31" fmla="*/ 8792126 w 13843075"/>
              <a:gd name="connsiteY31" fmla="*/ 786761 h 12921283"/>
              <a:gd name="connsiteX32" fmla="*/ 3167434 w 13843075"/>
              <a:gd name="connsiteY32" fmla="*/ 9936384 h 12921283"/>
              <a:gd name="connsiteX33" fmla="*/ 2910860 w 13843075"/>
              <a:gd name="connsiteY33" fmla="*/ 9501062 h 12921283"/>
              <a:gd name="connsiteX34" fmla="*/ 7970102 w 13843075"/>
              <a:gd name="connsiteY34" fmla="*/ 1271251 h 12921283"/>
              <a:gd name="connsiteX35" fmla="*/ 8792126 w 13843075"/>
              <a:gd name="connsiteY35" fmla="*/ 786761 h 12921283"/>
              <a:gd name="connsiteX36" fmla="*/ 8369798 w 13843075"/>
              <a:gd name="connsiteY36" fmla="*/ 251812 h 12921283"/>
              <a:gd name="connsiteX37" fmla="*/ 5605066 w 13843075"/>
              <a:gd name="connsiteY37" fmla="*/ 2116353 h 12921283"/>
              <a:gd name="connsiteX38" fmla="*/ 0 w 13843075"/>
              <a:gd name="connsiteY38" fmla="*/ 12543982 h 12921283"/>
              <a:gd name="connsiteX39" fmla="*/ 2118141 w 13843075"/>
              <a:gd name="connsiteY39" fmla="*/ 10369260 h 12921283"/>
              <a:gd name="connsiteX40" fmla="*/ 8369798 w 13843075"/>
              <a:gd name="connsiteY40" fmla="*/ 251812 h 12921283"/>
              <a:gd name="connsiteX41" fmla="*/ 11500495 w 13843075"/>
              <a:gd name="connsiteY41" fmla="*/ 0 h 12921283"/>
              <a:gd name="connsiteX42" fmla="*/ 4443686 w 13843075"/>
              <a:gd name="connsiteY42" fmla="*/ 11473190 h 12921283"/>
              <a:gd name="connsiteX43" fmla="*/ 4144639 w 13843075"/>
              <a:gd name="connsiteY43" fmla="*/ 10965805 h 12921283"/>
              <a:gd name="connsiteX44" fmla="*/ 10541847 w 13843075"/>
              <a:gd name="connsiteY44" fmla="*/ 565013 h 12921283"/>
              <a:gd name="connsiteX45" fmla="*/ 11500495 w 13843075"/>
              <a:gd name="connsiteY45" fmla="*/ 0 h 12921283"/>
              <a:gd name="connsiteX0" fmla="*/ 11073835 w 13613950"/>
              <a:gd name="connsiteY0" fmla="*/ 2976334 h 12921283"/>
              <a:gd name="connsiteX1" fmla="*/ 5449140 w 13613950"/>
              <a:gd name="connsiteY1" fmla="*/ 12125956 h 12921283"/>
              <a:gd name="connsiteX2" fmla="*/ 5192569 w 13613950"/>
              <a:gd name="connsiteY2" fmla="*/ 11690634 h 12921283"/>
              <a:gd name="connsiteX3" fmla="*/ 10251811 w 13613950"/>
              <a:gd name="connsiteY3" fmla="*/ 3460824 h 12921283"/>
              <a:gd name="connsiteX4" fmla="*/ 11073835 w 13613950"/>
              <a:gd name="connsiteY4" fmla="*/ 2976334 h 12921283"/>
              <a:gd name="connsiteX5" fmla="*/ 8731253 w 13613950"/>
              <a:gd name="connsiteY5" fmla="*/ 2045671 h 12921283"/>
              <a:gd name="connsiteX6" fmla="*/ 3106559 w 13613950"/>
              <a:gd name="connsiteY6" fmla="*/ 11195294 h 12921283"/>
              <a:gd name="connsiteX7" fmla="*/ 2849986 w 13613950"/>
              <a:gd name="connsiteY7" fmla="*/ 10759973 h 12921283"/>
              <a:gd name="connsiteX8" fmla="*/ 7909230 w 13613950"/>
              <a:gd name="connsiteY8" fmla="*/ 2530161 h 12921283"/>
              <a:gd name="connsiteX9" fmla="*/ 8731253 w 13613950"/>
              <a:gd name="connsiteY9" fmla="*/ 2045671 h 12921283"/>
              <a:gd name="connsiteX10" fmla="*/ 12465231 w 13613950"/>
              <a:gd name="connsiteY10" fmla="*/ 1955479 h 12921283"/>
              <a:gd name="connsiteX11" fmla="*/ 5849857 w 13613950"/>
              <a:gd name="connsiteY11" fmla="*/ 12640391 h 12921283"/>
              <a:gd name="connsiteX12" fmla="*/ 5109376 w 13613950"/>
              <a:gd name="connsiteY12" fmla="*/ 12921283 h 12921283"/>
              <a:gd name="connsiteX13" fmla="*/ 11506584 w 13613950"/>
              <a:gd name="connsiteY13" fmla="*/ 2520493 h 12921283"/>
              <a:gd name="connsiteX14" fmla="*/ 12465231 w 13613950"/>
              <a:gd name="connsiteY14" fmla="*/ 1955479 h 12921283"/>
              <a:gd name="connsiteX15" fmla="*/ 11134709 w 13613950"/>
              <a:gd name="connsiteY15" fmla="*/ 1717422 h 12921283"/>
              <a:gd name="connsiteX16" fmla="*/ 5510014 w 13613950"/>
              <a:gd name="connsiteY16" fmla="*/ 10867044 h 12921283"/>
              <a:gd name="connsiteX17" fmla="*/ 5253443 w 13613950"/>
              <a:gd name="connsiteY17" fmla="*/ 10431723 h 12921283"/>
              <a:gd name="connsiteX18" fmla="*/ 10312684 w 13613950"/>
              <a:gd name="connsiteY18" fmla="*/ 2201912 h 12921283"/>
              <a:gd name="connsiteX19" fmla="*/ 11134709 w 13613950"/>
              <a:gd name="connsiteY19" fmla="*/ 1717422 h 12921283"/>
              <a:gd name="connsiteX20" fmla="*/ 10122650 w 13613950"/>
              <a:gd name="connsiteY20" fmla="*/ 1024816 h 12921283"/>
              <a:gd name="connsiteX21" fmla="*/ 3507274 w 13613950"/>
              <a:gd name="connsiteY21" fmla="*/ 11709731 h 12921283"/>
              <a:gd name="connsiteX22" fmla="*/ 2766794 w 13613950"/>
              <a:gd name="connsiteY22" fmla="*/ 11990622 h 12921283"/>
              <a:gd name="connsiteX23" fmla="*/ 9164003 w 13613950"/>
              <a:gd name="connsiteY23" fmla="*/ 1589830 h 12921283"/>
              <a:gd name="connsiteX24" fmla="*/ 10122650 w 13613950"/>
              <a:gd name="connsiteY24" fmla="*/ 1024816 h 12921283"/>
              <a:gd name="connsiteX25" fmla="*/ 10910689 w 13613950"/>
              <a:gd name="connsiteY25" fmla="*/ 7426055 h 12921283"/>
              <a:gd name="connsiteX26" fmla="*/ 13613950 w 13613950"/>
              <a:gd name="connsiteY26" fmla="*/ 7949594 h 12921283"/>
              <a:gd name="connsiteX27" fmla="*/ 6786266 w 13613950"/>
              <a:gd name="connsiteY27" fmla="*/ 12403851 h 12921283"/>
              <a:gd name="connsiteX28" fmla="*/ 6487221 w 13613950"/>
              <a:gd name="connsiteY28" fmla="*/ 11896466 h 12921283"/>
              <a:gd name="connsiteX29" fmla="*/ 12884429 w 13613950"/>
              <a:gd name="connsiteY29" fmla="*/ 1495676 h 12921283"/>
              <a:gd name="connsiteX30" fmla="*/ 10910689 w 13613950"/>
              <a:gd name="connsiteY30" fmla="*/ 7426055 h 12921283"/>
              <a:gd name="connsiteX31" fmla="*/ 8792126 w 13613950"/>
              <a:gd name="connsiteY31" fmla="*/ 786761 h 12921283"/>
              <a:gd name="connsiteX32" fmla="*/ 3167434 w 13613950"/>
              <a:gd name="connsiteY32" fmla="*/ 9936384 h 12921283"/>
              <a:gd name="connsiteX33" fmla="*/ 2910860 w 13613950"/>
              <a:gd name="connsiteY33" fmla="*/ 9501062 h 12921283"/>
              <a:gd name="connsiteX34" fmla="*/ 7970102 w 13613950"/>
              <a:gd name="connsiteY34" fmla="*/ 1271251 h 12921283"/>
              <a:gd name="connsiteX35" fmla="*/ 8792126 w 13613950"/>
              <a:gd name="connsiteY35" fmla="*/ 786761 h 12921283"/>
              <a:gd name="connsiteX36" fmla="*/ 8369798 w 13613950"/>
              <a:gd name="connsiteY36" fmla="*/ 251812 h 12921283"/>
              <a:gd name="connsiteX37" fmla="*/ 5605066 w 13613950"/>
              <a:gd name="connsiteY37" fmla="*/ 2116353 h 12921283"/>
              <a:gd name="connsiteX38" fmla="*/ 0 w 13613950"/>
              <a:gd name="connsiteY38" fmla="*/ 12543982 h 12921283"/>
              <a:gd name="connsiteX39" fmla="*/ 2118141 w 13613950"/>
              <a:gd name="connsiteY39" fmla="*/ 10369260 h 12921283"/>
              <a:gd name="connsiteX40" fmla="*/ 8369798 w 13613950"/>
              <a:gd name="connsiteY40" fmla="*/ 251812 h 12921283"/>
              <a:gd name="connsiteX41" fmla="*/ 11500495 w 13613950"/>
              <a:gd name="connsiteY41" fmla="*/ 0 h 12921283"/>
              <a:gd name="connsiteX42" fmla="*/ 4443686 w 13613950"/>
              <a:gd name="connsiteY42" fmla="*/ 11473190 h 12921283"/>
              <a:gd name="connsiteX43" fmla="*/ 4144639 w 13613950"/>
              <a:gd name="connsiteY43" fmla="*/ 10965805 h 12921283"/>
              <a:gd name="connsiteX44" fmla="*/ 10541847 w 13613950"/>
              <a:gd name="connsiteY44" fmla="*/ 565013 h 12921283"/>
              <a:gd name="connsiteX45" fmla="*/ 11500495 w 13613950"/>
              <a:gd name="connsiteY45" fmla="*/ 0 h 12921283"/>
              <a:gd name="connsiteX0" fmla="*/ 11073835 w 14032261"/>
              <a:gd name="connsiteY0" fmla="*/ 2976334 h 12921283"/>
              <a:gd name="connsiteX1" fmla="*/ 5449140 w 14032261"/>
              <a:gd name="connsiteY1" fmla="*/ 12125956 h 12921283"/>
              <a:gd name="connsiteX2" fmla="*/ 5192569 w 14032261"/>
              <a:gd name="connsiteY2" fmla="*/ 11690634 h 12921283"/>
              <a:gd name="connsiteX3" fmla="*/ 10251811 w 14032261"/>
              <a:gd name="connsiteY3" fmla="*/ 3460824 h 12921283"/>
              <a:gd name="connsiteX4" fmla="*/ 11073835 w 14032261"/>
              <a:gd name="connsiteY4" fmla="*/ 2976334 h 12921283"/>
              <a:gd name="connsiteX5" fmla="*/ 8731253 w 14032261"/>
              <a:gd name="connsiteY5" fmla="*/ 2045671 h 12921283"/>
              <a:gd name="connsiteX6" fmla="*/ 3106559 w 14032261"/>
              <a:gd name="connsiteY6" fmla="*/ 11195294 h 12921283"/>
              <a:gd name="connsiteX7" fmla="*/ 2849986 w 14032261"/>
              <a:gd name="connsiteY7" fmla="*/ 10759973 h 12921283"/>
              <a:gd name="connsiteX8" fmla="*/ 7909230 w 14032261"/>
              <a:gd name="connsiteY8" fmla="*/ 2530161 h 12921283"/>
              <a:gd name="connsiteX9" fmla="*/ 8731253 w 14032261"/>
              <a:gd name="connsiteY9" fmla="*/ 2045671 h 12921283"/>
              <a:gd name="connsiteX10" fmla="*/ 12465231 w 14032261"/>
              <a:gd name="connsiteY10" fmla="*/ 1955479 h 12921283"/>
              <a:gd name="connsiteX11" fmla="*/ 5849857 w 14032261"/>
              <a:gd name="connsiteY11" fmla="*/ 12640391 h 12921283"/>
              <a:gd name="connsiteX12" fmla="*/ 5109376 w 14032261"/>
              <a:gd name="connsiteY12" fmla="*/ 12921283 h 12921283"/>
              <a:gd name="connsiteX13" fmla="*/ 11506584 w 14032261"/>
              <a:gd name="connsiteY13" fmla="*/ 2520493 h 12921283"/>
              <a:gd name="connsiteX14" fmla="*/ 12465231 w 14032261"/>
              <a:gd name="connsiteY14" fmla="*/ 1955479 h 12921283"/>
              <a:gd name="connsiteX15" fmla="*/ 11134709 w 14032261"/>
              <a:gd name="connsiteY15" fmla="*/ 1717422 h 12921283"/>
              <a:gd name="connsiteX16" fmla="*/ 5510014 w 14032261"/>
              <a:gd name="connsiteY16" fmla="*/ 10867044 h 12921283"/>
              <a:gd name="connsiteX17" fmla="*/ 5253443 w 14032261"/>
              <a:gd name="connsiteY17" fmla="*/ 10431723 h 12921283"/>
              <a:gd name="connsiteX18" fmla="*/ 10312684 w 14032261"/>
              <a:gd name="connsiteY18" fmla="*/ 2201912 h 12921283"/>
              <a:gd name="connsiteX19" fmla="*/ 11134709 w 14032261"/>
              <a:gd name="connsiteY19" fmla="*/ 1717422 h 12921283"/>
              <a:gd name="connsiteX20" fmla="*/ 10122650 w 14032261"/>
              <a:gd name="connsiteY20" fmla="*/ 1024816 h 12921283"/>
              <a:gd name="connsiteX21" fmla="*/ 3507274 w 14032261"/>
              <a:gd name="connsiteY21" fmla="*/ 11709731 h 12921283"/>
              <a:gd name="connsiteX22" fmla="*/ 2766794 w 14032261"/>
              <a:gd name="connsiteY22" fmla="*/ 11990622 h 12921283"/>
              <a:gd name="connsiteX23" fmla="*/ 9164003 w 14032261"/>
              <a:gd name="connsiteY23" fmla="*/ 1589830 h 12921283"/>
              <a:gd name="connsiteX24" fmla="*/ 10122650 w 14032261"/>
              <a:gd name="connsiteY24" fmla="*/ 1024816 h 12921283"/>
              <a:gd name="connsiteX25" fmla="*/ 14032261 w 14032261"/>
              <a:gd name="connsiteY25" fmla="*/ 5502662 h 12921283"/>
              <a:gd name="connsiteX26" fmla="*/ 13613950 w 14032261"/>
              <a:gd name="connsiteY26" fmla="*/ 7949594 h 12921283"/>
              <a:gd name="connsiteX27" fmla="*/ 6786266 w 14032261"/>
              <a:gd name="connsiteY27" fmla="*/ 12403851 h 12921283"/>
              <a:gd name="connsiteX28" fmla="*/ 6487221 w 14032261"/>
              <a:gd name="connsiteY28" fmla="*/ 11896466 h 12921283"/>
              <a:gd name="connsiteX29" fmla="*/ 12884429 w 14032261"/>
              <a:gd name="connsiteY29" fmla="*/ 1495676 h 12921283"/>
              <a:gd name="connsiteX30" fmla="*/ 14032261 w 14032261"/>
              <a:gd name="connsiteY30" fmla="*/ 5502662 h 12921283"/>
              <a:gd name="connsiteX31" fmla="*/ 8792126 w 14032261"/>
              <a:gd name="connsiteY31" fmla="*/ 786761 h 12921283"/>
              <a:gd name="connsiteX32" fmla="*/ 3167434 w 14032261"/>
              <a:gd name="connsiteY32" fmla="*/ 9936384 h 12921283"/>
              <a:gd name="connsiteX33" fmla="*/ 2910860 w 14032261"/>
              <a:gd name="connsiteY33" fmla="*/ 9501062 h 12921283"/>
              <a:gd name="connsiteX34" fmla="*/ 7970102 w 14032261"/>
              <a:gd name="connsiteY34" fmla="*/ 1271251 h 12921283"/>
              <a:gd name="connsiteX35" fmla="*/ 8792126 w 14032261"/>
              <a:gd name="connsiteY35" fmla="*/ 786761 h 12921283"/>
              <a:gd name="connsiteX36" fmla="*/ 8369798 w 14032261"/>
              <a:gd name="connsiteY36" fmla="*/ 251812 h 12921283"/>
              <a:gd name="connsiteX37" fmla="*/ 5605066 w 14032261"/>
              <a:gd name="connsiteY37" fmla="*/ 2116353 h 12921283"/>
              <a:gd name="connsiteX38" fmla="*/ 0 w 14032261"/>
              <a:gd name="connsiteY38" fmla="*/ 12543982 h 12921283"/>
              <a:gd name="connsiteX39" fmla="*/ 2118141 w 14032261"/>
              <a:gd name="connsiteY39" fmla="*/ 10369260 h 12921283"/>
              <a:gd name="connsiteX40" fmla="*/ 8369798 w 14032261"/>
              <a:gd name="connsiteY40" fmla="*/ 251812 h 12921283"/>
              <a:gd name="connsiteX41" fmla="*/ 11500495 w 14032261"/>
              <a:gd name="connsiteY41" fmla="*/ 0 h 12921283"/>
              <a:gd name="connsiteX42" fmla="*/ 4443686 w 14032261"/>
              <a:gd name="connsiteY42" fmla="*/ 11473190 h 12921283"/>
              <a:gd name="connsiteX43" fmla="*/ 4144639 w 14032261"/>
              <a:gd name="connsiteY43" fmla="*/ 10965805 h 12921283"/>
              <a:gd name="connsiteX44" fmla="*/ 10541847 w 14032261"/>
              <a:gd name="connsiteY44" fmla="*/ 565013 h 12921283"/>
              <a:gd name="connsiteX45" fmla="*/ 11500495 w 14032261"/>
              <a:gd name="connsiteY45" fmla="*/ 0 h 12921283"/>
              <a:gd name="connsiteX0" fmla="*/ 11073835 w 14032261"/>
              <a:gd name="connsiteY0" fmla="*/ 2976334 h 12921283"/>
              <a:gd name="connsiteX1" fmla="*/ 5449140 w 14032261"/>
              <a:gd name="connsiteY1" fmla="*/ 12125956 h 12921283"/>
              <a:gd name="connsiteX2" fmla="*/ 5192569 w 14032261"/>
              <a:gd name="connsiteY2" fmla="*/ 11690634 h 12921283"/>
              <a:gd name="connsiteX3" fmla="*/ 10251811 w 14032261"/>
              <a:gd name="connsiteY3" fmla="*/ 3460824 h 12921283"/>
              <a:gd name="connsiteX4" fmla="*/ 11073835 w 14032261"/>
              <a:gd name="connsiteY4" fmla="*/ 2976334 h 12921283"/>
              <a:gd name="connsiteX5" fmla="*/ 8731253 w 14032261"/>
              <a:gd name="connsiteY5" fmla="*/ 2045671 h 12921283"/>
              <a:gd name="connsiteX6" fmla="*/ 3106559 w 14032261"/>
              <a:gd name="connsiteY6" fmla="*/ 11195294 h 12921283"/>
              <a:gd name="connsiteX7" fmla="*/ 2849986 w 14032261"/>
              <a:gd name="connsiteY7" fmla="*/ 10759973 h 12921283"/>
              <a:gd name="connsiteX8" fmla="*/ 7909230 w 14032261"/>
              <a:gd name="connsiteY8" fmla="*/ 2530161 h 12921283"/>
              <a:gd name="connsiteX9" fmla="*/ 8731253 w 14032261"/>
              <a:gd name="connsiteY9" fmla="*/ 2045671 h 12921283"/>
              <a:gd name="connsiteX10" fmla="*/ 12465231 w 14032261"/>
              <a:gd name="connsiteY10" fmla="*/ 1955479 h 12921283"/>
              <a:gd name="connsiteX11" fmla="*/ 5849857 w 14032261"/>
              <a:gd name="connsiteY11" fmla="*/ 12640391 h 12921283"/>
              <a:gd name="connsiteX12" fmla="*/ 5109376 w 14032261"/>
              <a:gd name="connsiteY12" fmla="*/ 12921283 h 12921283"/>
              <a:gd name="connsiteX13" fmla="*/ 11506584 w 14032261"/>
              <a:gd name="connsiteY13" fmla="*/ 2520493 h 12921283"/>
              <a:gd name="connsiteX14" fmla="*/ 12465231 w 14032261"/>
              <a:gd name="connsiteY14" fmla="*/ 1955479 h 12921283"/>
              <a:gd name="connsiteX15" fmla="*/ 11134709 w 14032261"/>
              <a:gd name="connsiteY15" fmla="*/ 1717422 h 12921283"/>
              <a:gd name="connsiteX16" fmla="*/ 5510014 w 14032261"/>
              <a:gd name="connsiteY16" fmla="*/ 10867044 h 12921283"/>
              <a:gd name="connsiteX17" fmla="*/ 5253443 w 14032261"/>
              <a:gd name="connsiteY17" fmla="*/ 10431723 h 12921283"/>
              <a:gd name="connsiteX18" fmla="*/ 10312684 w 14032261"/>
              <a:gd name="connsiteY18" fmla="*/ 2201912 h 12921283"/>
              <a:gd name="connsiteX19" fmla="*/ 11134709 w 14032261"/>
              <a:gd name="connsiteY19" fmla="*/ 1717422 h 12921283"/>
              <a:gd name="connsiteX20" fmla="*/ 10122650 w 14032261"/>
              <a:gd name="connsiteY20" fmla="*/ 1024816 h 12921283"/>
              <a:gd name="connsiteX21" fmla="*/ 3507274 w 14032261"/>
              <a:gd name="connsiteY21" fmla="*/ 11709731 h 12921283"/>
              <a:gd name="connsiteX22" fmla="*/ 2766794 w 14032261"/>
              <a:gd name="connsiteY22" fmla="*/ 11990622 h 12921283"/>
              <a:gd name="connsiteX23" fmla="*/ 9164003 w 14032261"/>
              <a:gd name="connsiteY23" fmla="*/ 1589830 h 12921283"/>
              <a:gd name="connsiteX24" fmla="*/ 10122650 w 14032261"/>
              <a:gd name="connsiteY24" fmla="*/ 1024816 h 12921283"/>
              <a:gd name="connsiteX25" fmla="*/ 14032261 w 14032261"/>
              <a:gd name="connsiteY25" fmla="*/ 5502662 h 12921283"/>
              <a:gd name="connsiteX26" fmla="*/ 11469839 w 14032261"/>
              <a:gd name="connsiteY26" fmla="*/ 8233373 h 12921283"/>
              <a:gd name="connsiteX27" fmla="*/ 6786266 w 14032261"/>
              <a:gd name="connsiteY27" fmla="*/ 12403851 h 12921283"/>
              <a:gd name="connsiteX28" fmla="*/ 6487221 w 14032261"/>
              <a:gd name="connsiteY28" fmla="*/ 11896466 h 12921283"/>
              <a:gd name="connsiteX29" fmla="*/ 12884429 w 14032261"/>
              <a:gd name="connsiteY29" fmla="*/ 1495676 h 12921283"/>
              <a:gd name="connsiteX30" fmla="*/ 14032261 w 14032261"/>
              <a:gd name="connsiteY30" fmla="*/ 5502662 h 12921283"/>
              <a:gd name="connsiteX31" fmla="*/ 8792126 w 14032261"/>
              <a:gd name="connsiteY31" fmla="*/ 786761 h 12921283"/>
              <a:gd name="connsiteX32" fmla="*/ 3167434 w 14032261"/>
              <a:gd name="connsiteY32" fmla="*/ 9936384 h 12921283"/>
              <a:gd name="connsiteX33" fmla="*/ 2910860 w 14032261"/>
              <a:gd name="connsiteY33" fmla="*/ 9501062 h 12921283"/>
              <a:gd name="connsiteX34" fmla="*/ 7970102 w 14032261"/>
              <a:gd name="connsiteY34" fmla="*/ 1271251 h 12921283"/>
              <a:gd name="connsiteX35" fmla="*/ 8792126 w 14032261"/>
              <a:gd name="connsiteY35" fmla="*/ 786761 h 12921283"/>
              <a:gd name="connsiteX36" fmla="*/ 8369798 w 14032261"/>
              <a:gd name="connsiteY36" fmla="*/ 251812 h 12921283"/>
              <a:gd name="connsiteX37" fmla="*/ 5605066 w 14032261"/>
              <a:gd name="connsiteY37" fmla="*/ 2116353 h 12921283"/>
              <a:gd name="connsiteX38" fmla="*/ 0 w 14032261"/>
              <a:gd name="connsiteY38" fmla="*/ 12543982 h 12921283"/>
              <a:gd name="connsiteX39" fmla="*/ 2118141 w 14032261"/>
              <a:gd name="connsiteY39" fmla="*/ 10369260 h 12921283"/>
              <a:gd name="connsiteX40" fmla="*/ 8369798 w 14032261"/>
              <a:gd name="connsiteY40" fmla="*/ 251812 h 12921283"/>
              <a:gd name="connsiteX41" fmla="*/ 11500495 w 14032261"/>
              <a:gd name="connsiteY41" fmla="*/ 0 h 12921283"/>
              <a:gd name="connsiteX42" fmla="*/ 4443686 w 14032261"/>
              <a:gd name="connsiteY42" fmla="*/ 11473190 h 12921283"/>
              <a:gd name="connsiteX43" fmla="*/ 4144639 w 14032261"/>
              <a:gd name="connsiteY43" fmla="*/ 10965805 h 12921283"/>
              <a:gd name="connsiteX44" fmla="*/ 10541847 w 14032261"/>
              <a:gd name="connsiteY44" fmla="*/ 565013 h 12921283"/>
              <a:gd name="connsiteX45" fmla="*/ 11500495 w 14032261"/>
              <a:gd name="connsiteY45" fmla="*/ 0 h 12921283"/>
              <a:gd name="connsiteX0" fmla="*/ 11073835 w 14032261"/>
              <a:gd name="connsiteY0" fmla="*/ 2976334 h 12921283"/>
              <a:gd name="connsiteX1" fmla="*/ 5449140 w 14032261"/>
              <a:gd name="connsiteY1" fmla="*/ 12125956 h 12921283"/>
              <a:gd name="connsiteX2" fmla="*/ 5192569 w 14032261"/>
              <a:gd name="connsiteY2" fmla="*/ 11690634 h 12921283"/>
              <a:gd name="connsiteX3" fmla="*/ 10251811 w 14032261"/>
              <a:gd name="connsiteY3" fmla="*/ 3460824 h 12921283"/>
              <a:gd name="connsiteX4" fmla="*/ 11073835 w 14032261"/>
              <a:gd name="connsiteY4" fmla="*/ 2976334 h 12921283"/>
              <a:gd name="connsiteX5" fmla="*/ 8731253 w 14032261"/>
              <a:gd name="connsiteY5" fmla="*/ 2045671 h 12921283"/>
              <a:gd name="connsiteX6" fmla="*/ 3106559 w 14032261"/>
              <a:gd name="connsiteY6" fmla="*/ 11195294 h 12921283"/>
              <a:gd name="connsiteX7" fmla="*/ 2849986 w 14032261"/>
              <a:gd name="connsiteY7" fmla="*/ 10759973 h 12921283"/>
              <a:gd name="connsiteX8" fmla="*/ 7909230 w 14032261"/>
              <a:gd name="connsiteY8" fmla="*/ 2530161 h 12921283"/>
              <a:gd name="connsiteX9" fmla="*/ 8731253 w 14032261"/>
              <a:gd name="connsiteY9" fmla="*/ 2045671 h 12921283"/>
              <a:gd name="connsiteX10" fmla="*/ 12465231 w 14032261"/>
              <a:gd name="connsiteY10" fmla="*/ 1955479 h 12921283"/>
              <a:gd name="connsiteX11" fmla="*/ 5849857 w 14032261"/>
              <a:gd name="connsiteY11" fmla="*/ 12640391 h 12921283"/>
              <a:gd name="connsiteX12" fmla="*/ 5109376 w 14032261"/>
              <a:gd name="connsiteY12" fmla="*/ 12921283 h 12921283"/>
              <a:gd name="connsiteX13" fmla="*/ 11506584 w 14032261"/>
              <a:gd name="connsiteY13" fmla="*/ 2520493 h 12921283"/>
              <a:gd name="connsiteX14" fmla="*/ 12465231 w 14032261"/>
              <a:gd name="connsiteY14" fmla="*/ 1955479 h 12921283"/>
              <a:gd name="connsiteX15" fmla="*/ 11134709 w 14032261"/>
              <a:gd name="connsiteY15" fmla="*/ 1717422 h 12921283"/>
              <a:gd name="connsiteX16" fmla="*/ 5510014 w 14032261"/>
              <a:gd name="connsiteY16" fmla="*/ 10867044 h 12921283"/>
              <a:gd name="connsiteX17" fmla="*/ 5253443 w 14032261"/>
              <a:gd name="connsiteY17" fmla="*/ 10431723 h 12921283"/>
              <a:gd name="connsiteX18" fmla="*/ 10312684 w 14032261"/>
              <a:gd name="connsiteY18" fmla="*/ 2201912 h 12921283"/>
              <a:gd name="connsiteX19" fmla="*/ 11134709 w 14032261"/>
              <a:gd name="connsiteY19" fmla="*/ 1717422 h 12921283"/>
              <a:gd name="connsiteX20" fmla="*/ 10122650 w 14032261"/>
              <a:gd name="connsiteY20" fmla="*/ 1024816 h 12921283"/>
              <a:gd name="connsiteX21" fmla="*/ 3507274 w 14032261"/>
              <a:gd name="connsiteY21" fmla="*/ 11709731 h 12921283"/>
              <a:gd name="connsiteX22" fmla="*/ 2766794 w 14032261"/>
              <a:gd name="connsiteY22" fmla="*/ 11990622 h 12921283"/>
              <a:gd name="connsiteX23" fmla="*/ 9164003 w 14032261"/>
              <a:gd name="connsiteY23" fmla="*/ 1589830 h 12921283"/>
              <a:gd name="connsiteX24" fmla="*/ 10122650 w 14032261"/>
              <a:gd name="connsiteY24" fmla="*/ 1024816 h 12921283"/>
              <a:gd name="connsiteX25" fmla="*/ 14032261 w 14032261"/>
              <a:gd name="connsiteY25" fmla="*/ 5502662 h 12921283"/>
              <a:gd name="connsiteX26" fmla="*/ 11280653 w 14032261"/>
              <a:gd name="connsiteY26" fmla="*/ 8611746 h 12921283"/>
              <a:gd name="connsiteX27" fmla="*/ 6786266 w 14032261"/>
              <a:gd name="connsiteY27" fmla="*/ 12403851 h 12921283"/>
              <a:gd name="connsiteX28" fmla="*/ 6487221 w 14032261"/>
              <a:gd name="connsiteY28" fmla="*/ 11896466 h 12921283"/>
              <a:gd name="connsiteX29" fmla="*/ 12884429 w 14032261"/>
              <a:gd name="connsiteY29" fmla="*/ 1495676 h 12921283"/>
              <a:gd name="connsiteX30" fmla="*/ 14032261 w 14032261"/>
              <a:gd name="connsiteY30" fmla="*/ 5502662 h 12921283"/>
              <a:gd name="connsiteX31" fmla="*/ 8792126 w 14032261"/>
              <a:gd name="connsiteY31" fmla="*/ 786761 h 12921283"/>
              <a:gd name="connsiteX32" fmla="*/ 3167434 w 14032261"/>
              <a:gd name="connsiteY32" fmla="*/ 9936384 h 12921283"/>
              <a:gd name="connsiteX33" fmla="*/ 2910860 w 14032261"/>
              <a:gd name="connsiteY33" fmla="*/ 9501062 h 12921283"/>
              <a:gd name="connsiteX34" fmla="*/ 7970102 w 14032261"/>
              <a:gd name="connsiteY34" fmla="*/ 1271251 h 12921283"/>
              <a:gd name="connsiteX35" fmla="*/ 8792126 w 14032261"/>
              <a:gd name="connsiteY35" fmla="*/ 786761 h 12921283"/>
              <a:gd name="connsiteX36" fmla="*/ 8369798 w 14032261"/>
              <a:gd name="connsiteY36" fmla="*/ 251812 h 12921283"/>
              <a:gd name="connsiteX37" fmla="*/ 5605066 w 14032261"/>
              <a:gd name="connsiteY37" fmla="*/ 2116353 h 12921283"/>
              <a:gd name="connsiteX38" fmla="*/ 0 w 14032261"/>
              <a:gd name="connsiteY38" fmla="*/ 12543982 h 12921283"/>
              <a:gd name="connsiteX39" fmla="*/ 2118141 w 14032261"/>
              <a:gd name="connsiteY39" fmla="*/ 10369260 h 12921283"/>
              <a:gd name="connsiteX40" fmla="*/ 8369798 w 14032261"/>
              <a:gd name="connsiteY40" fmla="*/ 251812 h 12921283"/>
              <a:gd name="connsiteX41" fmla="*/ 11500495 w 14032261"/>
              <a:gd name="connsiteY41" fmla="*/ 0 h 12921283"/>
              <a:gd name="connsiteX42" fmla="*/ 4443686 w 14032261"/>
              <a:gd name="connsiteY42" fmla="*/ 11473190 h 12921283"/>
              <a:gd name="connsiteX43" fmla="*/ 4144639 w 14032261"/>
              <a:gd name="connsiteY43" fmla="*/ 10965805 h 12921283"/>
              <a:gd name="connsiteX44" fmla="*/ 10541847 w 14032261"/>
              <a:gd name="connsiteY44" fmla="*/ 565013 h 12921283"/>
              <a:gd name="connsiteX45" fmla="*/ 11500495 w 14032261"/>
              <a:gd name="connsiteY45" fmla="*/ 0 h 12921283"/>
              <a:gd name="connsiteX0" fmla="*/ 11073835 w 14032261"/>
              <a:gd name="connsiteY0" fmla="*/ 2976334 h 12921283"/>
              <a:gd name="connsiteX1" fmla="*/ 5449140 w 14032261"/>
              <a:gd name="connsiteY1" fmla="*/ 12125956 h 12921283"/>
              <a:gd name="connsiteX2" fmla="*/ 5192569 w 14032261"/>
              <a:gd name="connsiteY2" fmla="*/ 11690634 h 12921283"/>
              <a:gd name="connsiteX3" fmla="*/ 10251811 w 14032261"/>
              <a:gd name="connsiteY3" fmla="*/ 3460824 h 12921283"/>
              <a:gd name="connsiteX4" fmla="*/ 11073835 w 14032261"/>
              <a:gd name="connsiteY4" fmla="*/ 2976334 h 12921283"/>
              <a:gd name="connsiteX5" fmla="*/ 8731253 w 14032261"/>
              <a:gd name="connsiteY5" fmla="*/ 2045671 h 12921283"/>
              <a:gd name="connsiteX6" fmla="*/ 3106559 w 14032261"/>
              <a:gd name="connsiteY6" fmla="*/ 11195294 h 12921283"/>
              <a:gd name="connsiteX7" fmla="*/ 2849986 w 14032261"/>
              <a:gd name="connsiteY7" fmla="*/ 10759973 h 12921283"/>
              <a:gd name="connsiteX8" fmla="*/ 7909230 w 14032261"/>
              <a:gd name="connsiteY8" fmla="*/ 2530161 h 12921283"/>
              <a:gd name="connsiteX9" fmla="*/ 8731253 w 14032261"/>
              <a:gd name="connsiteY9" fmla="*/ 2045671 h 12921283"/>
              <a:gd name="connsiteX10" fmla="*/ 12465231 w 14032261"/>
              <a:gd name="connsiteY10" fmla="*/ 1955479 h 12921283"/>
              <a:gd name="connsiteX11" fmla="*/ 5849857 w 14032261"/>
              <a:gd name="connsiteY11" fmla="*/ 12640391 h 12921283"/>
              <a:gd name="connsiteX12" fmla="*/ 5109376 w 14032261"/>
              <a:gd name="connsiteY12" fmla="*/ 12921283 h 12921283"/>
              <a:gd name="connsiteX13" fmla="*/ 11506584 w 14032261"/>
              <a:gd name="connsiteY13" fmla="*/ 2520493 h 12921283"/>
              <a:gd name="connsiteX14" fmla="*/ 12465231 w 14032261"/>
              <a:gd name="connsiteY14" fmla="*/ 1955479 h 12921283"/>
              <a:gd name="connsiteX15" fmla="*/ 11134709 w 14032261"/>
              <a:gd name="connsiteY15" fmla="*/ 1717422 h 12921283"/>
              <a:gd name="connsiteX16" fmla="*/ 5510014 w 14032261"/>
              <a:gd name="connsiteY16" fmla="*/ 10867044 h 12921283"/>
              <a:gd name="connsiteX17" fmla="*/ 5253443 w 14032261"/>
              <a:gd name="connsiteY17" fmla="*/ 10431723 h 12921283"/>
              <a:gd name="connsiteX18" fmla="*/ 10312684 w 14032261"/>
              <a:gd name="connsiteY18" fmla="*/ 2201912 h 12921283"/>
              <a:gd name="connsiteX19" fmla="*/ 11134709 w 14032261"/>
              <a:gd name="connsiteY19" fmla="*/ 1717422 h 12921283"/>
              <a:gd name="connsiteX20" fmla="*/ 10122650 w 14032261"/>
              <a:gd name="connsiteY20" fmla="*/ 1024816 h 12921283"/>
              <a:gd name="connsiteX21" fmla="*/ 3507274 w 14032261"/>
              <a:gd name="connsiteY21" fmla="*/ 11709731 h 12921283"/>
              <a:gd name="connsiteX22" fmla="*/ 2766794 w 14032261"/>
              <a:gd name="connsiteY22" fmla="*/ 11990622 h 12921283"/>
              <a:gd name="connsiteX23" fmla="*/ 9164003 w 14032261"/>
              <a:gd name="connsiteY23" fmla="*/ 1589830 h 12921283"/>
              <a:gd name="connsiteX24" fmla="*/ 10122650 w 14032261"/>
              <a:gd name="connsiteY24" fmla="*/ 1024816 h 12921283"/>
              <a:gd name="connsiteX25" fmla="*/ 14032261 w 14032261"/>
              <a:gd name="connsiteY25" fmla="*/ 5502662 h 12921283"/>
              <a:gd name="connsiteX26" fmla="*/ 10902281 w 14032261"/>
              <a:gd name="connsiteY26" fmla="*/ 8454091 h 12921283"/>
              <a:gd name="connsiteX27" fmla="*/ 6786266 w 14032261"/>
              <a:gd name="connsiteY27" fmla="*/ 12403851 h 12921283"/>
              <a:gd name="connsiteX28" fmla="*/ 6487221 w 14032261"/>
              <a:gd name="connsiteY28" fmla="*/ 11896466 h 12921283"/>
              <a:gd name="connsiteX29" fmla="*/ 12884429 w 14032261"/>
              <a:gd name="connsiteY29" fmla="*/ 1495676 h 12921283"/>
              <a:gd name="connsiteX30" fmla="*/ 14032261 w 14032261"/>
              <a:gd name="connsiteY30" fmla="*/ 5502662 h 12921283"/>
              <a:gd name="connsiteX31" fmla="*/ 8792126 w 14032261"/>
              <a:gd name="connsiteY31" fmla="*/ 786761 h 12921283"/>
              <a:gd name="connsiteX32" fmla="*/ 3167434 w 14032261"/>
              <a:gd name="connsiteY32" fmla="*/ 9936384 h 12921283"/>
              <a:gd name="connsiteX33" fmla="*/ 2910860 w 14032261"/>
              <a:gd name="connsiteY33" fmla="*/ 9501062 h 12921283"/>
              <a:gd name="connsiteX34" fmla="*/ 7970102 w 14032261"/>
              <a:gd name="connsiteY34" fmla="*/ 1271251 h 12921283"/>
              <a:gd name="connsiteX35" fmla="*/ 8792126 w 14032261"/>
              <a:gd name="connsiteY35" fmla="*/ 786761 h 12921283"/>
              <a:gd name="connsiteX36" fmla="*/ 8369798 w 14032261"/>
              <a:gd name="connsiteY36" fmla="*/ 251812 h 12921283"/>
              <a:gd name="connsiteX37" fmla="*/ 5605066 w 14032261"/>
              <a:gd name="connsiteY37" fmla="*/ 2116353 h 12921283"/>
              <a:gd name="connsiteX38" fmla="*/ 0 w 14032261"/>
              <a:gd name="connsiteY38" fmla="*/ 12543982 h 12921283"/>
              <a:gd name="connsiteX39" fmla="*/ 2118141 w 14032261"/>
              <a:gd name="connsiteY39" fmla="*/ 10369260 h 12921283"/>
              <a:gd name="connsiteX40" fmla="*/ 8369798 w 14032261"/>
              <a:gd name="connsiteY40" fmla="*/ 251812 h 12921283"/>
              <a:gd name="connsiteX41" fmla="*/ 11500495 w 14032261"/>
              <a:gd name="connsiteY41" fmla="*/ 0 h 12921283"/>
              <a:gd name="connsiteX42" fmla="*/ 4443686 w 14032261"/>
              <a:gd name="connsiteY42" fmla="*/ 11473190 h 12921283"/>
              <a:gd name="connsiteX43" fmla="*/ 4144639 w 14032261"/>
              <a:gd name="connsiteY43" fmla="*/ 10965805 h 12921283"/>
              <a:gd name="connsiteX44" fmla="*/ 10541847 w 14032261"/>
              <a:gd name="connsiteY44" fmla="*/ 565013 h 12921283"/>
              <a:gd name="connsiteX45" fmla="*/ 11500495 w 14032261"/>
              <a:gd name="connsiteY45" fmla="*/ 0 h 12921283"/>
              <a:gd name="connsiteX0" fmla="*/ 11073835 w 14032261"/>
              <a:gd name="connsiteY0" fmla="*/ 2976334 h 12921283"/>
              <a:gd name="connsiteX1" fmla="*/ 5449140 w 14032261"/>
              <a:gd name="connsiteY1" fmla="*/ 12125956 h 12921283"/>
              <a:gd name="connsiteX2" fmla="*/ 5192569 w 14032261"/>
              <a:gd name="connsiteY2" fmla="*/ 11690634 h 12921283"/>
              <a:gd name="connsiteX3" fmla="*/ 10251811 w 14032261"/>
              <a:gd name="connsiteY3" fmla="*/ 3460824 h 12921283"/>
              <a:gd name="connsiteX4" fmla="*/ 11073835 w 14032261"/>
              <a:gd name="connsiteY4" fmla="*/ 2976334 h 12921283"/>
              <a:gd name="connsiteX5" fmla="*/ 8731253 w 14032261"/>
              <a:gd name="connsiteY5" fmla="*/ 2045671 h 12921283"/>
              <a:gd name="connsiteX6" fmla="*/ 3106559 w 14032261"/>
              <a:gd name="connsiteY6" fmla="*/ 11195294 h 12921283"/>
              <a:gd name="connsiteX7" fmla="*/ 2849986 w 14032261"/>
              <a:gd name="connsiteY7" fmla="*/ 10759973 h 12921283"/>
              <a:gd name="connsiteX8" fmla="*/ 7909230 w 14032261"/>
              <a:gd name="connsiteY8" fmla="*/ 2530161 h 12921283"/>
              <a:gd name="connsiteX9" fmla="*/ 8731253 w 14032261"/>
              <a:gd name="connsiteY9" fmla="*/ 2045671 h 12921283"/>
              <a:gd name="connsiteX10" fmla="*/ 12465231 w 14032261"/>
              <a:gd name="connsiteY10" fmla="*/ 1955479 h 12921283"/>
              <a:gd name="connsiteX11" fmla="*/ 5849857 w 14032261"/>
              <a:gd name="connsiteY11" fmla="*/ 12640391 h 12921283"/>
              <a:gd name="connsiteX12" fmla="*/ 5109376 w 14032261"/>
              <a:gd name="connsiteY12" fmla="*/ 12921283 h 12921283"/>
              <a:gd name="connsiteX13" fmla="*/ 11506584 w 14032261"/>
              <a:gd name="connsiteY13" fmla="*/ 2520493 h 12921283"/>
              <a:gd name="connsiteX14" fmla="*/ 12465231 w 14032261"/>
              <a:gd name="connsiteY14" fmla="*/ 1955479 h 12921283"/>
              <a:gd name="connsiteX15" fmla="*/ 11134709 w 14032261"/>
              <a:gd name="connsiteY15" fmla="*/ 1717422 h 12921283"/>
              <a:gd name="connsiteX16" fmla="*/ 5510014 w 14032261"/>
              <a:gd name="connsiteY16" fmla="*/ 10867044 h 12921283"/>
              <a:gd name="connsiteX17" fmla="*/ 5253443 w 14032261"/>
              <a:gd name="connsiteY17" fmla="*/ 10431723 h 12921283"/>
              <a:gd name="connsiteX18" fmla="*/ 10312684 w 14032261"/>
              <a:gd name="connsiteY18" fmla="*/ 2201912 h 12921283"/>
              <a:gd name="connsiteX19" fmla="*/ 11134709 w 14032261"/>
              <a:gd name="connsiteY19" fmla="*/ 1717422 h 12921283"/>
              <a:gd name="connsiteX20" fmla="*/ 10122650 w 14032261"/>
              <a:gd name="connsiteY20" fmla="*/ 1024816 h 12921283"/>
              <a:gd name="connsiteX21" fmla="*/ 3507274 w 14032261"/>
              <a:gd name="connsiteY21" fmla="*/ 11709731 h 12921283"/>
              <a:gd name="connsiteX22" fmla="*/ 2766794 w 14032261"/>
              <a:gd name="connsiteY22" fmla="*/ 11990622 h 12921283"/>
              <a:gd name="connsiteX23" fmla="*/ 9164003 w 14032261"/>
              <a:gd name="connsiteY23" fmla="*/ 1589830 h 12921283"/>
              <a:gd name="connsiteX24" fmla="*/ 10122650 w 14032261"/>
              <a:gd name="connsiteY24" fmla="*/ 1024816 h 12921283"/>
              <a:gd name="connsiteX25" fmla="*/ 14032261 w 14032261"/>
              <a:gd name="connsiteY25" fmla="*/ 5502662 h 12921283"/>
              <a:gd name="connsiteX26" fmla="*/ 6786266 w 14032261"/>
              <a:gd name="connsiteY26" fmla="*/ 12403851 h 12921283"/>
              <a:gd name="connsiteX27" fmla="*/ 6487221 w 14032261"/>
              <a:gd name="connsiteY27" fmla="*/ 11896466 h 12921283"/>
              <a:gd name="connsiteX28" fmla="*/ 12884429 w 14032261"/>
              <a:gd name="connsiteY28" fmla="*/ 1495676 h 12921283"/>
              <a:gd name="connsiteX29" fmla="*/ 14032261 w 14032261"/>
              <a:gd name="connsiteY29" fmla="*/ 5502662 h 12921283"/>
              <a:gd name="connsiteX30" fmla="*/ 8792126 w 14032261"/>
              <a:gd name="connsiteY30" fmla="*/ 786761 h 12921283"/>
              <a:gd name="connsiteX31" fmla="*/ 3167434 w 14032261"/>
              <a:gd name="connsiteY31" fmla="*/ 9936384 h 12921283"/>
              <a:gd name="connsiteX32" fmla="*/ 2910860 w 14032261"/>
              <a:gd name="connsiteY32" fmla="*/ 9501062 h 12921283"/>
              <a:gd name="connsiteX33" fmla="*/ 7970102 w 14032261"/>
              <a:gd name="connsiteY33" fmla="*/ 1271251 h 12921283"/>
              <a:gd name="connsiteX34" fmla="*/ 8792126 w 14032261"/>
              <a:gd name="connsiteY34" fmla="*/ 786761 h 12921283"/>
              <a:gd name="connsiteX35" fmla="*/ 8369798 w 14032261"/>
              <a:gd name="connsiteY35" fmla="*/ 251812 h 12921283"/>
              <a:gd name="connsiteX36" fmla="*/ 5605066 w 14032261"/>
              <a:gd name="connsiteY36" fmla="*/ 2116353 h 12921283"/>
              <a:gd name="connsiteX37" fmla="*/ 0 w 14032261"/>
              <a:gd name="connsiteY37" fmla="*/ 12543982 h 12921283"/>
              <a:gd name="connsiteX38" fmla="*/ 2118141 w 14032261"/>
              <a:gd name="connsiteY38" fmla="*/ 10369260 h 12921283"/>
              <a:gd name="connsiteX39" fmla="*/ 8369798 w 14032261"/>
              <a:gd name="connsiteY39" fmla="*/ 251812 h 12921283"/>
              <a:gd name="connsiteX40" fmla="*/ 11500495 w 14032261"/>
              <a:gd name="connsiteY40" fmla="*/ 0 h 12921283"/>
              <a:gd name="connsiteX41" fmla="*/ 4443686 w 14032261"/>
              <a:gd name="connsiteY41" fmla="*/ 11473190 h 12921283"/>
              <a:gd name="connsiteX42" fmla="*/ 4144639 w 14032261"/>
              <a:gd name="connsiteY42" fmla="*/ 10965805 h 12921283"/>
              <a:gd name="connsiteX43" fmla="*/ 10541847 w 14032261"/>
              <a:gd name="connsiteY43" fmla="*/ 565013 h 12921283"/>
              <a:gd name="connsiteX44" fmla="*/ 11500495 w 14032261"/>
              <a:gd name="connsiteY44"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032261" h="12921283">
                <a:moveTo>
                  <a:pt x="11073835" y="2976334"/>
                </a:moveTo>
                <a:lnTo>
                  <a:pt x="5449140" y="12125956"/>
                </a:lnTo>
                <a:lnTo>
                  <a:pt x="5192569" y="11690634"/>
                </a:lnTo>
                <a:lnTo>
                  <a:pt x="10251811" y="3460824"/>
                </a:lnTo>
                <a:lnTo>
                  <a:pt x="11073835" y="2976334"/>
                </a:lnTo>
                <a:close/>
                <a:moveTo>
                  <a:pt x="8731253" y="2045671"/>
                </a:moveTo>
                <a:lnTo>
                  <a:pt x="3106559" y="11195294"/>
                </a:lnTo>
                <a:lnTo>
                  <a:pt x="2849986" y="10759973"/>
                </a:lnTo>
                <a:lnTo>
                  <a:pt x="7909230" y="2530161"/>
                </a:lnTo>
                <a:lnTo>
                  <a:pt x="8731253" y="2045671"/>
                </a:lnTo>
                <a:close/>
                <a:moveTo>
                  <a:pt x="12465231" y="1955479"/>
                </a:moveTo>
                <a:lnTo>
                  <a:pt x="5849857" y="12640391"/>
                </a:lnTo>
                <a:lnTo>
                  <a:pt x="5109376" y="12921283"/>
                </a:lnTo>
                <a:lnTo>
                  <a:pt x="11506584" y="2520493"/>
                </a:lnTo>
                <a:lnTo>
                  <a:pt x="12465231" y="1955479"/>
                </a:lnTo>
                <a:close/>
                <a:moveTo>
                  <a:pt x="11134709" y="1717422"/>
                </a:moveTo>
                <a:lnTo>
                  <a:pt x="5510014" y="10867044"/>
                </a:lnTo>
                <a:lnTo>
                  <a:pt x="5253443" y="10431723"/>
                </a:lnTo>
                <a:lnTo>
                  <a:pt x="10312684" y="2201912"/>
                </a:lnTo>
                <a:lnTo>
                  <a:pt x="11134709" y="1717422"/>
                </a:lnTo>
                <a:close/>
                <a:moveTo>
                  <a:pt x="10122650" y="1024816"/>
                </a:moveTo>
                <a:lnTo>
                  <a:pt x="3507274" y="11709731"/>
                </a:lnTo>
                <a:lnTo>
                  <a:pt x="2766794" y="11990622"/>
                </a:lnTo>
                <a:lnTo>
                  <a:pt x="9164003" y="1589830"/>
                </a:lnTo>
                <a:lnTo>
                  <a:pt x="10122650" y="1024816"/>
                </a:lnTo>
                <a:close/>
                <a:moveTo>
                  <a:pt x="14032261" y="5502662"/>
                </a:moveTo>
                <a:lnTo>
                  <a:pt x="6786266" y="12403851"/>
                </a:lnTo>
                <a:lnTo>
                  <a:pt x="6487221" y="11896466"/>
                </a:lnTo>
                <a:lnTo>
                  <a:pt x="12884429" y="1495676"/>
                </a:lnTo>
                <a:lnTo>
                  <a:pt x="14032261" y="5502662"/>
                </a:lnTo>
                <a:close/>
                <a:moveTo>
                  <a:pt x="8792126" y="786761"/>
                </a:moveTo>
                <a:lnTo>
                  <a:pt x="3167434" y="9936384"/>
                </a:lnTo>
                <a:lnTo>
                  <a:pt x="2910860" y="9501062"/>
                </a:lnTo>
                <a:lnTo>
                  <a:pt x="7970102" y="1271251"/>
                </a:lnTo>
                <a:lnTo>
                  <a:pt x="8792126" y="786761"/>
                </a:lnTo>
                <a:close/>
                <a:moveTo>
                  <a:pt x="8369798" y="251812"/>
                </a:moveTo>
                <a:lnTo>
                  <a:pt x="5605066" y="2116353"/>
                </a:lnTo>
                <a:lnTo>
                  <a:pt x="0" y="12543982"/>
                </a:lnTo>
                <a:lnTo>
                  <a:pt x="2118141" y="10369260"/>
                </a:lnTo>
                <a:lnTo>
                  <a:pt x="8369798" y="251812"/>
                </a:lnTo>
                <a:close/>
                <a:moveTo>
                  <a:pt x="11500495" y="0"/>
                </a:moveTo>
                <a:lnTo>
                  <a:pt x="4443686" y="11473190"/>
                </a:lnTo>
                <a:lnTo>
                  <a:pt x="4144639" y="10965805"/>
                </a:lnTo>
                <a:lnTo>
                  <a:pt x="10541847" y="565013"/>
                </a:lnTo>
                <a:lnTo>
                  <a:pt x="11500495"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4290150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699246" y="2293969"/>
            <a:ext cx="3190665" cy="3256975"/>
          </a:xfrm>
        </p:spPr>
        <p:txBody>
          <a:bodyPr>
            <a:normAutofit/>
          </a:bodyPr>
          <a:lstStyle>
            <a:lvl1pPr>
              <a:defRPr sz="1351">
                <a:solidFill>
                  <a:srgbClr val="00B0F0"/>
                </a:solidFill>
              </a:defRPr>
            </a:lvl1pPr>
          </a:lstStyle>
          <a:p>
            <a:r>
              <a:rPr lang="en-US"/>
              <a:t>Click icon to add picture</a:t>
            </a:r>
            <a:endParaRPr lang="id-ID"/>
          </a:p>
        </p:txBody>
      </p:sp>
      <p:sp>
        <p:nvSpPr>
          <p:cNvPr id="11" name="Picture Placeholder 3"/>
          <p:cNvSpPr>
            <a:spLocks noGrp="1"/>
          </p:cNvSpPr>
          <p:nvPr>
            <p:ph type="pic" sz="quarter" idx="11"/>
          </p:nvPr>
        </p:nvSpPr>
        <p:spPr>
          <a:xfrm>
            <a:off x="4500668" y="2293969"/>
            <a:ext cx="3190665" cy="3256975"/>
          </a:xfrm>
        </p:spPr>
        <p:txBody>
          <a:bodyPr>
            <a:normAutofit/>
          </a:bodyPr>
          <a:lstStyle>
            <a:lvl1pPr>
              <a:defRPr sz="1351">
                <a:solidFill>
                  <a:srgbClr val="00B0F0"/>
                </a:solidFill>
              </a:defRPr>
            </a:lvl1pPr>
          </a:lstStyle>
          <a:p>
            <a:r>
              <a:rPr lang="en-US"/>
              <a:t>Click icon to add picture</a:t>
            </a:r>
            <a:endParaRPr lang="id-ID"/>
          </a:p>
        </p:txBody>
      </p:sp>
      <p:sp>
        <p:nvSpPr>
          <p:cNvPr id="4" name="Picture Placeholder 3"/>
          <p:cNvSpPr>
            <a:spLocks noGrp="1"/>
          </p:cNvSpPr>
          <p:nvPr>
            <p:ph type="pic" sz="quarter" idx="12"/>
          </p:nvPr>
        </p:nvSpPr>
        <p:spPr>
          <a:xfrm>
            <a:off x="8302090" y="2293969"/>
            <a:ext cx="3190665" cy="3256975"/>
          </a:xfrm>
        </p:spPr>
        <p:txBody>
          <a:bodyPr>
            <a:normAutofit/>
          </a:bodyPr>
          <a:lstStyle>
            <a:lvl1pPr>
              <a:defRPr sz="1351">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428288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1082-91B5-4F8E-BC18-8A3E04E1A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715C2-DE93-4CC9-84E7-00B84B7C0B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E00EEB-032A-4089-A902-18E7CCC15B6D}"/>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5" name="Footer Placeholder 4">
            <a:extLst>
              <a:ext uri="{FF2B5EF4-FFF2-40B4-BE49-F238E27FC236}">
                <a16:creationId xmlns:a16="http://schemas.microsoft.com/office/drawing/2014/main" id="{0EAD4DE0-3C56-4A69-9E16-084F8795F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BCC7B-F775-40B7-BA90-58AAB3AD79B8}"/>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1242587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48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32F9-630A-47A1-BD08-323B1A11C7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25CA2-D145-4D91-88C4-5DF476F22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F8E72D-A87B-4E2F-9778-162C62D2A4A3}"/>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5" name="Footer Placeholder 4">
            <a:extLst>
              <a:ext uri="{FF2B5EF4-FFF2-40B4-BE49-F238E27FC236}">
                <a16:creationId xmlns:a16="http://schemas.microsoft.com/office/drawing/2014/main" id="{56E9E148-715B-48AA-B819-19FC3CBB6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10D17-7AD2-4A74-A2E6-B1080B6738C7}"/>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216629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A8A1-D132-4BD5-A45A-2EC11CA92E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83C85-1250-41CF-B2F4-514CE5641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F70E7B-1216-4FCA-A658-781B172DEC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3D01D-B2B3-454C-8268-A562AE0B5942}"/>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6" name="Footer Placeholder 5">
            <a:extLst>
              <a:ext uri="{FF2B5EF4-FFF2-40B4-BE49-F238E27FC236}">
                <a16:creationId xmlns:a16="http://schemas.microsoft.com/office/drawing/2014/main" id="{9F9681AC-749B-4850-A631-6E7ECF099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ED253A-06C3-472F-829F-27BE0EB9EB90}"/>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60483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9FAE-04DE-4CCD-8EA5-4566F9CE99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1D1F2-A673-448C-A619-242B96E73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755D5C-B19A-4D9A-BA08-7EDCC304A0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9BFD17-0ADB-4BD6-9B63-8950D9649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1E1E64-BBC0-44F0-91FC-38669FFBDA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F98473-BB31-4E8A-B543-30C273ED86CA}"/>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8" name="Footer Placeholder 7">
            <a:extLst>
              <a:ext uri="{FF2B5EF4-FFF2-40B4-BE49-F238E27FC236}">
                <a16:creationId xmlns:a16="http://schemas.microsoft.com/office/drawing/2014/main" id="{50F6606B-B170-4E52-BD39-349D32164D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C63A1A-D24F-43D3-8DDC-D5FE66EE01A6}"/>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362395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87EE-C795-41E3-AC4F-F31E4E3B46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B9BA8B-1CB0-4C31-BBF8-49372F48AC5A}"/>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4" name="Footer Placeholder 3">
            <a:extLst>
              <a:ext uri="{FF2B5EF4-FFF2-40B4-BE49-F238E27FC236}">
                <a16:creationId xmlns:a16="http://schemas.microsoft.com/office/drawing/2014/main" id="{1C0861B9-0F57-4DBE-AD0B-77819C2D92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84BB9E-1D89-4B5B-B17D-2664B46DAED9}"/>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283896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B4CB8F-08A2-4E77-A1E1-1B7F2CCFB28E}"/>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3" name="Footer Placeholder 2">
            <a:extLst>
              <a:ext uri="{FF2B5EF4-FFF2-40B4-BE49-F238E27FC236}">
                <a16:creationId xmlns:a16="http://schemas.microsoft.com/office/drawing/2014/main" id="{45AB319E-3E37-45EE-9929-8400595707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F3FD7B-E22E-41DE-B751-1B992982CC17}"/>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618895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BE33-C4E2-43C2-86DC-CB758B411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3D95FA-5DB0-4798-B956-35F9AD668A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9484BD-1143-4A49-9822-451EBD252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DF54D0-73CC-4996-9A84-87712D712390}"/>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6" name="Footer Placeholder 5">
            <a:extLst>
              <a:ext uri="{FF2B5EF4-FFF2-40B4-BE49-F238E27FC236}">
                <a16:creationId xmlns:a16="http://schemas.microsoft.com/office/drawing/2014/main" id="{76C84B32-DE38-419E-AED2-A0268FFAF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D0F58-4541-4B89-8C0B-794B616A4699}"/>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177946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10531-811E-48BC-B39D-EE37EBE627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AAA688-5348-469E-B606-5833DDDF4E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7EA0B-139E-4325-9FF6-A4612E85D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D914D-8D79-42A6-84BB-C7D174023C96}"/>
              </a:ext>
            </a:extLst>
          </p:cNvPr>
          <p:cNvSpPr>
            <a:spLocks noGrp="1"/>
          </p:cNvSpPr>
          <p:nvPr>
            <p:ph type="dt" sz="half" idx="10"/>
          </p:nvPr>
        </p:nvSpPr>
        <p:spPr/>
        <p:txBody>
          <a:bodyPr/>
          <a:lstStyle/>
          <a:p>
            <a:fld id="{5518E20C-E200-4683-BFD0-83B60DC9EEE8}" type="datetimeFigureOut">
              <a:rPr lang="en-US" smtClean="0"/>
              <a:t>6/2/2019</a:t>
            </a:fld>
            <a:endParaRPr lang="en-US"/>
          </a:p>
        </p:txBody>
      </p:sp>
      <p:sp>
        <p:nvSpPr>
          <p:cNvPr id="6" name="Footer Placeholder 5">
            <a:extLst>
              <a:ext uri="{FF2B5EF4-FFF2-40B4-BE49-F238E27FC236}">
                <a16:creationId xmlns:a16="http://schemas.microsoft.com/office/drawing/2014/main" id="{F4D274D5-2B5F-488E-B2B9-B8C382524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67243-C62F-4D5C-842F-CC572CE9A655}"/>
              </a:ext>
            </a:extLst>
          </p:cNvPr>
          <p:cNvSpPr>
            <a:spLocks noGrp="1"/>
          </p:cNvSpPr>
          <p:nvPr>
            <p:ph type="sldNum" sz="quarter" idx="12"/>
          </p:nvPr>
        </p:nvSpPr>
        <p:spPr/>
        <p:txBody>
          <a:bodyPr/>
          <a:lstStyle/>
          <a:p>
            <a:fld id="{3C11D911-AA18-415D-967F-00E88AE97D96}" type="slidenum">
              <a:rPr lang="en-US" smtClean="0"/>
              <a:t>‹#›</a:t>
            </a:fld>
            <a:endParaRPr lang="en-US"/>
          </a:p>
        </p:txBody>
      </p:sp>
    </p:spTree>
    <p:extLst>
      <p:ext uri="{BB962C8B-B14F-4D97-AF65-F5344CB8AC3E}">
        <p14:creationId xmlns:p14="http://schemas.microsoft.com/office/powerpoint/2010/main" val="2031843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3490D-CF68-418C-8343-942C821E88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7EEF0F-5162-4C91-B6A5-C2ABD852B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64F8E-C706-4B72-A201-851D1B94F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8E20C-E200-4683-BFD0-83B60DC9EEE8}" type="datetimeFigureOut">
              <a:rPr lang="en-US" smtClean="0"/>
              <a:t>6/2/2019</a:t>
            </a:fld>
            <a:endParaRPr lang="en-US"/>
          </a:p>
        </p:txBody>
      </p:sp>
      <p:sp>
        <p:nvSpPr>
          <p:cNvPr id="5" name="Footer Placeholder 4">
            <a:extLst>
              <a:ext uri="{FF2B5EF4-FFF2-40B4-BE49-F238E27FC236}">
                <a16:creationId xmlns:a16="http://schemas.microsoft.com/office/drawing/2014/main" id="{2773B674-8F75-4435-A60A-38352433D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5EFC80-355E-4115-A85F-920B0F78E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1D911-AA18-415D-967F-00E88AE97D96}" type="slidenum">
              <a:rPr lang="en-US" smtClean="0"/>
              <a:t>‹#›</a:t>
            </a:fld>
            <a:endParaRPr lang="en-US"/>
          </a:p>
        </p:txBody>
      </p:sp>
    </p:spTree>
    <p:extLst>
      <p:ext uri="{BB962C8B-B14F-4D97-AF65-F5344CB8AC3E}">
        <p14:creationId xmlns:p14="http://schemas.microsoft.com/office/powerpoint/2010/main" val="4236345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6615279" y="4766129"/>
            <a:ext cx="4488131" cy="646331"/>
          </a:xfrm>
          <a:prstGeom prst="rect">
            <a:avLst/>
          </a:prstGeom>
          <a:noFill/>
        </p:spPr>
        <p:txBody>
          <a:bodyPr wrap="square" rtlCol="0">
            <a:spAutoFit/>
          </a:bodyPr>
          <a:lstStyle/>
          <a:p>
            <a:pPr algn="r"/>
            <a:r>
              <a:rPr lang="en-US" sz="3600" b="1" dirty="0">
                <a:latin typeface="Lato Black" charset="0"/>
                <a:ea typeface="Lato Black" charset="0"/>
                <a:cs typeface="Lato Black" charset="0"/>
              </a:rPr>
              <a:t>LOGO HERE</a:t>
            </a:r>
          </a:p>
        </p:txBody>
      </p:sp>
      <p:pic>
        <p:nvPicPr>
          <p:cNvPr id="4" name="Picture Placeholder 3">
            <a:extLst>
              <a:ext uri="{FF2B5EF4-FFF2-40B4-BE49-F238E27FC236}">
                <a16:creationId xmlns:a16="http://schemas.microsoft.com/office/drawing/2014/main" id="{C83906F9-C207-4DE0-A258-C0A83907C053}"/>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val="0"/>
              </a:ext>
            </a:extLst>
          </a:blip>
          <a:srcRect t="3354" b="3354"/>
          <a:stretch>
            <a:fillRect/>
          </a:stretch>
        </p:blipFill>
        <p:spPr/>
      </p:pic>
    </p:spTree>
    <p:extLst>
      <p:ext uri="{BB962C8B-B14F-4D97-AF65-F5344CB8AC3E}">
        <p14:creationId xmlns:p14="http://schemas.microsoft.com/office/powerpoint/2010/main" val="32153904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Box 7"/>
          <p:cNvSpPr txBox="1">
            <a:spLocks noChangeArrowheads="1"/>
          </p:cNvSpPr>
          <p:nvPr/>
        </p:nvSpPr>
        <p:spPr bwMode="auto">
          <a:xfrm>
            <a:off x="3211964" y="2659559"/>
            <a:ext cx="5805179" cy="1169551"/>
          </a:xfrm>
          <a:prstGeom prst="rect">
            <a:avLst/>
          </a:prstGeom>
          <a:noFill/>
          <a:ln w="9525">
            <a:noFill/>
            <a:miter lim="800000"/>
            <a:headEnd/>
            <a:tailEnd/>
          </a:ln>
        </p:spPr>
        <p:txBody>
          <a:bodyPr wrap="none" lIns="60960" tIns="30480" rIns="60960" bIns="30480">
            <a:spAutoFit/>
          </a:bodyPr>
          <a:lstStyle/>
          <a:p>
            <a:pPr algn="ctr" defTabSz="1450904"/>
            <a:r>
              <a:rPr lang="en-CA" sz="7200" b="1" dirty="0">
                <a:latin typeface="Lato Black" panose="020F0A02020204030203" pitchFamily="34" charset="0"/>
                <a:ea typeface="Open Sans" panose="020B0606030504020204" pitchFamily="34" charset="0"/>
                <a:cs typeface="Open Sans" panose="020B0606030504020204" pitchFamily="34" charset="0"/>
              </a:rPr>
              <a:t>CONTACT US</a:t>
            </a:r>
          </a:p>
        </p:txBody>
      </p:sp>
      <p:sp>
        <p:nvSpPr>
          <p:cNvPr id="4" name="Freeform 31"/>
          <p:cNvSpPr>
            <a:spLocks/>
          </p:cNvSpPr>
          <p:nvPr/>
        </p:nvSpPr>
        <p:spPr bwMode="auto">
          <a:xfrm>
            <a:off x="2762499" y="2419444"/>
            <a:ext cx="480230" cy="480230"/>
          </a:xfrm>
          <a:custGeom>
            <a:avLst/>
            <a:gdLst>
              <a:gd name="T0" fmla="*/ 0 w 607"/>
              <a:gd name="T1" fmla="*/ 0 h 606"/>
              <a:gd name="T2" fmla="*/ 71 w 607"/>
              <a:gd name="T3" fmla="*/ 0 h 606"/>
              <a:gd name="T4" fmla="*/ 607 w 607"/>
              <a:gd name="T5" fmla="*/ 0 h 606"/>
              <a:gd name="T6" fmla="*/ 607 w 607"/>
              <a:gd name="T7" fmla="*/ 70 h 606"/>
              <a:gd name="T8" fmla="*/ 71 w 607"/>
              <a:gd name="T9" fmla="*/ 70 h 606"/>
              <a:gd name="T10" fmla="*/ 71 w 607"/>
              <a:gd name="T11" fmla="*/ 606 h 606"/>
              <a:gd name="T12" fmla="*/ 0 w 607"/>
              <a:gd name="T13" fmla="*/ 606 h 606"/>
              <a:gd name="T14" fmla="*/ 0 w 607"/>
              <a:gd name="T15" fmla="*/ 70 h 606"/>
              <a:gd name="T16" fmla="*/ 0 w 607"/>
              <a:gd name="T17"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606">
                <a:moveTo>
                  <a:pt x="0" y="0"/>
                </a:moveTo>
                <a:lnTo>
                  <a:pt x="71" y="0"/>
                </a:lnTo>
                <a:lnTo>
                  <a:pt x="607" y="0"/>
                </a:lnTo>
                <a:lnTo>
                  <a:pt x="607" y="70"/>
                </a:lnTo>
                <a:lnTo>
                  <a:pt x="71" y="70"/>
                </a:lnTo>
                <a:lnTo>
                  <a:pt x="71" y="606"/>
                </a:lnTo>
                <a:lnTo>
                  <a:pt x="0" y="606"/>
                </a:lnTo>
                <a:lnTo>
                  <a:pt x="0" y="7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32"/>
          <p:cNvSpPr>
            <a:spLocks/>
          </p:cNvSpPr>
          <p:nvPr/>
        </p:nvSpPr>
        <p:spPr bwMode="auto">
          <a:xfrm>
            <a:off x="8949271" y="2419444"/>
            <a:ext cx="480230" cy="480230"/>
          </a:xfrm>
          <a:custGeom>
            <a:avLst/>
            <a:gdLst>
              <a:gd name="T0" fmla="*/ 607 w 607"/>
              <a:gd name="T1" fmla="*/ 0 h 606"/>
              <a:gd name="T2" fmla="*/ 536 w 607"/>
              <a:gd name="T3" fmla="*/ 0 h 606"/>
              <a:gd name="T4" fmla="*/ 0 w 607"/>
              <a:gd name="T5" fmla="*/ 0 h 606"/>
              <a:gd name="T6" fmla="*/ 0 w 607"/>
              <a:gd name="T7" fmla="*/ 70 h 606"/>
              <a:gd name="T8" fmla="*/ 536 w 607"/>
              <a:gd name="T9" fmla="*/ 70 h 606"/>
              <a:gd name="T10" fmla="*/ 536 w 607"/>
              <a:gd name="T11" fmla="*/ 606 h 606"/>
              <a:gd name="T12" fmla="*/ 607 w 607"/>
              <a:gd name="T13" fmla="*/ 606 h 606"/>
              <a:gd name="T14" fmla="*/ 607 w 607"/>
              <a:gd name="T15" fmla="*/ 70 h 606"/>
              <a:gd name="T16" fmla="*/ 607 w 607"/>
              <a:gd name="T17"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606">
                <a:moveTo>
                  <a:pt x="607" y="0"/>
                </a:moveTo>
                <a:lnTo>
                  <a:pt x="536" y="0"/>
                </a:lnTo>
                <a:lnTo>
                  <a:pt x="0" y="0"/>
                </a:lnTo>
                <a:lnTo>
                  <a:pt x="0" y="70"/>
                </a:lnTo>
                <a:lnTo>
                  <a:pt x="536" y="70"/>
                </a:lnTo>
                <a:lnTo>
                  <a:pt x="536" y="606"/>
                </a:lnTo>
                <a:lnTo>
                  <a:pt x="607" y="606"/>
                </a:lnTo>
                <a:lnTo>
                  <a:pt x="607" y="70"/>
                </a:lnTo>
                <a:lnTo>
                  <a:pt x="607"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33"/>
          <p:cNvSpPr>
            <a:spLocks/>
          </p:cNvSpPr>
          <p:nvPr/>
        </p:nvSpPr>
        <p:spPr bwMode="auto">
          <a:xfrm>
            <a:off x="2762499" y="3590774"/>
            <a:ext cx="480230" cy="476671"/>
          </a:xfrm>
          <a:custGeom>
            <a:avLst/>
            <a:gdLst>
              <a:gd name="T0" fmla="*/ 0 w 607"/>
              <a:gd name="T1" fmla="*/ 606 h 606"/>
              <a:gd name="T2" fmla="*/ 71 w 607"/>
              <a:gd name="T3" fmla="*/ 606 h 606"/>
              <a:gd name="T4" fmla="*/ 607 w 607"/>
              <a:gd name="T5" fmla="*/ 606 h 606"/>
              <a:gd name="T6" fmla="*/ 607 w 607"/>
              <a:gd name="T7" fmla="*/ 536 h 606"/>
              <a:gd name="T8" fmla="*/ 71 w 607"/>
              <a:gd name="T9" fmla="*/ 536 h 606"/>
              <a:gd name="T10" fmla="*/ 71 w 607"/>
              <a:gd name="T11" fmla="*/ 0 h 606"/>
              <a:gd name="T12" fmla="*/ 0 w 607"/>
              <a:gd name="T13" fmla="*/ 0 h 606"/>
              <a:gd name="T14" fmla="*/ 0 w 607"/>
              <a:gd name="T15" fmla="*/ 536 h 606"/>
              <a:gd name="T16" fmla="*/ 0 w 607"/>
              <a:gd name="T1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606">
                <a:moveTo>
                  <a:pt x="0" y="606"/>
                </a:moveTo>
                <a:lnTo>
                  <a:pt x="71" y="606"/>
                </a:lnTo>
                <a:lnTo>
                  <a:pt x="607" y="606"/>
                </a:lnTo>
                <a:lnTo>
                  <a:pt x="607" y="536"/>
                </a:lnTo>
                <a:lnTo>
                  <a:pt x="71" y="536"/>
                </a:lnTo>
                <a:lnTo>
                  <a:pt x="71" y="0"/>
                </a:lnTo>
                <a:lnTo>
                  <a:pt x="0" y="0"/>
                </a:lnTo>
                <a:lnTo>
                  <a:pt x="0" y="536"/>
                </a:lnTo>
                <a:lnTo>
                  <a:pt x="0" y="6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4"/>
          <p:cNvSpPr>
            <a:spLocks/>
          </p:cNvSpPr>
          <p:nvPr/>
        </p:nvSpPr>
        <p:spPr bwMode="auto">
          <a:xfrm>
            <a:off x="8949271" y="3590774"/>
            <a:ext cx="480230" cy="476671"/>
          </a:xfrm>
          <a:custGeom>
            <a:avLst/>
            <a:gdLst>
              <a:gd name="T0" fmla="*/ 607 w 607"/>
              <a:gd name="T1" fmla="*/ 606 h 606"/>
              <a:gd name="T2" fmla="*/ 536 w 607"/>
              <a:gd name="T3" fmla="*/ 606 h 606"/>
              <a:gd name="T4" fmla="*/ 0 w 607"/>
              <a:gd name="T5" fmla="*/ 606 h 606"/>
              <a:gd name="T6" fmla="*/ 0 w 607"/>
              <a:gd name="T7" fmla="*/ 536 h 606"/>
              <a:gd name="T8" fmla="*/ 536 w 607"/>
              <a:gd name="T9" fmla="*/ 536 h 606"/>
              <a:gd name="T10" fmla="*/ 536 w 607"/>
              <a:gd name="T11" fmla="*/ 0 h 606"/>
              <a:gd name="T12" fmla="*/ 607 w 607"/>
              <a:gd name="T13" fmla="*/ 0 h 606"/>
              <a:gd name="T14" fmla="*/ 607 w 607"/>
              <a:gd name="T15" fmla="*/ 536 h 606"/>
              <a:gd name="T16" fmla="*/ 607 w 607"/>
              <a:gd name="T1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7" h="606">
                <a:moveTo>
                  <a:pt x="607" y="606"/>
                </a:moveTo>
                <a:lnTo>
                  <a:pt x="536" y="606"/>
                </a:lnTo>
                <a:lnTo>
                  <a:pt x="0" y="606"/>
                </a:lnTo>
                <a:lnTo>
                  <a:pt x="0" y="536"/>
                </a:lnTo>
                <a:lnTo>
                  <a:pt x="536" y="536"/>
                </a:lnTo>
                <a:lnTo>
                  <a:pt x="536" y="0"/>
                </a:lnTo>
                <a:lnTo>
                  <a:pt x="607" y="0"/>
                </a:lnTo>
                <a:lnTo>
                  <a:pt x="607" y="536"/>
                </a:lnTo>
                <a:lnTo>
                  <a:pt x="607" y="6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5784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71F551-C1B9-4C93-90B9-A153D814AC57}"/>
              </a:ext>
            </a:extLst>
          </p:cNvPr>
          <p:cNvSpPr txBox="1"/>
          <p:nvPr/>
        </p:nvSpPr>
        <p:spPr>
          <a:xfrm>
            <a:off x="570015" y="843148"/>
            <a:ext cx="3408219" cy="584775"/>
          </a:xfrm>
          <a:prstGeom prst="rect">
            <a:avLst/>
          </a:prstGeom>
          <a:noFill/>
        </p:spPr>
        <p:txBody>
          <a:bodyPr wrap="square" rtlCol="0">
            <a:spAutoFit/>
          </a:bodyPr>
          <a:lstStyle/>
          <a:p>
            <a:r>
              <a:rPr lang="en-US" sz="3200" dirty="0">
                <a:latin typeface="Lato Black" panose="020F0A02020204030203" pitchFamily="34" charset="0"/>
              </a:rPr>
              <a:t>LOREM IPSUM</a:t>
            </a:r>
          </a:p>
        </p:txBody>
      </p:sp>
      <p:sp>
        <p:nvSpPr>
          <p:cNvPr id="4" name="Rectangle 3">
            <a:extLst>
              <a:ext uri="{FF2B5EF4-FFF2-40B4-BE49-F238E27FC236}">
                <a16:creationId xmlns:a16="http://schemas.microsoft.com/office/drawing/2014/main" id="{1D630EA0-A356-437D-9E4F-8C42E9BFBE99}"/>
              </a:ext>
            </a:extLst>
          </p:cNvPr>
          <p:cNvSpPr/>
          <p:nvPr/>
        </p:nvSpPr>
        <p:spPr>
          <a:xfrm>
            <a:off x="686790" y="1374484"/>
            <a:ext cx="1340427" cy="106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 name="Group 7">
            <a:extLst>
              <a:ext uri="{FF2B5EF4-FFF2-40B4-BE49-F238E27FC236}">
                <a16:creationId xmlns:a16="http://schemas.microsoft.com/office/drawing/2014/main" id="{2BF90684-08E7-405A-B549-140F43DA6578}"/>
              </a:ext>
            </a:extLst>
          </p:cNvPr>
          <p:cNvGrpSpPr/>
          <p:nvPr/>
        </p:nvGrpSpPr>
        <p:grpSpPr>
          <a:xfrm>
            <a:off x="570015" y="4821382"/>
            <a:ext cx="3811980" cy="1323439"/>
            <a:chOff x="570015" y="4821382"/>
            <a:chExt cx="3811980" cy="1323439"/>
          </a:xfrm>
        </p:grpSpPr>
        <p:sp>
          <p:nvSpPr>
            <p:cNvPr id="6" name="TextBox 5">
              <a:extLst>
                <a:ext uri="{FF2B5EF4-FFF2-40B4-BE49-F238E27FC236}">
                  <a16:creationId xmlns:a16="http://schemas.microsoft.com/office/drawing/2014/main" id="{00F3BD4C-7AC9-45A4-A6BB-8972358CF198}"/>
                </a:ext>
              </a:extLst>
            </p:cNvPr>
            <p:cNvSpPr txBox="1"/>
            <p:nvPr/>
          </p:nvSpPr>
          <p:spPr>
            <a:xfrm>
              <a:off x="570015" y="4821382"/>
              <a:ext cx="2850079" cy="369332"/>
            </a:xfrm>
            <a:prstGeom prst="rect">
              <a:avLst/>
            </a:prstGeom>
            <a:noFill/>
          </p:spPr>
          <p:txBody>
            <a:bodyPr wrap="square" rtlCol="0">
              <a:spAutoFit/>
            </a:bodyPr>
            <a:lstStyle/>
            <a:p>
              <a:r>
                <a:rPr lang="en-US" b="1" dirty="0">
                  <a:latin typeface="Lato" panose="020F0502020204030203" pitchFamily="34" charset="0"/>
                </a:rPr>
                <a:t>LOREM IPSUM</a:t>
              </a:r>
            </a:p>
          </p:txBody>
        </p:sp>
        <p:sp>
          <p:nvSpPr>
            <p:cNvPr id="7" name="TextBox 6">
              <a:extLst>
                <a:ext uri="{FF2B5EF4-FFF2-40B4-BE49-F238E27FC236}">
                  <a16:creationId xmlns:a16="http://schemas.microsoft.com/office/drawing/2014/main" id="{8583824F-7DAA-4DE3-AF28-2F32CBFC85C6}"/>
                </a:ext>
              </a:extLst>
            </p:cNvPr>
            <p:cNvSpPr txBox="1"/>
            <p:nvPr/>
          </p:nvSpPr>
          <p:spPr>
            <a:xfrm>
              <a:off x="571500" y="5190714"/>
              <a:ext cx="3810495" cy="954107"/>
            </a:xfrm>
            <a:prstGeom prst="rect">
              <a:avLst/>
            </a:prstGeom>
            <a:noFill/>
          </p:spPr>
          <p:txBody>
            <a:bodyPr wrap="square" rtlCol="0">
              <a:spAutoFit/>
            </a:bodyPr>
            <a:lstStyle/>
            <a:p>
              <a:pPr algn="just"/>
              <a:r>
                <a:rPr lang="en-US" sz="1400" dirty="0">
                  <a:latin typeface="Lato" panose="020F0502020204030203" pitchFamily="34" charset="0"/>
                </a:rPr>
                <a:t>Lorem Ipsum is simply dummy text of the printing and typesetting industry. Lorem Ipsum has been the industry's standard dummy text ever since the 1500s</a:t>
              </a:r>
            </a:p>
          </p:txBody>
        </p:sp>
      </p:grpSp>
      <p:grpSp>
        <p:nvGrpSpPr>
          <p:cNvPr id="9" name="Group 8">
            <a:extLst>
              <a:ext uri="{FF2B5EF4-FFF2-40B4-BE49-F238E27FC236}">
                <a16:creationId xmlns:a16="http://schemas.microsoft.com/office/drawing/2014/main" id="{8C4C8E42-C69B-4A6D-A1D8-53D8003B0C1D}"/>
              </a:ext>
            </a:extLst>
          </p:cNvPr>
          <p:cNvGrpSpPr/>
          <p:nvPr/>
        </p:nvGrpSpPr>
        <p:grpSpPr>
          <a:xfrm>
            <a:off x="7669480" y="870197"/>
            <a:ext cx="3811980" cy="1323439"/>
            <a:chOff x="570015" y="4821382"/>
            <a:chExt cx="3811980" cy="1323439"/>
          </a:xfrm>
        </p:grpSpPr>
        <p:sp>
          <p:nvSpPr>
            <p:cNvPr id="10" name="TextBox 9">
              <a:extLst>
                <a:ext uri="{FF2B5EF4-FFF2-40B4-BE49-F238E27FC236}">
                  <a16:creationId xmlns:a16="http://schemas.microsoft.com/office/drawing/2014/main" id="{EF4D4AE6-8827-4F62-B309-3FFA29D5A701}"/>
                </a:ext>
              </a:extLst>
            </p:cNvPr>
            <p:cNvSpPr txBox="1"/>
            <p:nvPr/>
          </p:nvSpPr>
          <p:spPr>
            <a:xfrm>
              <a:off x="570015" y="4821382"/>
              <a:ext cx="2850079" cy="369332"/>
            </a:xfrm>
            <a:prstGeom prst="rect">
              <a:avLst/>
            </a:prstGeom>
            <a:noFill/>
          </p:spPr>
          <p:txBody>
            <a:bodyPr wrap="square" rtlCol="0">
              <a:spAutoFit/>
            </a:bodyPr>
            <a:lstStyle/>
            <a:p>
              <a:r>
                <a:rPr lang="en-US" b="1" dirty="0">
                  <a:latin typeface="Lato" panose="020F0502020204030203" pitchFamily="34" charset="0"/>
                </a:rPr>
                <a:t>LOREM IPSUM</a:t>
              </a:r>
            </a:p>
          </p:txBody>
        </p:sp>
        <p:sp>
          <p:nvSpPr>
            <p:cNvPr id="11" name="TextBox 10">
              <a:extLst>
                <a:ext uri="{FF2B5EF4-FFF2-40B4-BE49-F238E27FC236}">
                  <a16:creationId xmlns:a16="http://schemas.microsoft.com/office/drawing/2014/main" id="{32DAAAD7-D5CA-43B3-ABB1-7B90634EBFF5}"/>
                </a:ext>
              </a:extLst>
            </p:cNvPr>
            <p:cNvSpPr txBox="1"/>
            <p:nvPr/>
          </p:nvSpPr>
          <p:spPr>
            <a:xfrm>
              <a:off x="571500" y="5190714"/>
              <a:ext cx="3810495" cy="954107"/>
            </a:xfrm>
            <a:prstGeom prst="rect">
              <a:avLst/>
            </a:prstGeom>
            <a:noFill/>
          </p:spPr>
          <p:txBody>
            <a:bodyPr wrap="square" rtlCol="0">
              <a:spAutoFit/>
            </a:bodyPr>
            <a:lstStyle/>
            <a:p>
              <a:pPr algn="just"/>
              <a:r>
                <a:rPr lang="en-US" sz="1400" dirty="0">
                  <a:latin typeface="Lato" panose="020F0502020204030203" pitchFamily="34" charset="0"/>
                </a:rPr>
                <a:t>Lorem Ipsum is simply dummy text of the printing and typesetting industry. Lorem Ipsum has been the industry's standard dummy text ever since the 1500s</a:t>
              </a:r>
            </a:p>
          </p:txBody>
        </p:sp>
      </p:grpSp>
      <p:grpSp>
        <p:nvGrpSpPr>
          <p:cNvPr id="12" name="Group 11">
            <a:extLst>
              <a:ext uri="{FF2B5EF4-FFF2-40B4-BE49-F238E27FC236}">
                <a16:creationId xmlns:a16="http://schemas.microsoft.com/office/drawing/2014/main" id="{9C76FC07-2C34-4273-8973-E4EF30166C9A}"/>
              </a:ext>
            </a:extLst>
          </p:cNvPr>
          <p:cNvGrpSpPr/>
          <p:nvPr/>
        </p:nvGrpSpPr>
        <p:grpSpPr>
          <a:xfrm>
            <a:off x="7669480" y="3007755"/>
            <a:ext cx="3811980" cy="1323439"/>
            <a:chOff x="570015" y="4821382"/>
            <a:chExt cx="3811980" cy="1323439"/>
          </a:xfrm>
        </p:grpSpPr>
        <p:sp>
          <p:nvSpPr>
            <p:cNvPr id="13" name="TextBox 12">
              <a:extLst>
                <a:ext uri="{FF2B5EF4-FFF2-40B4-BE49-F238E27FC236}">
                  <a16:creationId xmlns:a16="http://schemas.microsoft.com/office/drawing/2014/main" id="{9794222B-23D2-421A-B294-E8E7F8A42D67}"/>
                </a:ext>
              </a:extLst>
            </p:cNvPr>
            <p:cNvSpPr txBox="1"/>
            <p:nvPr/>
          </p:nvSpPr>
          <p:spPr>
            <a:xfrm>
              <a:off x="570015" y="4821382"/>
              <a:ext cx="2850079" cy="369332"/>
            </a:xfrm>
            <a:prstGeom prst="rect">
              <a:avLst/>
            </a:prstGeom>
            <a:noFill/>
          </p:spPr>
          <p:txBody>
            <a:bodyPr wrap="square" rtlCol="0">
              <a:spAutoFit/>
            </a:bodyPr>
            <a:lstStyle/>
            <a:p>
              <a:r>
                <a:rPr lang="en-US" b="1" dirty="0">
                  <a:latin typeface="Lato" panose="020F0502020204030203" pitchFamily="34" charset="0"/>
                </a:rPr>
                <a:t>LOREM IPSUM</a:t>
              </a:r>
            </a:p>
          </p:txBody>
        </p:sp>
        <p:sp>
          <p:nvSpPr>
            <p:cNvPr id="14" name="TextBox 13">
              <a:extLst>
                <a:ext uri="{FF2B5EF4-FFF2-40B4-BE49-F238E27FC236}">
                  <a16:creationId xmlns:a16="http://schemas.microsoft.com/office/drawing/2014/main" id="{D43CE7C8-26ED-4196-8FAD-AEFCB7000230}"/>
                </a:ext>
              </a:extLst>
            </p:cNvPr>
            <p:cNvSpPr txBox="1"/>
            <p:nvPr/>
          </p:nvSpPr>
          <p:spPr>
            <a:xfrm>
              <a:off x="571500" y="5190714"/>
              <a:ext cx="3810495" cy="954107"/>
            </a:xfrm>
            <a:prstGeom prst="rect">
              <a:avLst/>
            </a:prstGeom>
            <a:noFill/>
          </p:spPr>
          <p:txBody>
            <a:bodyPr wrap="square" rtlCol="0">
              <a:spAutoFit/>
            </a:bodyPr>
            <a:lstStyle/>
            <a:p>
              <a:pPr algn="just"/>
              <a:r>
                <a:rPr lang="en-US" sz="1400" dirty="0">
                  <a:latin typeface="Lato" panose="020F0502020204030203" pitchFamily="34" charset="0"/>
                </a:rPr>
                <a:t>Lorem Ipsum is simply dummy text of the printing and typesetting industry. Lorem Ipsum has been the industry's standard dummy text ever since the 1500s</a:t>
              </a:r>
            </a:p>
          </p:txBody>
        </p:sp>
      </p:grpSp>
      <p:grpSp>
        <p:nvGrpSpPr>
          <p:cNvPr id="15" name="Group 14">
            <a:extLst>
              <a:ext uri="{FF2B5EF4-FFF2-40B4-BE49-F238E27FC236}">
                <a16:creationId xmlns:a16="http://schemas.microsoft.com/office/drawing/2014/main" id="{B44ADA25-0BAD-4BCB-9218-5AC583F06573}"/>
              </a:ext>
            </a:extLst>
          </p:cNvPr>
          <p:cNvGrpSpPr/>
          <p:nvPr/>
        </p:nvGrpSpPr>
        <p:grpSpPr>
          <a:xfrm>
            <a:off x="7669480" y="4821382"/>
            <a:ext cx="3811980" cy="1323439"/>
            <a:chOff x="570015" y="4821382"/>
            <a:chExt cx="3811980" cy="1323439"/>
          </a:xfrm>
        </p:grpSpPr>
        <p:sp>
          <p:nvSpPr>
            <p:cNvPr id="16" name="TextBox 15">
              <a:extLst>
                <a:ext uri="{FF2B5EF4-FFF2-40B4-BE49-F238E27FC236}">
                  <a16:creationId xmlns:a16="http://schemas.microsoft.com/office/drawing/2014/main" id="{ECAE81B5-0FB7-43E8-967A-FF1F9C89FCA0}"/>
                </a:ext>
              </a:extLst>
            </p:cNvPr>
            <p:cNvSpPr txBox="1"/>
            <p:nvPr/>
          </p:nvSpPr>
          <p:spPr>
            <a:xfrm>
              <a:off x="570015" y="4821382"/>
              <a:ext cx="2850079" cy="369332"/>
            </a:xfrm>
            <a:prstGeom prst="rect">
              <a:avLst/>
            </a:prstGeom>
            <a:noFill/>
          </p:spPr>
          <p:txBody>
            <a:bodyPr wrap="square" rtlCol="0">
              <a:spAutoFit/>
            </a:bodyPr>
            <a:lstStyle/>
            <a:p>
              <a:r>
                <a:rPr lang="en-US" b="1" dirty="0">
                  <a:latin typeface="Lato" panose="020F0502020204030203" pitchFamily="34" charset="0"/>
                </a:rPr>
                <a:t>LOREM IPSUM</a:t>
              </a:r>
            </a:p>
          </p:txBody>
        </p:sp>
        <p:sp>
          <p:nvSpPr>
            <p:cNvPr id="17" name="TextBox 16">
              <a:extLst>
                <a:ext uri="{FF2B5EF4-FFF2-40B4-BE49-F238E27FC236}">
                  <a16:creationId xmlns:a16="http://schemas.microsoft.com/office/drawing/2014/main" id="{76C9B3FB-95D5-42A0-8B0F-C690E27947A9}"/>
                </a:ext>
              </a:extLst>
            </p:cNvPr>
            <p:cNvSpPr txBox="1"/>
            <p:nvPr/>
          </p:nvSpPr>
          <p:spPr>
            <a:xfrm>
              <a:off x="571500" y="5190714"/>
              <a:ext cx="3810495" cy="954107"/>
            </a:xfrm>
            <a:prstGeom prst="rect">
              <a:avLst/>
            </a:prstGeom>
            <a:noFill/>
          </p:spPr>
          <p:txBody>
            <a:bodyPr wrap="square" rtlCol="0">
              <a:spAutoFit/>
            </a:bodyPr>
            <a:lstStyle/>
            <a:p>
              <a:pPr algn="just"/>
              <a:r>
                <a:rPr lang="en-US" sz="1400" dirty="0">
                  <a:latin typeface="Lato" panose="020F0502020204030203" pitchFamily="34" charset="0"/>
                </a:rPr>
                <a:t>Lorem Ipsum is simply dummy text of the printing and typesetting industry. Lorem Ipsum has been the industry's standard dummy text ever since the 1500s</a:t>
              </a:r>
            </a:p>
          </p:txBody>
        </p:sp>
      </p:grpSp>
      <p:pic>
        <p:nvPicPr>
          <p:cNvPr id="19" name="Picture Placeholder 18">
            <a:extLst>
              <a:ext uri="{FF2B5EF4-FFF2-40B4-BE49-F238E27FC236}">
                <a16:creationId xmlns:a16="http://schemas.microsoft.com/office/drawing/2014/main" id="{AA761E51-902E-4897-A3C8-F25D5DB6BC63}"/>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rcRect l="20521" r="20521"/>
          <a:stretch>
            <a:fillRect/>
          </a:stretch>
        </p:blipFill>
        <p:spPr/>
      </p:pic>
    </p:spTree>
    <p:extLst>
      <p:ext uri="{BB962C8B-B14F-4D97-AF65-F5344CB8AC3E}">
        <p14:creationId xmlns:p14="http://schemas.microsoft.com/office/powerpoint/2010/main" val="55594864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E737BE-76E9-4A11-8290-33D4E075C7D4}"/>
              </a:ext>
            </a:extLst>
          </p:cNvPr>
          <p:cNvSpPr txBox="1"/>
          <p:nvPr/>
        </p:nvSpPr>
        <p:spPr>
          <a:xfrm>
            <a:off x="924541" y="1069534"/>
            <a:ext cx="3111335" cy="584775"/>
          </a:xfrm>
          <a:prstGeom prst="rect">
            <a:avLst/>
          </a:prstGeom>
          <a:noFill/>
        </p:spPr>
        <p:txBody>
          <a:bodyPr wrap="square" rtlCol="0">
            <a:spAutoFit/>
          </a:bodyPr>
          <a:lstStyle/>
          <a:p>
            <a:r>
              <a:rPr lang="en-US" sz="3200" dirty="0">
                <a:latin typeface="Lato Black" panose="020F0A02020204030203" pitchFamily="34" charset="0"/>
              </a:rPr>
              <a:t>LOREM IPSUM </a:t>
            </a:r>
          </a:p>
        </p:txBody>
      </p:sp>
      <p:sp>
        <p:nvSpPr>
          <p:cNvPr id="5" name="Rectangle 4">
            <a:extLst>
              <a:ext uri="{FF2B5EF4-FFF2-40B4-BE49-F238E27FC236}">
                <a16:creationId xmlns:a16="http://schemas.microsoft.com/office/drawing/2014/main" id="{7CD33F1B-4360-4360-81ED-2CBC988F5E3A}"/>
              </a:ext>
            </a:extLst>
          </p:cNvPr>
          <p:cNvSpPr/>
          <p:nvPr/>
        </p:nvSpPr>
        <p:spPr>
          <a:xfrm>
            <a:off x="957592" y="2333275"/>
            <a:ext cx="3538208" cy="523220"/>
          </a:xfrm>
          <a:prstGeom prst="rect">
            <a:avLst/>
          </a:prstGeom>
        </p:spPr>
        <p:txBody>
          <a:bodyPr wrap="square">
            <a:spAutoFit/>
          </a:bodyPr>
          <a:lstStyle/>
          <a:p>
            <a:pPr algn="just"/>
            <a:r>
              <a:rPr lang="en-US" sz="1400" b="1" dirty="0">
                <a:solidFill>
                  <a:srgbClr val="000000"/>
                </a:solidFill>
                <a:latin typeface="Open Sans" panose="020B0606030504020204" pitchFamily="34" charset="0"/>
              </a:rPr>
              <a:t>Lorem Ipsum is simply dummy text of the printing and typesetting industry. </a:t>
            </a:r>
            <a:endParaRPr lang="en-US" sz="1400" b="1" dirty="0"/>
          </a:p>
        </p:txBody>
      </p:sp>
      <p:sp>
        <p:nvSpPr>
          <p:cNvPr id="7" name="Rectangle 6">
            <a:extLst>
              <a:ext uri="{FF2B5EF4-FFF2-40B4-BE49-F238E27FC236}">
                <a16:creationId xmlns:a16="http://schemas.microsoft.com/office/drawing/2014/main" id="{5B14DD9C-3039-4770-AB67-2F8987955443}"/>
              </a:ext>
            </a:extLst>
          </p:cNvPr>
          <p:cNvSpPr/>
          <p:nvPr/>
        </p:nvSpPr>
        <p:spPr>
          <a:xfrm>
            <a:off x="957592" y="3558384"/>
            <a:ext cx="3538208" cy="2031325"/>
          </a:xfrm>
          <a:prstGeom prst="rect">
            <a:avLst/>
          </a:prstGeom>
        </p:spPr>
        <p:txBody>
          <a:bodyPr wrap="square">
            <a:spAutoFit/>
          </a:bodyPr>
          <a:lstStyle/>
          <a:p>
            <a:pPr algn="just"/>
            <a:r>
              <a:rPr lang="en-US" sz="1400" dirty="0">
                <a:solidFill>
                  <a:srgbClr val="000000"/>
                </a:solidFill>
                <a:latin typeface="Lato" panose="020F0502020204030203" pitchFamily="34"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endParaRPr lang="en-US" sz="1400" dirty="0">
              <a:latin typeface="Lato" panose="020F0502020204030203" pitchFamily="34" charset="0"/>
            </a:endParaRPr>
          </a:p>
        </p:txBody>
      </p:sp>
      <p:pic>
        <p:nvPicPr>
          <p:cNvPr id="12" name="Picture Placeholder 11">
            <a:extLst>
              <a:ext uri="{FF2B5EF4-FFF2-40B4-BE49-F238E27FC236}">
                <a16:creationId xmlns:a16="http://schemas.microsoft.com/office/drawing/2014/main" id="{86AA1FD0-D30D-4D5F-98DA-F8747D451B84}"/>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rcRect l="30797" r="30797"/>
          <a:stretch>
            <a:fillRect/>
          </a:stretch>
        </p:blipFill>
        <p:spPr>
          <a:xfrm>
            <a:off x="5438775" y="2319338"/>
            <a:ext cx="2614613" cy="4538662"/>
          </a:xfrm>
        </p:spPr>
      </p:pic>
      <p:pic>
        <p:nvPicPr>
          <p:cNvPr id="15" name="Picture Placeholder 14">
            <a:extLst>
              <a:ext uri="{FF2B5EF4-FFF2-40B4-BE49-F238E27FC236}">
                <a16:creationId xmlns:a16="http://schemas.microsoft.com/office/drawing/2014/main" id="{9C6AFF9E-E598-445E-A9CA-AD94EF915D2F}"/>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bright="-36000"/>
                    </a14:imgEffect>
                  </a14:imgLayer>
                </a14:imgProps>
              </a:ext>
              <a:ext uri="{28A0092B-C50C-407E-A947-70E740481C1C}">
                <a14:useLocalDpi xmlns:a14="http://schemas.microsoft.com/office/drawing/2010/main" val="0"/>
              </a:ext>
            </a:extLst>
          </a:blip>
          <a:srcRect l="31263" r="31263"/>
          <a:stretch>
            <a:fillRect/>
          </a:stretch>
        </p:blipFill>
        <p:spPr/>
      </p:pic>
    </p:spTree>
    <p:extLst>
      <p:ext uri="{BB962C8B-B14F-4D97-AF65-F5344CB8AC3E}">
        <p14:creationId xmlns:p14="http://schemas.microsoft.com/office/powerpoint/2010/main" val="41679014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2465" y="1244368"/>
            <a:ext cx="3358520" cy="584775"/>
          </a:xfrm>
          <a:prstGeom prst="rect">
            <a:avLst/>
          </a:prstGeom>
        </p:spPr>
        <p:txBody>
          <a:bodyPr wrap="square">
            <a:spAutoFit/>
          </a:bodyPr>
          <a:lstStyle/>
          <a:p>
            <a:r>
              <a:rPr lang="en-US" sz="3200" b="1" dirty="0">
                <a:latin typeface="Lato Black" panose="020F0A02020204030203" pitchFamily="34" charset="0"/>
                <a:cs typeface="Aharoni" panose="02010803020104030203" pitchFamily="2" charset="-79"/>
              </a:rPr>
              <a:t>LOREM IPSUM</a:t>
            </a:r>
          </a:p>
        </p:txBody>
      </p:sp>
      <p:sp>
        <p:nvSpPr>
          <p:cNvPr id="4" name="TextBox 3"/>
          <p:cNvSpPr txBox="1"/>
          <p:nvPr/>
        </p:nvSpPr>
        <p:spPr>
          <a:xfrm>
            <a:off x="842270" y="1925419"/>
            <a:ext cx="3716494" cy="129266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Lato" panose="020F05020202040302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t>
            </a:r>
          </a:p>
        </p:txBody>
      </p:sp>
      <p:pic>
        <p:nvPicPr>
          <p:cNvPr id="17" name="Picture Placeholder 16">
            <a:extLst>
              <a:ext uri="{FF2B5EF4-FFF2-40B4-BE49-F238E27FC236}">
                <a16:creationId xmlns:a16="http://schemas.microsoft.com/office/drawing/2014/main" id="{06C82E9F-D1A2-4094-BB3A-170C4A5A93A2}"/>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rcRect t="25208" b="25208"/>
          <a:stretch>
            <a:fillRect/>
          </a:stretch>
        </p:blipFill>
        <p:spPr/>
      </p:pic>
      <p:sp>
        <p:nvSpPr>
          <p:cNvPr id="15" name="TextBox 14">
            <a:extLst>
              <a:ext uri="{FF2B5EF4-FFF2-40B4-BE49-F238E27FC236}">
                <a16:creationId xmlns:a16="http://schemas.microsoft.com/office/drawing/2014/main" id="{4DCCE133-4007-4494-B485-F650B5A422B9}"/>
              </a:ext>
            </a:extLst>
          </p:cNvPr>
          <p:cNvSpPr txBox="1"/>
          <p:nvPr/>
        </p:nvSpPr>
        <p:spPr>
          <a:xfrm>
            <a:off x="842270" y="3639920"/>
            <a:ext cx="3716494" cy="129266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Lato" panose="020F05020202040302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Tree>
    <p:extLst>
      <p:ext uri="{BB962C8B-B14F-4D97-AF65-F5344CB8AC3E}">
        <p14:creationId xmlns:p14="http://schemas.microsoft.com/office/powerpoint/2010/main" val="1164842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E72C501-3738-4673-AC9B-BB5193C1FFF8}"/>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t="7878" b="7878"/>
          <a:stretch>
            <a:fillRect/>
          </a:stretch>
        </p:blipFill>
        <p:spPr/>
      </p:pic>
      <p:sp>
        <p:nvSpPr>
          <p:cNvPr id="2" name="Rectangle 1"/>
          <p:cNvSpPr/>
          <p:nvPr/>
        </p:nvSpPr>
        <p:spPr>
          <a:xfrm>
            <a:off x="1588" y="0"/>
            <a:ext cx="4939032" cy="6858000"/>
          </a:xfrm>
          <a:prstGeom prst="rect">
            <a:avLst/>
          </a:prstGeom>
          <a:solidFill>
            <a:srgbClr val="2C3744">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1" name="TextBox 30"/>
          <p:cNvSpPr txBox="1"/>
          <p:nvPr/>
        </p:nvSpPr>
        <p:spPr>
          <a:xfrm>
            <a:off x="1476375" y="2003327"/>
            <a:ext cx="3078598" cy="746338"/>
          </a:xfrm>
          <a:prstGeom prst="rect">
            <a:avLst/>
          </a:prstGeom>
          <a:noFill/>
        </p:spPr>
        <p:txBody>
          <a:bodyPr wrap="square" lIns="121899" tIns="60950" rIns="121899" bIns="60950" rtlCol="0">
            <a:spAutoFit/>
          </a:bodyPr>
          <a:lstStyle/>
          <a:p>
            <a:r>
              <a:rPr lang="en-US" sz="1350" dirty="0">
                <a:solidFill>
                  <a:schemeClr val="bg1"/>
                </a:solidFill>
                <a:latin typeface="Lato Light"/>
                <a:ea typeface="Lato Light" charset="0"/>
                <a:cs typeface="Lato Light"/>
              </a:rPr>
              <a:t>Company members share a common purpose and unite in order to focus their various</a:t>
            </a:r>
          </a:p>
        </p:txBody>
      </p:sp>
      <p:sp>
        <p:nvSpPr>
          <p:cNvPr id="32" name="Rectangle 31"/>
          <p:cNvSpPr/>
          <p:nvPr/>
        </p:nvSpPr>
        <p:spPr>
          <a:xfrm>
            <a:off x="1470658" y="1748770"/>
            <a:ext cx="1506267" cy="369312"/>
          </a:xfrm>
          <a:prstGeom prst="rect">
            <a:avLst/>
          </a:prstGeom>
        </p:spPr>
        <p:txBody>
          <a:bodyPr wrap="none" lIns="121899" tIns="60950" rIns="121899" bIns="60950">
            <a:spAutoFit/>
          </a:bodyPr>
          <a:lstStyle/>
          <a:p>
            <a:r>
              <a:rPr lang="en-US" sz="1600" dirty="0">
                <a:solidFill>
                  <a:schemeClr val="bg1"/>
                </a:solidFill>
                <a:latin typeface="Lato Light"/>
                <a:cs typeface="Lato Light"/>
              </a:rPr>
              <a:t>Your title here</a:t>
            </a:r>
          </a:p>
        </p:txBody>
      </p:sp>
      <p:sp>
        <p:nvSpPr>
          <p:cNvPr id="33" name="TextBox 32"/>
          <p:cNvSpPr txBox="1"/>
          <p:nvPr/>
        </p:nvSpPr>
        <p:spPr>
          <a:xfrm>
            <a:off x="1476375" y="3064686"/>
            <a:ext cx="3078598" cy="746338"/>
          </a:xfrm>
          <a:prstGeom prst="rect">
            <a:avLst/>
          </a:prstGeom>
          <a:noFill/>
        </p:spPr>
        <p:txBody>
          <a:bodyPr wrap="square" lIns="121899" tIns="60950" rIns="121899" bIns="60950" rtlCol="0">
            <a:spAutoFit/>
          </a:bodyPr>
          <a:lstStyle/>
          <a:p>
            <a:r>
              <a:rPr lang="en-US" sz="1350" dirty="0">
                <a:solidFill>
                  <a:schemeClr val="bg1"/>
                </a:solidFill>
                <a:latin typeface="Lato Light"/>
                <a:ea typeface="Lato Light" charset="0"/>
                <a:cs typeface="Lato Light"/>
              </a:rPr>
              <a:t>Company members share a common purpose and unite in order to focus their various</a:t>
            </a:r>
          </a:p>
        </p:txBody>
      </p:sp>
      <p:sp>
        <p:nvSpPr>
          <p:cNvPr id="36" name="Rectangle 35"/>
          <p:cNvSpPr/>
          <p:nvPr/>
        </p:nvSpPr>
        <p:spPr>
          <a:xfrm>
            <a:off x="1470658" y="2810128"/>
            <a:ext cx="1506267" cy="369312"/>
          </a:xfrm>
          <a:prstGeom prst="rect">
            <a:avLst/>
          </a:prstGeom>
        </p:spPr>
        <p:txBody>
          <a:bodyPr wrap="none" lIns="121899" tIns="60950" rIns="121899" bIns="60950">
            <a:spAutoFit/>
          </a:bodyPr>
          <a:lstStyle/>
          <a:p>
            <a:r>
              <a:rPr lang="en-US" sz="1600" dirty="0">
                <a:solidFill>
                  <a:schemeClr val="bg1"/>
                </a:solidFill>
                <a:latin typeface="Lato Light"/>
                <a:cs typeface="Lato Light"/>
              </a:rPr>
              <a:t>Your title here</a:t>
            </a:r>
          </a:p>
        </p:txBody>
      </p:sp>
      <p:sp>
        <p:nvSpPr>
          <p:cNvPr id="37" name="TextBox 36"/>
          <p:cNvSpPr txBox="1"/>
          <p:nvPr/>
        </p:nvSpPr>
        <p:spPr>
          <a:xfrm>
            <a:off x="1476375" y="4171349"/>
            <a:ext cx="3078598" cy="746338"/>
          </a:xfrm>
          <a:prstGeom prst="rect">
            <a:avLst/>
          </a:prstGeom>
          <a:noFill/>
        </p:spPr>
        <p:txBody>
          <a:bodyPr wrap="square" lIns="121899" tIns="60950" rIns="121899" bIns="60950" rtlCol="0">
            <a:spAutoFit/>
          </a:bodyPr>
          <a:lstStyle/>
          <a:p>
            <a:r>
              <a:rPr lang="en-US" sz="1350" dirty="0">
                <a:solidFill>
                  <a:schemeClr val="bg1"/>
                </a:solidFill>
                <a:latin typeface="Lato Light"/>
                <a:ea typeface="Lato Light" charset="0"/>
                <a:cs typeface="Lato Light"/>
              </a:rPr>
              <a:t>Company members share a common purpose and unite in order to focus their various</a:t>
            </a:r>
          </a:p>
        </p:txBody>
      </p:sp>
      <p:sp>
        <p:nvSpPr>
          <p:cNvPr id="38" name="Rectangle 37"/>
          <p:cNvSpPr/>
          <p:nvPr/>
        </p:nvSpPr>
        <p:spPr>
          <a:xfrm>
            <a:off x="1470658" y="3916791"/>
            <a:ext cx="1506267" cy="369312"/>
          </a:xfrm>
          <a:prstGeom prst="rect">
            <a:avLst/>
          </a:prstGeom>
        </p:spPr>
        <p:txBody>
          <a:bodyPr wrap="none" lIns="121899" tIns="60950" rIns="121899" bIns="60950">
            <a:spAutoFit/>
          </a:bodyPr>
          <a:lstStyle/>
          <a:p>
            <a:r>
              <a:rPr lang="en-US" sz="1600" dirty="0">
                <a:solidFill>
                  <a:schemeClr val="bg1"/>
                </a:solidFill>
                <a:latin typeface="Lato Light"/>
                <a:cs typeface="Lato Light"/>
              </a:rPr>
              <a:t>Your title here</a:t>
            </a:r>
          </a:p>
        </p:txBody>
      </p:sp>
      <p:sp>
        <p:nvSpPr>
          <p:cNvPr id="39" name="TextBox 38"/>
          <p:cNvSpPr txBox="1"/>
          <p:nvPr/>
        </p:nvSpPr>
        <p:spPr>
          <a:xfrm>
            <a:off x="1476375" y="5279421"/>
            <a:ext cx="3078598" cy="746338"/>
          </a:xfrm>
          <a:prstGeom prst="rect">
            <a:avLst/>
          </a:prstGeom>
          <a:noFill/>
        </p:spPr>
        <p:txBody>
          <a:bodyPr wrap="square" lIns="121899" tIns="60950" rIns="121899" bIns="60950" rtlCol="0">
            <a:spAutoFit/>
          </a:bodyPr>
          <a:lstStyle/>
          <a:p>
            <a:r>
              <a:rPr lang="en-US" sz="1350" dirty="0">
                <a:solidFill>
                  <a:schemeClr val="bg1"/>
                </a:solidFill>
                <a:latin typeface="Lato Light"/>
                <a:ea typeface="Lato Light" charset="0"/>
                <a:cs typeface="Lato Light"/>
              </a:rPr>
              <a:t>Company members share a common purpose and unite in order to focus their various</a:t>
            </a:r>
          </a:p>
        </p:txBody>
      </p:sp>
      <p:sp>
        <p:nvSpPr>
          <p:cNvPr id="40" name="Rectangle 39"/>
          <p:cNvSpPr/>
          <p:nvPr/>
        </p:nvSpPr>
        <p:spPr>
          <a:xfrm>
            <a:off x="1470658" y="5024864"/>
            <a:ext cx="1506267" cy="369312"/>
          </a:xfrm>
          <a:prstGeom prst="rect">
            <a:avLst/>
          </a:prstGeom>
        </p:spPr>
        <p:txBody>
          <a:bodyPr wrap="none" lIns="121899" tIns="60950" rIns="121899" bIns="60950">
            <a:spAutoFit/>
          </a:bodyPr>
          <a:lstStyle/>
          <a:p>
            <a:r>
              <a:rPr lang="en-US" sz="1600" dirty="0">
                <a:solidFill>
                  <a:schemeClr val="bg1"/>
                </a:solidFill>
                <a:latin typeface="Lato Light"/>
                <a:cs typeface="Lato Light"/>
              </a:rPr>
              <a:t>Your title here</a:t>
            </a:r>
          </a:p>
        </p:txBody>
      </p:sp>
      <p:grpSp>
        <p:nvGrpSpPr>
          <p:cNvPr id="23" name="Group 22"/>
          <p:cNvGrpSpPr/>
          <p:nvPr/>
        </p:nvGrpSpPr>
        <p:grpSpPr>
          <a:xfrm>
            <a:off x="1460152" y="650399"/>
            <a:ext cx="2538900" cy="693244"/>
            <a:chOff x="8706841" y="889760"/>
            <a:chExt cx="7087868" cy="1386486"/>
          </a:xfrm>
        </p:grpSpPr>
        <p:sp>
          <p:nvSpPr>
            <p:cNvPr id="24" name="TextBox 23"/>
            <p:cNvSpPr txBox="1"/>
            <p:nvPr/>
          </p:nvSpPr>
          <p:spPr>
            <a:xfrm>
              <a:off x="9424693" y="889760"/>
              <a:ext cx="5528381" cy="849463"/>
            </a:xfrm>
            <a:prstGeom prst="rect">
              <a:avLst/>
            </a:prstGeom>
            <a:noFill/>
          </p:spPr>
          <p:txBody>
            <a:bodyPr wrap="none" rtlCol="0">
              <a:spAutoFit/>
            </a:bodyPr>
            <a:lstStyle/>
            <a:p>
              <a:pPr algn="ctr">
                <a:lnSpc>
                  <a:spcPct val="80000"/>
                </a:lnSpc>
              </a:pPr>
              <a:r>
                <a:rPr lang="en-US" sz="2700" dirty="0">
                  <a:solidFill>
                    <a:srgbClr val="FFFFFF"/>
                  </a:solidFill>
                  <a:latin typeface="Lato Light"/>
                  <a:cs typeface="Lato Light"/>
                </a:rPr>
                <a:t>Project Title</a:t>
              </a:r>
            </a:p>
          </p:txBody>
        </p:sp>
        <p:sp>
          <p:nvSpPr>
            <p:cNvPr id="34" name="TextBox 33"/>
            <p:cNvSpPr txBox="1"/>
            <p:nvPr/>
          </p:nvSpPr>
          <p:spPr>
            <a:xfrm>
              <a:off x="8706841" y="1697627"/>
              <a:ext cx="7087868" cy="578619"/>
            </a:xfrm>
            <a:prstGeom prst="rect">
              <a:avLst/>
            </a:prstGeom>
            <a:noFill/>
          </p:spPr>
          <p:txBody>
            <a:bodyPr wrap="none" rtlCol="0">
              <a:spAutoFit/>
            </a:bodyPr>
            <a:lstStyle/>
            <a:p>
              <a:pPr algn="ctr">
                <a:lnSpc>
                  <a:spcPct val="80000"/>
                </a:lnSpc>
              </a:pPr>
              <a:r>
                <a:rPr lang="en-US" sz="1600" dirty="0">
                  <a:solidFill>
                    <a:srgbClr val="FFFFFF"/>
                  </a:solidFill>
                  <a:latin typeface="Lato Light"/>
                  <a:cs typeface="Lato Light"/>
                </a:rPr>
                <a:t>Write here a great subtitle</a:t>
              </a:r>
            </a:p>
          </p:txBody>
        </p:sp>
      </p:grpSp>
      <p:sp>
        <p:nvSpPr>
          <p:cNvPr id="35" name="Freeform 22"/>
          <p:cNvSpPr>
            <a:spLocks noEditPoints="1"/>
          </p:cNvSpPr>
          <p:nvPr/>
        </p:nvSpPr>
        <p:spPr bwMode="auto">
          <a:xfrm>
            <a:off x="1117091" y="2856008"/>
            <a:ext cx="342176" cy="298027"/>
          </a:xfrm>
          <a:custGeom>
            <a:avLst/>
            <a:gdLst>
              <a:gd name="T0" fmla="*/ 233362 w 68"/>
              <a:gd name="T1" fmla="*/ 82658 h 59"/>
              <a:gd name="T2" fmla="*/ 219635 w 68"/>
              <a:gd name="T3" fmla="*/ 99878 h 59"/>
              <a:gd name="T4" fmla="*/ 219635 w 68"/>
              <a:gd name="T5" fmla="*/ 148095 h 59"/>
              <a:gd name="T6" fmla="*/ 202476 w 68"/>
              <a:gd name="T7" fmla="*/ 165315 h 59"/>
              <a:gd name="T8" fmla="*/ 96090 w 68"/>
              <a:gd name="T9" fmla="*/ 117098 h 59"/>
              <a:gd name="T10" fmla="*/ 85795 w 68"/>
              <a:gd name="T11" fmla="*/ 151539 h 59"/>
              <a:gd name="T12" fmla="*/ 102954 w 68"/>
              <a:gd name="T13" fmla="*/ 185980 h 59"/>
              <a:gd name="T14" fmla="*/ 48045 w 68"/>
              <a:gd name="T15" fmla="*/ 192868 h 59"/>
              <a:gd name="T16" fmla="*/ 37750 w 68"/>
              <a:gd name="T17" fmla="*/ 117098 h 59"/>
              <a:gd name="T18" fmla="*/ 24023 w 68"/>
              <a:gd name="T19" fmla="*/ 117098 h 59"/>
              <a:gd name="T20" fmla="*/ 0 w 68"/>
              <a:gd name="T21" fmla="*/ 92990 h 59"/>
              <a:gd name="T22" fmla="*/ 0 w 68"/>
              <a:gd name="T23" fmla="*/ 68881 h 59"/>
              <a:gd name="T24" fmla="*/ 24023 w 68"/>
              <a:gd name="T25" fmla="*/ 48217 h 59"/>
              <a:gd name="T26" fmla="*/ 85795 w 68"/>
              <a:gd name="T27" fmla="*/ 48217 h 59"/>
              <a:gd name="T28" fmla="*/ 202476 w 68"/>
              <a:gd name="T29" fmla="*/ 0 h 59"/>
              <a:gd name="T30" fmla="*/ 219635 w 68"/>
              <a:gd name="T31" fmla="*/ 13776 h 59"/>
              <a:gd name="T32" fmla="*/ 219635 w 68"/>
              <a:gd name="T33" fmla="*/ 65437 h 59"/>
              <a:gd name="T34" fmla="*/ 233362 w 68"/>
              <a:gd name="T35" fmla="*/ 82658 h 59"/>
              <a:gd name="T36" fmla="*/ 202476 w 68"/>
              <a:gd name="T37" fmla="*/ 20664 h 59"/>
              <a:gd name="T38" fmla="*/ 102954 w 68"/>
              <a:gd name="T39" fmla="*/ 65437 h 59"/>
              <a:gd name="T40" fmla="*/ 102954 w 68"/>
              <a:gd name="T41" fmla="*/ 99878 h 59"/>
              <a:gd name="T42" fmla="*/ 202476 w 68"/>
              <a:gd name="T43" fmla="*/ 144651 h 59"/>
              <a:gd name="T44" fmla="*/ 202476 w 68"/>
              <a:gd name="T45" fmla="*/ 20664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8" h="59">
                <a:moveTo>
                  <a:pt x="68" y="24"/>
                </a:moveTo>
                <a:cubicBezTo>
                  <a:pt x="68" y="27"/>
                  <a:pt x="66" y="29"/>
                  <a:pt x="64" y="29"/>
                </a:cubicBezTo>
                <a:cubicBezTo>
                  <a:pt x="64" y="43"/>
                  <a:pt x="64" y="43"/>
                  <a:pt x="64" y="43"/>
                </a:cubicBezTo>
                <a:cubicBezTo>
                  <a:pt x="64" y="46"/>
                  <a:pt x="61" y="48"/>
                  <a:pt x="59" y="48"/>
                </a:cubicBezTo>
                <a:cubicBezTo>
                  <a:pt x="52" y="43"/>
                  <a:pt x="41" y="35"/>
                  <a:pt x="28" y="34"/>
                </a:cubicBezTo>
                <a:cubicBezTo>
                  <a:pt x="23" y="35"/>
                  <a:pt x="22" y="41"/>
                  <a:pt x="25" y="44"/>
                </a:cubicBezTo>
                <a:cubicBezTo>
                  <a:pt x="22" y="48"/>
                  <a:pt x="26" y="51"/>
                  <a:pt x="30" y="54"/>
                </a:cubicBezTo>
                <a:cubicBezTo>
                  <a:pt x="27" y="59"/>
                  <a:pt x="17" y="59"/>
                  <a:pt x="14" y="56"/>
                </a:cubicBezTo>
                <a:cubicBezTo>
                  <a:pt x="12" y="49"/>
                  <a:pt x="8" y="42"/>
                  <a:pt x="11" y="34"/>
                </a:cubicBezTo>
                <a:cubicBezTo>
                  <a:pt x="7" y="34"/>
                  <a:pt x="7" y="34"/>
                  <a:pt x="7" y="34"/>
                </a:cubicBezTo>
                <a:cubicBezTo>
                  <a:pt x="3" y="34"/>
                  <a:pt x="0" y="31"/>
                  <a:pt x="0" y="27"/>
                </a:cubicBezTo>
                <a:cubicBezTo>
                  <a:pt x="0" y="20"/>
                  <a:pt x="0" y="20"/>
                  <a:pt x="0" y="20"/>
                </a:cubicBezTo>
                <a:cubicBezTo>
                  <a:pt x="0" y="17"/>
                  <a:pt x="3" y="14"/>
                  <a:pt x="7" y="14"/>
                </a:cubicBezTo>
                <a:cubicBezTo>
                  <a:pt x="25" y="14"/>
                  <a:pt x="25" y="14"/>
                  <a:pt x="25" y="14"/>
                </a:cubicBezTo>
                <a:cubicBezTo>
                  <a:pt x="39" y="14"/>
                  <a:pt x="51" y="6"/>
                  <a:pt x="59" y="0"/>
                </a:cubicBezTo>
                <a:cubicBezTo>
                  <a:pt x="61" y="0"/>
                  <a:pt x="64" y="2"/>
                  <a:pt x="64" y="4"/>
                </a:cubicBezTo>
                <a:cubicBezTo>
                  <a:pt x="64" y="19"/>
                  <a:pt x="64" y="19"/>
                  <a:pt x="64" y="19"/>
                </a:cubicBezTo>
                <a:cubicBezTo>
                  <a:pt x="66" y="19"/>
                  <a:pt x="68" y="21"/>
                  <a:pt x="68" y="24"/>
                </a:cubicBezTo>
                <a:close/>
                <a:moveTo>
                  <a:pt x="59" y="6"/>
                </a:moveTo>
                <a:cubicBezTo>
                  <a:pt x="49" y="13"/>
                  <a:pt x="39" y="18"/>
                  <a:pt x="30" y="19"/>
                </a:cubicBezTo>
                <a:cubicBezTo>
                  <a:pt x="30" y="29"/>
                  <a:pt x="30" y="29"/>
                  <a:pt x="30" y="29"/>
                </a:cubicBezTo>
                <a:cubicBezTo>
                  <a:pt x="39" y="30"/>
                  <a:pt x="49" y="34"/>
                  <a:pt x="59" y="42"/>
                </a:cubicBezTo>
                <a:lnTo>
                  <a:pt x="59" y="6"/>
                </a:lnTo>
                <a:close/>
              </a:path>
            </a:pathLst>
          </a:custGeom>
          <a:solidFill>
            <a:schemeClr val="accent2"/>
          </a:solidFill>
          <a:ln>
            <a:noFill/>
          </a:ln>
        </p:spPr>
        <p:txBody>
          <a:bodyPr lIns="121899" tIns="60950" rIns="121899" bIns="60950"/>
          <a:lstStyle/>
          <a:p>
            <a:endParaRPr lang="en-US" sz="900">
              <a:latin typeface="Lato Light"/>
              <a:cs typeface="Lato Light"/>
            </a:endParaRPr>
          </a:p>
        </p:txBody>
      </p:sp>
      <p:sp>
        <p:nvSpPr>
          <p:cNvPr id="41" name="Freeform 37"/>
          <p:cNvSpPr>
            <a:spLocks/>
          </p:cNvSpPr>
          <p:nvPr/>
        </p:nvSpPr>
        <p:spPr bwMode="auto">
          <a:xfrm>
            <a:off x="1126860" y="1805152"/>
            <a:ext cx="342177" cy="298027"/>
          </a:xfrm>
          <a:custGeom>
            <a:avLst/>
            <a:gdLst>
              <a:gd name="T0" fmla="*/ 116682 w 68"/>
              <a:gd name="T1" fmla="*/ 168759 h 59"/>
              <a:gd name="T2" fmla="*/ 99522 w 68"/>
              <a:gd name="T3" fmla="*/ 168759 h 59"/>
              <a:gd name="T4" fmla="*/ 37750 w 68"/>
              <a:gd name="T5" fmla="*/ 199756 h 59"/>
              <a:gd name="T6" fmla="*/ 24023 w 68"/>
              <a:gd name="T7" fmla="*/ 203200 h 59"/>
              <a:gd name="T8" fmla="*/ 17159 w 68"/>
              <a:gd name="T9" fmla="*/ 196312 h 59"/>
              <a:gd name="T10" fmla="*/ 17159 w 68"/>
              <a:gd name="T11" fmla="*/ 196312 h 59"/>
              <a:gd name="T12" fmla="*/ 20591 w 68"/>
              <a:gd name="T13" fmla="*/ 189424 h 59"/>
              <a:gd name="T14" fmla="*/ 44614 w 68"/>
              <a:gd name="T15" fmla="*/ 151539 h 59"/>
              <a:gd name="T16" fmla="*/ 0 w 68"/>
              <a:gd name="T17" fmla="*/ 86102 h 59"/>
              <a:gd name="T18" fmla="*/ 116682 w 68"/>
              <a:gd name="T19" fmla="*/ 0 h 59"/>
              <a:gd name="T20" fmla="*/ 233363 w 68"/>
              <a:gd name="T21" fmla="*/ 86102 h 59"/>
              <a:gd name="T22" fmla="*/ 116682 w 68"/>
              <a:gd name="T23" fmla="*/ 168759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59">
                <a:moveTo>
                  <a:pt x="34" y="49"/>
                </a:moveTo>
                <a:cubicBezTo>
                  <a:pt x="33" y="49"/>
                  <a:pt x="31" y="49"/>
                  <a:pt x="29" y="49"/>
                </a:cubicBezTo>
                <a:cubicBezTo>
                  <a:pt x="24" y="53"/>
                  <a:pt x="18" y="56"/>
                  <a:pt x="11" y="58"/>
                </a:cubicBezTo>
                <a:cubicBezTo>
                  <a:pt x="10" y="58"/>
                  <a:pt x="9" y="59"/>
                  <a:pt x="7" y="59"/>
                </a:cubicBezTo>
                <a:cubicBezTo>
                  <a:pt x="6" y="59"/>
                  <a:pt x="6" y="58"/>
                  <a:pt x="5" y="57"/>
                </a:cubicBezTo>
                <a:cubicBezTo>
                  <a:pt x="5" y="57"/>
                  <a:pt x="5" y="57"/>
                  <a:pt x="5" y="57"/>
                </a:cubicBezTo>
                <a:cubicBezTo>
                  <a:pt x="5" y="56"/>
                  <a:pt x="6" y="56"/>
                  <a:pt x="6" y="55"/>
                </a:cubicBezTo>
                <a:cubicBezTo>
                  <a:pt x="9" y="52"/>
                  <a:pt x="11" y="50"/>
                  <a:pt x="13" y="44"/>
                </a:cubicBezTo>
                <a:cubicBezTo>
                  <a:pt x="5" y="39"/>
                  <a:pt x="0" y="32"/>
                  <a:pt x="0" y="25"/>
                </a:cubicBezTo>
                <a:cubicBezTo>
                  <a:pt x="0" y="11"/>
                  <a:pt x="16" y="0"/>
                  <a:pt x="34" y="0"/>
                </a:cubicBezTo>
                <a:cubicBezTo>
                  <a:pt x="53" y="0"/>
                  <a:pt x="68" y="11"/>
                  <a:pt x="68" y="25"/>
                </a:cubicBezTo>
                <a:cubicBezTo>
                  <a:pt x="68" y="38"/>
                  <a:pt x="53" y="49"/>
                  <a:pt x="34" y="49"/>
                </a:cubicBezTo>
                <a:close/>
              </a:path>
            </a:pathLst>
          </a:custGeom>
          <a:solidFill>
            <a:schemeClr val="accent1"/>
          </a:solidFill>
          <a:ln>
            <a:noFill/>
          </a:ln>
        </p:spPr>
        <p:txBody>
          <a:bodyPr lIns="121899" tIns="60950" rIns="121899" bIns="60950"/>
          <a:lstStyle/>
          <a:p>
            <a:endParaRPr lang="en-US" sz="900">
              <a:latin typeface="Lato Light"/>
              <a:cs typeface="Lato Light"/>
            </a:endParaRPr>
          </a:p>
        </p:txBody>
      </p:sp>
      <p:sp>
        <p:nvSpPr>
          <p:cNvPr id="43" name="Freeform 42"/>
          <p:cNvSpPr>
            <a:spLocks noEditPoints="1"/>
          </p:cNvSpPr>
          <p:nvPr/>
        </p:nvSpPr>
        <p:spPr bwMode="auto">
          <a:xfrm>
            <a:off x="1101205" y="3977996"/>
            <a:ext cx="334346" cy="287867"/>
          </a:xfrm>
          <a:custGeom>
            <a:avLst/>
            <a:gdLst>
              <a:gd name="T0" fmla="*/ 250825 w 73"/>
              <a:gd name="T1" fmla="*/ 161068 h 63"/>
              <a:gd name="T2" fmla="*/ 230209 w 73"/>
              <a:gd name="T3" fmla="*/ 181630 h 63"/>
              <a:gd name="T4" fmla="*/ 158054 w 73"/>
              <a:gd name="T5" fmla="*/ 181630 h 63"/>
              <a:gd name="T6" fmla="*/ 164926 w 73"/>
              <a:gd name="T7" fmla="*/ 205619 h 63"/>
              <a:gd name="T8" fmla="*/ 158054 w 73"/>
              <a:gd name="T9" fmla="*/ 215900 h 63"/>
              <a:gd name="T10" fmla="*/ 89335 w 73"/>
              <a:gd name="T11" fmla="*/ 215900 h 63"/>
              <a:gd name="T12" fmla="*/ 82463 w 73"/>
              <a:gd name="T13" fmla="*/ 205619 h 63"/>
              <a:gd name="T14" fmla="*/ 89335 w 73"/>
              <a:gd name="T15" fmla="*/ 181630 h 63"/>
              <a:gd name="T16" fmla="*/ 20616 w 73"/>
              <a:gd name="T17" fmla="*/ 181630 h 63"/>
              <a:gd name="T18" fmla="*/ 0 w 73"/>
              <a:gd name="T19" fmla="*/ 161068 h 63"/>
              <a:gd name="T20" fmla="*/ 0 w 73"/>
              <a:gd name="T21" fmla="*/ 20562 h 63"/>
              <a:gd name="T22" fmla="*/ 20616 w 73"/>
              <a:gd name="T23" fmla="*/ 0 h 63"/>
              <a:gd name="T24" fmla="*/ 230209 w 73"/>
              <a:gd name="T25" fmla="*/ 0 h 63"/>
              <a:gd name="T26" fmla="*/ 250825 w 73"/>
              <a:gd name="T27" fmla="*/ 20562 h 63"/>
              <a:gd name="T28" fmla="*/ 250825 w 73"/>
              <a:gd name="T29" fmla="*/ 161068 h 63"/>
              <a:gd name="T30" fmla="*/ 233645 w 73"/>
              <a:gd name="T31" fmla="*/ 20562 h 63"/>
              <a:gd name="T32" fmla="*/ 230209 w 73"/>
              <a:gd name="T33" fmla="*/ 17135 h 63"/>
              <a:gd name="T34" fmla="*/ 20616 w 73"/>
              <a:gd name="T35" fmla="*/ 17135 h 63"/>
              <a:gd name="T36" fmla="*/ 17180 w 73"/>
              <a:gd name="T37" fmla="*/ 20562 h 63"/>
              <a:gd name="T38" fmla="*/ 17180 w 73"/>
              <a:gd name="T39" fmla="*/ 126798 h 63"/>
              <a:gd name="T40" fmla="*/ 20616 w 73"/>
              <a:gd name="T41" fmla="*/ 133652 h 63"/>
              <a:gd name="T42" fmla="*/ 230209 w 73"/>
              <a:gd name="T43" fmla="*/ 133652 h 63"/>
              <a:gd name="T44" fmla="*/ 233645 w 73"/>
              <a:gd name="T45" fmla="*/ 126798 h 63"/>
              <a:gd name="T46" fmla="*/ 233645 w 73"/>
              <a:gd name="T47" fmla="*/ 20562 h 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accent3"/>
          </a:solidFill>
          <a:ln>
            <a:noFill/>
          </a:ln>
        </p:spPr>
        <p:txBody>
          <a:bodyPr lIns="121899" tIns="60950" rIns="121899" bIns="60950"/>
          <a:lstStyle/>
          <a:p>
            <a:endParaRPr lang="en-US" sz="900">
              <a:latin typeface="Lato Light"/>
              <a:cs typeface="Lato Light"/>
            </a:endParaRPr>
          </a:p>
        </p:txBody>
      </p:sp>
      <p:sp>
        <p:nvSpPr>
          <p:cNvPr id="44" name="Freeform 57"/>
          <p:cNvSpPr>
            <a:spLocks noEditPoints="1"/>
          </p:cNvSpPr>
          <p:nvPr/>
        </p:nvSpPr>
        <p:spPr bwMode="auto">
          <a:xfrm>
            <a:off x="1131756" y="5070395"/>
            <a:ext cx="328209" cy="291041"/>
          </a:xfrm>
          <a:custGeom>
            <a:avLst/>
            <a:gdLst>
              <a:gd name="T0" fmla="*/ 24106 w 65"/>
              <a:gd name="T1" fmla="*/ 30792 h 58"/>
              <a:gd name="T2" fmla="*/ 24106 w 65"/>
              <a:gd name="T3" fmla="*/ 195016 h 58"/>
              <a:gd name="T4" fmla="*/ 20662 w 65"/>
              <a:gd name="T5" fmla="*/ 198437 h 58"/>
              <a:gd name="T6" fmla="*/ 13775 w 65"/>
              <a:gd name="T7" fmla="*/ 198437 h 58"/>
              <a:gd name="T8" fmla="*/ 6887 w 65"/>
              <a:gd name="T9" fmla="*/ 195016 h 58"/>
              <a:gd name="T10" fmla="*/ 6887 w 65"/>
              <a:gd name="T11" fmla="*/ 30792 h 58"/>
              <a:gd name="T12" fmla="*/ 0 w 65"/>
              <a:gd name="T13" fmla="*/ 13685 h 58"/>
              <a:gd name="T14" fmla="*/ 17218 w 65"/>
              <a:gd name="T15" fmla="*/ 0 h 58"/>
              <a:gd name="T16" fmla="*/ 34436 w 65"/>
              <a:gd name="T17" fmla="*/ 13685 h 58"/>
              <a:gd name="T18" fmla="*/ 24106 w 65"/>
              <a:gd name="T19" fmla="*/ 30792 h 58"/>
              <a:gd name="T20" fmla="*/ 223837 w 65"/>
              <a:gd name="T21" fmla="*/ 123168 h 58"/>
              <a:gd name="T22" fmla="*/ 216950 w 65"/>
              <a:gd name="T23" fmla="*/ 130010 h 58"/>
              <a:gd name="T24" fmla="*/ 168739 w 65"/>
              <a:gd name="T25" fmla="*/ 147117 h 58"/>
              <a:gd name="T26" fmla="*/ 106753 w 65"/>
              <a:gd name="T27" fmla="*/ 126589 h 58"/>
              <a:gd name="T28" fmla="*/ 44767 w 65"/>
              <a:gd name="T29" fmla="*/ 147117 h 58"/>
              <a:gd name="T30" fmla="*/ 41324 w 65"/>
              <a:gd name="T31" fmla="*/ 147117 h 58"/>
              <a:gd name="T32" fmla="*/ 34436 w 65"/>
              <a:gd name="T33" fmla="*/ 140274 h 58"/>
              <a:gd name="T34" fmla="*/ 34436 w 65"/>
              <a:gd name="T35" fmla="*/ 44477 h 58"/>
              <a:gd name="T36" fmla="*/ 37880 w 65"/>
              <a:gd name="T37" fmla="*/ 37635 h 58"/>
              <a:gd name="T38" fmla="*/ 48211 w 65"/>
              <a:gd name="T39" fmla="*/ 30792 h 58"/>
              <a:gd name="T40" fmla="*/ 103309 w 65"/>
              <a:gd name="T41" fmla="*/ 13685 h 58"/>
              <a:gd name="T42" fmla="*/ 158408 w 65"/>
              <a:gd name="T43" fmla="*/ 30792 h 58"/>
              <a:gd name="T44" fmla="*/ 168739 w 65"/>
              <a:gd name="T45" fmla="*/ 34213 h 58"/>
              <a:gd name="T46" fmla="*/ 216950 w 65"/>
              <a:gd name="T47" fmla="*/ 13685 h 58"/>
              <a:gd name="T48" fmla="*/ 223837 w 65"/>
              <a:gd name="T49" fmla="*/ 23949 h 58"/>
              <a:gd name="T50" fmla="*/ 223837 w 65"/>
              <a:gd name="T51" fmla="*/ 123168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accent4"/>
          </a:solidFill>
          <a:ln>
            <a:noFill/>
          </a:ln>
        </p:spPr>
        <p:txBody>
          <a:bodyPr lIns="121899" tIns="60950" rIns="121899" bIns="60950"/>
          <a:lstStyle/>
          <a:p>
            <a:endParaRPr lang="en-US" sz="900">
              <a:latin typeface="Lato Light"/>
              <a:cs typeface="Lato Light"/>
            </a:endParaRPr>
          </a:p>
        </p:txBody>
      </p:sp>
    </p:spTree>
    <p:extLst>
      <p:ext uri="{BB962C8B-B14F-4D97-AF65-F5344CB8AC3E}">
        <p14:creationId xmlns:p14="http://schemas.microsoft.com/office/powerpoint/2010/main" val="15278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Rectangle: Rounded Corners 302">
            <a:extLst>
              <a:ext uri="{FF2B5EF4-FFF2-40B4-BE49-F238E27FC236}">
                <a16:creationId xmlns:a16="http://schemas.microsoft.com/office/drawing/2014/main" id="{2E5B5B3A-8655-4966-A6CE-E0AEDCBC2282}"/>
              </a:ext>
            </a:extLst>
          </p:cNvPr>
          <p:cNvSpPr/>
          <p:nvPr/>
        </p:nvSpPr>
        <p:spPr>
          <a:xfrm>
            <a:off x="5302782" y="2629262"/>
            <a:ext cx="5275648" cy="806748"/>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4" name="Rectangle: Rounded Corners 303">
            <a:extLst>
              <a:ext uri="{FF2B5EF4-FFF2-40B4-BE49-F238E27FC236}">
                <a16:creationId xmlns:a16="http://schemas.microsoft.com/office/drawing/2014/main" id="{00F5E739-E3BF-4025-A01C-9636BECCEE78}"/>
              </a:ext>
            </a:extLst>
          </p:cNvPr>
          <p:cNvSpPr/>
          <p:nvPr/>
        </p:nvSpPr>
        <p:spPr>
          <a:xfrm>
            <a:off x="5302782" y="1822515"/>
            <a:ext cx="5275648" cy="80674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5" name="TextBox 304">
            <a:extLst>
              <a:ext uri="{FF2B5EF4-FFF2-40B4-BE49-F238E27FC236}">
                <a16:creationId xmlns:a16="http://schemas.microsoft.com/office/drawing/2014/main" id="{38548C5D-24B5-4CFC-A2EB-4BFF59B8DAD6}"/>
              </a:ext>
            </a:extLst>
          </p:cNvPr>
          <p:cNvSpPr txBox="1"/>
          <p:nvPr/>
        </p:nvSpPr>
        <p:spPr>
          <a:xfrm>
            <a:off x="7336151" y="1949319"/>
            <a:ext cx="1791999" cy="461665"/>
          </a:xfrm>
          <a:prstGeom prst="rect">
            <a:avLst/>
          </a:prstGeom>
          <a:noFill/>
        </p:spPr>
        <p:txBody>
          <a:bodyPr wrap="square" rtlCol="0" anchor="ctr">
            <a:spAutoFit/>
          </a:bodyPr>
          <a:lstStyle/>
          <a:p>
            <a:r>
              <a:rPr lang="pt-BR" sz="1200">
                <a:solidFill>
                  <a:srgbClr val="FFFFFF"/>
                </a:solidFill>
                <a:latin typeface="Lato" panose="020F0502020204030203" pitchFamily="34" charset="0"/>
              </a:rPr>
              <a:t>Cras vestibulum diam id risus convallis maximus.</a:t>
            </a:r>
            <a:endParaRPr lang="en-US" sz="1200">
              <a:solidFill>
                <a:srgbClr val="FFFFFF"/>
              </a:solidFill>
              <a:latin typeface="Lato" panose="020F0502020204030203" pitchFamily="34" charset="0"/>
            </a:endParaRPr>
          </a:p>
        </p:txBody>
      </p:sp>
      <p:sp>
        <p:nvSpPr>
          <p:cNvPr id="306" name="TextBox 305">
            <a:extLst>
              <a:ext uri="{FF2B5EF4-FFF2-40B4-BE49-F238E27FC236}">
                <a16:creationId xmlns:a16="http://schemas.microsoft.com/office/drawing/2014/main" id="{91DABF4F-0944-4547-86DE-5224A05BBED0}"/>
              </a:ext>
            </a:extLst>
          </p:cNvPr>
          <p:cNvSpPr txBox="1"/>
          <p:nvPr/>
        </p:nvSpPr>
        <p:spPr>
          <a:xfrm>
            <a:off x="7336151" y="2749416"/>
            <a:ext cx="1791999" cy="461665"/>
          </a:xfrm>
          <a:prstGeom prst="rect">
            <a:avLst/>
          </a:prstGeom>
          <a:noFill/>
        </p:spPr>
        <p:txBody>
          <a:bodyPr wrap="square" rtlCol="0" anchor="ctr">
            <a:spAutoFit/>
          </a:bodyPr>
          <a:lstStyle/>
          <a:p>
            <a:r>
              <a:rPr lang="pt-BR" sz="1200">
                <a:solidFill>
                  <a:srgbClr val="FFFFFF"/>
                </a:solidFill>
                <a:latin typeface="Lato" panose="020F0502020204030203" pitchFamily="34" charset="0"/>
              </a:rPr>
              <a:t>Cras vestibulum diam id risus convallis maximus.</a:t>
            </a:r>
            <a:endParaRPr lang="en-US" sz="1200">
              <a:solidFill>
                <a:srgbClr val="FFFFFF"/>
              </a:solidFill>
              <a:latin typeface="Lato" panose="020F0502020204030203" pitchFamily="34" charset="0"/>
            </a:endParaRPr>
          </a:p>
        </p:txBody>
      </p:sp>
      <p:sp>
        <p:nvSpPr>
          <p:cNvPr id="307" name="Oval 306">
            <a:extLst>
              <a:ext uri="{FF2B5EF4-FFF2-40B4-BE49-F238E27FC236}">
                <a16:creationId xmlns:a16="http://schemas.microsoft.com/office/drawing/2014/main" id="{516B7402-7E36-4122-A29E-A6A2D70C956A}"/>
              </a:ext>
            </a:extLst>
          </p:cNvPr>
          <p:cNvSpPr/>
          <p:nvPr/>
        </p:nvSpPr>
        <p:spPr>
          <a:xfrm>
            <a:off x="9932654" y="1949319"/>
            <a:ext cx="553140" cy="553140"/>
          </a:xfrm>
          <a:prstGeom prst="ellipse">
            <a:avLst/>
          </a:prstGeom>
          <a:ln>
            <a:noFill/>
          </a:ln>
          <a:effectLst>
            <a:outerShdw blurRad="2667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45714" rtlCol="0" anchor="ctr"/>
          <a:lstStyle/>
          <a:p>
            <a:pPr algn="ctr"/>
            <a:r>
              <a:rPr lang="en-US" sz="2400">
                <a:latin typeface="dt-line-industry-01" panose="02000509000000000000" pitchFamily="49" charset="0"/>
                <a:cs typeface="Arial" panose="020B0604020202020204" pitchFamily="34" charset="0"/>
              </a:rPr>
              <a:t>e</a:t>
            </a:r>
          </a:p>
        </p:txBody>
      </p:sp>
      <p:sp>
        <p:nvSpPr>
          <p:cNvPr id="308" name="Rectangle: Rounded Corners 307">
            <a:extLst>
              <a:ext uri="{FF2B5EF4-FFF2-40B4-BE49-F238E27FC236}">
                <a16:creationId xmlns:a16="http://schemas.microsoft.com/office/drawing/2014/main" id="{9E0B8610-88B4-4825-B713-20BA5FE5D309}"/>
              </a:ext>
            </a:extLst>
          </p:cNvPr>
          <p:cNvSpPr/>
          <p:nvPr/>
        </p:nvSpPr>
        <p:spPr>
          <a:xfrm>
            <a:off x="5302782" y="3427182"/>
            <a:ext cx="5275648" cy="80674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09" name="Rectangle: Rounded Corners 308">
            <a:extLst>
              <a:ext uri="{FF2B5EF4-FFF2-40B4-BE49-F238E27FC236}">
                <a16:creationId xmlns:a16="http://schemas.microsoft.com/office/drawing/2014/main" id="{2C09B47A-8344-48AB-BA40-E04985259459}"/>
              </a:ext>
            </a:extLst>
          </p:cNvPr>
          <p:cNvSpPr/>
          <p:nvPr/>
        </p:nvSpPr>
        <p:spPr>
          <a:xfrm>
            <a:off x="5302782" y="4225100"/>
            <a:ext cx="5275648" cy="806748"/>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0" name="TextBox 309">
            <a:extLst>
              <a:ext uri="{FF2B5EF4-FFF2-40B4-BE49-F238E27FC236}">
                <a16:creationId xmlns:a16="http://schemas.microsoft.com/office/drawing/2014/main" id="{88430471-9718-4DC1-B3C1-0E3F0CEAD326}"/>
              </a:ext>
            </a:extLst>
          </p:cNvPr>
          <p:cNvSpPr txBox="1"/>
          <p:nvPr/>
        </p:nvSpPr>
        <p:spPr>
          <a:xfrm>
            <a:off x="7336151" y="3549513"/>
            <a:ext cx="1791999" cy="461665"/>
          </a:xfrm>
          <a:prstGeom prst="rect">
            <a:avLst/>
          </a:prstGeom>
          <a:noFill/>
        </p:spPr>
        <p:txBody>
          <a:bodyPr wrap="square" rtlCol="0" anchor="ctr">
            <a:spAutoFit/>
          </a:bodyPr>
          <a:lstStyle/>
          <a:p>
            <a:r>
              <a:rPr lang="pt-BR" sz="1200">
                <a:solidFill>
                  <a:srgbClr val="FFFFFF"/>
                </a:solidFill>
                <a:latin typeface="Lato" panose="020F0502020204030203" pitchFamily="34" charset="0"/>
              </a:rPr>
              <a:t>Cras vestibulum diam id risus convallis maximus.</a:t>
            </a:r>
            <a:endParaRPr lang="en-US" sz="1200">
              <a:solidFill>
                <a:srgbClr val="FFFFFF"/>
              </a:solidFill>
              <a:latin typeface="Lato" panose="020F0502020204030203" pitchFamily="34" charset="0"/>
            </a:endParaRPr>
          </a:p>
        </p:txBody>
      </p:sp>
      <p:sp>
        <p:nvSpPr>
          <p:cNvPr id="311" name="TextBox 310">
            <a:extLst>
              <a:ext uri="{FF2B5EF4-FFF2-40B4-BE49-F238E27FC236}">
                <a16:creationId xmlns:a16="http://schemas.microsoft.com/office/drawing/2014/main" id="{172FD2AD-A5D7-43A3-8302-1D01135A075A}"/>
              </a:ext>
            </a:extLst>
          </p:cNvPr>
          <p:cNvSpPr txBox="1"/>
          <p:nvPr/>
        </p:nvSpPr>
        <p:spPr>
          <a:xfrm>
            <a:off x="7336151" y="4349609"/>
            <a:ext cx="1791999" cy="461665"/>
          </a:xfrm>
          <a:prstGeom prst="rect">
            <a:avLst/>
          </a:prstGeom>
          <a:noFill/>
        </p:spPr>
        <p:txBody>
          <a:bodyPr wrap="square" rtlCol="0" anchor="ctr">
            <a:spAutoFit/>
          </a:bodyPr>
          <a:lstStyle/>
          <a:p>
            <a:r>
              <a:rPr lang="pt-BR" sz="1200">
                <a:solidFill>
                  <a:srgbClr val="FFFFFF"/>
                </a:solidFill>
                <a:latin typeface="Lato" panose="020F0502020204030203" pitchFamily="34" charset="0"/>
              </a:rPr>
              <a:t>Cras vestibulum diam id risus convallis maximus.</a:t>
            </a:r>
            <a:endParaRPr lang="en-US" sz="1200">
              <a:solidFill>
                <a:srgbClr val="FFFFFF"/>
              </a:solidFill>
              <a:latin typeface="Lato" panose="020F0502020204030203" pitchFamily="34" charset="0"/>
            </a:endParaRPr>
          </a:p>
        </p:txBody>
      </p:sp>
      <p:sp>
        <p:nvSpPr>
          <p:cNvPr id="312" name="Oval 311">
            <a:extLst>
              <a:ext uri="{FF2B5EF4-FFF2-40B4-BE49-F238E27FC236}">
                <a16:creationId xmlns:a16="http://schemas.microsoft.com/office/drawing/2014/main" id="{4CDEB038-93AE-432A-8649-3DBF81B576C7}"/>
              </a:ext>
            </a:extLst>
          </p:cNvPr>
          <p:cNvSpPr/>
          <p:nvPr/>
        </p:nvSpPr>
        <p:spPr>
          <a:xfrm>
            <a:off x="9932654" y="2749416"/>
            <a:ext cx="553140" cy="553140"/>
          </a:xfrm>
          <a:prstGeom prst="ellipse">
            <a:avLst/>
          </a:prstGeom>
          <a:solidFill>
            <a:schemeClr val="accent3"/>
          </a:solidFill>
          <a:ln>
            <a:noFill/>
          </a:ln>
          <a:effectLst>
            <a:outerShdw blurRad="2667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45714" rtlCol="0" anchor="ctr"/>
          <a:lstStyle/>
          <a:p>
            <a:pPr algn="ctr"/>
            <a:r>
              <a:rPr lang="en-US" sz="2400">
                <a:latin typeface="dt-line-industry-01" panose="02000509000000000000" pitchFamily="49" charset="0"/>
                <a:cs typeface="Arial" panose="020B0604020202020204" pitchFamily="34" charset="0"/>
              </a:rPr>
              <a:t>d</a:t>
            </a:r>
          </a:p>
        </p:txBody>
      </p:sp>
      <p:sp>
        <p:nvSpPr>
          <p:cNvPr id="313" name="Oval 312">
            <a:extLst>
              <a:ext uri="{FF2B5EF4-FFF2-40B4-BE49-F238E27FC236}">
                <a16:creationId xmlns:a16="http://schemas.microsoft.com/office/drawing/2014/main" id="{3E2BDDC9-BE3D-4EE1-B7D0-A0ADA1E10BB1}"/>
              </a:ext>
            </a:extLst>
          </p:cNvPr>
          <p:cNvSpPr/>
          <p:nvPr/>
        </p:nvSpPr>
        <p:spPr>
          <a:xfrm>
            <a:off x="9932654" y="3539949"/>
            <a:ext cx="553140" cy="553140"/>
          </a:xfrm>
          <a:prstGeom prst="ellipse">
            <a:avLst/>
          </a:prstGeom>
          <a:solidFill>
            <a:schemeClr val="accent5"/>
          </a:solidFill>
          <a:ln>
            <a:noFill/>
          </a:ln>
          <a:effectLst>
            <a:outerShdw blurRad="2667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45714" rtlCol="0" anchor="ctr"/>
          <a:lstStyle/>
          <a:p>
            <a:pPr algn="ctr"/>
            <a:r>
              <a:rPr lang="en-US" sz="2400">
                <a:latin typeface="dt-line-industry-01" panose="02000509000000000000" pitchFamily="49" charset="0"/>
                <a:cs typeface="Arial" panose="020B0604020202020204" pitchFamily="34" charset="0"/>
              </a:rPr>
              <a:t>b</a:t>
            </a:r>
          </a:p>
        </p:txBody>
      </p:sp>
      <p:sp>
        <p:nvSpPr>
          <p:cNvPr id="314" name="Oval 313">
            <a:extLst>
              <a:ext uri="{FF2B5EF4-FFF2-40B4-BE49-F238E27FC236}">
                <a16:creationId xmlns:a16="http://schemas.microsoft.com/office/drawing/2014/main" id="{9D1E4C59-4A82-4A45-A70B-AD5305262885}"/>
              </a:ext>
            </a:extLst>
          </p:cNvPr>
          <p:cNvSpPr/>
          <p:nvPr/>
        </p:nvSpPr>
        <p:spPr>
          <a:xfrm>
            <a:off x="9932654" y="4349609"/>
            <a:ext cx="553140" cy="553140"/>
          </a:xfrm>
          <a:prstGeom prst="ellipse">
            <a:avLst/>
          </a:prstGeom>
          <a:solidFill>
            <a:schemeClr val="tx2"/>
          </a:solidFill>
          <a:ln>
            <a:noFill/>
          </a:ln>
          <a:effectLst>
            <a:outerShdw blurRad="266700" sx="102000" sy="1020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45714" rtlCol="0" anchor="ctr"/>
          <a:lstStyle/>
          <a:p>
            <a:pPr algn="ctr"/>
            <a:r>
              <a:rPr lang="en-US" sz="2400">
                <a:latin typeface="dt-line-industry-01" panose="02000509000000000000" pitchFamily="49" charset="0"/>
                <a:cs typeface="Arial" panose="020B0604020202020204" pitchFamily="34" charset="0"/>
              </a:rPr>
              <a:t>k</a:t>
            </a:r>
          </a:p>
        </p:txBody>
      </p:sp>
      <p:sp>
        <p:nvSpPr>
          <p:cNvPr id="315" name="TextBox 314">
            <a:extLst>
              <a:ext uri="{FF2B5EF4-FFF2-40B4-BE49-F238E27FC236}">
                <a16:creationId xmlns:a16="http://schemas.microsoft.com/office/drawing/2014/main" id="{2119ADB3-11DB-455B-9F24-9C3B14F9D38C}"/>
              </a:ext>
            </a:extLst>
          </p:cNvPr>
          <p:cNvSpPr txBox="1"/>
          <p:nvPr/>
        </p:nvSpPr>
        <p:spPr>
          <a:xfrm>
            <a:off x="10717732" y="2056612"/>
            <a:ext cx="931665" cy="338554"/>
          </a:xfrm>
          <a:prstGeom prst="rect">
            <a:avLst/>
          </a:prstGeom>
          <a:noFill/>
        </p:spPr>
        <p:txBody>
          <a:bodyPr wrap="none" rtlCol="0" anchor="ctr">
            <a:spAutoFit/>
          </a:bodyPr>
          <a:lstStyle/>
          <a:p>
            <a:r>
              <a:rPr lang="en-US" sz="1600" dirty="0">
                <a:latin typeface="Lato" panose="020F0502020204030203" pitchFamily="34" charset="0"/>
              </a:rPr>
              <a:t>Solution</a:t>
            </a:r>
          </a:p>
        </p:txBody>
      </p:sp>
      <p:sp>
        <p:nvSpPr>
          <p:cNvPr id="316" name="TextBox 315">
            <a:extLst>
              <a:ext uri="{FF2B5EF4-FFF2-40B4-BE49-F238E27FC236}">
                <a16:creationId xmlns:a16="http://schemas.microsoft.com/office/drawing/2014/main" id="{D3A4CEFF-ED19-4B78-8F72-3674955380C4}"/>
              </a:ext>
            </a:extLst>
          </p:cNvPr>
          <p:cNvSpPr txBox="1"/>
          <p:nvPr/>
        </p:nvSpPr>
        <p:spPr>
          <a:xfrm>
            <a:off x="10717732" y="2839658"/>
            <a:ext cx="902811" cy="338554"/>
          </a:xfrm>
          <a:prstGeom prst="rect">
            <a:avLst/>
          </a:prstGeom>
          <a:noFill/>
        </p:spPr>
        <p:txBody>
          <a:bodyPr wrap="none" rtlCol="0" anchor="ctr">
            <a:spAutoFit/>
          </a:bodyPr>
          <a:lstStyle/>
          <a:p>
            <a:r>
              <a:rPr lang="en-US" sz="1600">
                <a:latin typeface="Lato" panose="020F0502020204030203" pitchFamily="34" charset="0"/>
              </a:rPr>
              <a:t>Analyze</a:t>
            </a:r>
          </a:p>
        </p:txBody>
      </p:sp>
      <p:sp>
        <p:nvSpPr>
          <p:cNvPr id="317" name="TextBox 316">
            <a:extLst>
              <a:ext uri="{FF2B5EF4-FFF2-40B4-BE49-F238E27FC236}">
                <a16:creationId xmlns:a16="http://schemas.microsoft.com/office/drawing/2014/main" id="{C3F05D43-9D60-4751-BF44-D0B2959B9547}"/>
              </a:ext>
            </a:extLst>
          </p:cNvPr>
          <p:cNvSpPr txBox="1"/>
          <p:nvPr/>
        </p:nvSpPr>
        <p:spPr>
          <a:xfrm>
            <a:off x="10717732" y="3622704"/>
            <a:ext cx="1117870" cy="338554"/>
          </a:xfrm>
          <a:prstGeom prst="rect">
            <a:avLst/>
          </a:prstGeom>
          <a:noFill/>
        </p:spPr>
        <p:txBody>
          <a:bodyPr wrap="none" rtlCol="0" anchor="ctr">
            <a:spAutoFit/>
          </a:bodyPr>
          <a:lstStyle/>
          <a:p>
            <a:r>
              <a:rPr lang="en-US" sz="1600">
                <a:latin typeface="Lato" panose="020F0502020204030203" pitchFamily="34" charset="0"/>
              </a:rPr>
              <a:t>Marketing</a:t>
            </a:r>
          </a:p>
        </p:txBody>
      </p:sp>
      <p:sp>
        <p:nvSpPr>
          <p:cNvPr id="318" name="TextBox 317">
            <a:extLst>
              <a:ext uri="{FF2B5EF4-FFF2-40B4-BE49-F238E27FC236}">
                <a16:creationId xmlns:a16="http://schemas.microsoft.com/office/drawing/2014/main" id="{3BF56819-B2C4-40E5-AE12-29C6506CB467}"/>
              </a:ext>
            </a:extLst>
          </p:cNvPr>
          <p:cNvSpPr txBox="1"/>
          <p:nvPr/>
        </p:nvSpPr>
        <p:spPr>
          <a:xfrm>
            <a:off x="10717732" y="4405750"/>
            <a:ext cx="1018227" cy="338554"/>
          </a:xfrm>
          <a:prstGeom prst="rect">
            <a:avLst/>
          </a:prstGeom>
          <a:noFill/>
        </p:spPr>
        <p:txBody>
          <a:bodyPr wrap="none" rtlCol="0" anchor="ctr">
            <a:spAutoFit/>
          </a:bodyPr>
          <a:lstStyle/>
          <a:p>
            <a:r>
              <a:rPr lang="en-US" sz="1600">
                <a:latin typeface="Lato" panose="020F0502020204030203" pitchFamily="34" charset="0"/>
              </a:rPr>
              <a:t>Research</a:t>
            </a:r>
          </a:p>
        </p:txBody>
      </p:sp>
      <p:sp>
        <p:nvSpPr>
          <p:cNvPr id="301" name="Rectangle 300">
            <a:extLst>
              <a:ext uri="{FF2B5EF4-FFF2-40B4-BE49-F238E27FC236}">
                <a16:creationId xmlns:a16="http://schemas.microsoft.com/office/drawing/2014/main" id="{74D83A31-8E12-4ADF-9E28-3D87327DA602}"/>
              </a:ext>
            </a:extLst>
          </p:cNvPr>
          <p:cNvSpPr/>
          <p:nvPr/>
        </p:nvSpPr>
        <p:spPr>
          <a:xfrm>
            <a:off x="0" y="447"/>
            <a:ext cx="6102721" cy="6857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Freeform 5">
            <a:extLst>
              <a:ext uri="{FF2B5EF4-FFF2-40B4-BE49-F238E27FC236}">
                <a16:creationId xmlns:a16="http://schemas.microsoft.com/office/drawing/2014/main" id="{6D459018-CE68-4406-AD6D-41CF9313E658}"/>
              </a:ext>
            </a:extLst>
          </p:cNvPr>
          <p:cNvSpPr>
            <a:spLocks/>
          </p:cNvSpPr>
          <p:nvPr/>
        </p:nvSpPr>
        <p:spPr bwMode="auto">
          <a:xfrm>
            <a:off x="5015649" y="619244"/>
            <a:ext cx="2160702" cy="5783002"/>
          </a:xfrm>
          <a:custGeom>
            <a:avLst/>
            <a:gdLst>
              <a:gd name="T0" fmla="*/ 865 w 902"/>
              <a:gd name="T1" fmla="*/ 1243 h 2418"/>
              <a:gd name="T2" fmla="*/ 790 w 902"/>
              <a:gd name="T3" fmla="*/ 910 h 2418"/>
              <a:gd name="T4" fmla="*/ 765 w 902"/>
              <a:gd name="T5" fmla="*/ 759 h 2418"/>
              <a:gd name="T6" fmla="*/ 747 w 902"/>
              <a:gd name="T7" fmla="*/ 638 h 2418"/>
              <a:gd name="T8" fmla="*/ 629 w 902"/>
              <a:gd name="T9" fmla="*/ 408 h 2418"/>
              <a:gd name="T10" fmla="*/ 525 w 902"/>
              <a:gd name="T11" fmla="*/ 291 h 2418"/>
              <a:gd name="T12" fmla="*/ 544 w 902"/>
              <a:gd name="T13" fmla="*/ 237 h 2418"/>
              <a:gd name="T14" fmla="*/ 566 w 902"/>
              <a:gd name="T15" fmla="*/ 169 h 2418"/>
              <a:gd name="T16" fmla="*/ 510 w 902"/>
              <a:gd name="T17" fmla="*/ 24 h 2418"/>
              <a:gd name="T18" fmla="*/ 354 w 902"/>
              <a:gd name="T19" fmla="*/ 67 h 2418"/>
              <a:gd name="T20" fmla="*/ 340 w 902"/>
              <a:gd name="T21" fmla="*/ 200 h 2418"/>
              <a:gd name="T22" fmla="*/ 369 w 902"/>
              <a:gd name="T23" fmla="*/ 244 h 2418"/>
              <a:gd name="T24" fmla="*/ 387 w 902"/>
              <a:gd name="T25" fmla="*/ 352 h 2418"/>
              <a:gd name="T26" fmla="*/ 222 w 902"/>
              <a:gd name="T27" fmla="*/ 423 h 2418"/>
              <a:gd name="T28" fmla="*/ 150 w 902"/>
              <a:gd name="T29" fmla="*/ 650 h 2418"/>
              <a:gd name="T30" fmla="*/ 136 w 902"/>
              <a:gd name="T31" fmla="*/ 831 h 2418"/>
              <a:gd name="T32" fmla="*/ 99 w 902"/>
              <a:gd name="T33" fmla="*/ 996 h 2418"/>
              <a:gd name="T34" fmla="*/ 10 w 902"/>
              <a:gd name="T35" fmla="*/ 1291 h 2418"/>
              <a:gd name="T36" fmla="*/ 32 w 902"/>
              <a:gd name="T37" fmla="*/ 1291 h 2418"/>
              <a:gd name="T38" fmla="*/ 48 w 902"/>
              <a:gd name="T39" fmla="*/ 1288 h 2418"/>
              <a:gd name="T40" fmla="*/ 41 w 902"/>
              <a:gd name="T41" fmla="*/ 1399 h 2418"/>
              <a:gd name="T42" fmla="*/ 58 w 902"/>
              <a:gd name="T43" fmla="*/ 1367 h 2418"/>
              <a:gd name="T44" fmla="*/ 76 w 902"/>
              <a:gd name="T45" fmla="*/ 1405 h 2418"/>
              <a:gd name="T46" fmla="*/ 156 w 902"/>
              <a:gd name="T47" fmla="*/ 1189 h 2418"/>
              <a:gd name="T48" fmla="*/ 186 w 902"/>
              <a:gd name="T49" fmla="*/ 1110 h 2418"/>
              <a:gd name="T50" fmla="*/ 253 w 902"/>
              <a:gd name="T51" fmla="*/ 764 h 2418"/>
              <a:gd name="T52" fmla="*/ 228 w 902"/>
              <a:gd name="T53" fmla="*/ 1360 h 2418"/>
              <a:gd name="T54" fmla="*/ 272 w 902"/>
              <a:gd name="T55" fmla="*/ 1991 h 2418"/>
              <a:gd name="T56" fmla="*/ 297 w 902"/>
              <a:gd name="T57" fmla="*/ 2095 h 2418"/>
              <a:gd name="T58" fmla="*/ 309 w 902"/>
              <a:gd name="T59" fmla="*/ 2274 h 2418"/>
              <a:gd name="T60" fmla="*/ 258 w 902"/>
              <a:gd name="T61" fmla="*/ 2378 h 2418"/>
              <a:gd name="T62" fmla="*/ 274 w 902"/>
              <a:gd name="T63" fmla="*/ 2392 h 2418"/>
              <a:gd name="T64" fmla="*/ 290 w 902"/>
              <a:gd name="T65" fmla="*/ 2393 h 2418"/>
              <a:gd name="T66" fmla="*/ 324 w 902"/>
              <a:gd name="T67" fmla="*/ 2381 h 2418"/>
              <a:gd name="T68" fmla="*/ 362 w 902"/>
              <a:gd name="T69" fmla="*/ 2390 h 2418"/>
              <a:gd name="T70" fmla="*/ 402 w 902"/>
              <a:gd name="T71" fmla="*/ 2289 h 2418"/>
              <a:gd name="T72" fmla="*/ 394 w 902"/>
              <a:gd name="T73" fmla="*/ 2232 h 2418"/>
              <a:gd name="T74" fmla="*/ 396 w 902"/>
              <a:gd name="T75" fmla="*/ 2106 h 2418"/>
              <a:gd name="T76" fmla="*/ 401 w 902"/>
              <a:gd name="T77" fmla="*/ 1818 h 2418"/>
              <a:gd name="T78" fmla="*/ 435 w 902"/>
              <a:gd name="T79" fmla="*/ 1466 h 2418"/>
              <a:gd name="T80" fmla="*/ 468 w 902"/>
              <a:gd name="T81" fmla="*/ 1590 h 2418"/>
              <a:gd name="T82" fmla="*/ 486 w 902"/>
              <a:gd name="T83" fmla="*/ 1883 h 2418"/>
              <a:gd name="T84" fmla="*/ 511 w 902"/>
              <a:gd name="T85" fmla="*/ 2187 h 2418"/>
              <a:gd name="T86" fmla="*/ 506 w 902"/>
              <a:gd name="T87" fmla="*/ 2261 h 2418"/>
              <a:gd name="T88" fmla="*/ 509 w 902"/>
              <a:gd name="T89" fmla="*/ 2319 h 2418"/>
              <a:gd name="T90" fmla="*/ 549 w 902"/>
              <a:gd name="T91" fmla="*/ 2409 h 2418"/>
              <a:gd name="T92" fmla="*/ 598 w 902"/>
              <a:gd name="T93" fmla="*/ 2403 h 2418"/>
              <a:gd name="T94" fmla="*/ 613 w 902"/>
              <a:gd name="T95" fmla="*/ 2392 h 2418"/>
              <a:gd name="T96" fmla="*/ 630 w 902"/>
              <a:gd name="T97" fmla="*/ 2384 h 2418"/>
              <a:gd name="T98" fmla="*/ 653 w 902"/>
              <a:gd name="T99" fmla="*/ 2358 h 2418"/>
              <a:gd name="T100" fmla="*/ 587 w 902"/>
              <a:gd name="T101" fmla="*/ 2265 h 2418"/>
              <a:gd name="T102" fmla="*/ 627 w 902"/>
              <a:gd name="T103" fmla="*/ 2006 h 2418"/>
              <a:gd name="T104" fmla="*/ 617 w 902"/>
              <a:gd name="T105" fmla="*/ 1645 h 2418"/>
              <a:gd name="T106" fmla="*/ 657 w 902"/>
              <a:gd name="T107" fmla="*/ 1059 h 2418"/>
              <a:gd name="T108" fmla="*/ 671 w 902"/>
              <a:gd name="T109" fmla="*/ 877 h 2418"/>
              <a:gd name="T110" fmla="*/ 737 w 902"/>
              <a:gd name="T111" fmla="*/ 1161 h 2418"/>
              <a:gd name="T112" fmla="*/ 755 w 902"/>
              <a:gd name="T113" fmla="*/ 1310 h 2418"/>
              <a:gd name="T114" fmla="*/ 846 w 902"/>
              <a:gd name="T115" fmla="*/ 1425 h 2418"/>
              <a:gd name="T116" fmla="*/ 843 w 902"/>
              <a:gd name="T117" fmla="*/ 1358 h 2418"/>
              <a:gd name="T118" fmla="*/ 873 w 902"/>
              <a:gd name="T119" fmla="*/ 1394 h 2418"/>
              <a:gd name="T120" fmla="*/ 855 w 902"/>
              <a:gd name="T121" fmla="*/ 1281 h 2418"/>
              <a:gd name="T122" fmla="*/ 898 w 902"/>
              <a:gd name="T123" fmla="*/ 1307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2" h="2418">
                <a:moveTo>
                  <a:pt x="901" y="1301"/>
                </a:moveTo>
                <a:cubicBezTo>
                  <a:pt x="898" y="1298"/>
                  <a:pt x="895" y="1294"/>
                  <a:pt x="892" y="1291"/>
                </a:cubicBezTo>
                <a:cubicBezTo>
                  <a:pt x="884" y="1273"/>
                  <a:pt x="880" y="1257"/>
                  <a:pt x="865" y="1243"/>
                </a:cubicBezTo>
                <a:cubicBezTo>
                  <a:pt x="846" y="1225"/>
                  <a:pt x="825" y="1203"/>
                  <a:pt x="813" y="1177"/>
                </a:cubicBezTo>
                <a:cubicBezTo>
                  <a:pt x="807" y="1117"/>
                  <a:pt x="808" y="1057"/>
                  <a:pt x="803" y="996"/>
                </a:cubicBezTo>
                <a:cubicBezTo>
                  <a:pt x="801" y="968"/>
                  <a:pt x="796" y="939"/>
                  <a:pt x="790" y="910"/>
                </a:cubicBezTo>
                <a:cubicBezTo>
                  <a:pt x="789" y="906"/>
                  <a:pt x="776" y="863"/>
                  <a:pt x="767" y="843"/>
                </a:cubicBezTo>
                <a:cubicBezTo>
                  <a:pt x="767" y="839"/>
                  <a:pt x="766" y="835"/>
                  <a:pt x="766" y="831"/>
                </a:cubicBezTo>
                <a:cubicBezTo>
                  <a:pt x="763" y="807"/>
                  <a:pt x="765" y="783"/>
                  <a:pt x="765" y="759"/>
                </a:cubicBezTo>
                <a:cubicBezTo>
                  <a:pt x="765" y="735"/>
                  <a:pt x="766" y="711"/>
                  <a:pt x="762" y="687"/>
                </a:cubicBezTo>
                <a:cubicBezTo>
                  <a:pt x="761" y="674"/>
                  <a:pt x="757" y="662"/>
                  <a:pt x="752" y="650"/>
                </a:cubicBezTo>
                <a:cubicBezTo>
                  <a:pt x="751" y="646"/>
                  <a:pt x="749" y="642"/>
                  <a:pt x="747" y="638"/>
                </a:cubicBezTo>
                <a:cubicBezTo>
                  <a:pt x="764" y="582"/>
                  <a:pt x="756" y="525"/>
                  <a:pt x="728" y="473"/>
                </a:cubicBezTo>
                <a:cubicBezTo>
                  <a:pt x="716" y="452"/>
                  <a:pt x="701" y="433"/>
                  <a:pt x="679" y="423"/>
                </a:cubicBezTo>
                <a:cubicBezTo>
                  <a:pt x="663" y="415"/>
                  <a:pt x="646" y="413"/>
                  <a:pt x="629" y="408"/>
                </a:cubicBezTo>
                <a:cubicBezTo>
                  <a:pt x="619" y="405"/>
                  <a:pt x="610" y="400"/>
                  <a:pt x="601" y="396"/>
                </a:cubicBezTo>
                <a:cubicBezTo>
                  <a:pt x="572" y="381"/>
                  <a:pt x="543" y="367"/>
                  <a:pt x="515" y="352"/>
                </a:cubicBezTo>
                <a:cubicBezTo>
                  <a:pt x="514" y="332"/>
                  <a:pt x="516" y="313"/>
                  <a:pt x="525" y="291"/>
                </a:cubicBezTo>
                <a:cubicBezTo>
                  <a:pt x="530" y="279"/>
                  <a:pt x="533" y="269"/>
                  <a:pt x="533" y="258"/>
                </a:cubicBezTo>
                <a:cubicBezTo>
                  <a:pt x="533" y="253"/>
                  <a:pt x="533" y="249"/>
                  <a:pt x="532" y="244"/>
                </a:cubicBezTo>
                <a:cubicBezTo>
                  <a:pt x="535" y="241"/>
                  <a:pt x="539" y="239"/>
                  <a:pt x="544" y="237"/>
                </a:cubicBezTo>
                <a:cubicBezTo>
                  <a:pt x="546" y="235"/>
                  <a:pt x="548" y="234"/>
                  <a:pt x="550" y="231"/>
                </a:cubicBezTo>
                <a:cubicBezTo>
                  <a:pt x="557" y="223"/>
                  <a:pt x="559" y="209"/>
                  <a:pt x="562" y="200"/>
                </a:cubicBezTo>
                <a:cubicBezTo>
                  <a:pt x="564" y="192"/>
                  <a:pt x="569" y="178"/>
                  <a:pt x="566" y="169"/>
                </a:cubicBezTo>
                <a:cubicBezTo>
                  <a:pt x="564" y="163"/>
                  <a:pt x="560" y="162"/>
                  <a:pt x="556" y="160"/>
                </a:cubicBezTo>
                <a:cubicBezTo>
                  <a:pt x="561" y="135"/>
                  <a:pt x="563" y="104"/>
                  <a:pt x="553" y="79"/>
                </a:cubicBezTo>
                <a:cubicBezTo>
                  <a:pt x="544" y="55"/>
                  <a:pt x="532" y="37"/>
                  <a:pt x="510" y="24"/>
                </a:cubicBezTo>
                <a:cubicBezTo>
                  <a:pt x="481" y="6"/>
                  <a:pt x="451" y="0"/>
                  <a:pt x="419" y="11"/>
                </a:cubicBezTo>
                <a:cubicBezTo>
                  <a:pt x="404" y="15"/>
                  <a:pt x="391" y="22"/>
                  <a:pt x="379" y="32"/>
                </a:cubicBezTo>
                <a:cubicBezTo>
                  <a:pt x="367" y="42"/>
                  <a:pt x="362" y="54"/>
                  <a:pt x="354" y="67"/>
                </a:cubicBezTo>
                <a:cubicBezTo>
                  <a:pt x="338" y="93"/>
                  <a:pt x="340" y="131"/>
                  <a:pt x="346" y="160"/>
                </a:cubicBezTo>
                <a:cubicBezTo>
                  <a:pt x="342" y="162"/>
                  <a:pt x="337" y="163"/>
                  <a:pt x="336" y="169"/>
                </a:cubicBezTo>
                <a:cubicBezTo>
                  <a:pt x="333" y="178"/>
                  <a:pt x="338" y="192"/>
                  <a:pt x="340" y="200"/>
                </a:cubicBezTo>
                <a:cubicBezTo>
                  <a:pt x="342" y="209"/>
                  <a:pt x="345" y="223"/>
                  <a:pt x="351" y="231"/>
                </a:cubicBezTo>
                <a:cubicBezTo>
                  <a:pt x="353" y="234"/>
                  <a:pt x="355" y="235"/>
                  <a:pt x="358" y="237"/>
                </a:cubicBezTo>
                <a:cubicBezTo>
                  <a:pt x="363" y="239"/>
                  <a:pt x="367" y="241"/>
                  <a:pt x="369" y="244"/>
                </a:cubicBezTo>
                <a:cubicBezTo>
                  <a:pt x="369" y="249"/>
                  <a:pt x="369" y="253"/>
                  <a:pt x="369" y="258"/>
                </a:cubicBezTo>
                <a:cubicBezTo>
                  <a:pt x="369" y="269"/>
                  <a:pt x="371" y="279"/>
                  <a:pt x="376" y="291"/>
                </a:cubicBezTo>
                <a:cubicBezTo>
                  <a:pt x="386" y="313"/>
                  <a:pt x="387" y="332"/>
                  <a:pt x="387" y="352"/>
                </a:cubicBezTo>
                <a:cubicBezTo>
                  <a:pt x="359" y="367"/>
                  <a:pt x="329" y="381"/>
                  <a:pt x="301" y="396"/>
                </a:cubicBezTo>
                <a:cubicBezTo>
                  <a:pt x="291" y="400"/>
                  <a:pt x="282" y="405"/>
                  <a:pt x="272" y="408"/>
                </a:cubicBezTo>
                <a:cubicBezTo>
                  <a:pt x="255" y="413"/>
                  <a:pt x="238" y="415"/>
                  <a:pt x="222" y="423"/>
                </a:cubicBezTo>
                <a:cubicBezTo>
                  <a:pt x="201" y="433"/>
                  <a:pt x="185" y="452"/>
                  <a:pt x="174" y="473"/>
                </a:cubicBezTo>
                <a:cubicBezTo>
                  <a:pt x="146" y="525"/>
                  <a:pt x="138" y="582"/>
                  <a:pt x="154" y="638"/>
                </a:cubicBezTo>
                <a:cubicBezTo>
                  <a:pt x="153" y="642"/>
                  <a:pt x="151" y="646"/>
                  <a:pt x="150" y="650"/>
                </a:cubicBezTo>
                <a:cubicBezTo>
                  <a:pt x="145" y="662"/>
                  <a:pt x="141" y="674"/>
                  <a:pt x="139" y="687"/>
                </a:cubicBezTo>
                <a:cubicBezTo>
                  <a:pt x="136" y="711"/>
                  <a:pt x="137" y="735"/>
                  <a:pt x="137" y="759"/>
                </a:cubicBezTo>
                <a:cubicBezTo>
                  <a:pt x="137" y="783"/>
                  <a:pt x="139" y="807"/>
                  <a:pt x="136" y="831"/>
                </a:cubicBezTo>
                <a:cubicBezTo>
                  <a:pt x="136" y="835"/>
                  <a:pt x="135" y="839"/>
                  <a:pt x="135" y="843"/>
                </a:cubicBezTo>
                <a:cubicBezTo>
                  <a:pt x="126" y="863"/>
                  <a:pt x="113" y="906"/>
                  <a:pt x="112" y="910"/>
                </a:cubicBezTo>
                <a:cubicBezTo>
                  <a:pt x="106" y="939"/>
                  <a:pt x="101" y="968"/>
                  <a:pt x="99" y="996"/>
                </a:cubicBezTo>
                <a:cubicBezTo>
                  <a:pt x="94" y="1057"/>
                  <a:pt x="95" y="1117"/>
                  <a:pt x="89" y="1177"/>
                </a:cubicBezTo>
                <a:cubicBezTo>
                  <a:pt x="77" y="1203"/>
                  <a:pt x="55" y="1225"/>
                  <a:pt x="37" y="1243"/>
                </a:cubicBezTo>
                <a:cubicBezTo>
                  <a:pt x="22" y="1257"/>
                  <a:pt x="17" y="1273"/>
                  <a:pt x="10" y="1291"/>
                </a:cubicBezTo>
                <a:cubicBezTo>
                  <a:pt x="7" y="1294"/>
                  <a:pt x="4" y="1298"/>
                  <a:pt x="1" y="1301"/>
                </a:cubicBezTo>
                <a:cubicBezTo>
                  <a:pt x="0" y="1303"/>
                  <a:pt x="1" y="1306"/>
                  <a:pt x="3" y="1307"/>
                </a:cubicBezTo>
                <a:cubicBezTo>
                  <a:pt x="14" y="1309"/>
                  <a:pt x="24" y="1298"/>
                  <a:pt x="32" y="1291"/>
                </a:cubicBezTo>
                <a:cubicBezTo>
                  <a:pt x="37" y="1287"/>
                  <a:pt x="41" y="1282"/>
                  <a:pt x="45" y="1278"/>
                </a:cubicBezTo>
                <a:cubicBezTo>
                  <a:pt x="47" y="1278"/>
                  <a:pt x="47" y="1279"/>
                  <a:pt x="47" y="1281"/>
                </a:cubicBezTo>
                <a:cubicBezTo>
                  <a:pt x="48" y="1282"/>
                  <a:pt x="48" y="1285"/>
                  <a:pt x="48" y="1288"/>
                </a:cubicBezTo>
                <a:cubicBezTo>
                  <a:pt x="48" y="1303"/>
                  <a:pt x="40" y="1335"/>
                  <a:pt x="38" y="1343"/>
                </a:cubicBezTo>
                <a:cubicBezTo>
                  <a:pt x="35" y="1360"/>
                  <a:pt x="30" y="1377"/>
                  <a:pt x="29" y="1394"/>
                </a:cubicBezTo>
                <a:cubicBezTo>
                  <a:pt x="28" y="1400"/>
                  <a:pt x="37" y="1404"/>
                  <a:pt x="41" y="1399"/>
                </a:cubicBezTo>
                <a:cubicBezTo>
                  <a:pt x="50" y="1388"/>
                  <a:pt x="52" y="1374"/>
                  <a:pt x="57" y="1361"/>
                </a:cubicBezTo>
                <a:cubicBezTo>
                  <a:pt x="58" y="1360"/>
                  <a:pt x="58" y="1359"/>
                  <a:pt x="59" y="1358"/>
                </a:cubicBezTo>
                <a:cubicBezTo>
                  <a:pt x="58" y="1362"/>
                  <a:pt x="58" y="1366"/>
                  <a:pt x="58" y="1367"/>
                </a:cubicBezTo>
                <a:cubicBezTo>
                  <a:pt x="55" y="1383"/>
                  <a:pt x="50" y="1400"/>
                  <a:pt x="48" y="1417"/>
                </a:cubicBezTo>
                <a:cubicBezTo>
                  <a:pt x="48" y="1422"/>
                  <a:pt x="52" y="1425"/>
                  <a:pt x="56" y="1425"/>
                </a:cubicBezTo>
                <a:cubicBezTo>
                  <a:pt x="67" y="1426"/>
                  <a:pt x="72" y="1414"/>
                  <a:pt x="76" y="1405"/>
                </a:cubicBezTo>
                <a:cubicBezTo>
                  <a:pt x="89" y="1406"/>
                  <a:pt x="101" y="1386"/>
                  <a:pt x="109" y="1373"/>
                </a:cubicBezTo>
                <a:cubicBezTo>
                  <a:pt x="130" y="1364"/>
                  <a:pt x="141" y="1330"/>
                  <a:pt x="147" y="1310"/>
                </a:cubicBezTo>
                <a:cubicBezTo>
                  <a:pt x="158" y="1271"/>
                  <a:pt x="160" y="1229"/>
                  <a:pt x="156" y="1189"/>
                </a:cubicBezTo>
                <a:cubicBezTo>
                  <a:pt x="155" y="1189"/>
                  <a:pt x="155" y="1188"/>
                  <a:pt x="155" y="1187"/>
                </a:cubicBezTo>
                <a:cubicBezTo>
                  <a:pt x="158" y="1178"/>
                  <a:pt x="162" y="1170"/>
                  <a:pt x="164" y="1161"/>
                </a:cubicBezTo>
                <a:cubicBezTo>
                  <a:pt x="170" y="1144"/>
                  <a:pt x="178" y="1127"/>
                  <a:pt x="186" y="1110"/>
                </a:cubicBezTo>
                <a:cubicBezTo>
                  <a:pt x="203" y="1072"/>
                  <a:pt x="214" y="1033"/>
                  <a:pt x="221" y="992"/>
                </a:cubicBezTo>
                <a:cubicBezTo>
                  <a:pt x="226" y="954"/>
                  <a:pt x="229" y="915"/>
                  <a:pt x="231" y="877"/>
                </a:cubicBezTo>
                <a:cubicBezTo>
                  <a:pt x="233" y="836"/>
                  <a:pt x="241" y="800"/>
                  <a:pt x="253" y="764"/>
                </a:cubicBezTo>
                <a:cubicBezTo>
                  <a:pt x="268" y="806"/>
                  <a:pt x="280" y="844"/>
                  <a:pt x="278" y="889"/>
                </a:cubicBezTo>
                <a:cubicBezTo>
                  <a:pt x="277" y="949"/>
                  <a:pt x="259" y="1003"/>
                  <a:pt x="244" y="1059"/>
                </a:cubicBezTo>
                <a:cubicBezTo>
                  <a:pt x="219" y="1158"/>
                  <a:pt x="212" y="1260"/>
                  <a:pt x="228" y="1360"/>
                </a:cubicBezTo>
                <a:cubicBezTo>
                  <a:pt x="229" y="1362"/>
                  <a:pt x="229" y="1363"/>
                  <a:pt x="230" y="1364"/>
                </a:cubicBezTo>
                <a:cubicBezTo>
                  <a:pt x="232" y="1459"/>
                  <a:pt x="277" y="1550"/>
                  <a:pt x="285" y="1645"/>
                </a:cubicBezTo>
                <a:cubicBezTo>
                  <a:pt x="294" y="1762"/>
                  <a:pt x="249" y="1874"/>
                  <a:pt x="272" y="1991"/>
                </a:cubicBezTo>
                <a:cubicBezTo>
                  <a:pt x="272" y="1993"/>
                  <a:pt x="273" y="1994"/>
                  <a:pt x="274" y="1994"/>
                </a:cubicBezTo>
                <a:cubicBezTo>
                  <a:pt x="274" y="2001"/>
                  <a:pt x="274" y="2005"/>
                  <a:pt x="275" y="2006"/>
                </a:cubicBezTo>
                <a:cubicBezTo>
                  <a:pt x="280" y="2036"/>
                  <a:pt x="290" y="2066"/>
                  <a:pt x="297" y="2095"/>
                </a:cubicBezTo>
                <a:cubicBezTo>
                  <a:pt x="304" y="2127"/>
                  <a:pt x="310" y="2157"/>
                  <a:pt x="313" y="2189"/>
                </a:cubicBezTo>
                <a:cubicBezTo>
                  <a:pt x="315" y="2215"/>
                  <a:pt x="313" y="2239"/>
                  <a:pt x="315" y="2265"/>
                </a:cubicBezTo>
                <a:cubicBezTo>
                  <a:pt x="313" y="2268"/>
                  <a:pt x="311" y="2271"/>
                  <a:pt x="309" y="2274"/>
                </a:cubicBezTo>
                <a:cubicBezTo>
                  <a:pt x="297" y="2295"/>
                  <a:pt x="280" y="2316"/>
                  <a:pt x="265" y="2334"/>
                </a:cubicBezTo>
                <a:cubicBezTo>
                  <a:pt x="259" y="2341"/>
                  <a:pt x="249" y="2348"/>
                  <a:pt x="249" y="2358"/>
                </a:cubicBezTo>
                <a:cubicBezTo>
                  <a:pt x="249" y="2368"/>
                  <a:pt x="257" y="2369"/>
                  <a:pt x="258" y="2378"/>
                </a:cubicBezTo>
                <a:cubicBezTo>
                  <a:pt x="259" y="2381"/>
                  <a:pt x="261" y="2384"/>
                  <a:pt x="265" y="2385"/>
                </a:cubicBezTo>
                <a:cubicBezTo>
                  <a:pt x="266" y="2385"/>
                  <a:pt x="269" y="2385"/>
                  <a:pt x="271" y="2384"/>
                </a:cubicBezTo>
                <a:cubicBezTo>
                  <a:pt x="272" y="2387"/>
                  <a:pt x="274" y="2392"/>
                  <a:pt x="274" y="2392"/>
                </a:cubicBezTo>
                <a:cubicBezTo>
                  <a:pt x="275" y="2395"/>
                  <a:pt x="279" y="2397"/>
                  <a:pt x="282" y="2396"/>
                </a:cubicBezTo>
                <a:cubicBezTo>
                  <a:pt x="282" y="2395"/>
                  <a:pt x="286" y="2394"/>
                  <a:pt x="289" y="2392"/>
                </a:cubicBezTo>
                <a:cubicBezTo>
                  <a:pt x="289" y="2392"/>
                  <a:pt x="289" y="2393"/>
                  <a:pt x="290" y="2393"/>
                </a:cubicBezTo>
                <a:cubicBezTo>
                  <a:pt x="293" y="2396"/>
                  <a:pt x="291" y="2399"/>
                  <a:pt x="297" y="2403"/>
                </a:cubicBezTo>
                <a:cubicBezTo>
                  <a:pt x="299" y="2404"/>
                  <a:pt x="302" y="2405"/>
                  <a:pt x="304" y="2403"/>
                </a:cubicBezTo>
                <a:cubicBezTo>
                  <a:pt x="312" y="2397"/>
                  <a:pt x="318" y="2388"/>
                  <a:pt x="324" y="2381"/>
                </a:cubicBezTo>
                <a:cubicBezTo>
                  <a:pt x="321" y="2392"/>
                  <a:pt x="316" y="2405"/>
                  <a:pt x="323" y="2411"/>
                </a:cubicBezTo>
                <a:cubicBezTo>
                  <a:pt x="329" y="2418"/>
                  <a:pt x="347" y="2414"/>
                  <a:pt x="353" y="2409"/>
                </a:cubicBezTo>
                <a:cubicBezTo>
                  <a:pt x="358" y="2405"/>
                  <a:pt x="360" y="2396"/>
                  <a:pt x="362" y="2390"/>
                </a:cubicBezTo>
                <a:cubicBezTo>
                  <a:pt x="366" y="2377"/>
                  <a:pt x="373" y="2368"/>
                  <a:pt x="379" y="2356"/>
                </a:cubicBezTo>
                <a:cubicBezTo>
                  <a:pt x="385" y="2344"/>
                  <a:pt x="386" y="2332"/>
                  <a:pt x="392" y="2319"/>
                </a:cubicBezTo>
                <a:cubicBezTo>
                  <a:pt x="398" y="2309"/>
                  <a:pt x="400" y="2301"/>
                  <a:pt x="402" y="2289"/>
                </a:cubicBezTo>
                <a:cubicBezTo>
                  <a:pt x="403" y="2286"/>
                  <a:pt x="401" y="2284"/>
                  <a:pt x="399" y="2283"/>
                </a:cubicBezTo>
                <a:cubicBezTo>
                  <a:pt x="399" y="2276"/>
                  <a:pt x="398" y="2269"/>
                  <a:pt x="396" y="2261"/>
                </a:cubicBezTo>
                <a:cubicBezTo>
                  <a:pt x="394" y="2252"/>
                  <a:pt x="395" y="2242"/>
                  <a:pt x="394" y="2232"/>
                </a:cubicBezTo>
                <a:cubicBezTo>
                  <a:pt x="396" y="2227"/>
                  <a:pt x="397" y="2222"/>
                  <a:pt x="397" y="2217"/>
                </a:cubicBezTo>
                <a:cubicBezTo>
                  <a:pt x="398" y="2206"/>
                  <a:pt x="395" y="2197"/>
                  <a:pt x="391" y="2187"/>
                </a:cubicBezTo>
                <a:cubicBezTo>
                  <a:pt x="393" y="2160"/>
                  <a:pt x="393" y="2133"/>
                  <a:pt x="396" y="2106"/>
                </a:cubicBezTo>
                <a:cubicBezTo>
                  <a:pt x="400" y="2068"/>
                  <a:pt x="402" y="2030"/>
                  <a:pt x="407" y="1992"/>
                </a:cubicBezTo>
                <a:cubicBezTo>
                  <a:pt x="412" y="1956"/>
                  <a:pt x="418" y="1919"/>
                  <a:pt x="416" y="1883"/>
                </a:cubicBezTo>
                <a:cubicBezTo>
                  <a:pt x="415" y="1860"/>
                  <a:pt x="408" y="1839"/>
                  <a:pt x="401" y="1818"/>
                </a:cubicBezTo>
                <a:cubicBezTo>
                  <a:pt x="405" y="1784"/>
                  <a:pt x="415" y="1752"/>
                  <a:pt x="417" y="1717"/>
                </a:cubicBezTo>
                <a:cubicBezTo>
                  <a:pt x="420" y="1674"/>
                  <a:pt x="430" y="1633"/>
                  <a:pt x="434" y="1590"/>
                </a:cubicBezTo>
                <a:cubicBezTo>
                  <a:pt x="439" y="1549"/>
                  <a:pt x="431" y="1507"/>
                  <a:pt x="435" y="1466"/>
                </a:cubicBezTo>
                <a:cubicBezTo>
                  <a:pt x="439" y="1423"/>
                  <a:pt x="443" y="1380"/>
                  <a:pt x="451" y="1338"/>
                </a:cubicBezTo>
                <a:cubicBezTo>
                  <a:pt x="459" y="1380"/>
                  <a:pt x="463" y="1423"/>
                  <a:pt x="467" y="1466"/>
                </a:cubicBezTo>
                <a:cubicBezTo>
                  <a:pt x="470" y="1507"/>
                  <a:pt x="463" y="1549"/>
                  <a:pt x="468" y="1590"/>
                </a:cubicBezTo>
                <a:cubicBezTo>
                  <a:pt x="472" y="1633"/>
                  <a:pt x="482" y="1674"/>
                  <a:pt x="484" y="1717"/>
                </a:cubicBezTo>
                <a:cubicBezTo>
                  <a:pt x="486" y="1752"/>
                  <a:pt x="497" y="1784"/>
                  <a:pt x="501" y="1818"/>
                </a:cubicBezTo>
                <a:cubicBezTo>
                  <a:pt x="494" y="1839"/>
                  <a:pt x="487" y="1860"/>
                  <a:pt x="486" y="1883"/>
                </a:cubicBezTo>
                <a:cubicBezTo>
                  <a:pt x="483" y="1919"/>
                  <a:pt x="490" y="1956"/>
                  <a:pt x="494" y="1992"/>
                </a:cubicBezTo>
                <a:cubicBezTo>
                  <a:pt x="499" y="2030"/>
                  <a:pt x="501" y="2068"/>
                  <a:pt x="505" y="2106"/>
                </a:cubicBezTo>
                <a:cubicBezTo>
                  <a:pt x="508" y="2133"/>
                  <a:pt x="508" y="2160"/>
                  <a:pt x="511" y="2187"/>
                </a:cubicBezTo>
                <a:cubicBezTo>
                  <a:pt x="507" y="2197"/>
                  <a:pt x="504" y="2206"/>
                  <a:pt x="504" y="2217"/>
                </a:cubicBezTo>
                <a:cubicBezTo>
                  <a:pt x="505" y="2222"/>
                  <a:pt x="506" y="2227"/>
                  <a:pt x="507" y="2232"/>
                </a:cubicBezTo>
                <a:cubicBezTo>
                  <a:pt x="507" y="2242"/>
                  <a:pt x="508" y="2252"/>
                  <a:pt x="506" y="2261"/>
                </a:cubicBezTo>
                <a:cubicBezTo>
                  <a:pt x="504" y="2269"/>
                  <a:pt x="503" y="2276"/>
                  <a:pt x="503" y="2283"/>
                </a:cubicBezTo>
                <a:cubicBezTo>
                  <a:pt x="500" y="2284"/>
                  <a:pt x="499" y="2286"/>
                  <a:pt x="499" y="2289"/>
                </a:cubicBezTo>
                <a:cubicBezTo>
                  <a:pt x="501" y="2301"/>
                  <a:pt x="504" y="2309"/>
                  <a:pt x="509" y="2319"/>
                </a:cubicBezTo>
                <a:cubicBezTo>
                  <a:pt x="516" y="2332"/>
                  <a:pt x="516" y="2344"/>
                  <a:pt x="523" y="2356"/>
                </a:cubicBezTo>
                <a:cubicBezTo>
                  <a:pt x="529" y="2368"/>
                  <a:pt x="536" y="2377"/>
                  <a:pt x="540" y="2390"/>
                </a:cubicBezTo>
                <a:cubicBezTo>
                  <a:pt x="542" y="2396"/>
                  <a:pt x="544" y="2405"/>
                  <a:pt x="549" y="2409"/>
                </a:cubicBezTo>
                <a:cubicBezTo>
                  <a:pt x="555" y="2414"/>
                  <a:pt x="572" y="2418"/>
                  <a:pt x="579" y="2411"/>
                </a:cubicBezTo>
                <a:cubicBezTo>
                  <a:pt x="585" y="2405"/>
                  <a:pt x="581" y="2392"/>
                  <a:pt x="577" y="2381"/>
                </a:cubicBezTo>
                <a:cubicBezTo>
                  <a:pt x="584" y="2388"/>
                  <a:pt x="589" y="2397"/>
                  <a:pt x="598" y="2403"/>
                </a:cubicBezTo>
                <a:cubicBezTo>
                  <a:pt x="600" y="2405"/>
                  <a:pt x="603" y="2404"/>
                  <a:pt x="605" y="2403"/>
                </a:cubicBezTo>
                <a:cubicBezTo>
                  <a:pt x="611" y="2399"/>
                  <a:pt x="608" y="2396"/>
                  <a:pt x="612" y="2393"/>
                </a:cubicBezTo>
                <a:cubicBezTo>
                  <a:pt x="612" y="2393"/>
                  <a:pt x="612" y="2392"/>
                  <a:pt x="613" y="2392"/>
                </a:cubicBezTo>
                <a:cubicBezTo>
                  <a:pt x="616" y="2394"/>
                  <a:pt x="619" y="2395"/>
                  <a:pt x="620" y="2396"/>
                </a:cubicBezTo>
                <a:cubicBezTo>
                  <a:pt x="623" y="2397"/>
                  <a:pt x="626" y="2395"/>
                  <a:pt x="628" y="2392"/>
                </a:cubicBezTo>
                <a:cubicBezTo>
                  <a:pt x="628" y="2392"/>
                  <a:pt x="630" y="2387"/>
                  <a:pt x="630" y="2384"/>
                </a:cubicBezTo>
                <a:cubicBezTo>
                  <a:pt x="632" y="2385"/>
                  <a:pt x="635" y="2385"/>
                  <a:pt x="636" y="2385"/>
                </a:cubicBezTo>
                <a:cubicBezTo>
                  <a:pt x="640" y="2384"/>
                  <a:pt x="643" y="2381"/>
                  <a:pt x="643" y="2378"/>
                </a:cubicBezTo>
                <a:cubicBezTo>
                  <a:pt x="644" y="2369"/>
                  <a:pt x="653" y="2368"/>
                  <a:pt x="653" y="2358"/>
                </a:cubicBezTo>
                <a:cubicBezTo>
                  <a:pt x="653" y="2348"/>
                  <a:pt x="643" y="2341"/>
                  <a:pt x="637" y="2334"/>
                </a:cubicBezTo>
                <a:cubicBezTo>
                  <a:pt x="622" y="2316"/>
                  <a:pt x="605" y="2295"/>
                  <a:pt x="592" y="2274"/>
                </a:cubicBezTo>
                <a:cubicBezTo>
                  <a:pt x="591" y="2271"/>
                  <a:pt x="589" y="2268"/>
                  <a:pt x="587" y="2265"/>
                </a:cubicBezTo>
                <a:cubicBezTo>
                  <a:pt x="589" y="2239"/>
                  <a:pt x="587" y="2215"/>
                  <a:pt x="589" y="2189"/>
                </a:cubicBezTo>
                <a:cubicBezTo>
                  <a:pt x="592" y="2157"/>
                  <a:pt x="598" y="2127"/>
                  <a:pt x="605" y="2095"/>
                </a:cubicBezTo>
                <a:cubicBezTo>
                  <a:pt x="612" y="2066"/>
                  <a:pt x="621" y="2036"/>
                  <a:pt x="627" y="2006"/>
                </a:cubicBezTo>
                <a:cubicBezTo>
                  <a:pt x="627" y="2005"/>
                  <a:pt x="628" y="2001"/>
                  <a:pt x="628" y="1994"/>
                </a:cubicBezTo>
                <a:cubicBezTo>
                  <a:pt x="629" y="1994"/>
                  <a:pt x="630" y="1993"/>
                  <a:pt x="630" y="1991"/>
                </a:cubicBezTo>
                <a:cubicBezTo>
                  <a:pt x="652" y="1874"/>
                  <a:pt x="608" y="1762"/>
                  <a:pt x="617" y="1645"/>
                </a:cubicBezTo>
                <a:cubicBezTo>
                  <a:pt x="625" y="1550"/>
                  <a:pt x="670" y="1459"/>
                  <a:pt x="671" y="1364"/>
                </a:cubicBezTo>
                <a:cubicBezTo>
                  <a:pt x="672" y="1363"/>
                  <a:pt x="673" y="1362"/>
                  <a:pt x="673" y="1360"/>
                </a:cubicBezTo>
                <a:cubicBezTo>
                  <a:pt x="689" y="1260"/>
                  <a:pt x="683" y="1158"/>
                  <a:pt x="657" y="1059"/>
                </a:cubicBezTo>
                <a:cubicBezTo>
                  <a:pt x="643" y="1003"/>
                  <a:pt x="625" y="949"/>
                  <a:pt x="623" y="889"/>
                </a:cubicBezTo>
                <a:cubicBezTo>
                  <a:pt x="622" y="844"/>
                  <a:pt x="634" y="806"/>
                  <a:pt x="648" y="764"/>
                </a:cubicBezTo>
                <a:cubicBezTo>
                  <a:pt x="661" y="800"/>
                  <a:pt x="669" y="836"/>
                  <a:pt x="671" y="877"/>
                </a:cubicBezTo>
                <a:cubicBezTo>
                  <a:pt x="672" y="915"/>
                  <a:pt x="675" y="954"/>
                  <a:pt x="681" y="992"/>
                </a:cubicBezTo>
                <a:cubicBezTo>
                  <a:pt x="687" y="1033"/>
                  <a:pt x="698" y="1072"/>
                  <a:pt x="716" y="1110"/>
                </a:cubicBezTo>
                <a:cubicBezTo>
                  <a:pt x="723" y="1127"/>
                  <a:pt x="731" y="1144"/>
                  <a:pt x="737" y="1161"/>
                </a:cubicBezTo>
                <a:cubicBezTo>
                  <a:pt x="740" y="1170"/>
                  <a:pt x="744" y="1178"/>
                  <a:pt x="747" y="1187"/>
                </a:cubicBezTo>
                <a:cubicBezTo>
                  <a:pt x="746" y="1188"/>
                  <a:pt x="746" y="1189"/>
                  <a:pt x="746" y="1189"/>
                </a:cubicBezTo>
                <a:cubicBezTo>
                  <a:pt x="742" y="1229"/>
                  <a:pt x="744" y="1271"/>
                  <a:pt x="755" y="1310"/>
                </a:cubicBezTo>
                <a:cubicBezTo>
                  <a:pt x="761" y="1330"/>
                  <a:pt x="771" y="1364"/>
                  <a:pt x="793" y="1373"/>
                </a:cubicBezTo>
                <a:cubicBezTo>
                  <a:pt x="801" y="1386"/>
                  <a:pt x="812" y="1406"/>
                  <a:pt x="825" y="1405"/>
                </a:cubicBezTo>
                <a:cubicBezTo>
                  <a:pt x="830" y="1414"/>
                  <a:pt x="835" y="1426"/>
                  <a:pt x="846" y="1425"/>
                </a:cubicBezTo>
                <a:cubicBezTo>
                  <a:pt x="850" y="1425"/>
                  <a:pt x="854" y="1422"/>
                  <a:pt x="854" y="1417"/>
                </a:cubicBezTo>
                <a:cubicBezTo>
                  <a:pt x="852" y="1400"/>
                  <a:pt x="847" y="1383"/>
                  <a:pt x="844" y="1367"/>
                </a:cubicBezTo>
                <a:cubicBezTo>
                  <a:pt x="844" y="1366"/>
                  <a:pt x="843" y="1362"/>
                  <a:pt x="843" y="1358"/>
                </a:cubicBezTo>
                <a:cubicBezTo>
                  <a:pt x="843" y="1359"/>
                  <a:pt x="844" y="1360"/>
                  <a:pt x="844" y="1361"/>
                </a:cubicBezTo>
                <a:cubicBezTo>
                  <a:pt x="849" y="1374"/>
                  <a:pt x="852" y="1388"/>
                  <a:pt x="861" y="1399"/>
                </a:cubicBezTo>
                <a:cubicBezTo>
                  <a:pt x="865" y="1404"/>
                  <a:pt x="874" y="1400"/>
                  <a:pt x="873" y="1394"/>
                </a:cubicBezTo>
                <a:cubicBezTo>
                  <a:pt x="872" y="1377"/>
                  <a:pt x="866" y="1360"/>
                  <a:pt x="863" y="1343"/>
                </a:cubicBezTo>
                <a:cubicBezTo>
                  <a:pt x="862" y="1335"/>
                  <a:pt x="853" y="1303"/>
                  <a:pt x="853" y="1288"/>
                </a:cubicBezTo>
                <a:cubicBezTo>
                  <a:pt x="853" y="1285"/>
                  <a:pt x="854" y="1282"/>
                  <a:pt x="855" y="1281"/>
                </a:cubicBezTo>
                <a:cubicBezTo>
                  <a:pt x="854" y="1279"/>
                  <a:pt x="855" y="1278"/>
                  <a:pt x="857" y="1278"/>
                </a:cubicBezTo>
                <a:cubicBezTo>
                  <a:pt x="861" y="1282"/>
                  <a:pt x="865" y="1287"/>
                  <a:pt x="870" y="1291"/>
                </a:cubicBezTo>
                <a:cubicBezTo>
                  <a:pt x="877" y="1298"/>
                  <a:pt x="888" y="1309"/>
                  <a:pt x="898" y="1307"/>
                </a:cubicBezTo>
                <a:cubicBezTo>
                  <a:pt x="901" y="1306"/>
                  <a:pt x="902" y="1303"/>
                  <a:pt x="901" y="1301"/>
                </a:cubicBezTo>
              </a:path>
            </a:pathLst>
          </a:custGeom>
          <a:solidFill>
            <a:schemeClr val="bg1"/>
          </a:solidFill>
          <a:ln>
            <a:noFill/>
          </a:ln>
        </p:spPr>
        <p:txBody>
          <a:bodyPr vert="horz" wrap="square" lIns="45714" tIns="22857" rIns="45714" bIns="22857" numCol="1" anchor="t" anchorCtr="0" compatLnSpc="1">
            <a:prstTxWarp prst="textNoShape">
              <a:avLst/>
            </a:prstTxWarp>
          </a:bodyPr>
          <a:lstStyle/>
          <a:p>
            <a:endParaRPr lang="en-US" sz="900"/>
          </a:p>
        </p:txBody>
      </p:sp>
      <p:cxnSp>
        <p:nvCxnSpPr>
          <p:cNvPr id="289" name="Straight Connector 288">
            <a:extLst>
              <a:ext uri="{FF2B5EF4-FFF2-40B4-BE49-F238E27FC236}">
                <a16:creationId xmlns:a16="http://schemas.microsoft.com/office/drawing/2014/main" id="{858635A0-A52B-480A-87B3-0CEEE99A621E}"/>
              </a:ext>
            </a:extLst>
          </p:cNvPr>
          <p:cNvCxnSpPr>
            <a:cxnSpLocks/>
          </p:cNvCxnSpPr>
          <p:nvPr/>
        </p:nvCxnSpPr>
        <p:spPr>
          <a:xfrm flipH="1" flipV="1">
            <a:off x="4191035" y="1730387"/>
            <a:ext cx="1098671" cy="0"/>
          </a:xfrm>
          <a:prstGeom prst="line">
            <a:avLst/>
          </a:prstGeom>
          <a:ln w="38100">
            <a:solidFill>
              <a:srgbClr val="FFFFFF"/>
            </a:solidFill>
            <a:tailEnd type="oval" w="lg" len="lg"/>
          </a:ln>
        </p:spPr>
        <p:style>
          <a:lnRef idx="1">
            <a:schemeClr val="accent1"/>
          </a:lnRef>
          <a:fillRef idx="0">
            <a:schemeClr val="accent1"/>
          </a:fillRef>
          <a:effectRef idx="0">
            <a:schemeClr val="accent1"/>
          </a:effectRef>
          <a:fontRef idx="minor">
            <a:schemeClr val="tx1"/>
          </a:fontRef>
        </p:style>
      </p:cxnSp>
      <p:sp>
        <p:nvSpPr>
          <p:cNvPr id="291" name="TextBox 290">
            <a:extLst>
              <a:ext uri="{FF2B5EF4-FFF2-40B4-BE49-F238E27FC236}">
                <a16:creationId xmlns:a16="http://schemas.microsoft.com/office/drawing/2014/main" id="{E3B53DE9-D047-492C-B168-DF3874003880}"/>
              </a:ext>
            </a:extLst>
          </p:cNvPr>
          <p:cNvSpPr txBox="1"/>
          <p:nvPr/>
        </p:nvSpPr>
        <p:spPr>
          <a:xfrm>
            <a:off x="2227931" y="1384183"/>
            <a:ext cx="1860931" cy="738664"/>
          </a:xfrm>
          <a:prstGeom prst="rect">
            <a:avLst/>
          </a:prstGeom>
          <a:noFill/>
        </p:spPr>
        <p:txBody>
          <a:bodyPr wrap="square" rtlCol="0">
            <a:spAutoFit/>
          </a:bodyPr>
          <a:lstStyle/>
          <a:p>
            <a:pPr algn="r"/>
            <a:r>
              <a:rPr lang="en-US" dirty="0">
                <a:solidFill>
                  <a:srgbClr val="FFFFFF"/>
                </a:solidFill>
                <a:latin typeface="Lato" panose="020F0502020204030203" pitchFamily="34" charset="0"/>
              </a:rPr>
              <a:t>Title in here</a:t>
            </a:r>
          </a:p>
          <a:p>
            <a:pPr algn="r"/>
            <a:r>
              <a:rPr lang="en-US" sz="1200" dirty="0" err="1">
                <a:solidFill>
                  <a:srgbClr val="FFFFFF"/>
                </a:solidFill>
                <a:latin typeface="Lato" panose="020F0502020204030203" pitchFamily="34" charset="0"/>
              </a:rPr>
              <a:t>Aenean</a:t>
            </a:r>
            <a:r>
              <a:rPr lang="en-US" sz="1200" dirty="0">
                <a:solidFill>
                  <a:srgbClr val="FFFFFF"/>
                </a:solidFill>
                <a:latin typeface="Lato" panose="020F0502020204030203" pitchFamily="34" charset="0"/>
              </a:rPr>
              <a:t> ac </a:t>
            </a:r>
            <a:r>
              <a:rPr lang="en-US" sz="1200" dirty="0" err="1">
                <a:solidFill>
                  <a:srgbClr val="FFFFFF"/>
                </a:solidFill>
                <a:latin typeface="Lato" panose="020F0502020204030203" pitchFamily="34" charset="0"/>
              </a:rPr>
              <a:t>viverra</a:t>
            </a:r>
            <a:r>
              <a:rPr lang="en-US" sz="1200" dirty="0">
                <a:solidFill>
                  <a:srgbClr val="FFFFFF"/>
                </a:solidFill>
                <a:latin typeface="Lato" panose="020F0502020204030203" pitchFamily="34" charset="0"/>
              </a:rPr>
              <a:t> </a:t>
            </a:r>
            <a:r>
              <a:rPr lang="en-US" sz="1200" dirty="0" err="1">
                <a:solidFill>
                  <a:srgbClr val="FFFFFF"/>
                </a:solidFill>
                <a:latin typeface="Lato" panose="020F0502020204030203" pitchFamily="34" charset="0"/>
              </a:rPr>
              <a:t>neque</a:t>
            </a:r>
            <a:r>
              <a:rPr lang="en-US" sz="1200" dirty="0">
                <a:solidFill>
                  <a:srgbClr val="FFFFFF"/>
                </a:solidFill>
                <a:latin typeface="Lato" panose="020F0502020204030203" pitchFamily="34" charset="0"/>
              </a:rPr>
              <a:t>. Maecenas </a:t>
            </a:r>
            <a:r>
              <a:rPr lang="en-US" sz="1200" dirty="0" err="1">
                <a:solidFill>
                  <a:srgbClr val="FFFFFF"/>
                </a:solidFill>
                <a:latin typeface="Lato" panose="020F0502020204030203" pitchFamily="34" charset="0"/>
              </a:rPr>
              <a:t>ullamcorper</a:t>
            </a:r>
            <a:endParaRPr lang="en-US" sz="1200" dirty="0">
              <a:solidFill>
                <a:srgbClr val="FFFFFF"/>
              </a:solidFill>
              <a:latin typeface="Lato" panose="020F0502020204030203" pitchFamily="34" charset="0"/>
            </a:endParaRPr>
          </a:p>
        </p:txBody>
      </p:sp>
      <p:cxnSp>
        <p:nvCxnSpPr>
          <p:cNvPr id="294" name="Straight Connector 293">
            <a:extLst>
              <a:ext uri="{FF2B5EF4-FFF2-40B4-BE49-F238E27FC236}">
                <a16:creationId xmlns:a16="http://schemas.microsoft.com/office/drawing/2014/main" id="{E4ECC928-5592-46A8-A1E6-BB557BA090E4}"/>
              </a:ext>
            </a:extLst>
          </p:cNvPr>
          <p:cNvCxnSpPr>
            <a:cxnSpLocks/>
          </p:cNvCxnSpPr>
          <p:nvPr/>
        </p:nvCxnSpPr>
        <p:spPr>
          <a:xfrm flipH="1" flipV="1">
            <a:off x="2784125" y="2561909"/>
            <a:ext cx="2505581" cy="0"/>
          </a:xfrm>
          <a:prstGeom prst="line">
            <a:avLst/>
          </a:prstGeom>
          <a:ln w="38100">
            <a:solidFill>
              <a:srgbClr val="FFFFFF"/>
            </a:solidFill>
            <a:tailEnd type="oval" w="lg" len="lg"/>
          </a:ln>
        </p:spPr>
        <p:style>
          <a:lnRef idx="1">
            <a:schemeClr val="accent1"/>
          </a:lnRef>
          <a:fillRef idx="0">
            <a:schemeClr val="accent1"/>
          </a:fillRef>
          <a:effectRef idx="0">
            <a:schemeClr val="accent1"/>
          </a:effectRef>
          <a:fontRef idx="minor">
            <a:schemeClr val="tx1"/>
          </a:fontRef>
        </p:style>
      </p:cxnSp>
      <p:sp>
        <p:nvSpPr>
          <p:cNvPr id="295" name="TextBox 294">
            <a:extLst>
              <a:ext uri="{FF2B5EF4-FFF2-40B4-BE49-F238E27FC236}">
                <a16:creationId xmlns:a16="http://schemas.microsoft.com/office/drawing/2014/main" id="{BA5CF87B-A8C6-42A7-BBF5-3B68DD50E249}"/>
              </a:ext>
            </a:extLst>
          </p:cNvPr>
          <p:cNvSpPr txBox="1"/>
          <p:nvPr/>
        </p:nvSpPr>
        <p:spPr>
          <a:xfrm>
            <a:off x="659107" y="2215704"/>
            <a:ext cx="1860931" cy="738664"/>
          </a:xfrm>
          <a:prstGeom prst="rect">
            <a:avLst/>
          </a:prstGeom>
          <a:noFill/>
        </p:spPr>
        <p:txBody>
          <a:bodyPr wrap="square" rtlCol="0">
            <a:spAutoFit/>
          </a:bodyPr>
          <a:lstStyle/>
          <a:p>
            <a:pPr algn="r"/>
            <a:r>
              <a:rPr lang="en-US" dirty="0">
                <a:solidFill>
                  <a:srgbClr val="FFFFFF"/>
                </a:solidFill>
                <a:latin typeface="Lato" panose="020F0502020204030203" pitchFamily="34" charset="0"/>
              </a:rPr>
              <a:t>Title in here</a:t>
            </a:r>
          </a:p>
          <a:p>
            <a:pPr algn="r"/>
            <a:r>
              <a:rPr lang="en-US" sz="1200" dirty="0" err="1">
                <a:solidFill>
                  <a:srgbClr val="FFFFFF"/>
                </a:solidFill>
                <a:latin typeface="Lato" panose="020F0502020204030203" pitchFamily="34" charset="0"/>
              </a:rPr>
              <a:t>Aenean</a:t>
            </a:r>
            <a:r>
              <a:rPr lang="en-US" sz="1200" dirty="0">
                <a:solidFill>
                  <a:srgbClr val="FFFFFF"/>
                </a:solidFill>
                <a:latin typeface="Lato" panose="020F0502020204030203" pitchFamily="34" charset="0"/>
              </a:rPr>
              <a:t> ac </a:t>
            </a:r>
            <a:r>
              <a:rPr lang="en-US" sz="1200" dirty="0" err="1">
                <a:solidFill>
                  <a:srgbClr val="FFFFFF"/>
                </a:solidFill>
                <a:latin typeface="Lato" panose="020F0502020204030203" pitchFamily="34" charset="0"/>
              </a:rPr>
              <a:t>viverra</a:t>
            </a:r>
            <a:r>
              <a:rPr lang="en-US" sz="1200" dirty="0">
                <a:solidFill>
                  <a:srgbClr val="FFFFFF"/>
                </a:solidFill>
                <a:latin typeface="Lato" panose="020F0502020204030203" pitchFamily="34" charset="0"/>
              </a:rPr>
              <a:t> </a:t>
            </a:r>
            <a:r>
              <a:rPr lang="en-US" sz="1200" dirty="0" err="1">
                <a:solidFill>
                  <a:srgbClr val="FFFFFF"/>
                </a:solidFill>
                <a:latin typeface="Lato" panose="020F0502020204030203" pitchFamily="34" charset="0"/>
              </a:rPr>
              <a:t>neque</a:t>
            </a:r>
            <a:r>
              <a:rPr lang="en-US" sz="1200" dirty="0">
                <a:solidFill>
                  <a:srgbClr val="FFFFFF"/>
                </a:solidFill>
                <a:latin typeface="Lato" panose="020F0502020204030203" pitchFamily="34" charset="0"/>
              </a:rPr>
              <a:t>. Maecenas </a:t>
            </a:r>
            <a:r>
              <a:rPr lang="en-US" sz="1200" dirty="0" err="1">
                <a:solidFill>
                  <a:srgbClr val="FFFFFF"/>
                </a:solidFill>
                <a:latin typeface="Lato" panose="020F0502020204030203" pitchFamily="34" charset="0"/>
              </a:rPr>
              <a:t>ullamcorper</a:t>
            </a:r>
            <a:endParaRPr lang="en-US" sz="1200" dirty="0">
              <a:solidFill>
                <a:srgbClr val="FFFFFF"/>
              </a:solidFill>
              <a:latin typeface="Lato" panose="020F0502020204030203" pitchFamily="34" charset="0"/>
            </a:endParaRPr>
          </a:p>
        </p:txBody>
      </p:sp>
      <p:cxnSp>
        <p:nvCxnSpPr>
          <p:cNvPr id="297" name="Straight Connector 296">
            <a:extLst>
              <a:ext uri="{FF2B5EF4-FFF2-40B4-BE49-F238E27FC236}">
                <a16:creationId xmlns:a16="http://schemas.microsoft.com/office/drawing/2014/main" id="{02AB6A4A-F4A0-4429-B127-1644F080EB2F}"/>
              </a:ext>
            </a:extLst>
          </p:cNvPr>
          <p:cNvCxnSpPr>
            <a:cxnSpLocks/>
          </p:cNvCxnSpPr>
          <p:nvPr/>
        </p:nvCxnSpPr>
        <p:spPr>
          <a:xfrm flipH="1" flipV="1">
            <a:off x="3828073" y="3615817"/>
            <a:ext cx="1098671" cy="0"/>
          </a:xfrm>
          <a:prstGeom prst="line">
            <a:avLst/>
          </a:prstGeom>
          <a:ln w="38100">
            <a:solidFill>
              <a:srgbClr val="FFFFFF"/>
            </a:solidFill>
            <a:tailEnd type="oval" w="lg" len="lg"/>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133ABF61-8C2E-48AC-9D3B-FB2F10001561}"/>
              </a:ext>
            </a:extLst>
          </p:cNvPr>
          <p:cNvSpPr txBox="1"/>
          <p:nvPr/>
        </p:nvSpPr>
        <p:spPr>
          <a:xfrm>
            <a:off x="1864969" y="3269613"/>
            <a:ext cx="1860931" cy="738664"/>
          </a:xfrm>
          <a:prstGeom prst="rect">
            <a:avLst/>
          </a:prstGeom>
          <a:noFill/>
        </p:spPr>
        <p:txBody>
          <a:bodyPr wrap="square" rtlCol="0">
            <a:spAutoFit/>
          </a:bodyPr>
          <a:lstStyle/>
          <a:p>
            <a:pPr algn="r"/>
            <a:r>
              <a:rPr lang="en-US" dirty="0">
                <a:solidFill>
                  <a:srgbClr val="FFFFFF"/>
                </a:solidFill>
                <a:latin typeface="Lato" panose="020F0502020204030203" pitchFamily="34" charset="0"/>
              </a:rPr>
              <a:t>Title in here</a:t>
            </a:r>
          </a:p>
          <a:p>
            <a:pPr algn="r"/>
            <a:r>
              <a:rPr lang="en-US" sz="1200" dirty="0" err="1">
                <a:solidFill>
                  <a:srgbClr val="FFFFFF"/>
                </a:solidFill>
                <a:latin typeface="Lato" panose="020F0502020204030203" pitchFamily="34" charset="0"/>
              </a:rPr>
              <a:t>Aenean</a:t>
            </a:r>
            <a:r>
              <a:rPr lang="en-US" sz="1200" dirty="0">
                <a:solidFill>
                  <a:srgbClr val="FFFFFF"/>
                </a:solidFill>
                <a:latin typeface="Lato" panose="020F0502020204030203" pitchFamily="34" charset="0"/>
              </a:rPr>
              <a:t> ac </a:t>
            </a:r>
            <a:r>
              <a:rPr lang="en-US" sz="1200" dirty="0" err="1">
                <a:solidFill>
                  <a:srgbClr val="FFFFFF"/>
                </a:solidFill>
                <a:latin typeface="Lato" panose="020F0502020204030203" pitchFamily="34" charset="0"/>
              </a:rPr>
              <a:t>viverra</a:t>
            </a:r>
            <a:r>
              <a:rPr lang="en-US" sz="1200" dirty="0">
                <a:solidFill>
                  <a:srgbClr val="FFFFFF"/>
                </a:solidFill>
                <a:latin typeface="Lato" panose="020F0502020204030203" pitchFamily="34" charset="0"/>
              </a:rPr>
              <a:t> </a:t>
            </a:r>
            <a:r>
              <a:rPr lang="en-US" sz="1200" dirty="0" err="1">
                <a:solidFill>
                  <a:srgbClr val="FFFFFF"/>
                </a:solidFill>
                <a:latin typeface="Lato" panose="020F0502020204030203" pitchFamily="34" charset="0"/>
              </a:rPr>
              <a:t>neque</a:t>
            </a:r>
            <a:r>
              <a:rPr lang="en-US" sz="1200" dirty="0">
                <a:solidFill>
                  <a:srgbClr val="FFFFFF"/>
                </a:solidFill>
                <a:latin typeface="Lato" panose="020F0502020204030203" pitchFamily="34" charset="0"/>
              </a:rPr>
              <a:t>. Maecenas </a:t>
            </a:r>
            <a:r>
              <a:rPr lang="en-US" sz="1200" dirty="0" err="1">
                <a:solidFill>
                  <a:srgbClr val="FFFFFF"/>
                </a:solidFill>
                <a:latin typeface="Lato" panose="020F0502020204030203" pitchFamily="34" charset="0"/>
              </a:rPr>
              <a:t>ullamcorper</a:t>
            </a:r>
            <a:endParaRPr lang="en-US" sz="1200" dirty="0">
              <a:solidFill>
                <a:srgbClr val="FFFFFF"/>
              </a:solidFill>
              <a:latin typeface="Lato" panose="020F0502020204030203" pitchFamily="34" charset="0"/>
            </a:endParaRPr>
          </a:p>
        </p:txBody>
      </p:sp>
      <p:cxnSp>
        <p:nvCxnSpPr>
          <p:cNvPr id="299" name="Straight Connector 298">
            <a:extLst>
              <a:ext uri="{FF2B5EF4-FFF2-40B4-BE49-F238E27FC236}">
                <a16:creationId xmlns:a16="http://schemas.microsoft.com/office/drawing/2014/main" id="{21EAACE4-7180-4C15-A6AC-F7992D15B327}"/>
              </a:ext>
            </a:extLst>
          </p:cNvPr>
          <p:cNvCxnSpPr>
            <a:cxnSpLocks/>
          </p:cNvCxnSpPr>
          <p:nvPr/>
        </p:nvCxnSpPr>
        <p:spPr>
          <a:xfrm flipH="1" flipV="1">
            <a:off x="3116101" y="4685208"/>
            <a:ext cx="2505581" cy="0"/>
          </a:xfrm>
          <a:prstGeom prst="line">
            <a:avLst/>
          </a:prstGeom>
          <a:ln w="38100">
            <a:solidFill>
              <a:srgbClr val="FFFFFF"/>
            </a:solidFill>
            <a:tailEnd type="oval" w="lg" len="lg"/>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E59828D8-881A-4254-9100-CC2290A050BF}"/>
              </a:ext>
            </a:extLst>
          </p:cNvPr>
          <p:cNvSpPr txBox="1"/>
          <p:nvPr/>
        </p:nvSpPr>
        <p:spPr>
          <a:xfrm>
            <a:off x="991084" y="4339004"/>
            <a:ext cx="1860931" cy="738664"/>
          </a:xfrm>
          <a:prstGeom prst="rect">
            <a:avLst/>
          </a:prstGeom>
          <a:noFill/>
        </p:spPr>
        <p:txBody>
          <a:bodyPr wrap="square" rtlCol="0">
            <a:spAutoFit/>
          </a:bodyPr>
          <a:lstStyle/>
          <a:p>
            <a:pPr algn="r"/>
            <a:r>
              <a:rPr lang="en-US" dirty="0">
                <a:solidFill>
                  <a:srgbClr val="FFFFFF"/>
                </a:solidFill>
                <a:latin typeface="Lato" panose="020F0502020204030203" pitchFamily="34" charset="0"/>
              </a:rPr>
              <a:t>Title in here</a:t>
            </a:r>
          </a:p>
          <a:p>
            <a:pPr algn="r"/>
            <a:r>
              <a:rPr lang="en-US" sz="1200" dirty="0" err="1">
                <a:solidFill>
                  <a:srgbClr val="FFFFFF"/>
                </a:solidFill>
                <a:latin typeface="Lato" panose="020F0502020204030203" pitchFamily="34" charset="0"/>
              </a:rPr>
              <a:t>Aenean</a:t>
            </a:r>
            <a:r>
              <a:rPr lang="en-US" sz="1200" dirty="0">
                <a:solidFill>
                  <a:srgbClr val="FFFFFF"/>
                </a:solidFill>
                <a:latin typeface="Lato" panose="020F0502020204030203" pitchFamily="34" charset="0"/>
              </a:rPr>
              <a:t> ac </a:t>
            </a:r>
            <a:r>
              <a:rPr lang="en-US" sz="1200" dirty="0" err="1">
                <a:solidFill>
                  <a:srgbClr val="FFFFFF"/>
                </a:solidFill>
                <a:latin typeface="Lato" panose="020F0502020204030203" pitchFamily="34" charset="0"/>
              </a:rPr>
              <a:t>viverra</a:t>
            </a:r>
            <a:r>
              <a:rPr lang="en-US" sz="1200" dirty="0">
                <a:solidFill>
                  <a:srgbClr val="FFFFFF"/>
                </a:solidFill>
                <a:latin typeface="Lato" panose="020F0502020204030203" pitchFamily="34" charset="0"/>
              </a:rPr>
              <a:t> </a:t>
            </a:r>
            <a:r>
              <a:rPr lang="en-US" sz="1200" dirty="0" err="1">
                <a:solidFill>
                  <a:srgbClr val="FFFFFF"/>
                </a:solidFill>
                <a:latin typeface="Lato" panose="020F0502020204030203" pitchFamily="34" charset="0"/>
              </a:rPr>
              <a:t>neque</a:t>
            </a:r>
            <a:r>
              <a:rPr lang="en-US" sz="1200" dirty="0">
                <a:solidFill>
                  <a:srgbClr val="FFFFFF"/>
                </a:solidFill>
                <a:latin typeface="Lato" panose="020F0502020204030203" pitchFamily="34" charset="0"/>
              </a:rPr>
              <a:t>. Maecenas </a:t>
            </a:r>
            <a:r>
              <a:rPr lang="en-US" sz="1200" dirty="0" err="1">
                <a:solidFill>
                  <a:srgbClr val="FFFFFF"/>
                </a:solidFill>
                <a:latin typeface="Lato" panose="020F0502020204030203" pitchFamily="34" charset="0"/>
              </a:rPr>
              <a:t>ullamcorper</a:t>
            </a:r>
            <a:endParaRPr lang="en-US" sz="1200" dirty="0">
              <a:solidFill>
                <a:srgbClr val="FFFFFF"/>
              </a:solidFill>
              <a:latin typeface="Lato" panose="020F0502020204030203" pitchFamily="34" charset="0"/>
            </a:endParaRPr>
          </a:p>
        </p:txBody>
      </p:sp>
      <p:sp>
        <p:nvSpPr>
          <p:cNvPr id="302" name="Title 1">
            <a:extLst>
              <a:ext uri="{FF2B5EF4-FFF2-40B4-BE49-F238E27FC236}">
                <a16:creationId xmlns:a16="http://schemas.microsoft.com/office/drawing/2014/main" id="{2B53F300-584F-4F22-A9AE-1DD785483E4A}"/>
              </a:ext>
            </a:extLst>
          </p:cNvPr>
          <p:cNvSpPr txBox="1">
            <a:spLocks/>
          </p:cNvSpPr>
          <p:nvPr/>
        </p:nvSpPr>
        <p:spPr>
          <a:xfrm>
            <a:off x="7460824" y="566736"/>
            <a:ext cx="4181814" cy="7333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999" dirty="0">
                <a:latin typeface="Lato Black" panose="020F0A02020204030203" pitchFamily="34" charset="0"/>
              </a:rPr>
              <a:t>GREAT TITLE IN HERE</a:t>
            </a:r>
          </a:p>
          <a:p>
            <a:pPr algn="r"/>
            <a:r>
              <a:rPr lang="en-US" sz="1400" dirty="0">
                <a:latin typeface="Lato" panose="020F0502020204030203" pitchFamily="34" charset="0"/>
              </a:rPr>
              <a:t>With smooth animations to enhance your story</a:t>
            </a:r>
          </a:p>
        </p:txBody>
      </p:sp>
      <p:pic>
        <p:nvPicPr>
          <p:cNvPr id="320" name="Picture 319">
            <a:extLst>
              <a:ext uri="{FF2B5EF4-FFF2-40B4-BE49-F238E27FC236}">
                <a16:creationId xmlns:a16="http://schemas.microsoft.com/office/drawing/2014/main" id="{04B8E4A0-612E-4818-B9BE-1B0DD4811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2666" y="686157"/>
            <a:ext cx="2066668" cy="5677994"/>
          </a:xfrm>
          <a:prstGeom prst="rect">
            <a:avLst/>
          </a:prstGeom>
        </p:spPr>
      </p:pic>
    </p:spTree>
    <p:extLst>
      <p:ext uri="{BB962C8B-B14F-4D97-AF65-F5344CB8AC3E}">
        <p14:creationId xmlns:p14="http://schemas.microsoft.com/office/powerpoint/2010/main" val="335044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400"/>
                                  </p:stCondLst>
                                  <p:childTnLst>
                                    <p:set>
                                      <p:cBhvr>
                                        <p:cTn id="6" dur="1" fill="hold">
                                          <p:stCondLst>
                                            <p:cond delay="0"/>
                                          </p:stCondLst>
                                        </p:cTn>
                                        <p:tgtEl>
                                          <p:spTgt spid="320"/>
                                        </p:tgtEl>
                                        <p:attrNameLst>
                                          <p:attrName>style.visibility</p:attrName>
                                        </p:attrNameLst>
                                      </p:cBhvr>
                                      <p:to>
                                        <p:strVal val="visible"/>
                                      </p:to>
                                    </p:set>
                                    <p:animEffect transition="in" filter="wipe(down)">
                                      <p:cBhvr>
                                        <p:cTn id="7" dur="300"/>
                                        <p:tgtEl>
                                          <p:spTgt spid="320"/>
                                        </p:tgtEl>
                                      </p:cBhvr>
                                    </p:animEffect>
                                  </p:childTnLst>
                                </p:cTn>
                              </p:par>
                              <p:par>
                                <p:cTn id="8" presetID="22" presetClass="entr" presetSubtype="2" fill="hold" nodeType="withEffect">
                                  <p:stCondLst>
                                    <p:cond delay="500"/>
                                  </p:stCondLst>
                                  <p:childTnLst>
                                    <p:set>
                                      <p:cBhvr>
                                        <p:cTn id="9" dur="1" fill="hold">
                                          <p:stCondLst>
                                            <p:cond delay="0"/>
                                          </p:stCondLst>
                                        </p:cTn>
                                        <p:tgtEl>
                                          <p:spTgt spid="289"/>
                                        </p:tgtEl>
                                        <p:attrNameLst>
                                          <p:attrName>style.visibility</p:attrName>
                                        </p:attrNameLst>
                                      </p:cBhvr>
                                      <p:to>
                                        <p:strVal val="visible"/>
                                      </p:to>
                                    </p:set>
                                    <p:animEffect transition="in" filter="wipe(right)">
                                      <p:cBhvr>
                                        <p:cTn id="10" dur="300"/>
                                        <p:tgtEl>
                                          <p:spTgt spid="289"/>
                                        </p:tgtEl>
                                      </p:cBhvr>
                                    </p:animEffect>
                                  </p:childTnLst>
                                </p:cTn>
                              </p:par>
                              <p:par>
                                <p:cTn id="11" presetID="22" presetClass="entr" presetSubtype="2" fill="hold" nodeType="withEffect">
                                  <p:stCondLst>
                                    <p:cond delay="700"/>
                                  </p:stCondLst>
                                  <p:childTnLst>
                                    <p:set>
                                      <p:cBhvr>
                                        <p:cTn id="12" dur="1" fill="hold">
                                          <p:stCondLst>
                                            <p:cond delay="0"/>
                                          </p:stCondLst>
                                        </p:cTn>
                                        <p:tgtEl>
                                          <p:spTgt spid="294"/>
                                        </p:tgtEl>
                                        <p:attrNameLst>
                                          <p:attrName>style.visibility</p:attrName>
                                        </p:attrNameLst>
                                      </p:cBhvr>
                                      <p:to>
                                        <p:strVal val="visible"/>
                                      </p:to>
                                    </p:set>
                                    <p:animEffect transition="in" filter="wipe(right)">
                                      <p:cBhvr>
                                        <p:cTn id="13" dur="300"/>
                                        <p:tgtEl>
                                          <p:spTgt spid="294"/>
                                        </p:tgtEl>
                                      </p:cBhvr>
                                    </p:animEffect>
                                  </p:childTnLst>
                                </p:cTn>
                              </p:par>
                              <p:par>
                                <p:cTn id="14" presetID="22" presetClass="entr" presetSubtype="2" fill="hold" nodeType="withEffect">
                                  <p:stCondLst>
                                    <p:cond delay="900"/>
                                  </p:stCondLst>
                                  <p:childTnLst>
                                    <p:set>
                                      <p:cBhvr>
                                        <p:cTn id="15" dur="1" fill="hold">
                                          <p:stCondLst>
                                            <p:cond delay="0"/>
                                          </p:stCondLst>
                                        </p:cTn>
                                        <p:tgtEl>
                                          <p:spTgt spid="297"/>
                                        </p:tgtEl>
                                        <p:attrNameLst>
                                          <p:attrName>style.visibility</p:attrName>
                                        </p:attrNameLst>
                                      </p:cBhvr>
                                      <p:to>
                                        <p:strVal val="visible"/>
                                      </p:to>
                                    </p:set>
                                    <p:animEffect transition="in" filter="wipe(right)">
                                      <p:cBhvr>
                                        <p:cTn id="16" dur="300"/>
                                        <p:tgtEl>
                                          <p:spTgt spid="297"/>
                                        </p:tgtEl>
                                      </p:cBhvr>
                                    </p:animEffect>
                                  </p:childTnLst>
                                </p:cTn>
                              </p:par>
                              <p:par>
                                <p:cTn id="17" presetID="22" presetClass="entr" presetSubtype="2" fill="hold" nodeType="withEffect">
                                  <p:stCondLst>
                                    <p:cond delay="1100"/>
                                  </p:stCondLst>
                                  <p:childTnLst>
                                    <p:set>
                                      <p:cBhvr>
                                        <p:cTn id="18" dur="1" fill="hold">
                                          <p:stCondLst>
                                            <p:cond delay="0"/>
                                          </p:stCondLst>
                                        </p:cTn>
                                        <p:tgtEl>
                                          <p:spTgt spid="299"/>
                                        </p:tgtEl>
                                        <p:attrNameLst>
                                          <p:attrName>style.visibility</p:attrName>
                                        </p:attrNameLst>
                                      </p:cBhvr>
                                      <p:to>
                                        <p:strVal val="visible"/>
                                      </p:to>
                                    </p:set>
                                    <p:animEffect transition="in" filter="wipe(right)">
                                      <p:cBhvr>
                                        <p:cTn id="19" dur="300"/>
                                        <p:tgtEl>
                                          <p:spTgt spid="299"/>
                                        </p:tgtEl>
                                      </p:cBhvr>
                                    </p:animEffect>
                                  </p:childTnLst>
                                </p:cTn>
                              </p:par>
                              <p:par>
                                <p:cTn id="20" presetID="10" presetClass="entr" presetSubtype="0" fill="hold" grpId="0" nodeType="withEffect">
                                  <p:stCondLst>
                                    <p:cond delay="1100"/>
                                  </p:stCondLst>
                                  <p:childTnLst>
                                    <p:set>
                                      <p:cBhvr>
                                        <p:cTn id="21" dur="1" fill="hold">
                                          <p:stCondLst>
                                            <p:cond delay="0"/>
                                          </p:stCondLst>
                                        </p:cTn>
                                        <p:tgtEl>
                                          <p:spTgt spid="291"/>
                                        </p:tgtEl>
                                        <p:attrNameLst>
                                          <p:attrName>style.visibility</p:attrName>
                                        </p:attrNameLst>
                                      </p:cBhvr>
                                      <p:to>
                                        <p:strVal val="visible"/>
                                      </p:to>
                                    </p:set>
                                    <p:animEffect transition="in" filter="fade">
                                      <p:cBhvr>
                                        <p:cTn id="22" dur="300"/>
                                        <p:tgtEl>
                                          <p:spTgt spid="291"/>
                                        </p:tgtEl>
                                      </p:cBhvr>
                                    </p:animEffect>
                                  </p:childTnLst>
                                </p:cTn>
                              </p:par>
                              <p:par>
                                <p:cTn id="23" presetID="10" presetClass="entr" presetSubtype="0" fill="hold" grpId="0" nodeType="withEffect">
                                  <p:stCondLst>
                                    <p:cond delay="1300"/>
                                  </p:stCondLst>
                                  <p:childTnLst>
                                    <p:set>
                                      <p:cBhvr>
                                        <p:cTn id="24" dur="1" fill="hold">
                                          <p:stCondLst>
                                            <p:cond delay="0"/>
                                          </p:stCondLst>
                                        </p:cTn>
                                        <p:tgtEl>
                                          <p:spTgt spid="295"/>
                                        </p:tgtEl>
                                        <p:attrNameLst>
                                          <p:attrName>style.visibility</p:attrName>
                                        </p:attrNameLst>
                                      </p:cBhvr>
                                      <p:to>
                                        <p:strVal val="visible"/>
                                      </p:to>
                                    </p:set>
                                    <p:animEffect transition="in" filter="fade">
                                      <p:cBhvr>
                                        <p:cTn id="25" dur="300"/>
                                        <p:tgtEl>
                                          <p:spTgt spid="295"/>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298"/>
                                        </p:tgtEl>
                                        <p:attrNameLst>
                                          <p:attrName>style.visibility</p:attrName>
                                        </p:attrNameLst>
                                      </p:cBhvr>
                                      <p:to>
                                        <p:strVal val="visible"/>
                                      </p:to>
                                    </p:set>
                                    <p:animEffect transition="in" filter="fade">
                                      <p:cBhvr>
                                        <p:cTn id="28" dur="300"/>
                                        <p:tgtEl>
                                          <p:spTgt spid="298"/>
                                        </p:tgtEl>
                                      </p:cBhvr>
                                    </p:animEffect>
                                  </p:childTnLst>
                                </p:cTn>
                              </p:par>
                              <p:par>
                                <p:cTn id="29" presetID="10" presetClass="entr" presetSubtype="0" fill="hold" grpId="0" nodeType="withEffect">
                                  <p:stCondLst>
                                    <p:cond delay="1700"/>
                                  </p:stCondLst>
                                  <p:childTnLst>
                                    <p:set>
                                      <p:cBhvr>
                                        <p:cTn id="30" dur="1" fill="hold">
                                          <p:stCondLst>
                                            <p:cond delay="0"/>
                                          </p:stCondLst>
                                        </p:cTn>
                                        <p:tgtEl>
                                          <p:spTgt spid="300"/>
                                        </p:tgtEl>
                                        <p:attrNameLst>
                                          <p:attrName>style.visibility</p:attrName>
                                        </p:attrNameLst>
                                      </p:cBhvr>
                                      <p:to>
                                        <p:strVal val="visible"/>
                                      </p:to>
                                    </p:set>
                                    <p:animEffect transition="in" filter="fade">
                                      <p:cBhvr>
                                        <p:cTn id="31" dur="300"/>
                                        <p:tgtEl>
                                          <p:spTgt spid="300"/>
                                        </p:tgtEl>
                                      </p:cBhvr>
                                    </p:animEffect>
                                  </p:childTnLst>
                                </p:cTn>
                              </p:par>
                              <p:par>
                                <p:cTn id="32" presetID="2" presetClass="entr" presetSubtype="8" decel="100000" fill="hold" grpId="0" nodeType="withEffect">
                                  <p:stCondLst>
                                    <p:cond delay="1600"/>
                                  </p:stCondLst>
                                  <p:childTnLst>
                                    <p:set>
                                      <p:cBhvr>
                                        <p:cTn id="33" dur="1" fill="hold">
                                          <p:stCondLst>
                                            <p:cond delay="0"/>
                                          </p:stCondLst>
                                        </p:cTn>
                                        <p:tgtEl>
                                          <p:spTgt spid="304"/>
                                        </p:tgtEl>
                                        <p:attrNameLst>
                                          <p:attrName>style.visibility</p:attrName>
                                        </p:attrNameLst>
                                      </p:cBhvr>
                                      <p:to>
                                        <p:strVal val="visible"/>
                                      </p:to>
                                    </p:set>
                                    <p:anim calcmode="lin" valueType="num">
                                      <p:cBhvr additive="base">
                                        <p:cTn id="34" dur="1000" fill="hold"/>
                                        <p:tgtEl>
                                          <p:spTgt spid="304"/>
                                        </p:tgtEl>
                                        <p:attrNameLst>
                                          <p:attrName>ppt_x</p:attrName>
                                        </p:attrNameLst>
                                      </p:cBhvr>
                                      <p:tavLst>
                                        <p:tav tm="0">
                                          <p:val>
                                            <p:strVal val="0-#ppt_w/2"/>
                                          </p:val>
                                        </p:tav>
                                        <p:tav tm="100000">
                                          <p:val>
                                            <p:strVal val="#ppt_x"/>
                                          </p:val>
                                        </p:tav>
                                      </p:tavLst>
                                    </p:anim>
                                    <p:anim calcmode="lin" valueType="num">
                                      <p:cBhvr additive="base">
                                        <p:cTn id="35" dur="1000" fill="hold"/>
                                        <p:tgtEl>
                                          <p:spTgt spid="304"/>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1800"/>
                                  </p:stCondLst>
                                  <p:childTnLst>
                                    <p:set>
                                      <p:cBhvr>
                                        <p:cTn id="37" dur="1" fill="hold">
                                          <p:stCondLst>
                                            <p:cond delay="0"/>
                                          </p:stCondLst>
                                        </p:cTn>
                                        <p:tgtEl>
                                          <p:spTgt spid="303"/>
                                        </p:tgtEl>
                                        <p:attrNameLst>
                                          <p:attrName>style.visibility</p:attrName>
                                        </p:attrNameLst>
                                      </p:cBhvr>
                                      <p:to>
                                        <p:strVal val="visible"/>
                                      </p:to>
                                    </p:set>
                                    <p:anim calcmode="lin" valueType="num">
                                      <p:cBhvr additive="base">
                                        <p:cTn id="38" dur="1000" fill="hold"/>
                                        <p:tgtEl>
                                          <p:spTgt spid="303"/>
                                        </p:tgtEl>
                                        <p:attrNameLst>
                                          <p:attrName>ppt_x</p:attrName>
                                        </p:attrNameLst>
                                      </p:cBhvr>
                                      <p:tavLst>
                                        <p:tav tm="0">
                                          <p:val>
                                            <p:strVal val="0-#ppt_w/2"/>
                                          </p:val>
                                        </p:tav>
                                        <p:tav tm="100000">
                                          <p:val>
                                            <p:strVal val="#ppt_x"/>
                                          </p:val>
                                        </p:tav>
                                      </p:tavLst>
                                    </p:anim>
                                    <p:anim calcmode="lin" valueType="num">
                                      <p:cBhvr additive="base">
                                        <p:cTn id="39" dur="1000" fill="hold"/>
                                        <p:tgtEl>
                                          <p:spTgt spid="303"/>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0"/>
                                  </p:stCondLst>
                                  <p:childTnLst>
                                    <p:set>
                                      <p:cBhvr>
                                        <p:cTn id="41" dur="1" fill="hold">
                                          <p:stCondLst>
                                            <p:cond delay="0"/>
                                          </p:stCondLst>
                                        </p:cTn>
                                        <p:tgtEl>
                                          <p:spTgt spid="308"/>
                                        </p:tgtEl>
                                        <p:attrNameLst>
                                          <p:attrName>style.visibility</p:attrName>
                                        </p:attrNameLst>
                                      </p:cBhvr>
                                      <p:to>
                                        <p:strVal val="visible"/>
                                      </p:to>
                                    </p:set>
                                    <p:anim calcmode="lin" valueType="num">
                                      <p:cBhvr additive="base">
                                        <p:cTn id="42" dur="1000" fill="hold"/>
                                        <p:tgtEl>
                                          <p:spTgt spid="308"/>
                                        </p:tgtEl>
                                        <p:attrNameLst>
                                          <p:attrName>ppt_x</p:attrName>
                                        </p:attrNameLst>
                                      </p:cBhvr>
                                      <p:tavLst>
                                        <p:tav tm="0">
                                          <p:val>
                                            <p:strVal val="0-#ppt_w/2"/>
                                          </p:val>
                                        </p:tav>
                                        <p:tav tm="100000">
                                          <p:val>
                                            <p:strVal val="#ppt_x"/>
                                          </p:val>
                                        </p:tav>
                                      </p:tavLst>
                                    </p:anim>
                                    <p:anim calcmode="lin" valueType="num">
                                      <p:cBhvr additive="base">
                                        <p:cTn id="43" dur="1000" fill="hold"/>
                                        <p:tgtEl>
                                          <p:spTgt spid="308"/>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2100"/>
                                  </p:stCondLst>
                                  <p:childTnLst>
                                    <p:set>
                                      <p:cBhvr>
                                        <p:cTn id="45" dur="1" fill="hold">
                                          <p:stCondLst>
                                            <p:cond delay="0"/>
                                          </p:stCondLst>
                                        </p:cTn>
                                        <p:tgtEl>
                                          <p:spTgt spid="309"/>
                                        </p:tgtEl>
                                        <p:attrNameLst>
                                          <p:attrName>style.visibility</p:attrName>
                                        </p:attrNameLst>
                                      </p:cBhvr>
                                      <p:to>
                                        <p:strVal val="visible"/>
                                      </p:to>
                                    </p:set>
                                    <p:anim calcmode="lin" valueType="num">
                                      <p:cBhvr additive="base">
                                        <p:cTn id="46" dur="1000" fill="hold"/>
                                        <p:tgtEl>
                                          <p:spTgt spid="309"/>
                                        </p:tgtEl>
                                        <p:attrNameLst>
                                          <p:attrName>ppt_x</p:attrName>
                                        </p:attrNameLst>
                                      </p:cBhvr>
                                      <p:tavLst>
                                        <p:tav tm="0">
                                          <p:val>
                                            <p:strVal val="0-#ppt_w/2"/>
                                          </p:val>
                                        </p:tav>
                                        <p:tav tm="100000">
                                          <p:val>
                                            <p:strVal val="#ppt_x"/>
                                          </p:val>
                                        </p:tav>
                                      </p:tavLst>
                                    </p:anim>
                                    <p:anim calcmode="lin" valueType="num">
                                      <p:cBhvr additive="base">
                                        <p:cTn id="47" dur="1000" fill="hold"/>
                                        <p:tgtEl>
                                          <p:spTgt spid="309"/>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2000"/>
                                  </p:stCondLst>
                                  <p:childTnLst>
                                    <p:set>
                                      <p:cBhvr>
                                        <p:cTn id="49" dur="1" fill="hold">
                                          <p:stCondLst>
                                            <p:cond delay="0"/>
                                          </p:stCondLst>
                                        </p:cTn>
                                        <p:tgtEl>
                                          <p:spTgt spid="305"/>
                                        </p:tgtEl>
                                        <p:attrNameLst>
                                          <p:attrName>style.visibility</p:attrName>
                                        </p:attrNameLst>
                                      </p:cBhvr>
                                      <p:to>
                                        <p:strVal val="visible"/>
                                      </p:to>
                                    </p:set>
                                    <p:animEffect transition="in" filter="fade">
                                      <p:cBhvr>
                                        <p:cTn id="50" dur="500"/>
                                        <p:tgtEl>
                                          <p:spTgt spid="305"/>
                                        </p:tgtEl>
                                      </p:cBhvr>
                                    </p:animEffect>
                                  </p:childTnLst>
                                </p:cTn>
                              </p:par>
                              <p:par>
                                <p:cTn id="51" presetID="10" presetClass="entr" presetSubtype="0" fill="hold" grpId="0" nodeType="withEffect">
                                  <p:stCondLst>
                                    <p:cond delay="2200"/>
                                  </p:stCondLst>
                                  <p:childTnLst>
                                    <p:set>
                                      <p:cBhvr>
                                        <p:cTn id="52" dur="1" fill="hold">
                                          <p:stCondLst>
                                            <p:cond delay="0"/>
                                          </p:stCondLst>
                                        </p:cTn>
                                        <p:tgtEl>
                                          <p:spTgt spid="306"/>
                                        </p:tgtEl>
                                        <p:attrNameLst>
                                          <p:attrName>style.visibility</p:attrName>
                                        </p:attrNameLst>
                                      </p:cBhvr>
                                      <p:to>
                                        <p:strVal val="visible"/>
                                      </p:to>
                                    </p:set>
                                    <p:animEffect transition="in" filter="fade">
                                      <p:cBhvr>
                                        <p:cTn id="53" dur="500"/>
                                        <p:tgtEl>
                                          <p:spTgt spid="306"/>
                                        </p:tgtEl>
                                      </p:cBhvr>
                                    </p:animEffect>
                                  </p:childTnLst>
                                </p:cTn>
                              </p:par>
                              <p:par>
                                <p:cTn id="54" presetID="10" presetClass="entr" presetSubtype="0" fill="hold" grpId="0" nodeType="withEffect">
                                  <p:stCondLst>
                                    <p:cond delay="2400"/>
                                  </p:stCondLst>
                                  <p:childTnLst>
                                    <p:set>
                                      <p:cBhvr>
                                        <p:cTn id="55" dur="1" fill="hold">
                                          <p:stCondLst>
                                            <p:cond delay="0"/>
                                          </p:stCondLst>
                                        </p:cTn>
                                        <p:tgtEl>
                                          <p:spTgt spid="310"/>
                                        </p:tgtEl>
                                        <p:attrNameLst>
                                          <p:attrName>style.visibility</p:attrName>
                                        </p:attrNameLst>
                                      </p:cBhvr>
                                      <p:to>
                                        <p:strVal val="visible"/>
                                      </p:to>
                                    </p:set>
                                    <p:animEffect transition="in" filter="fade">
                                      <p:cBhvr>
                                        <p:cTn id="56" dur="500"/>
                                        <p:tgtEl>
                                          <p:spTgt spid="310"/>
                                        </p:tgtEl>
                                      </p:cBhvr>
                                    </p:animEffect>
                                  </p:childTnLst>
                                </p:cTn>
                              </p:par>
                              <p:par>
                                <p:cTn id="57" presetID="10" presetClass="entr" presetSubtype="0" fill="hold" grpId="0" nodeType="withEffect">
                                  <p:stCondLst>
                                    <p:cond delay="2600"/>
                                  </p:stCondLst>
                                  <p:childTnLst>
                                    <p:set>
                                      <p:cBhvr>
                                        <p:cTn id="58" dur="1" fill="hold">
                                          <p:stCondLst>
                                            <p:cond delay="0"/>
                                          </p:stCondLst>
                                        </p:cTn>
                                        <p:tgtEl>
                                          <p:spTgt spid="311"/>
                                        </p:tgtEl>
                                        <p:attrNameLst>
                                          <p:attrName>style.visibility</p:attrName>
                                        </p:attrNameLst>
                                      </p:cBhvr>
                                      <p:to>
                                        <p:strVal val="visible"/>
                                      </p:to>
                                    </p:set>
                                    <p:animEffect transition="in" filter="fade">
                                      <p:cBhvr>
                                        <p:cTn id="59" dur="500"/>
                                        <p:tgtEl>
                                          <p:spTgt spid="311"/>
                                        </p:tgtEl>
                                      </p:cBhvr>
                                    </p:animEffect>
                                  </p:childTnLst>
                                </p:cTn>
                              </p:par>
                              <p:par>
                                <p:cTn id="60" presetID="49" presetClass="entr" presetSubtype="0" decel="100000" fill="hold" grpId="0" nodeType="withEffect">
                                  <p:stCondLst>
                                    <p:cond delay="2500"/>
                                  </p:stCondLst>
                                  <p:childTnLst>
                                    <p:set>
                                      <p:cBhvr>
                                        <p:cTn id="61" dur="1" fill="hold">
                                          <p:stCondLst>
                                            <p:cond delay="0"/>
                                          </p:stCondLst>
                                        </p:cTn>
                                        <p:tgtEl>
                                          <p:spTgt spid="307"/>
                                        </p:tgtEl>
                                        <p:attrNameLst>
                                          <p:attrName>style.visibility</p:attrName>
                                        </p:attrNameLst>
                                      </p:cBhvr>
                                      <p:to>
                                        <p:strVal val="visible"/>
                                      </p:to>
                                    </p:set>
                                    <p:anim calcmode="lin" valueType="num">
                                      <p:cBhvr>
                                        <p:cTn id="62" dur="500" fill="hold"/>
                                        <p:tgtEl>
                                          <p:spTgt spid="307"/>
                                        </p:tgtEl>
                                        <p:attrNameLst>
                                          <p:attrName>ppt_w</p:attrName>
                                        </p:attrNameLst>
                                      </p:cBhvr>
                                      <p:tavLst>
                                        <p:tav tm="0">
                                          <p:val>
                                            <p:fltVal val="0"/>
                                          </p:val>
                                        </p:tav>
                                        <p:tav tm="100000">
                                          <p:val>
                                            <p:strVal val="#ppt_w"/>
                                          </p:val>
                                        </p:tav>
                                      </p:tavLst>
                                    </p:anim>
                                    <p:anim calcmode="lin" valueType="num">
                                      <p:cBhvr>
                                        <p:cTn id="63" dur="500" fill="hold"/>
                                        <p:tgtEl>
                                          <p:spTgt spid="307"/>
                                        </p:tgtEl>
                                        <p:attrNameLst>
                                          <p:attrName>ppt_h</p:attrName>
                                        </p:attrNameLst>
                                      </p:cBhvr>
                                      <p:tavLst>
                                        <p:tav tm="0">
                                          <p:val>
                                            <p:fltVal val="0"/>
                                          </p:val>
                                        </p:tav>
                                        <p:tav tm="100000">
                                          <p:val>
                                            <p:strVal val="#ppt_h"/>
                                          </p:val>
                                        </p:tav>
                                      </p:tavLst>
                                    </p:anim>
                                    <p:anim calcmode="lin" valueType="num">
                                      <p:cBhvr>
                                        <p:cTn id="64" dur="500" fill="hold"/>
                                        <p:tgtEl>
                                          <p:spTgt spid="307"/>
                                        </p:tgtEl>
                                        <p:attrNameLst>
                                          <p:attrName>style.rotation</p:attrName>
                                        </p:attrNameLst>
                                      </p:cBhvr>
                                      <p:tavLst>
                                        <p:tav tm="0">
                                          <p:val>
                                            <p:fltVal val="360"/>
                                          </p:val>
                                        </p:tav>
                                        <p:tav tm="100000">
                                          <p:val>
                                            <p:fltVal val="0"/>
                                          </p:val>
                                        </p:tav>
                                      </p:tavLst>
                                    </p:anim>
                                    <p:animEffect transition="in" filter="fade">
                                      <p:cBhvr>
                                        <p:cTn id="65" dur="500"/>
                                        <p:tgtEl>
                                          <p:spTgt spid="307"/>
                                        </p:tgtEl>
                                      </p:cBhvr>
                                    </p:animEffect>
                                  </p:childTnLst>
                                </p:cTn>
                              </p:par>
                              <p:par>
                                <p:cTn id="66" presetID="49" presetClass="entr" presetSubtype="0" decel="100000" fill="hold" grpId="0" nodeType="withEffect">
                                  <p:stCondLst>
                                    <p:cond delay="2600"/>
                                  </p:stCondLst>
                                  <p:childTnLst>
                                    <p:set>
                                      <p:cBhvr>
                                        <p:cTn id="67" dur="1" fill="hold">
                                          <p:stCondLst>
                                            <p:cond delay="0"/>
                                          </p:stCondLst>
                                        </p:cTn>
                                        <p:tgtEl>
                                          <p:spTgt spid="312"/>
                                        </p:tgtEl>
                                        <p:attrNameLst>
                                          <p:attrName>style.visibility</p:attrName>
                                        </p:attrNameLst>
                                      </p:cBhvr>
                                      <p:to>
                                        <p:strVal val="visible"/>
                                      </p:to>
                                    </p:set>
                                    <p:anim calcmode="lin" valueType="num">
                                      <p:cBhvr>
                                        <p:cTn id="68" dur="500" fill="hold"/>
                                        <p:tgtEl>
                                          <p:spTgt spid="312"/>
                                        </p:tgtEl>
                                        <p:attrNameLst>
                                          <p:attrName>ppt_w</p:attrName>
                                        </p:attrNameLst>
                                      </p:cBhvr>
                                      <p:tavLst>
                                        <p:tav tm="0">
                                          <p:val>
                                            <p:fltVal val="0"/>
                                          </p:val>
                                        </p:tav>
                                        <p:tav tm="100000">
                                          <p:val>
                                            <p:strVal val="#ppt_w"/>
                                          </p:val>
                                        </p:tav>
                                      </p:tavLst>
                                    </p:anim>
                                    <p:anim calcmode="lin" valueType="num">
                                      <p:cBhvr>
                                        <p:cTn id="69" dur="500" fill="hold"/>
                                        <p:tgtEl>
                                          <p:spTgt spid="312"/>
                                        </p:tgtEl>
                                        <p:attrNameLst>
                                          <p:attrName>ppt_h</p:attrName>
                                        </p:attrNameLst>
                                      </p:cBhvr>
                                      <p:tavLst>
                                        <p:tav tm="0">
                                          <p:val>
                                            <p:fltVal val="0"/>
                                          </p:val>
                                        </p:tav>
                                        <p:tav tm="100000">
                                          <p:val>
                                            <p:strVal val="#ppt_h"/>
                                          </p:val>
                                        </p:tav>
                                      </p:tavLst>
                                    </p:anim>
                                    <p:anim calcmode="lin" valueType="num">
                                      <p:cBhvr>
                                        <p:cTn id="70" dur="500" fill="hold"/>
                                        <p:tgtEl>
                                          <p:spTgt spid="312"/>
                                        </p:tgtEl>
                                        <p:attrNameLst>
                                          <p:attrName>style.rotation</p:attrName>
                                        </p:attrNameLst>
                                      </p:cBhvr>
                                      <p:tavLst>
                                        <p:tav tm="0">
                                          <p:val>
                                            <p:fltVal val="360"/>
                                          </p:val>
                                        </p:tav>
                                        <p:tav tm="100000">
                                          <p:val>
                                            <p:fltVal val="0"/>
                                          </p:val>
                                        </p:tav>
                                      </p:tavLst>
                                    </p:anim>
                                    <p:animEffect transition="in" filter="fade">
                                      <p:cBhvr>
                                        <p:cTn id="71" dur="500"/>
                                        <p:tgtEl>
                                          <p:spTgt spid="312"/>
                                        </p:tgtEl>
                                      </p:cBhvr>
                                    </p:animEffect>
                                  </p:childTnLst>
                                </p:cTn>
                              </p:par>
                              <p:par>
                                <p:cTn id="72" presetID="49" presetClass="entr" presetSubtype="0" decel="100000" fill="hold" grpId="0" nodeType="withEffect">
                                  <p:stCondLst>
                                    <p:cond delay="2700"/>
                                  </p:stCondLst>
                                  <p:childTnLst>
                                    <p:set>
                                      <p:cBhvr>
                                        <p:cTn id="73" dur="1" fill="hold">
                                          <p:stCondLst>
                                            <p:cond delay="0"/>
                                          </p:stCondLst>
                                        </p:cTn>
                                        <p:tgtEl>
                                          <p:spTgt spid="313"/>
                                        </p:tgtEl>
                                        <p:attrNameLst>
                                          <p:attrName>style.visibility</p:attrName>
                                        </p:attrNameLst>
                                      </p:cBhvr>
                                      <p:to>
                                        <p:strVal val="visible"/>
                                      </p:to>
                                    </p:set>
                                    <p:anim calcmode="lin" valueType="num">
                                      <p:cBhvr>
                                        <p:cTn id="74" dur="500" fill="hold"/>
                                        <p:tgtEl>
                                          <p:spTgt spid="313"/>
                                        </p:tgtEl>
                                        <p:attrNameLst>
                                          <p:attrName>ppt_w</p:attrName>
                                        </p:attrNameLst>
                                      </p:cBhvr>
                                      <p:tavLst>
                                        <p:tav tm="0">
                                          <p:val>
                                            <p:fltVal val="0"/>
                                          </p:val>
                                        </p:tav>
                                        <p:tav tm="100000">
                                          <p:val>
                                            <p:strVal val="#ppt_w"/>
                                          </p:val>
                                        </p:tav>
                                      </p:tavLst>
                                    </p:anim>
                                    <p:anim calcmode="lin" valueType="num">
                                      <p:cBhvr>
                                        <p:cTn id="75" dur="500" fill="hold"/>
                                        <p:tgtEl>
                                          <p:spTgt spid="313"/>
                                        </p:tgtEl>
                                        <p:attrNameLst>
                                          <p:attrName>ppt_h</p:attrName>
                                        </p:attrNameLst>
                                      </p:cBhvr>
                                      <p:tavLst>
                                        <p:tav tm="0">
                                          <p:val>
                                            <p:fltVal val="0"/>
                                          </p:val>
                                        </p:tav>
                                        <p:tav tm="100000">
                                          <p:val>
                                            <p:strVal val="#ppt_h"/>
                                          </p:val>
                                        </p:tav>
                                      </p:tavLst>
                                    </p:anim>
                                    <p:anim calcmode="lin" valueType="num">
                                      <p:cBhvr>
                                        <p:cTn id="76" dur="500" fill="hold"/>
                                        <p:tgtEl>
                                          <p:spTgt spid="313"/>
                                        </p:tgtEl>
                                        <p:attrNameLst>
                                          <p:attrName>style.rotation</p:attrName>
                                        </p:attrNameLst>
                                      </p:cBhvr>
                                      <p:tavLst>
                                        <p:tav tm="0">
                                          <p:val>
                                            <p:fltVal val="360"/>
                                          </p:val>
                                        </p:tav>
                                        <p:tav tm="100000">
                                          <p:val>
                                            <p:fltVal val="0"/>
                                          </p:val>
                                        </p:tav>
                                      </p:tavLst>
                                    </p:anim>
                                    <p:animEffect transition="in" filter="fade">
                                      <p:cBhvr>
                                        <p:cTn id="77" dur="500"/>
                                        <p:tgtEl>
                                          <p:spTgt spid="313"/>
                                        </p:tgtEl>
                                      </p:cBhvr>
                                    </p:animEffect>
                                  </p:childTnLst>
                                </p:cTn>
                              </p:par>
                              <p:par>
                                <p:cTn id="78" presetID="49" presetClass="entr" presetSubtype="0" decel="100000" fill="hold" grpId="0" nodeType="withEffect">
                                  <p:stCondLst>
                                    <p:cond delay="2800"/>
                                  </p:stCondLst>
                                  <p:childTnLst>
                                    <p:set>
                                      <p:cBhvr>
                                        <p:cTn id="79" dur="1" fill="hold">
                                          <p:stCondLst>
                                            <p:cond delay="0"/>
                                          </p:stCondLst>
                                        </p:cTn>
                                        <p:tgtEl>
                                          <p:spTgt spid="314"/>
                                        </p:tgtEl>
                                        <p:attrNameLst>
                                          <p:attrName>style.visibility</p:attrName>
                                        </p:attrNameLst>
                                      </p:cBhvr>
                                      <p:to>
                                        <p:strVal val="visible"/>
                                      </p:to>
                                    </p:set>
                                    <p:anim calcmode="lin" valueType="num">
                                      <p:cBhvr>
                                        <p:cTn id="80" dur="500" fill="hold"/>
                                        <p:tgtEl>
                                          <p:spTgt spid="314"/>
                                        </p:tgtEl>
                                        <p:attrNameLst>
                                          <p:attrName>ppt_w</p:attrName>
                                        </p:attrNameLst>
                                      </p:cBhvr>
                                      <p:tavLst>
                                        <p:tav tm="0">
                                          <p:val>
                                            <p:fltVal val="0"/>
                                          </p:val>
                                        </p:tav>
                                        <p:tav tm="100000">
                                          <p:val>
                                            <p:strVal val="#ppt_w"/>
                                          </p:val>
                                        </p:tav>
                                      </p:tavLst>
                                    </p:anim>
                                    <p:anim calcmode="lin" valueType="num">
                                      <p:cBhvr>
                                        <p:cTn id="81" dur="500" fill="hold"/>
                                        <p:tgtEl>
                                          <p:spTgt spid="314"/>
                                        </p:tgtEl>
                                        <p:attrNameLst>
                                          <p:attrName>ppt_h</p:attrName>
                                        </p:attrNameLst>
                                      </p:cBhvr>
                                      <p:tavLst>
                                        <p:tav tm="0">
                                          <p:val>
                                            <p:fltVal val="0"/>
                                          </p:val>
                                        </p:tav>
                                        <p:tav tm="100000">
                                          <p:val>
                                            <p:strVal val="#ppt_h"/>
                                          </p:val>
                                        </p:tav>
                                      </p:tavLst>
                                    </p:anim>
                                    <p:anim calcmode="lin" valueType="num">
                                      <p:cBhvr>
                                        <p:cTn id="82" dur="500" fill="hold"/>
                                        <p:tgtEl>
                                          <p:spTgt spid="314"/>
                                        </p:tgtEl>
                                        <p:attrNameLst>
                                          <p:attrName>style.rotation</p:attrName>
                                        </p:attrNameLst>
                                      </p:cBhvr>
                                      <p:tavLst>
                                        <p:tav tm="0">
                                          <p:val>
                                            <p:fltVal val="360"/>
                                          </p:val>
                                        </p:tav>
                                        <p:tav tm="100000">
                                          <p:val>
                                            <p:fltVal val="0"/>
                                          </p:val>
                                        </p:tav>
                                      </p:tavLst>
                                    </p:anim>
                                    <p:animEffect transition="in" filter="fade">
                                      <p:cBhvr>
                                        <p:cTn id="83" dur="500"/>
                                        <p:tgtEl>
                                          <p:spTgt spid="314"/>
                                        </p:tgtEl>
                                      </p:cBhvr>
                                    </p:animEffect>
                                  </p:childTnLst>
                                </p:cTn>
                              </p:par>
                              <p:par>
                                <p:cTn id="84" presetID="10" presetClass="entr" presetSubtype="0" fill="hold" grpId="0" nodeType="withEffect">
                                  <p:stCondLst>
                                    <p:cond delay="2800"/>
                                  </p:stCondLst>
                                  <p:childTnLst>
                                    <p:set>
                                      <p:cBhvr>
                                        <p:cTn id="85" dur="1" fill="hold">
                                          <p:stCondLst>
                                            <p:cond delay="0"/>
                                          </p:stCondLst>
                                        </p:cTn>
                                        <p:tgtEl>
                                          <p:spTgt spid="315"/>
                                        </p:tgtEl>
                                        <p:attrNameLst>
                                          <p:attrName>style.visibility</p:attrName>
                                        </p:attrNameLst>
                                      </p:cBhvr>
                                      <p:to>
                                        <p:strVal val="visible"/>
                                      </p:to>
                                    </p:set>
                                    <p:animEffect transition="in" filter="fade">
                                      <p:cBhvr>
                                        <p:cTn id="86" dur="300"/>
                                        <p:tgtEl>
                                          <p:spTgt spid="315"/>
                                        </p:tgtEl>
                                      </p:cBhvr>
                                    </p:animEffect>
                                  </p:childTnLst>
                                </p:cTn>
                              </p:par>
                              <p:par>
                                <p:cTn id="87" presetID="10" presetClass="entr" presetSubtype="0" fill="hold" grpId="0" nodeType="withEffect">
                                  <p:stCondLst>
                                    <p:cond delay="3000"/>
                                  </p:stCondLst>
                                  <p:childTnLst>
                                    <p:set>
                                      <p:cBhvr>
                                        <p:cTn id="88" dur="1" fill="hold">
                                          <p:stCondLst>
                                            <p:cond delay="0"/>
                                          </p:stCondLst>
                                        </p:cTn>
                                        <p:tgtEl>
                                          <p:spTgt spid="316"/>
                                        </p:tgtEl>
                                        <p:attrNameLst>
                                          <p:attrName>style.visibility</p:attrName>
                                        </p:attrNameLst>
                                      </p:cBhvr>
                                      <p:to>
                                        <p:strVal val="visible"/>
                                      </p:to>
                                    </p:set>
                                    <p:animEffect transition="in" filter="fade">
                                      <p:cBhvr>
                                        <p:cTn id="89" dur="300"/>
                                        <p:tgtEl>
                                          <p:spTgt spid="316"/>
                                        </p:tgtEl>
                                      </p:cBhvr>
                                    </p:animEffect>
                                  </p:childTnLst>
                                </p:cTn>
                              </p:par>
                              <p:par>
                                <p:cTn id="90" presetID="10" presetClass="entr" presetSubtype="0" fill="hold" grpId="0" nodeType="withEffect">
                                  <p:stCondLst>
                                    <p:cond delay="3200"/>
                                  </p:stCondLst>
                                  <p:childTnLst>
                                    <p:set>
                                      <p:cBhvr>
                                        <p:cTn id="91" dur="1" fill="hold">
                                          <p:stCondLst>
                                            <p:cond delay="0"/>
                                          </p:stCondLst>
                                        </p:cTn>
                                        <p:tgtEl>
                                          <p:spTgt spid="317"/>
                                        </p:tgtEl>
                                        <p:attrNameLst>
                                          <p:attrName>style.visibility</p:attrName>
                                        </p:attrNameLst>
                                      </p:cBhvr>
                                      <p:to>
                                        <p:strVal val="visible"/>
                                      </p:to>
                                    </p:set>
                                    <p:animEffect transition="in" filter="fade">
                                      <p:cBhvr>
                                        <p:cTn id="92" dur="300"/>
                                        <p:tgtEl>
                                          <p:spTgt spid="317"/>
                                        </p:tgtEl>
                                      </p:cBhvr>
                                    </p:animEffect>
                                  </p:childTnLst>
                                </p:cTn>
                              </p:par>
                              <p:par>
                                <p:cTn id="93" presetID="10" presetClass="entr" presetSubtype="0" fill="hold" grpId="0" nodeType="withEffect">
                                  <p:stCondLst>
                                    <p:cond delay="3400"/>
                                  </p:stCondLst>
                                  <p:childTnLst>
                                    <p:set>
                                      <p:cBhvr>
                                        <p:cTn id="94" dur="1" fill="hold">
                                          <p:stCondLst>
                                            <p:cond delay="0"/>
                                          </p:stCondLst>
                                        </p:cTn>
                                        <p:tgtEl>
                                          <p:spTgt spid="318"/>
                                        </p:tgtEl>
                                        <p:attrNameLst>
                                          <p:attrName>style.visibility</p:attrName>
                                        </p:attrNameLst>
                                      </p:cBhvr>
                                      <p:to>
                                        <p:strVal val="visible"/>
                                      </p:to>
                                    </p:set>
                                    <p:animEffect transition="in" filter="fade">
                                      <p:cBhvr>
                                        <p:cTn id="95" dur="300"/>
                                        <p:tgtEl>
                                          <p:spTgt spid="318"/>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wipe(up)">
                                      <p:cBhvr>
                                        <p:cTn id="98" dur="3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04" grpId="0" animBg="1"/>
      <p:bldP spid="305" grpId="0"/>
      <p:bldP spid="306" grpId="0"/>
      <p:bldP spid="307" grpId="0" animBg="1"/>
      <p:bldP spid="308" grpId="0" animBg="1"/>
      <p:bldP spid="309" grpId="0" animBg="1"/>
      <p:bldP spid="310" grpId="0"/>
      <p:bldP spid="311" grpId="0"/>
      <p:bldP spid="312" grpId="0" animBg="1"/>
      <p:bldP spid="313" grpId="0" animBg="1"/>
      <p:bldP spid="314" grpId="0" animBg="1"/>
      <p:bldP spid="315" grpId="0"/>
      <p:bldP spid="316" grpId="0"/>
      <p:bldP spid="317" grpId="0"/>
      <p:bldP spid="318" grpId="0"/>
      <p:bldP spid="82" grpId="0" animBg="1"/>
      <p:bldP spid="291" grpId="0"/>
      <p:bldP spid="295" grpId="0"/>
      <p:bldP spid="298" grpId="0"/>
      <p:bldP spid="3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00745" y="3312958"/>
            <a:ext cx="4805256" cy="1187999"/>
          </a:xfrm>
          <a:prstGeom prst="rect">
            <a:avLst/>
          </a:prstGeom>
          <a:noFill/>
        </p:spPr>
        <p:txBody>
          <a:bodyPr wrap="square" lIns="109710" tIns="54855" rIns="109710" bIns="54855" rtlCol="0">
            <a:spAutoFit/>
          </a:bodyPr>
          <a:lstStyle/>
          <a:p>
            <a:pPr algn="just"/>
            <a:r>
              <a:rPr lang="en-US" sz="1400" dirty="0" err="1"/>
              <a:t>Lorem</a:t>
            </a:r>
            <a:r>
              <a:rPr lang="en-US" sz="1400" dirty="0"/>
              <a:t> </a:t>
            </a:r>
            <a:r>
              <a:rPr lang="en-US" sz="1400" dirty="0" err="1"/>
              <a:t>ipsum</a:t>
            </a:r>
            <a:r>
              <a:rPr lang="en-US" sz="1400" dirty="0"/>
              <a:t> dolor sit </a:t>
            </a:r>
            <a:r>
              <a:rPr lang="en-US" sz="1400" dirty="0" err="1"/>
              <a:t>amet</a:t>
            </a:r>
            <a:r>
              <a:rPr lang="en-US" sz="1400" dirty="0"/>
              <a:t>, </a:t>
            </a:r>
            <a:r>
              <a:rPr lang="en-US" sz="1400" dirty="0" err="1"/>
              <a:t>consectetuer</a:t>
            </a:r>
            <a:r>
              <a:rPr lang="en-US" sz="1400" dirty="0"/>
              <a:t> </a:t>
            </a:r>
            <a:r>
              <a:rPr lang="en-US" sz="1400" dirty="0" err="1"/>
              <a:t>adipiscing</a:t>
            </a:r>
            <a:r>
              <a:rPr lang="en-US" sz="1400" dirty="0"/>
              <a:t> </a:t>
            </a:r>
            <a:r>
              <a:rPr lang="en-US" sz="1400" dirty="0" err="1"/>
              <a:t>elit</a:t>
            </a:r>
            <a:r>
              <a:rPr lang="en-US" sz="1400" dirty="0"/>
              <a:t>. </a:t>
            </a:r>
            <a:r>
              <a:rPr lang="en-US" sz="1400" dirty="0" err="1"/>
              <a:t>Duis</a:t>
            </a:r>
            <a:r>
              <a:rPr lang="en-US" sz="1400" dirty="0"/>
              <a:t> ligula </a:t>
            </a:r>
            <a:r>
              <a:rPr lang="en-US" sz="1400" dirty="0" err="1"/>
              <a:t>lorem</a:t>
            </a:r>
            <a:r>
              <a:rPr lang="en-US" sz="1400" dirty="0"/>
              <a:t>, </a:t>
            </a:r>
            <a:r>
              <a:rPr lang="en-US" sz="1400" dirty="0" err="1"/>
              <a:t>consequat</a:t>
            </a:r>
            <a:r>
              <a:rPr lang="en-US" sz="1400" dirty="0"/>
              <a:t> </a:t>
            </a:r>
            <a:r>
              <a:rPr lang="en-US" sz="1400" dirty="0" err="1"/>
              <a:t>eget</a:t>
            </a:r>
            <a:r>
              <a:rPr lang="en-US" sz="1400" dirty="0"/>
              <a:t>, </a:t>
            </a:r>
            <a:r>
              <a:rPr lang="en-US" sz="1400" dirty="0" err="1"/>
              <a:t>tristique</a:t>
            </a:r>
            <a:r>
              <a:rPr lang="en-US" sz="1400" dirty="0"/>
              <a:t> </a:t>
            </a:r>
            <a:r>
              <a:rPr lang="en-US" sz="1400" dirty="0" err="1"/>
              <a:t>nec</a:t>
            </a:r>
            <a:r>
              <a:rPr lang="en-US" sz="1400" dirty="0"/>
              <a:t>, </a:t>
            </a:r>
            <a:r>
              <a:rPr lang="en-US" sz="1400" dirty="0" err="1"/>
              <a:t>auctor</a:t>
            </a:r>
            <a:r>
              <a:rPr lang="en-US" sz="1400" dirty="0"/>
              <a:t> </a:t>
            </a:r>
            <a:r>
              <a:rPr lang="en-US" sz="1400" dirty="0" err="1"/>
              <a:t>quis</a:t>
            </a:r>
            <a:r>
              <a:rPr lang="en-US" sz="1400" dirty="0"/>
              <a:t>, </a:t>
            </a:r>
            <a:r>
              <a:rPr lang="en-US" sz="1400" dirty="0" err="1"/>
              <a:t>purus</a:t>
            </a:r>
            <a:r>
              <a:rPr lang="en-US" sz="1400" dirty="0"/>
              <a:t>. </a:t>
            </a:r>
            <a:r>
              <a:rPr lang="en-US" sz="1400" dirty="0" err="1"/>
              <a:t>Vivamus</a:t>
            </a:r>
            <a:r>
              <a:rPr lang="en-US" sz="1400" dirty="0"/>
              <a:t> </a:t>
            </a:r>
            <a:r>
              <a:rPr lang="en-US" sz="1400" dirty="0" err="1"/>
              <a:t>ut</a:t>
            </a:r>
            <a:r>
              <a:rPr lang="en-US" sz="1400" dirty="0"/>
              <a:t> sem. </a:t>
            </a:r>
            <a:r>
              <a:rPr lang="en-US" sz="1400" dirty="0" err="1"/>
              <a:t>Fusce</a:t>
            </a:r>
            <a:r>
              <a:rPr lang="en-US" sz="1400" dirty="0"/>
              <a:t> </a:t>
            </a:r>
            <a:r>
              <a:rPr lang="en-US" sz="1400" dirty="0" err="1"/>
              <a:t>aliquam</a:t>
            </a:r>
            <a:r>
              <a:rPr lang="en-US" sz="1400" dirty="0"/>
              <a:t> </a:t>
            </a:r>
            <a:r>
              <a:rPr lang="en-US" sz="1400" dirty="0" err="1"/>
              <a:t>nunc</a:t>
            </a:r>
            <a:r>
              <a:rPr lang="en-US" sz="1400" dirty="0"/>
              <a:t> vitae </a:t>
            </a:r>
            <a:r>
              <a:rPr lang="en-US" sz="1400" dirty="0" err="1"/>
              <a:t>purus</a:t>
            </a:r>
            <a:r>
              <a:rPr lang="en-US" sz="1400" dirty="0"/>
              <a:t>. </a:t>
            </a:r>
            <a:r>
              <a:rPr lang="en-US" sz="1400" dirty="0" err="1"/>
              <a:t>Aenean</a:t>
            </a:r>
            <a:r>
              <a:rPr lang="en-US" sz="1400" dirty="0"/>
              <a:t> </a:t>
            </a:r>
            <a:r>
              <a:rPr lang="en-US" sz="1400" dirty="0" err="1"/>
              <a:t>viverra</a:t>
            </a:r>
            <a:r>
              <a:rPr lang="en-US" sz="1400" dirty="0"/>
              <a:t> </a:t>
            </a:r>
            <a:r>
              <a:rPr lang="en-US" sz="1400" dirty="0" err="1"/>
              <a:t>malesuada</a:t>
            </a:r>
            <a:r>
              <a:rPr lang="en-US" sz="1400" dirty="0"/>
              <a:t> </a:t>
            </a:r>
            <a:r>
              <a:rPr lang="en-US" sz="1400" dirty="0" err="1"/>
              <a:t>libero</a:t>
            </a:r>
            <a:r>
              <a:rPr lang="en-US" sz="1400" dirty="0"/>
              <a:t>. </a:t>
            </a:r>
            <a:r>
              <a:rPr lang="en-US" sz="1400" dirty="0" err="1"/>
              <a:t>Fusce</a:t>
            </a:r>
            <a:r>
              <a:rPr lang="en-US" sz="1400" dirty="0"/>
              <a:t> ac quam. </a:t>
            </a:r>
            <a:r>
              <a:rPr lang="en-US" sz="1400" dirty="0" err="1"/>
              <a:t>Donec</a:t>
            </a:r>
            <a:r>
              <a:rPr lang="en-US" sz="1400" dirty="0"/>
              <a:t> </a:t>
            </a:r>
            <a:r>
              <a:rPr lang="en-US" sz="1400" dirty="0" err="1"/>
              <a:t>neque</a:t>
            </a:r>
            <a:r>
              <a:rPr lang="en-US" sz="1400" dirty="0"/>
              <a:t>. </a:t>
            </a:r>
            <a:r>
              <a:rPr lang="en-US" sz="1400" dirty="0" err="1"/>
              <a:t>Nunc</a:t>
            </a:r>
            <a:r>
              <a:rPr lang="en-US" sz="1400" dirty="0"/>
              <a:t> </a:t>
            </a:r>
            <a:r>
              <a:rPr lang="en-US" sz="1400" dirty="0" err="1"/>
              <a:t>venenatis</a:t>
            </a:r>
            <a:r>
              <a:rPr lang="en-US" sz="1400" dirty="0"/>
              <a:t> </a:t>
            </a:r>
            <a:r>
              <a:rPr lang="en-US" sz="1400" dirty="0" err="1"/>
              <a:t>enim</a:t>
            </a:r>
            <a:r>
              <a:rPr lang="en-US" sz="1400" dirty="0"/>
              <a:t> </a:t>
            </a:r>
            <a:r>
              <a:rPr lang="en-US" sz="1400" dirty="0" err="1"/>
              <a:t>nec</a:t>
            </a:r>
            <a:r>
              <a:rPr lang="en-US" sz="1400" dirty="0"/>
              <a:t> quam. </a:t>
            </a:r>
          </a:p>
        </p:txBody>
      </p:sp>
      <p:sp>
        <p:nvSpPr>
          <p:cNvPr id="15" name="TextBox 14"/>
          <p:cNvSpPr txBox="1"/>
          <p:nvPr/>
        </p:nvSpPr>
        <p:spPr>
          <a:xfrm>
            <a:off x="424974" y="2556040"/>
            <a:ext cx="3380777" cy="584775"/>
          </a:xfrm>
          <a:prstGeom prst="rect">
            <a:avLst/>
          </a:prstGeom>
          <a:noFill/>
        </p:spPr>
        <p:txBody>
          <a:bodyPr wrap="square" rtlCol="0" anchor="t">
            <a:spAutoFit/>
          </a:bodyPr>
          <a:lstStyle/>
          <a:p>
            <a:pPr algn="ctr"/>
            <a:r>
              <a:rPr lang="en-US" sz="3200" dirty="0">
                <a:latin typeface="Lato Black" pitchFamily="34" charset="0"/>
                <a:ea typeface="Lato Black" pitchFamily="34" charset="0"/>
                <a:cs typeface="Lato Black" pitchFamily="34" charset="0"/>
              </a:rPr>
              <a:t>LOREM IPSUM</a:t>
            </a:r>
          </a:p>
        </p:txBody>
      </p:sp>
      <p:pic>
        <p:nvPicPr>
          <p:cNvPr id="7" name="Picture Placeholder 6">
            <a:extLst>
              <a:ext uri="{FF2B5EF4-FFF2-40B4-BE49-F238E27FC236}">
                <a16:creationId xmlns:a16="http://schemas.microsoft.com/office/drawing/2014/main" id="{758287AF-0A14-4709-881C-D8BC1A27EFE6}"/>
              </a:ext>
            </a:extLst>
          </p:cNvPr>
          <p:cNvPicPr>
            <a:picLocks noGrp="1" noChangeAspect="1"/>
          </p:cNvPicPr>
          <p:nvPr>
            <p:ph type="pic" sz="quarter" idx="14"/>
          </p:nvPr>
        </p:nvPicPr>
        <p:blipFill>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l="15651" r="15651"/>
          <a:stretch>
            <a:fillRect/>
          </a:stretch>
        </p:blipFill>
        <p:spPr/>
      </p:pic>
    </p:spTree>
    <p:extLst>
      <p:ext uri="{BB962C8B-B14F-4D97-AF65-F5344CB8AC3E}">
        <p14:creationId xmlns:p14="http://schemas.microsoft.com/office/powerpoint/2010/main" val="10520738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txBox="1">
            <a:spLocks/>
          </p:cNvSpPr>
          <p:nvPr/>
        </p:nvSpPr>
        <p:spPr bwMode="auto">
          <a:xfrm>
            <a:off x="762000" y="3963150"/>
            <a:ext cx="2971800" cy="17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r>
              <a:rPr lang="pt-BR" sz="1200" dirty="0">
                <a:latin typeface="Lato" pitchFamily="34" charset="0"/>
                <a:ea typeface="Lato" pitchFamily="34" charset="0"/>
                <a:cs typeface="Lato" pitchFamily="34" charset="0"/>
              </a:rPr>
              <a:t>Lorem ipsum dolor sit amet, consectetur adipiscing elit. Aliquam tincidunt ante nec sem congue convallis. Pellentesque vel mauris quis nisl ornare rutrum in id risus. Proin vehicula ut sem et tempus. Interdum et malesuada fames ac ante ipsum primis in faucibus. Pellentesque.</a:t>
            </a:r>
            <a:endParaRPr lang="en-US" sz="1200" dirty="0">
              <a:latin typeface="Lato" pitchFamily="34" charset="0"/>
              <a:ea typeface="Lato" pitchFamily="34" charset="0"/>
              <a:cs typeface="Lato" pitchFamily="34" charset="0"/>
            </a:endParaRPr>
          </a:p>
        </p:txBody>
      </p:sp>
      <p:sp>
        <p:nvSpPr>
          <p:cNvPr id="3" name="TextBox 2">
            <a:extLst>
              <a:ext uri="{FF2B5EF4-FFF2-40B4-BE49-F238E27FC236}">
                <a16:creationId xmlns:a16="http://schemas.microsoft.com/office/drawing/2014/main" id="{BDB3A823-9DFC-4264-98CC-A180B8148727}"/>
              </a:ext>
            </a:extLst>
          </p:cNvPr>
          <p:cNvSpPr txBox="1"/>
          <p:nvPr/>
        </p:nvSpPr>
        <p:spPr>
          <a:xfrm>
            <a:off x="762000" y="1602049"/>
            <a:ext cx="4073582" cy="584775"/>
          </a:xfrm>
          <a:prstGeom prst="rect">
            <a:avLst/>
          </a:prstGeom>
          <a:noFill/>
        </p:spPr>
        <p:txBody>
          <a:bodyPr wrap="square" rtlCol="0">
            <a:spAutoFit/>
          </a:bodyPr>
          <a:lstStyle/>
          <a:p>
            <a:r>
              <a:rPr lang="en-US" sz="3200" dirty="0">
                <a:latin typeface="Lato Black" panose="020F0A02020204030203" pitchFamily="34" charset="0"/>
              </a:rPr>
              <a:t>LOREM IPSUM</a:t>
            </a:r>
          </a:p>
        </p:txBody>
      </p:sp>
      <p:sp>
        <p:nvSpPr>
          <p:cNvPr id="30" name="Title 20">
            <a:extLst>
              <a:ext uri="{FF2B5EF4-FFF2-40B4-BE49-F238E27FC236}">
                <a16:creationId xmlns:a16="http://schemas.microsoft.com/office/drawing/2014/main" id="{FC086D45-68C4-4215-977E-2C6DE73E92E6}"/>
              </a:ext>
            </a:extLst>
          </p:cNvPr>
          <p:cNvSpPr txBox="1">
            <a:spLocks/>
          </p:cNvSpPr>
          <p:nvPr/>
        </p:nvSpPr>
        <p:spPr bwMode="auto">
          <a:xfrm>
            <a:off x="762000" y="2186824"/>
            <a:ext cx="2971800" cy="17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algn="thaiDist">
              <a:lnSpc>
                <a:spcPct val="130000"/>
              </a:lnSpc>
            </a:pPr>
            <a:r>
              <a:rPr lang="pt-BR" sz="1200" dirty="0">
                <a:latin typeface="Lato" pitchFamily="34" charset="0"/>
                <a:ea typeface="Lato" pitchFamily="34" charset="0"/>
                <a:cs typeface="Lato" pitchFamily="34" charset="0"/>
              </a:rPr>
              <a:t>Lorem ipsum dolor sit amet, consectetur adipiscing elit. Aliquam tincidunt ante nec sem congue convallis. Pellentesque vel mauris quis nisl ornare rutrum in id risus. Proin vehicula ut sem et tempus. Interdum et malesuada fames ac ante ipsum primis in faucibus. Pellentesque.</a:t>
            </a:r>
            <a:endParaRPr lang="en-US" sz="1200" dirty="0">
              <a:latin typeface="Lato" pitchFamily="34" charset="0"/>
              <a:ea typeface="Lato" pitchFamily="34" charset="0"/>
              <a:cs typeface="Lato" pitchFamily="34" charset="0"/>
            </a:endParaRPr>
          </a:p>
        </p:txBody>
      </p:sp>
      <p:pic>
        <p:nvPicPr>
          <p:cNvPr id="31" name="Picture Placeholder 30">
            <a:extLst>
              <a:ext uri="{FF2B5EF4-FFF2-40B4-BE49-F238E27FC236}">
                <a16:creationId xmlns:a16="http://schemas.microsoft.com/office/drawing/2014/main" id="{EA9AA9DD-7935-4029-B544-5EA7579CF6A1}"/>
              </a:ext>
            </a:extLst>
          </p:cNvPr>
          <p:cNvPicPr>
            <a:picLocks noGrp="1" noChangeAspect="1"/>
          </p:cNvPicPr>
          <p:nvPr>
            <p:ph type="pic" sz="quarter" idx="15"/>
          </p:nvPr>
        </p:nvPicPr>
        <p:blipFill>
          <a:blip r:embed="rId3">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rcRect l="13710" r="13710"/>
          <a:stretch>
            <a:fillRect/>
          </a:stretch>
        </p:blipFill>
        <p:spPr/>
      </p:pic>
    </p:spTree>
    <p:extLst>
      <p:ext uri="{BB962C8B-B14F-4D97-AF65-F5344CB8AC3E}">
        <p14:creationId xmlns:p14="http://schemas.microsoft.com/office/powerpoint/2010/main" val="17447843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70671" y="1969343"/>
            <a:ext cx="3471757" cy="2979868"/>
          </a:xfrm>
          <a:ln>
            <a:noFill/>
          </a:ln>
        </p:spPr>
      </p:sp>
      <p:sp>
        <p:nvSpPr>
          <p:cNvPr id="5" name="Picture Placeholder 4"/>
          <p:cNvSpPr>
            <a:spLocks noGrp="1"/>
          </p:cNvSpPr>
          <p:nvPr>
            <p:ph type="pic" sz="quarter" idx="11"/>
          </p:nvPr>
        </p:nvSpPr>
        <p:spPr>
          <a:xfrm>
            <a:off x="4335835" y="1969343"/>
            <a:ext cx="3471757" cy="2979868"/>
          </a:xfrm>
          <a:ln>
            <a:noFill/>
          </a:ln>
        </p:spPr>
      </p:sp>
      <p:sp>
        <p:nvSpPr>
          <p:cNvPr id="6" name="Picture Placeholder 5"/>
          <p:cNvSpPr>
            <a:spLocks noGrp="1"/>
          </p:cNvSpPr>
          <p:nvPr>
            <p:ph type="pic" sz="quarter" idx="12"/>
          </p:nvPr>
        </p:nvSpPr>
        <p:spPr>
          <a:xfrm>
            <a:off x="7996712" y="1969343"/>
            <a:ext cx="3471757" cy="2979868"/>
          </a:xfrm>
          <a:ln>
            <a:noFill/>
          </a:ln>
        </p:spPr>
      </p:sp>
      <p:sp>
        <p:nvSpPr>
          <p:cNvPr id="16" name="Text Box 7"/>
          <p:cNvSpPr txBox="1">
            <a:spLocks noChangeArrowheads="1"/>
          </p:cNvSpPr>
          <p:nvPr/>
        </p:nvSpPr>
        <p:spPr bwMode="auto">
          <a:xfrm>
            <a:off x="4382296" y="924809"/>
            <a:ext cx="3427413" cy="553998"/>
          </a:xfrm>
          <a:prstGeom prst="rect">
            <a:avLst/>
          </a:prstGeom>
          <a:noFill/>
          <a:ln w="9525">
            <a:noFill/>
            <a:miter lim="800000"/>
            <a:headEnd/>
            <a:tailEnd/>
          </a:ln>
        </p:spPr>
        <p:txBody>
          <a:bodyPr wrap="none" lIns="60960" tIns="30480" rIns="60960" bIns="30480">
            <a:spAutoFit/>
          </a:bodyPr>
          <a:lstStyle/>
          <a:p>
            <a:pPr algn="ctr" defTabSz="1450904"/>
            <a:r>
              <a:rPr lang="en-CA" sz="3200" b="1" dirty="0">
                <a:latin typeface="Lato Black" panose="020F0A02020204030203" pitchFamily="34" charset="0"/>
                <a:ea typeface="Open Sans" panose="020B0606030504020204" pitchFamily="34" charset="0"/>
                <a:cs typeface="Open Sans" panose="020B0606030504020204" pitchFamily="34" charset="0"/>
              </a:rPr>
              <a:t>OUR PORTFOLIO</a:t>
            </a:r>
          </a:p>
        </p:txBody>
      </p:sp>
      <p:sp>
        <p:nvSpPr>
          <p:cNvPr id="17" name="Rectangle 16"/>
          <p:cNvSpPr/>
          <p:nvPr/>
        </p:nvSpPr>
        <p:spPr>
          <a:xfrm>
            <a:off x="1954887" y="5158584"/>
            <a:ext cx="903324" cy="307777"/>
          </a:xfrm>
          <a:prstGeom prst="rect">
            <a:avLst/>
          </a:prstGeom>
          <a:noFill/>
        </p:spPr>
        <p:txBody>
          <a:bodyPr wrap="none">
            <a:spAutoFit/>
          </a:bodyPr>
          <a:lstStyle/>
          <a:p>
            <a:pPr algn="ctr" defTabSz="1450904"/>
            <a:r>
              <a:rPr lang="en-US" sz="1400" b="1" dirty="0">
                <a:latin typeface="Lato" panose="020F0502020204030203" pitchFamily="34" charset="0"/>
                <a:ea typeface="Open Sans" pitchFamily="34" charset="0"/>
                <a:cs typeface="Open Sans" pitchFamily="34" charset="0"/>
              </a:rPr>
              <a:t>Portfolio</a:t>
            </a:r>
          </a:p>
        </p:txBody>
      </p:sp>
      <p:sp>
        <p:nvSpPr>
          <p:cNvPr id="18" name="Text Box 10"/>
          <p:cNvSpPr txBox="1">
            <a:spLocks noChangeArrowheads="1"/>
          </p:cNvSpPr>
          <p:nvPr/>
        </p:nvSpPr>
        <p:spPr bwMode="auto">
          <a:xfrm>
            <a:off x="759949" y="5442782"/>
            <a:ext cx="3293201" cy="665310"/>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400" dirty="0" err="1">
                <a:latin typeface="Lato" panose="020F0502020204030203" pitchFamily="34" charset="0"/>
                <a:ea typeface="Open Sans" pitchFamily="34" charset="0"/>
                <a:cs typeface="Open Sans" pitchFamily="34" charset="0"/>
              </a:rPr>
              <a:t>Curabitur</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vel</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tincidunt</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odio</a:t>
            </a:r>
            <a:r>
              <a:rPr lang="en-US" sz="1400" dirty="0">
                <a:latin typeface="Lato" panose="020F0502020204030203" pitchFamily="34" charset="0"/>
                <a:ea typeface="Open Sans" pitchFamily="34" charset="0"/>
                <a:cs typeface="Open Sans" pitchFamily="34" charset="0"/>
              </a:rPr>
              <a:t>. Integer </a:t>
            </a:r>
            <a:r>
              <a:rPr lang="en-US" sz="1400" dirty="0" err="1">
                <a:latin typeface="Lato" panose="020F0502020204030203" pitchFamily="34" charset="0"/>
                <a:ea typeface="Open Sans" pitchFamily="34" charset="0"/>
                <a:cs typeface="Open Sans" pitchFamily="34" charset="0"/>
              </a:rPr>
              <a:t>volutpat</a:t>
            </a:r>
            <a:r>
              <a:rPr lang="en-US" sz="1400" dirty="0">
                <a:latin typeface="Lato" panose="020F0502020204030203" pitchFamily="34" charset="0"/>
                <a:ea typeface="Open Sans" pitchFamily="34" charset="0"/>
                <a:cs typeface="Open Sans" pitchFamily="34" charset="0"/>
              </a:rPr>
              <a:t> tempus </a:t>
            </a:r>
            <a:r>
              <a:rPr lang="en-US" sz="1400" dirty="0" err="1">
                <a:latin typeface="Lato" panose="020F0502020204030203" pitchFamily="34" charset="0"/>
                <a:ea typeface="Open Sans" pitchFamily="34" charset="0"/>
                <a:cs typeface="Open Sans" pitchFamily="34" charset="0"/>
              </a:rPr>
              <a:t>nunc</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sed</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molestie</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velit</a:t>
            </a:r>
            <a:r>
              <a:rPr lang="en-US" sz="1400" dirty="0">
                <a:latin typeface="Lato" panose="020F0502020204030203" pitchFamily="34" charset="0"/>
                <a:ea typeface="Open Sans" pitchFamily="34" charset="0"/>
                <a:cs typeface="Open Sans" pitchFamily="34" charset="0"/>
              </a:rPr>
              <a:t>.</a:t>
            </a:r>
          </a:p>
        </p:txBody>
      </p:sp>
      <p:sp>
        <p:nvSpPr>
          <p:cNvPr id="19" name="Rectangle 18"/>
          <p:cNvSpPr/>
          <p:nvPr/>
        </p:nvSpPr>
        <p:spPr>
          <a:xfrm>
            <a:off x="5620051" y="5158584"/>
            <a:ext cx="903324" cy="307777"/>
          </a:xfrm>
          <a:prstGeom prst="rect">
            <a:avLst/>
          </a:prstGeom>
          <a:noFill/>
        </p:spPr>
        <p:txBody>
          <a:bodyPr wrap="none">
            <a:spAutoFit/>
          </a:bodyPr>
          <a:lstStyle/>
          <a:p>
            <a:pPr algn="ctr" defTabSz="1450904"/>
            <a:r>
              <a:rPr lang="en-US" sz="1400" b="1" dirty="0">
                <a:latin typeface="Lato" panose="020F0502020204030203" pitchFamily="34" charset="0"/>
                <a:ea typeface="Open Sans" pitchFamily="34" charset="0"/>
                <a:cs typeface="Open Sans" pitchFamily="34" charset="0"/>
              </a:rPr>
              <a:t>Portfolio</a:t>
            </a:r>
          </a:p>
        </p:txBody>
      </p:sp>
      <p:sp>
        <p:nvSpPr>
          <p:cNvPr id="20" name="Text Box 10"/>
          <p:cNvSpPr txBox="1">
            <a:spLocks noChangeArrowheads="1"/>
          </p:cNvSpPr>
          <p:nvPr/>
        </p:nvSpPr>
        <p:spPr bwMode="auto">
          <a:xfrm>
            <a:off x="4425113" y="5442782"/>
            <a:ext cx="3293201" cy="665310"/>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400" dirty="0" err="1">
                <a:latin typeface="Lato" panose="020F0502020204030203" pitchFamily="34" charset="0"/>
                <a:ea typeface="Open Sans" pitchFamily="34" charset="0"/>
                <a:cs typeface="Open Sans" pitchFamily="34" charset="0"/>
              </a:rPr>
              <a:t>Curabitur</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vel</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tincidunt</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odio</a:t>
            </a:r>
            <a:r>
              <a:rPr lang="en-US" sz="1400" dirty="0">
                <a:latin typeface="Lato" panose="020F0502020204030203" pitchFamily="34" charset="0"/>
                <a:ea typeface="Open Sans" pitchFamily="34" charset="0"/>
                <a:cs typeface="Open Sans" pitchFamily="34" charset="0"/>
              </a:rPr>
              <a:t>. Integer </a:t>
            </a:r>
            <a:r>
              <a:rPr lang="en-US" sz="1400" dirty="0" err="1">
                <a:latin typeface="Lato" panose="020F0502020204030203" pitchFamily="34" charset="0"/>
                <a:ea typeface="Open Sans" pitchFamily="34" charset="0"/>
                <a:cs typeface="Open Sans" pitchFamily="34" charset="0"/>
              </a:rPr>
              <a:t>volutpat</a:t>
            </a:r>
            <a:r>
              <a:rPr lang="en-US" sz="1400" dirty="0">
                <a:latin typeface="Lato" panose="020F0502020204030203" pitchFamily="34" charset="0"/>
                <a:ea typeface="Open Sans" pitchFamily="34" charset="0"/>
                <a:cs typeface="Open Sans" pitchFamily="34" charset="0"/>
              </a:rPr>
              <a:t> tempus </a:t>
            </a:r>
            <a:r>
              <a:rPr lang="en-US" sz="1400" dirty="0" err="1">
                <a:latin typeface="Lato" panose="020F0502020204030203" pitchFamily="34" charset="0"/>
                <a:ea typeface="Open Sans" pitchFamily="34" charset="0"/>
                <a:cs typeface="Open Sans" pitchFamily="34" charset="0"/>
              </a:rPr>
              <a:t>nunc</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sed</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molestie</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velit</a:t>
            </a:r>
            <a:r>
              <a:rPr lang="en-US" sz="1400" dirty="0">
                <a:latin typeface="Lato" panose="020F0502020204030203" pitchFamily="34" charset="0"/>
                <a:ea typeface="Open Sans" pitchFamily="34" charset="0"/>
                <a:cs typeface="Open Sans" pitchFamily="34" charset="0"/>
              </a:rPr>
              <a:t>.</a:t>
            </a:r>
          </a:p>
        </p:txBody>
      </p:sp>
      <p:sp>
        <p:nvSpPr>
          <p:cNvPr id="21" name="Rectangle 20"/>
          <p:cNvSpPr/>
          <p:nvPr/>
        </p:nvSpPr>
        <p:spPr>
          <a:xfrm>
            <a:off x="9280928" y="5158584"/>
            <a:ext cx="903324" cy="307777"/>
          </a:xfrm>
          <a:prstGeom prst="rect">
            <a:avLst/>
          </a:prstGeom>
          <a:noFill/>
        </p:spPr>
        <p:txBody>
          <a:bodyPr wrap="none">
            <a:spAutoFit/>
          </a:bodyPr>
          <a:lstStyle/>
          <a:p>
            <a:pPr algn="ctr" defTabSz="1450904"/>
            <a:r>
              <a:rPr lang="en-US" sz="1400" b="1" dirty="0">
                <a:latin typeface="Lato" panose="020F0502020204030203" pitchFamily="34" charset="0"/>
                <a:ea typeface="Open Sans" pitchFamily="34" charset="0"/>
                <a:cs typeface="Open Sans" pitchFamily="34" charset="0"/>
              </a:rPr>
              <a:t>Portfolio</a:t>
            </a:r>
          </a:p>
        </p:txBody>
      </p:sp>
      <p:sp>
        <p:nvSpPr>
          <p:cNvPr id="22" name="Text Box 10"/>
          <p:cNvSpPr txBox="1">
            <a:spLocks noChangeArrowheads="1"/>
          </p:cNvSpPr>
          <p:nvPr/>
        </p:nvSpPr>
        <p:spPr bwMode="auto">
          <a:xfrm>
            <a:off x="8085990" y="5442782"/>
            <a:ext cx="3293201" cy="665310"/>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400" dirty="0" err="1">
                <a:latin typeface="Lato" panose="020F0502020204030203" pitchFamily="34" charset="0"/>
                <a:ea typeface="Open Sans" pitchFamily="34" charset="0"/>
                <a:cs typeface="Open Sans" pitchFamily="34" charset="0"/>
              </a:rPr>
              <a:t>Curabitur</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vel</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tincidunt</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odio</a:t>
            </a:r>
            <a:r>
              <a:rPr lang="en-US" sz="1400" dirty="0">
                <a:latin typeface="Lato" panose="020F0502020204030203" pitchFamily="34" charset="0"/>
                <a:ea typeface="Open Sans" pitchFamily="34" charset="0"/>
                <a:cs typeface="Open Sans" pitchFamily="34" charset="0"/>
              </a:rPr>
              <a:t>. Integer </a:t>
            </a:r>
            <a:r>
              <a:rPr lang="en-US" sz="1400" dirty="0" err="1">
                <a:latin typeface="Lato" panose="020F0502020204030203" pitchFamily="34" charset="0"/>
                <a:ea typeface="Open Sans" pitchFamily="34" charset="0"/>
                <a:cs typeface="Open Sans" pitchFamily="34" charset="0"/>
              </a:rPr>
              <a:t>volutpat</a:t>
            </a:r>
            <a:r>
              <a:rPr lang="en-US" sz="1400" dirty="0">
                <a:latin typeface="Lato" panose="020F0502020204030203" pitchFamily="34" charset="0"/>
                <a:ea typeface="Open Sans" pitchFamily="34" charset="0"/>
                <a:cs typeface="Open Sans" pitchFamily="34" charset="0"/>
              </a:rPr>
              <a:t> tempus </a:t>
            </a:r>
            <a:r>
              <a:rPr lang="en-US" sz="1400" dirty="0" err="1">
                <a:latin typeface="Lato" panose="020F0502020204030203" pitchFamily="34" charset="0"/>
                <a:ea typeface="Open Sans" pitchFamily="34" charset="0"/>
                <a:cs typeface="Open Sans" pitchFamily="34" charset="0"/>
              </a:rPr>
              <a:t>nunc</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sed</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molestie</a:t>
            </a:r>
            <a:r>
              <a:rPr lang="en-US" sz="1400" dirty="0">
                <a:latin typeface="Lato" panose="020F0502020204030203" pitchFamily="34" charset="0"/>
                <a:ea typeface="Open Sans" pitchFamily="34" charset="0"/>
                <a:cs typeface="Open Sans" pitchFamily="34" charset="0"/>
              </a:rPr>
              <a:t> </a:t>
            </a:r>
            <a:r>
              <a:rPr lang="en-US" sz="1400" dirty="0" err="1">
                <a:latin typeface="Lato" panose="020F0502020204030203" pitchFamily="34" charset="0"/>
                <a:ea typeface="Open Sans" pitchFamily="34" charset="0"/>
                <a:cs typeface="Open Sans" pitchFamily="34" charset="0"/>
              </a:rPr>
              <a:t>velit</a:t>
            </a:r>
            <a:r>
              <a:rPr lang="en-US" sz="1400" dirty="0">
                <a:latin typeface="Lato" panose="020F0502020204030203" pitchFamily="34" charset="0"/>
                <a:ea typeface="Open Sans" pitchFamily="34" charset="0"/>
                <a:cs typeface="Open Sans" pitchFamily="34" charset="0"/>
              </a:rPr>
              <a:t>.</a:t>
            </a:r>
          </a:p>
        </p:txBody>
      </p:sp>
    </p:spTree>
    <p:extLst>
      <p:ext uri="{BB962C8B-B14F-4D97-AF65-F5344CB8AC3E}">
        <p14:creationId xmlns:p14="http://schemas.microsoft.com/office/powerpoint/2010/main" val="32028705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497</Words>
  <Application>Microsoft Office PowerPoint</Application>
  <PresentationFormat>Widescreen</PresentationFormat>
  <Paragraphs>64</Paragraphs>
  <Slides>10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dt-line-industry-01</vt:lpstr>
      <vt:lpstr>Lato</vt:lpstr>
      <vt:lpstr>Lato Black</vt:lpstr>
      <vt:lpstr>Lato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Dark Knight</dc:creator>
  <cp:lastModifiedBy>Dark Knight</cp:lastModifiedBy>
  <cp:revision>7</cp:revision>
  <dcterms:created xsi:type="dcterms:W3CDTF">2019-06-02T13:16:18Z</dcterms:created>
  <dcterms:modified xsi:type="dcterms:W3CDTF">2019-06-02T14:12:36Z</dcterms:modified>
</cp:coreProperties>
</file>