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65" r:id="rId4"/>
    <p:sldId id="266" r:id="rId5"/>
    <p:sldId id="260" r:id="rId6"/>
    <p:sldId id="261" r:id="rId7"/>
    <p:sldId id="262" r:id="rId8"/>
    <p:sldId id="267" r:id="rId9"/>
    <p:sldId id="263" r:id="rId10"/>
    <p:sldId id="264"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5" d="100"/>
          <a:sy n="85" d="100"/>
        </p:scale>
        <p:origin x="59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E0718-C655-403F-8FBA-4A37F70E1283}" type="datetimeFigureOut">
              <a:rPr lang="en-US" smtClean="0"/>
              <a:t>01-Jun-19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8FBD8-9090-454E-AF55-169FEF15020D}" type="slidenum">
              <a:rPr lang="en-US" smtClean="0"/>
              <a:t>‹#›</a:t>
            </a:fld>
            <a:endParaRPr lang="en-US"/>
          </a:p>
        </p:txBody>
      </p:sp>
    </p:spTree>
    <p:extLst>
      <p:ext uri="{BB962C8B-B14F-4D97-AF65-F5344CB8AC3E}">
        <p14:creationId xmlns:p14="http://schemas.microsoft.com/office/powerpoint/2010/main" val="102296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FE33-027D-4EF6-A042-1D30C02E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77036-52CA-493F-B28B-8EE824FE9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EC288-E90E-4C79-8ADA-EE2BD64AF423}"/>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5" name="Footer Placeholder 4">
            <a:extLst>
              <a:ext uri="{FF2B5EF4-FFF2-40B4-BE49-F238E27FC236}">
                <a16:creationId xmlns:a16="http://schemas.microsoft.com/office/drawing/2014/main" id="{277A5EBE-6771-4463-A628-5D253D20E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7AEAB-2B91-41F6-8745-4E740686D0E7}"/>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240670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1400-878F-49B2-96A5-816E054D9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23FBA-9B9B-4464-BA7A-4D52514619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4E5E1-E04B-4C15-A716-EEAE1FC96EDB}"/>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5" name="Footer Placeholder 4">
            <a:extLst>
              <a:ext uri="{FF2B5EF4-FFF2-40B4-BE49-F238E27FC236}">
                <a16:creationId xmlns:a16="http://schemas.microsoft.com/office/drawing/2014/main" id="{A5F84130-99D4-4988-863E-14EEDABFA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368C-8EF9-4A1E-BA4B-4FCB29EC433E}"/>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335994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5607-F2FE-4383-A613-3D9891B2C0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205FAB-18AE-4459-88B3-9371DA0CD8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09405-C2BD-41B3-BF2C-772C88CA6476}"/>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5" name="Footer Placeholder 4">
            <a:extLst>
              <a:ext uri="{FF2B5EF4-FFF2-40B4-BE49-F238E27FC236}">
                <a16:creationId xmlns:a16="http://schemas.microsoft.com/office/drawing/2014/main" id="{87068E44-0A81-4AA9-BFFB-2796CBA14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BE46A-D27C-4A75-A331-E9E4126DAB05}"/>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154586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1931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231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079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379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20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2646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039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754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286E-E23C-4624-AFCD-25B44C3CC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3FC6D-D3B8-4F8F-B952-270024C642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BF1B8-5C82-4263-A3D4-31FD92B46615}"/>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5" name="Footer Placeholder 4">
            <a:extLst>
              <a:ext uri="{FF2B5EF4-FFF2-40B4-BE49-F238E27FC236}">
                <a16:creationId xmlns:a16="http://schemas.microsoft.com/office/drawing/2014/main" id="{4ED58AA3-2C50-4931-9C44-AF7ECE7E1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842AE-A003-4B5A-AA28-EF53B7A2F33A}"/>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225971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8618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311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E2B2-B54E-4F75-8719-AB398933B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F7F46A-7D3C-47B0-A3DF-373F1E68C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247289-4270-4DF7-B869-523A2697A977}"/>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5" name="Footer Placeholder 4">
            <a:extLst>
              <a:ext uri="{FF2B5EF4-FFF2-40B4-BE49-F238E27FC236}">
                <a16:creationId xmlns:a16="http://schemas.microsoft.com/office/drawing/2014/main" id="{D2138644-E448-489E-92FE-0643A81AA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0892A-A9C4-4D63-A132-F46FA4D4BE96}"/>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24097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99C7-C042-4EE6-9E9F-10BBBD419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9D11C-948E-4FCA-AEDB-59EC19BECB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8484E-E7E1-41F9-B251-ADBD01ED9E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34C09-497E-4419-A1A7-20DA0BFA6EC8}"/>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6" name="Footer Placeholder 5">
            <a:extLst>
              <a:ext uri="{FF2B5EF4-FFF2-40B4-BE49-F238E27FC236}">
                <a16:creationId xmlns:a16="http://schemas.microsoft.com/office/drawing/2014/main" id="{26B1DDAF-15B7-4422-8539-168C23B22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9DCA6-0F86-4C14-AE31-D7D14B0B543C}"/>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139935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429D-9C30-445C-B8B0-BE78CFB76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21DF7B-2357-41EA-AF38-1E3B74B90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A2A6FF-A174-45B7-902D-090615FEDE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660DB-73EF-4254-845B-11B1EBEAE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EC53D9-6245-4FE4-B161-D95A14E968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029387-810F-4A6A-8BB4-2F32708AD79C}"/>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8" name="Footer Placeholder 7">
            <a:extLst>
              <a:ext uri="{FF2B5EF4-FFF2-40B4-BE49-F238E27FC236}">
                <a16:creationId xmlns:a16="http://schemas.microsoft.com/office/drawing/2014/main" id="{D92B8181-FCBB-40FC-B262-F34EAC8BAC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54D22F-8188-4B23-9016-888FED64B556}"/>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7316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625F-373F-44C9-B026-02D24EA7DD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8BBEF-F4ED-4E64-9B1F-6EB4F21F5B2E}"/>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4" name="Footer Placeholder 3">
            <a:extLst>
              <a:ext uri="{FF2B5EF4-FFF2-40B4-BE49-F238E27FC236}">
                <a16:creationId xmlns:a16="http://schemas.microsoft.com/office/drawing/2014/main" id="{51F32C35-65CE-4187-8426-7EA46EC05D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EDCD1A-2662-4DDA-96E3-5FEC030F2EC8}"/>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122259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48318-2765-4551-B406-F21F5F4741B3}"/>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3" name="Footer Placeholder 2">
            <a:extLst>
              <a:ext uri="{FF2B5EF4-FFF2-40B4-BE49-F238E27FC236}">
                <a16:creationId xmlns:a16="http://schemas.microsoft.com/office/drawing/2014/main" id="{EEF4CC37-67D9-4183-8CBB-B1F7ED31DC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EDD214-33E2-427E-8797-6A8179195B7C}"/>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267574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02E6-D0AF-41EF-AD51-5E52BBD33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C165FE-DAF5-4CA6-ADB6-14D3BF968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F3AB6-2FF4-4A55-B72F-17F6D938E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D7B6D5-728A-4B77-BEF0-47B621BAB361}"/>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6" name="Footer Placeholder 5">
            <a:extLst>
              <a:ext uri="{FF2B5EF4-FFF2-40B4-BE49-F238E27FC236}">
                <a16:creationId xmlns:a16="http://schemas.microsoft.com/office/drawing/2014/main" id="{A8876B7B-7BDE-4247-8A92-EBA2FBFA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B9773-ACD5-4315-8417-C8383649A960}"/>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267017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9843-6E6C-4CBE-9241-42A9861C8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E72F1B-8485-4539-B237-798610BFF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ABEC7A-632C-4D0A-AFCD-3F06E4E02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82E6AE-FDC9-40F8-9475-EA460A00CEF8}"/>
              </a:ext>
            </a:extLst>
          </p:cNvPr>
          <p:cNvSpPr>
            <a:spLocks noGrp="1"/>
          </p:cNvSpPr>
          <p:nvPr>
            <p:ph type="dt" sz="half" idx="10"/>
          </p:nvPr>
        </p:nvSpPr>
        <p:spPr/>
        <p:txBody>
          <a:bodyPr/>
          <a:lstStyle/>
          <a:p>
            <a:fld id="{6A7FD9E9-5C58-4828-ACB7-5B0FFA74400E}" type="datetimeFigureOut">
              <a:rPr lang="en-US" smtClean="0"/>
              <a:t>01-Jun-19</a:t>
            </a:fld>
            <a:endParaRPr lang="en-US"/>
          </a:p>
        </p:txBody>
      </p:sp>
      <p:sp>
        <p:nvSpPr>
          <p:cNvPr id="6" name="Footer Placeholder 5">
            <a:extLst>
              <a:ext uri="{FF2B5EF4-FFF2-40B4-BE49-F238E27FC236}">
                <a16:creationId xmlns:a16="http://schemas.microsoft.com/office/drawing/2014/main" id="{6F8D1E53-226A-47C7-BAF8-1A191AB61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A6D6C-5608-4F04-BF74-E07A36083815}"/>
              </a:ext>
            </a:extLst>
          </p:cNvPr>
          <p:cNvSpPr>
            <a:spLocks noGrp="1"/>
          </p:cNvSpPr>
          <p:nvPr>
            <p:ph type="sldNum" sz="quarter" idx="12"/>
          </p:nvPr>
        </p:nvSpPr>
        <p:spPr/>
        <p:txBody>
          <a:bodyPr/>
          <a:lstStyle/>
          <a:p>
            <a:fld id="{70BD89A8-F25D-4B5F-B712-FA4F633393B6}" type="slidenum">
              <a:rPr lang="en-US" smtClean="0"/>
              <a:t>‹#›</a:t>
            </a:fld>
            <a:endParaRPr lang="en-US"/>
          </a:p>
        </p:txBody>
      </p:sp>
    </p:spTree>
    <p:extLst>
      <p:ext uri="{BB962C8B-B14F-4D97-AF65-F5344CB8AC3E}">
        <p14:creationId xmlns:p14="http://schemas.microsoft.com/office/powerpoint/2010/main" val="270132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169C3-3B52-49AB-BA6E-EB0F9A230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E31587-B223-4C77-9CC8-B9AF38FE4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6AD74-2A6C-4B73-9406-83DAEA8A4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FD9E9-5C58-4828-ACB7-5B0FFA74400E}" type="datetimeFigureOut">
              <a:rPr lang="en-US" smtClean="0"/>
              <a:t>01-Jun-19</a:t>
            </a:fld>
            <a:endParaRPr lang="en-US"/>
          </a:p>
        </p:txBody>
      </p:sp>
      <p:sp>
        <p:nvSpPr>
          <p:cNvPr id="5" name="Footer Placeholder 4">
            <a:extLst>
              <a:ext uri="{FF2B5EF4-FFF2-40B4-BE49-F238E27FC236}">
                <a16:creationId xmlns:a16="http://schemas.microsoft.com/office/drawing/2014/main" id="{08721983-F2C0-41E9-8305-435E017FFD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86709-2A9B-4D38-9268-F07D69311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D89A8-F25D-4B5F-B712-FA4F633393B6}" type="slidenum">
              <a:rPr lang="en-US" smtClean="0"/>
              <a:t>‹#›</a:t>
            </a:fld>
            <a:endParaRPr lang="en-US"/>
          </a:p>
        </p:txBody>
      </p:sp>
    </p:spTree>
    <p:extLst>
      <p:ext uri="{BB962C8B-B14F-4D97-AF65-F5344CB8AC3E}">
        <p14:creationId xmlns:p14="http://schemas.microsoft.com/office/powerpoint/2010/main" val="298068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16911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37000"/>
          </a:schemeClr>
        </a:solidFill>
        <a:effectLst/>
      </p:bgPr>
    </p:bg>
    <p:spTree>
      <p:nvGrpSpPr>
        <p:cNvPr id="1" name="Shape 162"/>
        <p:cNvGrpSpPr/>
        <p:nvPr/>
      </p:nvGrpSpPr>
      <p:grpSpPr>
        <a:xfrm>
          <a:off x="0" y="0"/>
          <a:ext cx="0" cy="0"/>
          <a:chOff x="0" y="0"/>
          <a:chExt cx="0" cy="0"/>
        </a:xfrm>
      </p:grpSpPr>
      <p:sp>
        <p:nvSpPr>
          <p:cNvPr id="6" name="Rectangle 5">
            <a:extLst>
              <a:ext uri="{FF2B5EF4-FFF2-40B4-BE49-F238E27FC236}">
                <a16:creationId xmlns:a16="http://schemas.microsoft.com/office/drawing/2014/main" id="{E7A583A6-C967-4634-A783-0F5E3DE893A6}"/>
              </a:ext>
            </a:extLst>
          </p:cNvPr>
          <p:cNvSpPr/>
          <p:nvPr/>
        </p:nvSpPr>
        <p:spPr>
          <a:xfrm>
            <a:off x="4317476" y="2747914"/>
            <a:ext cx="3497345" cy="1376314"/>
          </a:xfrm>
          <a:prstGeom prst="rect">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w="10160">
                <a:solidFill>
                  <a:srgbClr val="84ACB6"/>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606FCD66-8442-471C-8E48-DB25A702556A}"/>
              </a:ext>
            </a:extLst>
          </p:cNvPr>
          <p:cNvPicPr>
            <a:picLocks noChangeAspect="1"/>
          </p:cNvPicPr>
          <p:nvPr/>
        </p:nvPicPr>
        <p:blipFill>
          <a:blip r:embed="rId3"/>
          <a:stretch>
            <a:fillRect/>
          </a:stretch>
        </p:blipFill>
        <p:spPr>
          <a:xfrm>
            <a:off x="8550110" y="3337089"/>
            <a:ext cx="3669575" cy="3530927"/>
          </a:xfrm>
          <a:prstGeom prst="rect">
            <a:avLst/>
          </a:prstGeom>
        </p:spPr>
      </p:pic>
      <p:pic>
        <p:nvPicPr>
          <p:cNvPr id="3" name="Picture 2">
            <a:extLst>
              <a:ext uri="{FF2B5EF4-FFF2-40B4-BE49-F238E27FC236}">
                <a16:creationId xmlns:a16="http://schemas.microsoft.com/office/drawing/2014/main" id="{041DB053-D66F-493F-BF84-B83C2A307A52}"/>
              </a:ext>
            </a:extLst>
          </p:cNvPr>
          <p:cNvPicPr>
            <a:picLocks noChangeAspect="1"/>
          </p:cNvPicPr>
          <p:nvPr/>
        </p:nvPicPr>
        <p:blipFill>
          <a:blip r:embed="rId4"/>
          <a:stretch>
            <a:fillRect/>
          </a:stretch>
        </p:blipFill>
        <p:spPr>
          <a:xfrm>
            <a:off x="1" y="-10015"/>
            <a:ext cx="3688333" cy="3439015"/>
          </a:xfrm>
          <a:prstGeom prst="rect">
            <a:avLst/>
          </a:prstGeom>
        </p:spPr>
      </p:pic>
      <p:sp>
        <p:nvSpPr>
          <p:cNvPr id="163" name="Google Shape;163;p25"/>
          <p:cNvSpPr/>
          <p:nvPr/>
        </p:nvSpPr>
        <p:spPr>
          <a:xfrm>
            <a:off x="3789574" y="2085975"/>
            <a:ext cx="4637987" cy="2686050"/>
          </a:xfrm>
          <a:prstGeom prst="rect">
            <a:avLst/>
          </a:prstGeom>
          <a:noFill/>
          <a:ln w="19050" cap="flat" cmpd="sng">
            <a:solidFill>
              <a:schemeClr val="accent2">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164" name="Google Shape;164;p25"/>
          <p:cNvSpPr txBox="1"/>
          <p:nvPr/>
        </p:nvSpPr>
        <p:spPr>
          <a:xfrm>
            <a:off x="2463800" y="2875007"/>
            <a:ext cx="7264400" cy="1107996"/>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FFFFFF"/>
                </a:solidFill>
                <a:effectLst/>
                <a:uLnTx/>
                <a:uFillTx/>
                <a:latin typeface="Calibri"/>
                <a:ea typeface="Calibri"/>
                <a:cs typeface="Calibri"/>
                <a:sym typeface="Calibri"/>
              </a:rPr>
              <a:t>Health</a:t>
            </a:r>
            <a:endParaRPr kumimoji="0" sz="72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5" name="Google Shape;165;p25"/>
          <p:cNvSpPr txBox="1"/>
          <p:nvPr/>
        </p:nvSpPr>
        <p:spPr>
          <a:xfrm>
            <a:off x="4239800" y="4618136"/>
            <a:ext cx="3840480" cy="126890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This template is designed for medical, health or fitness related topics. Human body illustrations are included in a way that can be easily used. The design is clean and simple, very easy to use, and if you want to remove the human body illustrations it would adapt to almost any topic.</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6" name="Google Shape;166;p25"/>
          <p:cNvSpPr/>
          <p:nvPr/>
        </p:nvSpPr>
        <p:spPr>
          <a:xfrm>
            <a:off x="5038726" y="1771650"/>
            <a:ext cx="2114550" cy="60375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91"/>
        <p:cNvGrpSpPr/>
        <p:nvPr/>
      </p:nvGrpSpPr>
      <p:grpSpPr>
        <a:xfrm>
          <a:off x="0" y="0"/>
          <a:ext cx="0" cy="0"/>
          <a:chOff x="0" y="0"/>
          <a:chExt cx="0" cy="0"/>
        </a:xfrm>
      </p:grpSpPr>
      <p:sp>
        <p:nvSpPr>
          <p:cNvPr id="2" name="Scroll: Horizontal 1">
            <a:extLst>
              <a:ext uri="{FF2B5EF4-FFF2-40B4-BE49-F238E27FC236}">
                <a16:creationId xmlns:a16="http://schemas.microsoft.com/office/drawing/2014/main" id="{5B9238C3-4073-4DC4-9BC5-659960074D1A}"/>
              </a:ext>
            </a:extLst>
          </p:cNvPr>
          <p:cNvSpPr/>
          <p:nvPr/>
        </p:nvSpPr>
        <p:spPr>
          <a:xfrm>
            <a:off x="2686639" y="2690341"/>
            <a:ext cx="6636470" cy="1477328"/>
          </a:xfrm>
          <a:prstGeom prst="horizontalScroll">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92" name="Google Shape;792;p37"/>
          <p:cNvSpPr txBox="1"/>
          <p:nvPr/>
        </p:nvSpPr>
        <p:spPr>
          <a:xfrm>
            <a:off x="2477943" y="2690341"/>
            <a:ext cx="7264400" cy="1477328"/>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600" b="1" i="0" u="none" strike="noStrike" kern="0" cap="none" spc="0" normalizeH="0" baseline="0" noProof="0" dirty="0">
                <a:ln>
                  <a:noFill/>
                </a:ln>
                <a:solidFill>
                  <a:srgbClr val="FFFFFF"/>
                </a:solidFill>
                <a:effectLst/>
                <a:uLnTx/>
                <a:uFillTx/>
                <a:latin typeface="Calibri"/>
                <a:ea typeface="Calibri"/>
                <a:cs typeface="Calibri"/>
                <a:sym typeface="Calibri"/>
              </a:rPr>
              <a:t>THANK YOU</a:t>
            </a:r>
            <a:endParaRPr kumimoji="0" sz="96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5C85910E-8898-43A4-A09B-78A417E7B1B6}"/>
              </a:ext>
            </a:extLst>
          </p:cNvPr>
          <p:cNvPicPr>
            <a:picLocks noChangeAspect="1"/>
          </p:cNvPicPr>
          <p:nvPr/>
        </p:nvPicPr>
        <p:blipFill>
          <a:blip r:embed="rId3"/>
          <a:stretch>
            <a:fillRect/>
          </a:stretch>
        </p:blipFill>
        <p:spPr>
          <a:xfrm>
            <a:off x="4477731" y="344864"/>
            <a:ext cx="2403951" cy="24039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34"/>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71" name="Google Shape;671;p34"/>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10" name="Group 9">
            <a:extLst>
              <a:ext uri="{FF2B5EF4-FFF2-40B4-BE49-F238E27FC236}">
                <a16:creationId xmlns:a16="http://schemas.microsoft.com/office/drawing/2014/main" id="{83284EF7-5D0B-4D54-BA92-4ECFA87E202E}"/>
              </a:ext>
            </a:extLst>
          </p:cNvPr>
          <p:cNvGrpSpPr/>
          <p:nvPr/>
        </p:nvGrpSpPr>
        <p:grpSpPr>
          <a:xfrm>
            <a:off x="6571085" y="1287882"/>
            <a:ext cx="4830147" cy="892629"/>
            <a:chOff x="6571085" y="1287882"/>
            <a:chExt cx="4830147" cy="892629"/>
          </a:xfrm>
        </p:grpSpPr>
        <p:sp>
          <p:nvSpPr>
            <p:cNvPr id="673" name="Google Shape;673;p34"/>
            <p:cNvSpPr txBox="1"/>
            <p:nvPr/>
          </p:nvSpPr>
          <p:spPr>
            <a:xfrm>
              <a:off x="7772386" y="1487975"/>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nvGrpSpPr>
            <p:cNvPr id="7" name="Group 6">
              <a:extLst>
                <a:ext uri="{FF2B5EF4-FFF2-40B4-BE49-F238E27FC236}">
                  <a16:creationId xmlns:a16="http://schemas.microsoft.com/office/drawing/2014/main" id="{4136BB2F-34DF-4107-82C3-F30EDCC41E4C}"/>
                </a:ext>
              </a:extLst>
            </p:cNvPr>
            <p:cNvGrpSpPr/>
            <p:nvPr/>
          </p:nvGrpSpPr>
          <p:grpSpPr>
            <a:xfrm>
              <a:off x="6571085" y="1287882"/>
              <a:ext cx="892629" cy="892629"/>
              <a:chOff x="6571085" y="1287882"/>
              <a:chExt cx="892629" cy="892629"/>
            </a:xfrm>
          </p:grpSpPr>
          <p:sp>
            <p:nvSpPr>
              <p:cNvPr id="672" name="Google Shape;672;p34"/>
              <p:cNvSpPr/>
              <p:nvPr/>
            </p:nvSpPr>
            <p:spPr>
              <a:xfrm rot="2700000">
                <a:off x="6571085" y="1287882"/>
                <a:ext cx="892629" cy="892629"/>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697" name="Google Shape;697;p34"/>
              <p:cNvGrpSpPr/>
              <p:nvPr/>
            </p:nvGrpSpPr>
            <p:grpSpPr>
              <a:xfrm>
                <a:off x="6830074" y="1504797"/>
                <a:ext cx="323850" cy="360363"/>
                <a:chOff x="3398838" y="4692650"/>
                <a:chExt cx="323850" cy="360363"/>
              </a:xfrm>
            </p:grpSpPr>
            <p:sp>
              <p:nvSpPr>
                <p:cNvPr id="698" name="Google Shape;698;p34"/>
                <p:cNvSpPr/>
                <p:nvPr/>
              </p:nvSpPr>
              <p:spPr>
                <a:xfrm>
                  <a:off x="3436938" y="4772025"/>
                  <a:ext cx="285750" cy="280988"/>
                </a:xfrm>
                <a:custGeom>
                  <a:avLst/>
                  <a:gdLst/>
                  <a:ahLst/>
                  <a:cxnLst/>
                  <a:rect l="l" t="t" r="r" b="b"/>
                  <a:pathLst>
                    <a:path w="76" h="75" extrusionOk="0">
                      <a:moveTo>
                        <a:pt x="44" y="0"/>
                      </a:moveTo>
                      <a:cubicBezTo>
                        <a:pt x="44" y="7"/>
                        <a:pt x="44" y="7"/>
                        <a:pt x="44" y="7"/>
                      </a:cubicBezTo>
                      <a:cubicBezTo>
                        <a:pt x="47" y="6"/>
                        <a:pt x="50" y="8"/>
                        <a:pt x="51" y="10"/>
                      </a:cubicBezTo>
                      <a:cubicBezTo>
                        <a:pt x="52" y="12"/>
                        <a:pt x="52" y="13"/>
                        <a:pt x="52" y="15"/>
                      </a:cubicBezTo>
                      <a:cubicBezTo>
                        <a:pt x="51" y="16"/>
                        <a:pt x="50" y="18"/>
                        <a:pt x="49" y="18"/>
                      </a:cubicBezTo>
                      <a:cubicBezTo>
                        <a:pt x="40" y="23"/>
                        <a:pt x="40" y="23"/>
                        <a:pt x="40" y="23"/>
                      </a:cubicBezTo>
                      <a:cubicBezTo>
                        <a:pt x="39" y="23"/>
                        <a:pt x="39" y="23"/>
                        <a:pt x="38" y="23"/>
                      </a:cubicBezTo>
                      <a:cubicBezTo>
                        <a:pt x="37" y="23"/>
                        <a:pt x="37" y="23"/>
                        <a:pt x="36" y="23"/>
                      </a:cubicBezTo>
                      <a:cubicBezTo>
                        <a:pt x="35" y="22"/>
                        <a:pt x="28" y="19"/>
                        <a:pt x="27" y="18"/>
                      </a:cubicBezTo>
                      <a:cubicBezTo>
                        <a:pt x="27" y="18"/>
                        <a:pt x="26" y="18"/>
                        <a:pt x="26" y="17"/>
                      </a:cubicBezTo>
                      <a:cubicBezTo>
                        <a:pt x="19" y="25"/>
                        <a:pt x="10" y="30"/>
                        <a:pt x="0" y="32"/>
                      </a:cubicBezTo>
                      <a:cubicBezTo>
                        <a:pt x="0" y="34"/>
                        <a:pt x="0" y="35"/>
                        <a:pt x="0" y="37"/>
                      </a:cubicBezTo>
                      <a:cubicBezTo>
                        <a:pt x="0" y="58"/>
                        <a:pt x="17" y="75"/>
                        <a:pt x="38" y="75"/>
                      </a:cubicBezTo>
                      <a:cubicBezTo>
                        <a:pt x="59" y="75"/>
                        <a:pt x="76" y="58"/>
                        <a:pt x="76" y="37"/>
                      </a:cubicBezTo>
                      <a:cubicBezTo>
                        <a:pt x="76" y="18"/>
                        <a:pt x="62" y="2"/>
                        <a:pt x="44"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99" name="Google Shape;699;p34"/>
                <p:cNvSpPr/>
                <p:nvPr/>
              </p:nvSpPr>
              <p:spPr>
                <a:xfrm>
                  <a:off x="3511551" y="4692650"/>
                  <a:ext cx="134938" cy="150813"/>
                </a:xfrm>
                <a:custGeom>
                  <a:avLst/>
                  <a:gdLst/>
                  <a:ahLst/>
                  <a:cxnLst/>
                  <a:rect l="l" t="t" r="r" b="b"/>
                  <a:pathLst>
                    <a:path w="36" h="40" extrusionOk="0">
                      <a:moveTo>
                        <a:pt x="2" y="4"/>
                      </a:moveTo>
                      <a:cubicBezTo>
                        <a:pt x="16" y="4"/>
                        <a:pt x="16" y="4"/>
                        <a:pt x="16" y="4"/>
                      </a:cubicBezTo>
                      <a:cubicBezTo>
                        <a:pt x="16" y="35"/>
                        <a:pt x="16" y="35"/>
                        <a:pt x="16" y="35"/>
                      </a:cubicBezTo>
                      <a:cubicBezTo>
                        <a:pt x="11" y="32"/>
                        <a:pt x="11" y="32"/>
                        <a:pt x="11" y="32"/>
                      </a:cubicBezTo>
                      <a:cubicBezTo>
                        <a:pt x="11" y="32"/>
                        <a:pt x="10" y="32"/>
                        <a:pt x="10" y="32"/>
                      </a:cubicBezTo>
                      <a:cubicBezTo>
                        <a:pt x="9" y="33"/>
                        <a:pt x="9" y="34"/>
                        <a:pt x="8" y="35"/>
                      </a:cubicBezTo>
                      <a:cubicBezTo>
                        <a:pt x="8" y="35"/>
                        <a:pt x="9" y="36"/>
                        <a:pt x="9" y="36"/>
                      </a:cubicBezTo>
                      <a:cubicBezTo>
                        <a:pt x="9" y="36"/>
                        <a:pt x="17" y="40"/>
                        <a:pt x="17" y="40"/>
                      </a:cubicBezTo>
                      <a:cubicBezTo>
                        <a:pt x="18" y="40"/>
                        <a:pt x="18" y="40"/>
                        <a:pt x="19" y="40"/>
                      </a:cubicBezTo>
                      <a:cubicBezTo>
                        <a:pt x="19" y="40"/>
                        <a:pt x="27" y="36"/>
                        <a:pt x="27" y="36"/>
                      </a:cubicBezTo>
                      <a:cubicBezTo>
                        <a:pt x="27" y="36"/>
                        <a:pt x="28" y="35"/>
                        <a:pt x="28" y="35"/>
                      </a:cubicBezTo>
                      <a:cubicBezTo>
                        <a:pt x="28" y="34"/>
                        <a:pt x="28" y="34"/>
                        <a:pt x="28" y="33"/>
                      </a:cubicBezTo>
                      <a:cubicBezTo>
                        <a:pt x="27" y="32"/>
                        <a:pt x="26" y="32"/>
                        <a:pt x="25" y="32"/>
                      </a:cubicBezTo>
                      <a:cubicBezTo>
                        <a:pt x="20" y="35"/>
                        <a:pt x="20" y="35"/>
                        <a:pt x="20" y="35"/>
                      </a:cubicBezTo>
                      <a:cubicBezTo>
                        <a:pt x="20" y="35"/>
                        <a:pt x="20" y="35"/>
                        <a:pt x="20" y="35"/>
                      </a:cubicBezTo>
                      <a:cubicBezTo>
                        <a:pt x="20" y="4"/>
                        <a:pt x="20" y="4"/>
                        <a:pt x="20" y="4"/>
                      </a:cubicBez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00" name="Google Shape;700;p34"/>
                <p:cNvSpPr/>
                <p:nvPr/>
              </p:nvSpPr>
              <p:spPr>
                <a:xfrm>
                  <a:off x="3398838" y="4722813"/>
                  <a:ext cx="158750" cy="157163"/>
                </a:xfrm>
                <a:custGeom>
                  <a:avLst/>
                  <a:gdLst/>
                  <a:ahLst/>
                  <a:cxnLst/>
                  <a:rect l="l" t="t" r="r" b="b"/>
                  <a:pathLst>
                    <a:path w="42" h="42" extrusionOk="0">
                      <a:moveTo>
                        <a:pt x="42" y="2"/>
                      </a:moveTo>
                      <a:cubicBezTo>
                        <a:pt x="42" y="1"/>
                        <a:pt x="41" y="0"/>
                        <a:pt x="40" y="0"/>
                      </a:cubicBezTo>
                      <a:cubicBezTo>
                        <a:pt x="18" y="0"/>
                        <a:pt x="0" y="18"/>
                        <a:pt x="0" y="40"/>
                      </a:cubicBezTo>
                      <a:cubicBezTo>
                        <a:pt x="0" y="41"/>
                        <a:pt x="1" y="42"/>
                        <a:pt x="2" y="42"/>
                      </a:cubicBezTo>
                      <a:cubicBezTo>
                        <a:pt x="24" y="42"/>
                        <a:pt x="42" y="24"/>
                        <a:pt x="42" y="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grpSp>
      <p:grpSp>
        <p:nvGrpSpPr>
          <p:cNvPr id="12" name="Group 11">
            <a:extLst>
              <a:ext uri="{FF2B5EF4-FFF2-40B4-BE49-F238E27FC236}">
                <a16:creationId xmlns:a16="http://schemas.microsoft.com/office/drawing/2014/main" id="{2EAD17A3-4D44-4374-B630-A4C20B14EE0A}"/>
              </a:ext>
            </a:extLst>
          </p:cNvPr>
          <p:cNvGrpSpPr/>
          <p:nvPr/>
        </p:nvGrpSpPr>
        <p:grpSpPr>
          <a:xfrm>
            <a:off x="6571084" y="2594289"/>
            <a:ext cx="4830148" cy="892629"/>
            <a:chOff x="6571084" y="2594289"/>
            <a:chExt cx="4830148" cy="892629"/>
          </a:xfrm>
        </p:grpSpPr>
        <p:sp>
          <p:nvSpPr>
            <p:cNvPr id="674" name="Google Shape;674;p34"/>
            <p:cNvSpPr/>
            <p:nvPr/>
          </p:nvSpPr>
          <p:spPr>
            <a:xfrm rot="2700000">
              <a:off x="6571084" y="2594289"/>
              <a:ext cx="892629" cy="892629"/>
            </a:xfrm>
            <a:prstGeom prst="roundRect">
              <a:avLst>
                <a:gd name="adj" fmla="val 16667"/>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75" name="Google Shape;675;p34"/>
            <p:cNvSpPr txBox="1"/>
            <p:nvPr/>
          </p:nvSpPr>
          <p:spPr>
            <a:xfrm>
              <a:off x="7772386" y="2794381"/>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nvGrpSpPr>
            <p:cNvPr id="701" name="Google Shape;701;p34"/>
            <p:cNvGrpSpPr/>
            <p:nvPr/>
          </p:nvGrpSpPr>
          <p:grpSpPr>
            <a:xfrm>
              <a:off x="6830074" y="2828260"/>
              <a:ext cx="360363" cy="360362"/>
              <a:chOff x="6276976" y="1804988"/>
              <a:chExt cx="360363" cy="360362"/>
            </a:xfrm>
          </p:grpSpPr>
          <p:sp>
            <p:nvSpPr>
              <p:cNvPr id="702" name="Google Shape;702;p34"/>
              <p:cNvSpPr/>
              <p:nvPr/>
            </p:nvSpPr>
            <p:spPr>
              <a:xfrm>
                <a:off x="6276976" y="1939925"/>
                <a:ext cx="360363" cy="225425"/>
              </a:xfrm>
              <a:custGeom>
                <a:avLst/>
                <a:gdLst/>
                <a:ahLst/>
                <a:cxnLst/>
                <a:rect l="l" t="t" r="r" b="b"/>
                <a:pathLst>
                  <a:path w="96" h="60" extrusionOk="0">
                    <a:moveTo>
                      <a:pt x="0" y="12"/>
                    </a:moveTo>
                    <a:cubicBezTo>
                      <a:pt x="0" y="34"/>
                      <a:pt x="0" y="34"/>
                      <a:pt x="0" y="34"/>
                    </a:cubicBezTo>
                    <a:cubicBezTo>
                      <a:pt x="0" y="35"/>
                      <a:pt x="1" y="36"/>
                      <a:pt x="2" y="36"/>
                    </a:cubicBezTo>
                    <a:cubicBezTo>
                      <a:pt x="5" y="36"/>
                      <a:pt x="8" y="39"/>
                      <a:pt x="8" y="42"/>
                    </a:cubicBezTo>
                    <a:cubicBezTo>
                      <a:pt x="8" y="45"/>
                      <a:pt x="5" y="48"/>
                      <a:pt x="2" y="48"/>
                    </a:cubicBezTo>
                    <a:cubicBezTo>
                      <a:pt x="1" y="48"/>
                      <a:pt x="0" y="49"/>
                      <a:pt x="0" y="50"/>
                    </a:cubicBezTo>
                    <a:cubicBezTo>
                      <a:pt x="0" y="58"/>
                      <a:pt x="0" y="58"/>
                      <a:pt x="0" y="58"/>
                    </a:cubicBezTo>
                    <a:cubicBezTo>
                      <a:pt x="0" y="59"/>
                      <a:pt x="0" y="59"/>
                      <a:pt x="1" y="60"/>
                    </a:cubicBezTo>
                    <a:cubicBezTo>
                      <a:pt x="1" y="60"/>
                      <a:pt x="2" y="60"/>
                      <a:pt x="2" y="60"/>
                    </a:cubicBezTo>
                    <a:cubicBezTo>
                      <a:pt x="2" y="60"/>
                      <a:pt x="2" y="60"/>
                      <a:pt x="2" y="60"/>
                    </a:cubicBezTo>
                    <a:cubicBezTo>
                      <a:pt x="94" y="48"/>
                      <a:pt x="94" y="48"/>
                      <a:pt x="94" y="48"/>
                    </a:cubicBezTo>
                    <a:cubicBezTo>
                      <a:pt x="95" y="48"/>
                      <a:pt x="96" y="47"/>
                      <a:pt x="96" y="46"/>
                    </a:cubicBezTo>
                    <a:cubicBezTo>
                      <a:pt x="96" y="0"/>
                      <a:pt x="96" y="0"/>
                      <a:pt x="96" y="0"/>
                    </a:cubicBezTo>
                    <a:cubicBezTo>
                      <a:pt x="96" y="0"/>
                      <a:pt x="0" y="12"/>
                      <a:pt x="0" y="12"/>
                    </a:cubicBezTo>
                    <a:close/>
                    <a:moveTo>
                      <a:pt x="24" y="26"/>
                    </a:moveTo>
                    <a:cubicBezTo>
                      <a:pt x="21" y="26"/>
                      <a:pt x="18" y="23"/>
                      <a:pt x="18" y="20"/>
                    </a:cubicBezTo>
                    <a:cubicBezTo>
                      <a:pt x="18" y="17"/>
                      <a:pt x="21" y="14"/>
                      <a:pt x="24" y="14"/>
                    </a:cubicBezTo>
                    <a:cubicBezTo>
                      <a:pt x="27" y="14"/>
                      <a:pt x="30" y="17"/>
                      <a:pt x="30" y="20"/>
                    </a:cubicBezTo>
                    <a:cubicBezTo>
                      <a:pt x="30" y="23"/>
                      <a:pt x="27" y="26"/>
                      <a:pt x="24" y="26"/>
                    </a:cubicBezTo>
                    <a:close/>
                    <a:moveTo>
                      <a:pt x="44" y="46"/>
                    </a:moveTo>
                    <a:cubicBezTo>
                      <a:pt x="38" y="46"/>
                      <a:pt x="34" y="42"/>
                      <a:pt x="34" y="36"/>
                    </a:cubicBezTo>
                    <a:cubicBezTo>
                      <a:pt x="34" y="31"/>
                      <a:pt x="38" y="26"/>
                      <a:pt x="44" y="26"/>
                    </a:cubicBezTo>
                    <a:cubicBezTo>
                      <a:pt x="50" y="26"/>
                      <a:pt x="54" y="31"/>
                      <a:pt x="54" y="36"/>
                    </a:cubicBezTo>
                    <a:cubicBezTo>
                      <a:pt x="54" y="42"/>
                      <a:pt x="50" y="46"/>
                      <a:pt x="44" y="46"/>
                    </a:cubicBezTo>
                    <a:close/>
                    <a:moveTo>
                      <a:pt x="56" y="22"/>
                    </a:moveTo>
                    <a:cubicBezTo>
                      <a:pt x="54" y="22"/>
                      <a:pt x="52" y="20"/>
                      <a:pt x="52" y="18"/>
                    </a:cubicBezTo>
                    <a:cubicBezTo>
                      <a:pt x="52" y="16"/>
                      <a:pt x="54" y="14"/>
                      <a:pt x="56" y="14"/>
                    </a:cubicBezTo>
                    <a:cubicBezTo>
                      <a:pt x="58" y="14"/>
                      <a:pt x="60" y="16"/>
                      <a:pt x="60" y="18"/>
                    </a:cubicBezTo>
                    <a:cubicBezTo>
                      <a:pt x="60" y="20"/>
                      <a:pt x="58" y="22"/>
                      <a:pt x="56" y="22"/>
                    </a:cubicBezTo>
                    <a:close/>
                    <a:moveTo>
                      <a:pt x="72" y="36"/>
                    </a:moveTo>
                    <a:cubicBezTo>
                      <a:pt x="70" y="36"/>
                      <a:pt x="68" y="34"/>
                      <a:pt x="68" y="32"/>
                    </a:cubicBezTo>
                    <a:cubicBezTo>
                      <a:pt x="68" y="30"/>
                      <a:pt x="70" y="28"/>
                      <a:pt x="72" y="28"/>
                    </a:cubicBezTo>
                    <a:cubicBezTo>
                      <a:pt x="74" y="28"/>
                      <a:pt x="76" y="30"/>
                      <a:pt x="76" y="32"/>
                    </a:cubicBezTo>
                    <a:cubicBezTo>
                      <a:pt x="76" y="34"/>
                      <a:pt x="74" y="36"/>
                      <a:pt x="72" y="36"/>
                    </a:cubicBezTo>
                    <a:close/>
                    <a:moveTo>
                      <a:pt x="80" y="22"/>
                    </a:moveTo>
                    <a:cubicBezTo>
                      <a:pt x="76" y="22"/>
                      <a:pt x="72" y="18"/>
                      <a:pt x="72" y="14"/>
                    </a:cubicBezTo>
                    <a:cubicBezTo>
                      <a:pt x="72" y="10"/>
                      <a:pt x="76" y="6"/>
                      <a:pt x="80" y="6"/>
                    </a:cubicBezTo>
                    <a:cubicBezTo>
                      <a:pt x="84" y="6"/>
                      <a:pt x="88" y="10"/>
                      <a:pt x="88" y="14"/>
                    </a:cubicBezTo>
                    <a:cubicBezTo>
                      <a:pt x="88" y="18"/>
                      <a:pt x="84" y="22"/>
                      <a:pt x="8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03" name="Google Shape;703;p34"/>
              <p:cNvSpPr/>
              <p:nvPr/>
            </p:nvSpPr>
            <p:spPr>
              <a:xfrm>
                <a:off x="6280151" y="1804988"/>
                <a:ext cx="357188" cy="165100"/>
              </a:xfrm>
              <a:custGeom>
                <a:avLst/>
                <a:gdLst/>
                <a:ahLst/>
                <a:cxnLst/>
                <a:rect l="l" t="t" r="r" b="b"/>
                <a:pathLst>
                  <a:path w="95" h="44" extrusionOk="0">
                    <a:moveTo>
                      <a:pt x="95" y="32"/>
                    </a:moveTo>
                    <a:cubicBezTo>
                      <a:pt x="93" y="11"/>
                      <a:pt x="68" y="0"/>
                      <a:pt x="51" y="0"/>
                    </a:cubicBezTo>
                    <a:cubicBezTo>
                      <a:pt x="51" y="0"/>
                      <a:pt x="50" y="0"/>
                      <a:pt x="50" y="1"/>
                    </a:cubicBezTo>
                    <a:cubicBezTo>
                      <a:pt x="0" y="44"/>
                      <a:pt x="0" y="44"/>
                      <a:pt x="0" y="44"/>
                    </a:cubicBezTo>
                    <a:cubicBezTo>
                      <a:pt x="95" y="32"/>
                      <a:pt x="95" y="32"/>
                      <a:pt x="95" y="32"/>
                    </a:cubicBezTo>
                    <a:cubicBezTo>
                      <a:pt x="95" y="32"/>
                      <a:pt x="95" y="32"/>
                      <a:pt x="95"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grpSp>
        <p:nvGrpSpPr>
          <p:cNvPr id="14" name="Group 13">
            <a:extLst>
              <a:ext uri="{FF2B5EF4-FFF2-40B4-BE49-F238E27FC236}">
                <a16:creationId xmlns:a16="http://schemas.microsoft.com/office/drawing/2014/main" id="{A7F38E7A-158F-4963-B4A3-D90ECD789C31}"/>
              </a:ext>
            </a:extLst>
          </p:cNvPr>
          <p:cNvGrpSpPr/>
          <p:nvPr/>
        </p:nvGrpSpPr>
        <p:grpSpPr>
          <a:xfrm>
            <a:off x="790769" y="3900695"/>
            <a:ext cx="4830147" cy="892629"/>
            <a:chOff x="790769" y="3900695"/>
            <a:chExt cx="4830147" cy="892629"/>
          </a:xfrm>
        </p:grpSpPr>
        <p:sp>
          <p:nvSpPr>
            <p:cNvPr id="693" name="Google Shape;693;p34"/>
            <p:cNvSpPr/>
            <p:nvPr/>
          </p:nvSpPr>
          <p:spPr>
            <a:xfrm rot="2700000">
              <a:off x="790769" y="3900695"/>
              <a:ext cx="892629" cy="892629"/>
            </a:xfrm>
            <a:prstGeom prst="roundRect">
              <a:avLst>
                <a:gd name="adj" fmla="val 16667"/>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94" name="Google Shape;694;p34"/>
            <p:cNvSpPr txBox="1"/>
            <p:nvPr/>
          </p:nvSpPr>
          <p:spPr>
            <a:xfrm>
              <a:off x="1992070" y="4100786"/>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nvGrpSpPr>
            <p:cNvPr id="704" name="Google Shape;704;p34"/>
            <p:cNvGrpSpPr/>
            <p:nvPr/>
          </p:nvGrpSpPr>
          <p:grpSpPr>
            <a:xfrm>
              <a:off x="1038631" y="4183429"/>
              <a:ext cx="352425" cy="342900"/>
              <a:chOff x="6997701" y="3989388"/>
              <a:chExt cx="352425" cy="342900"/>
            </a:xfrm>
          </p:grpSpPr>
          <p:sp>
            <p:nvSpPr>
              <p:cNvPr id="705" name="Google Shape;705;p34"/>
              <p:cNvSpPr/>
              <p:nvPr/>
            </p:nvSpPr>
            <p:spPr>
              <a:xfrm>
                <a:off x="7046913" y="4046538"/>
                <a:ext cx="77788" cy="100013"/>
              </a:xfrm>
              <a:custGeom>
                <a:avLst/>
                <a:gdLst/>
                <a:ahLst/>
                <a:cxnLst/>
                <a:rect l="l" t="t" r="r" b="b"/>
                <a:pathLst>
                  <a:path w="21" h="27" extrusionOk="0">
                    <a:moveTo>
                      <a:pt x="21" y="0"/>
                    </a:moveTo>
                    <a:cubicBezTo>
                      <a:pt x="3" y="3"/>
                      <a:pt x="0" y="18"/>
                      <a:pt x="0" y="18"/>
                    </a:cubicBezTo>
                    <a:cubicBezTo>
                      <a:pt x="0" y="19"/>
                      <a:pt x="0" y="20"/>
                      <a:pt x="0" y="20"/>
                    </a:cubicBezTo>
                    <a:cubicBezTo>
                      <a:pt x="7" y="27"/>
                      <a:pt x="7" y="27"/>
                      <a:pt x="7" y="27"/>
                    </a:cubicBezTo>
                    <a:cubicBezTo>
                      <a:pt x="9" y="19"/>
                      <a:pt x="13" y="9"/>
                      <a:pt x="21"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06" name="Google Shape;706;p34"/>
              <p:cNvSpPr/>
              <p:nvPr/>
            </p:nvSpPr>
            <p:spPr>
              <a:xfrm>
                <a:off x="7196138" y="4192588"/>
                <a:ext cx="98425" cy="85725"/>
              </a:xfrm>
              <a:custGeom>
                <a:avLst/>
                <a:gdLst/>
                <a:ahLst/>
                <a:cxnLst/>
                <a:rect l="l" t="t" r="r" b="b"/>
                <a:pathLst>
                  <a:path w="26" h="23" extrusionOk="0">
                    <a:moveTo>
                      <a:pt x="0" y="16"/>
                    </a:moveTo>
                    <a:cubicBezTo>
                      <a:pt x="7" y="23"/>
                      <a:pt x="7" y="23"/>
                      <a:pt x="7" y="23"/>
                    </a:cubicBezTo>
                    <a:cubicBezTo>
                      <a:pt x="7" y="23"/>
                      <a:pt x="8" y="23"/>
                      <a:pt x="8" y="23"/>
                    </a:cubicBezTo>
                    <a:cubicBezTo>
                      <a:pt x="8" y="23"/>
                      <a:pt x="8" y="23"/>
                      <a:pt x="8" y="23"/>
                    </a:cubicBezTo>
                    <a:cubicBezTo>
                      <a:pt x="9" y="23"/>
                      <a:pt x="9" y="23"/>
                      <a:pt x="10" y="23"/>
                    </a:cubicBezTo>
                    <a:cubicBezTo>
                      <a:pt x="19" y="14"/>
                      <a:pt x="24" y="6"/>
                      <a:pt x="26" y="0"/>
                    </a:cubicBezTo>
                    <a:cubicBezTo>
                      <a:pt x="18" y="9"/>
                      <a:pt x="8" y="13"/>
                      <a:pt x="0"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07" name="Google Shape;707;p34"/>
              <p:cNvSpPr/>
              <p:nvPr/>
            </p:nvSpPr>
            <p:spPr>
              <a:xfrm>
                <a:off x="7083426" y="3989388"/>
                <a:ext cx="266700" cy="255588"/>
              </a:xfrm>
              <a:custGeom>
                <a:avLst/>
                <a:gdLst/>
                <a:ahLst/>
                <a:cxnLst/>
                <a:rect l="l" t="t" r="r" b="b"/>
                <a:pathLst>
                  <a:path w="71" h="68" extrusionOk="0">
                    <a:moveTo>
                      <a:pt x="65" y="3"/>
                    </a:moveTo>
                    <a:cubicBezTo>
                      <a:pt x="63" y="1"/>
                      <a:pt x="57" y="0"/>
                      <a:pt x="53" y="0"/>
                    </a:cubicBezTo>
                    <a:cubicBezTo>
                      <a:pt x="46" y="0"/>
                      <a:pt x="30" y="1"/>
                      <a:pt x="17" y="14"/>
                    </a:cubicBezTo>
                    <a:cubicBezTo>
                      <a:pt x="4" y="27"/>
                      <a:pt x="1" y="43"/>
                      <a:pt x="0" y="51"/>
                    </a:cubicBezTo>
                    <a:cubicBezTo>
                      <a:pt x="17" y="68"/>
                      <a:pt x="17" y="68"/>
                      <a:pt x="17" y="68"/>
                    </a:cubicBezTo>
                    <a:cubicBezTo>
                      <a:pt x="25" y="67"/>
                      <a:pt x="41" y="64"/>
                      <a:pt x="54" y="51"/>
                    </a:cubicBezTo>
                    <a:cubicBezTo>
                      <a:pt x="71" y="34"/>
                      <a:pt x="70" y="7"/>
                      <a:pt x="65" y="3"/>
                    </a:cubicBezTo>
                    <a:close/>
                    <a:moveTo>
                      <a:pt x="45" y="22"/>
                    </a:moveTo>
                    <a:cubicBezTo>
                      <a:pt x="44" y="24"/>
                      <a:pt x="43" y="24"/>
                      <a:pt x="41" y="24"/>
                    </a:cubicBezTo>
                    <a:cubicBezTo>
                      <a:pt x="40" y="24"/>
                      <a:pt x="38" y="24"/>
                      <a:pt x="37" y="22"/>
                    </a:cubicBezTo>
                    <a:cubicBezTo>
                      <a:pt x="35" y="20"/>
                      <a:pt x="35" y="16"/>
                      <a:pt x="37" y="14"/>
                    </a:cubicBezTo>
                    <a:cubicBezTo>
                      <a:pt x="39" y="12"/>
                      <a:pt x="43" y="12"/>
                      <a:pt x="45" y="14"/>
                    </a:cubicBezTo>
                    <a:cubicBezTo>
                      <a:pt x="46" y="15"/>
                      <a:pt x="47" y="17"/>
                      <a:pt x="47" y="18"/>
                    </a:cubicBezTo>
                    <a:cubicBezTo>
                      <a:pt x="47" y="20"/>
                      <a:pt x="46" y="21"/>
                      <a:pt x="45"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08" name="Google Shape;708;p34"/>
              <p:cNvSpPr/>
              <p:nvPr/>
            </p:nvSpPr>
            <p:spPr>
              <a:xfrm>
                <a:off x="6997701" y="4195763"/>
                <a:ext cx="134938" cy="136525"/>
              </a:xfrm>
              <a:custGeom>
                <a:avLst/>
                <a:gdLst/>
                <a:ahLst/>
                <a:cxnLst/>
                <a:rect l="l" t="t" r="r" b="b"/>
                <a:pathLst>
                  <a:path w="36" h="36" extrusionOk="0">
                    <a:moveTo>
                      <a:pt x="21" y="0"/>
                    </a:moveTo>
                    <a:cubicBezTo>
                      <a:pt x="1" y="10"/>
                      <a:pt x="1" y="10"/>
                      <a:pt x="1" y="10"/>
                    </a:cubicBezTo>
                    <a:cubicBezTo>
                      <a:pt x="0" y="10"/>
                      <a:pt x="0" y="11"/>
                      <a:pt x="0" y="11"/>
                    </a:cubicBezTo>
                    <a:cubicBezTo>
                      <a:pt x="0" y="12"/>
                      <a:pt x="0" y="13"/>
                      <a:pt x="1" y="13"/>
                    </a:cubicBezTo>
                    <a:cubicBezTo>
                      <a:pt x="17" y="21"/>
                      <a:pt x="17" y="21"/>
                      <a:pt x="17" y="21"/>
                    </a:cubicBezTo>
                    <a:cubicBezTo>
                      <a:pt x="23" y="35"/>
                      <a:pt x="23" y="35"/>
                      <a:pt x="23" y="35"/>
                    </a:cubicBezTo>
                    <a:cubicBezTo>
                      <a:pt x="23" y="36"/>
                      <a:pt x="24" y="36"/>
                      <a:pt x="25" y="36"/>
                    </a:cubicBezTo>
                    <a:cubicBezTo>
                      <a:pt x="25" y="36"/>
                      <a:pt x="25" y="36"/>
                      <a:pt x="25" y="36"/>
                    </a:cubicBezTo>
                    <a:cubicBezTo>
                      <a:pt x="25" y="36"/>
                      <a:pt x="26" y="36"/>
                      <a:pt x="26" y="35"/>
                    </a:cubicBezTo>
                    <a:cubicBezTo>
                      <a:pt x="36" y="15"/>
                      <a:pt x="36" y="15"/>
                      <a:pt x="36" y="15"/>
                    </a:cubicBezTo>
                    <a:lnTo>
                      <a:pt x="21"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grpSp>
        <p:nvGrpSpPr>
          <p:cNvPr id="17" name="Group 16">
            <a:extLst>
              <a:ext uri="{FF2B5EF4-FFF2-40B4-BE49-F238E27FC236}">
                <a16:creationId xmlns:a16="http://schemas.microsoft.com/office/drawing/2014/main" id="{5839A133-3DB7-4B29-8197-424AACFD23E3}"/>
              </a:ext>
            </a:extLst>
          </p:cNvPr>
          <p:cNvGrpSpPr/>
          <p:nvPr/>
        </p:nvGrpSpPr>
        <p:grpSpPr>
          <a:xfrm>
            <a:off x="6571085" y="5212266"/>
            <a:ext cx="4830147" cy="892629"/>
            <a:chOff x="6571085" y="5212266"/>
            <a:chExt cx="4830147" cy="892629"/>
          </a:xfrm>
        </p:grpSpPr>
        <p:sp>
          <p:nvSpPr>
            <p:cNvPr id="678" name="Google Shape;678;p34"/>
            <p:cNvSpPr/>
            <p:nvPr/>
          </p:nvSpPr>
          <p:spPr>
            <a:xfrm rot="2700000">
              <a:off x="6571085" y="5212266"/>
              <a:ext cx="892629" cy="892629"/>
            </a:xfrm>
            <a:prstGeom prst="roundRect">
              <a:avLst>
                <a:gd name="adj" fmla="val 16667"/>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79" name="Google Shape;679;p34"/>
            <p:cNvSpPr txBox="1"/>
            <p:nvPr/>
          </p:nvSpPr>
          <p:spPr>
            <a:xfrm>
              <a:off x="7772386" y="5412357"/>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09" name="Google Shape;709;p34"/>
            <p:cNvSpPr/>
            <p:nvPr/>
          </p:nvSpPr>
          <p:spPr>
            <a:xfrm>
              <a:off x="6859443" y="5478395"/>
              <a:ext cx="363538" cy="360363"/>
            </a:xfrm>
            <a:custGeom>
              <a:avLst/>
              <a:gdLst/>
              <a:ahLst/>
              <a:cxnLst/>
              <a:rect l="l" t="t" r="r" b="b"/>
              <a:pathLst>
                <a:path w="97" h="96" extrusionOk="0">
                  <a:moveTo>
                    <a:pt x="97" y="24"/>
                  </a:moveTo>
                  <a:cubicBezTo>
                    <a:pt x="96" y="23"/>
                    <a:pt x="95" y="22"/>
                    <a:pt x="94" y="23"/>
                  </a:cubicBezTo>
                  <a:cubicBezTo>
                    <a:pt x="77" y="29"/>
                    <a:pt x="77" y="29"/>
                    <a:pt x="77" y="29"/>
                  </a:cubicBezTo>
                  <a:cubicBezTo>
                    <a:pt x="76" y="28"/>
                    <a:pt x="75" y="27"/>
                    <a:pt x="74" y="26"/>
                  </a:cubicBezTo>
                  <a:cubicBezTo>
                    <a:pt x="90" y="10"/>
                    <a:pt x="90" y="10"/>
                    <a:pt x="90" y="10"/>
                  </a:cubicBezTo>
                  <a:cubicBezTo>
                    <a:pt x="91" y="9"/>
                    <a:pt x="91" y="8"/>
                    <a:pt x="90" y="7"/>
                  </a:cubicBezTo>
                  <a:cubicBezTo>
                    <a:pt x="89" y="6"/>
                    <a:pt x="88" y="6"/>
                    <a:pt x="87" y="7"/>
                  </a:cubicBezTo>
                  <a:cubicBezTo>
                    <a:pt x="71" y="23"/>
                    <a:pt x="71" y="23"/>
                    <a:pt x="71" y="23"/>
                  </a:cubicBezTo>
                  <a:cubicBezTo>
                    <a:pt x="70" y="22"/>
                    <a:pt x="69" y="21"/>
                    <a:pt x="68" y="20"/>
                  </a:cubicBezTo>
                  <a:cubicBezTo>
                    <a:pt x="74" y="3"/>
                    <a:pt x="74" y="3"/>
                    <a:pt x="74" y="3"/>
                  </a:cubicBezTo>
                  <a:cubicBezTo>
                    <a:pt x="75" y="2"/>
                    <a:pt x="74" y="1"/>
                    <a:pt x="73" y="0"/>
                  </a:cubicBezTo>
                  <a:cubicBezTo>
                    <a:pt x="72" y="0"/>
                    <a:pt x="71" y="1"/>
                    <a:pt x="70" y="2"/>
                  </a:cubicBezTo>
                  <a:cubicBezTo>
                    <a:pt x="64" y="18"/>
                    <a:pt x="64" y="18"/>
                    <a:pt x="64" y="18"/>
                  </a:cubicBezTo>
                  <a:cubicBezTo>
                    <a:pt x="64" y="17"/>
                    <a:pt x="63" y="17"/>
                    <a:pt x="62" y="16"/>
                  </a:cubicBezTo>
                  <a:cubicBezTo>
                    <a:pt x="58" y="14"/>
                    <a:pt x="53" y="15"/>
                    <a:pt x="51" y="18"/>
                  </a:cubicBezTo>
                  <a:cubicBezTo>
                    <a:pt x="48" y="22"/>
                    <a:pt x="48" y="22"/>
                    <a:pt x="48" y="22"/>
                  </a:cubicBezTo>
                  <a:cubicBezTo>
                    <a:pt x="63" y="37"/>
                    <a:pt x="63" y="37"/>
                    <a:pt x="63" y="37"/>
                  </a:cubicBezTo>
                  <a:cubicBezTo>
                    <a:pt x="64" y="38"/>
                    <a:pt x="64" y="39"/>
                    <a:pt x="63" y="40"/>
                  </a:cubicBezTo>
                  <a:cubicBezTo>
                    <a:pt x="62" y="40"/>
                    <a:pt x="62" y="40"/>
                    <a:pt x="61" y="40"/>
                  </a:cubicBezTo>
                  <a:cubicBezTo>
                    <a:pt x="61" y="40"/>
                    <a:pt x="60" y="40"/>
                    <a:pt x="60" y="40"/>
                  </a:cubicBezTo>
                  <a:cubicBezTo>
                    <a:pt x="46" y="26"/>
                    <a:pt x="46" y="26"/>
                    <a:pt x="46" y="26"/>
                  </a:cubicBezTo>
                  <a:cubicBezTo>
                    <a:pt x="2" y="84"/>
                    <a:pt x="2" y="84"/>
                    <a:pt x="2" y="84"/>
                  </a:cubicBezTo>
                  <a:cubicBezTo>
                    <a:pt x="0" y="87"/>
                    <a:pt x="1" y="91"/>
                    <a:pt x="3" y="94"/>
                  </a:cubicBezTo>
                  <a:cubicBezTo>
                    <a:pt x="5" y="95"/>
                    <a:pt x="6" y="96"/>
                    <a:pt x="8" y="96"/>
                  </a:cubicBezTo>
                  <a:cubicBezTo>
                    <a:pt x="10" y="96"/>
                    <a:pt x="11" y="96"/>
                    <a:pt x="13" y="95"/>
                  </a:cubicBezTo>
                  <a:cubicBezTo>
                    <a:pt x="42" y="73"/>
                    <a:pt x="42" y="73"/>
                    <a:pt x="42" y="73"/>
                  </a:cubicBezTo>
                  <a:cubicBezTo>
                    <a:pt x="33" y="64"/>
                    <a:pt x="33" y="64"/>
                    <a:pt x="33" y="64"/>
                  </a:cubicBezTo>
                  <a:cubicBezTo>
                    <a:pt x="32" y="63"/>
                    <a:pt x="32" y="62"/>
                    <a:pt x="33" y="61"/>
                  </a:cubicBezTo>
                  <a:cubicBezTo>
                    <a:pt x="34" y="60"/>
                    <a:pt x="35" y="60"/>
                    <a:pt x="36" y="61"/>
                  </a:cubicBezTo>
                  <a:cubicBezTo>
                    <a:pt x="45" y="71"/>
                    <a:pt x="45" y="71"/>
                    <a:pt x="45" y="71"/>
                  </a:cubicBezTo>
                  <a:cubicBezTo>
                    <a:pt x="58" y="61"/>
                    <a:pt x="58" y="61"/>
                    <a:pt x="58" y="61"/>
                  </a:cubicBezTo>
                  <a:cubicBezTo>
                    <a:pt x="44" y="47"/>
                    <a:pt x="44" y="47"/>
                    <a:pt x="44" y="47"/>
                  </a:cubicBezTo>
                  <a:cubicBezTo>
                    <a:pt x="44" y="46"/>
                    <a:pt x="44" y="45"/>
                    <a:pt x="44" y="44"/>
                  </a:cubicBezTo>
                  <a:cubicBezTo>
                    <a:pt x="45" y="43"/>
                    <a:pt x="46" y="43"/>
                    <a:pt x="47" y="44"/>
                  </a:cubicBezTo>
                  <a:cubicBezTo>
                    <a:pt x="62" y="59"/>
                    <a:pt x="62" y="59"/>
                    <a:pt x="62" y="59"/>
                  </a:cubicBezTo>
                  <a:cubicBezTo>
                    <a:pt x="79" y="46"/>
                    <a:pt x="79" y="46"/>
                    <a:pt x="79" y="46"/>
                  </a:cubicBezTo>
                  <a:cubicBezTo>
                    <a:pt x="82" y="43"/>
                    <a:pt x="83" y="39"/>
                    <a:pt x="81" y="35"/>
                  </a:cubicBezTo>
                  <a:cubicBezTo>
                    <a:pt x="80" y="34"/>
                    <a:pt x="80" y="33"/>
                    <a:pt x="79" y="33"/>
                  </a:cubicBezTo>
                  <a:cubicBezTo>
                    <a:pt x="96" y="26"/>
                    <a:pt x="96" y="26"/>
                    <a:pt x="96" y="26"/>
                  </a:cubicBezTo>
                  <a:cubicBezTo>
                    <a:pt x="97" y="26"/>
                    <a:pt x="97" y="25"/>
                    <a:pt x="97"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sp>
        <p:nvSpPr>
          <p:cNvPr id="44" name="Rectangle: Single Corner Snipped 3">
            <a:extLst>
              <a:ext uri="{FF2B5EF4-FFF2-40B4-BE49-F238E27FC236}">
                <a16:creationId xmlns:a16="http://schemas.microsoft.com/office/drawing/2014/main" id="{E47C591A-C3CE-4E97-A772-94A53DD8747C}"/>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9" name="Group 8">
            <a:extLst>
              <a:ext uri="{FF2B5EF4-FFF2-40B4-BE49-F238E27FC236}">
                <a16:creationId xmlns:a16="http://schemas.microsoft.com/office/drawing/2014/main" id="{919D0F43-03C0-4486-8B52-535C338B5909}"/>
              </a:ext>
            </a:extLst>
          </p:cNvPr>
          <p:cNvGrpSpPr/>
          <p:nvPr/>
        </p:nvGrpSpPr>
        <p:grpSpPr>
          <a:xfrm>
            <a:off x="790768" y="1287882"/>
            <a:ext cx="4830148" cy="892629"/>
            <a:chOff x="790768" y="1287882"/>
            <a:chExt cx="4830148" cy="892629"/>
          </a:xfrm>
        </p:grpSpPr>
        <p:sp>
          <p:nvSpPr>
            <p:cNvPr id="690" name="Google Shape;690;p34"/>
            <p:cNvSpPr txBox="1"/>
            <p:nvPr/>
          </p:nvSpPr>
          <p:spPr>
            <a:xfrm>
              <a:off x="1992070" y="1487974"/>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nvGrpSpPr>
            <p:cNvPr id="6" name="Group 5">
              <a:extLst>
                <a:ext uri="{FF2B5EF4-FFF2-40B4-BE49-F238E27FC236}">
                  <a16:creationId xmlns:a16="http://schemas.microsoft.com/office/drawing/2014/main" id="{DD2FBC5C-58E4-4D11-B6CF-76C42C2369AC}"/>
                </a:ext>
              </a:extLst>
            </p:cNvPr>
            <p:cNvGrpSpPr/>
            <p:nvPr/>
          </p:nvGrpSpPr>
          <p:grpSpPr>
            <a:xfrm>
              <a:off x="790768" y="1287882"/>
              <a:ext cx="892629" cy="892629"/>
              <a:chOff x="790768" y="1287882"/>
              <a:chExt cx="892629" cy="892629"/>
            </a:xfrm>
          </p:grpSpPr>
          <p:sp>
            <p:nvSpPr>
              <p:cNvPr id="689" name="Google Shape;689;p34"/>
              <p:cNvSpPr/>
              <p:nvPr/>
            </p:nvSpPr>
            <p:spPr>
              <a:xfrm rot="2700000">
                <a:off x="790768" y="1287882"/>
                <a:ext cx="892629" cy="892629"/>
              </a:xfrm>
              <a:prstGeom prst="roundRect">
                <a:avLst>
                  <a:gd name="adj" fmla="val 16667"/>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680" name="Google Shape;680;p34"/>
              <p:cNvGrpSpPr/>
              <p:nvPr/>
            </p:nvGrpSpPr>
            <p:grpSpPr>
              <a:xfrm>
                <a:off x="1075158" y="1504797"/>
                <a:ext cx="285750" cy="361950"/>
                <a:chOff x="7753350" y="2554288"/>
                <a:chExt cx="285750" cy="361950"/>
              </a:xfrm>
            </p:grpSpPr>
            <p:sp>
              <p:nvSpPr>
                <p:cNvPr id="681" name="Google Shape;681;p34"/>
                <p:cNvSpPr/>
                <p:nvPr/>
              </p:nvSpPr>
              <p:spPr>
                <a:xfrm>
                  <a:off x="7753350" y="2598738"/>
                  <a:ext cx="285750" cy="317500"/>
                </a:xfrm>
                <a:custGeom>
                  <a:avLst/>
                  <a:gdLst/>
                  <a:ahLst/>
                  <a:cxnLst/>
                  <a:rect l="l" t="t" r="r" b="b"/>
                  <a:pathLst>
                    <a:path w="76" h="84" extrusionOk="0">
                      <a:moveTo>
                        <a:pt x="74" y="0"/>
                      </a:moveTo>
                      <a:cubicBezTo>
                        <a:pt x="60" y="0"/>
                        <a:pt x="60" y="0"/>
                        <a:pt x="60" y="0"/>
                      </a:cubicBezTo>
                      <a:cubicBezTo>
                        <a:pt x="60" y="12"/>
                        <a:pt x="60" y="12"/>
                        <a:pt x="60" y="12"/>
                      </a:cubicBezTo>
                      <a:cubicBezTo>
                        <a:pt x="64" y="12"/>
                        <a:pt x="64" y="12"/>
                        <a:pt x="64" y="12"/>
                      </a:cubicBezTo>
                      <a:cubicBezTo>
                        <a:pt x="64" y="44"/>
                        <a:pt x="64" y="44"/>
                        <a:pt x="64" y="44"/>
                      </a:cubicBezTo>
                      <a:cubicBezTo>
                        <a:pt x="56" y="44"/>
                        <a:pt x="56" y="44"/>
                        <a:pt x="56" y="44"/>
                      </a:cubicBezTo>
                      <a:cubicBezTo>
                        <a:pt x="55" y="44"/>
                        <a:pt x="55" y="44"/>
                        <a:pt x="54" y="45"/>
                      </a:cubicBezTo>
                      <a:cubicBezTo>
                        <a:pt x="51" y="53"/>
                        <a:pt x="51" y="53"/>
                        <a:pt x="51" y="53"/>
                      </a:cubicBezTo>
                      <a:cubicBezTo>
                        <a:pt x="44" y="29"/>
                        <a:pt x="44" y="29"/>
                        <a:pt x="44" y="29"/>
                      </a:cubicBezTo>
                      <a:cubicBezTo>
                        <a:pt x="44" y="29"/>
                        <a:pt x="43" y="28"/>
                        <a:pt x="42" y="28"/>
                      </a:cubicBezTo>
                      <a:cubicBezTo>
                        <a:pt x="41" y="28"/>
                        <a:pt x="41" y="28"/>
                        <a:pt x="40" y="29"/>
                      </a:cubicBezTo>
                      <a:cubicBezTo>
                        <a:pt x="32" y="46"/>
                        <a:pt x="32" y="46"/>
                        <a:pt x="32" y="46"/>
                      </a:cubicBezTo>
                      <a:cubicBezTo>
                        <a:pt x="26" y="37"/>
                        <a:pt x="26" y="37"/>
                        <a:pt x="26" y="37"/>
                      </a:cubicBezTo>
                      <a:cubicBezTo>
                        <a:pt x="25" y="36"/>
                        <a:pt x="25" y="36"/>
                        <a:pt x="24" y="36"/>
                      </a:cubicBezTo>
                      <a:cubicBezTo>
                        <a:pt x="23" y="36"/>
                        <a:pt x="23" y="36"/>
                        <a:pt x="22" y="37"/>
                      </a:cubicBezTo>
                      <a:cubicBezTo>
                        <a:pt x="17" y="44"/>
                        <a:pt x="17" y="44"/>
                        <a:pt x="17" y="44"/>
                      </a:cubicBezTo>
                      <a:cubicBezTo>
                        <a:pt x="12" y="44"/>
                        <a:pt x="12" y="44"/>
                        <a:pt x="12" y="44"/>
                      </a:cubicBezTo>
                      <a:cubicBezTo>
                        <a:pt x="12" y="12"/>
                        <a:pt x="12" y="12"/>
                        <a:pt x="12" y="12"/>
                      </a:cubicBezTo>
                      <a:cubicBezTo>
                        <a:pt x="16" y="12"/>
                        <a:pt x="16" y="12"/>
                        <a:pt x="16" y="12"/>
                      </a:cubicBezTo>
                      <a:cubicBezTo>
                        <a:pt x="16" y="0"/>
                        <a:pt x="16" y="0"/>
                        <a:pt x="16" y="0"/>
                      </a:cubicBezTo>
                      <a:cubicBezTo>
                        <a:pt x="2" y="0"/>
                        <a:pt x="2" y="0"/>
                        <a:pt x="2" y="0"/>
                      </a:cubicBezTo>
                      <a:cubicBezTo>
                        <a:pt x="1" y="0"/>
                        <a:pt x="0" y="1"/>
                        <a:pt x="0" y="2"/>
                      </a:cubicBezTo>
                      <a:cubicBezTo>
                        <a:pt x="0" y="82"/>
                        <a:pt x="0" y="82"/>
                        <a:pt x="0" y="82"/>
                      </a:cubicBezTo>
                      <a:cubicBezTo>
                        <a:pt x="0" y="83"/>
                        <a:pt x="1" y="84"/>
                        <a:pt x="2" y="84"/>
                      </a:cubicBezTo>
                      <a:cubicBezTo>
                        <a:pt x="74" y="84"/>
                        <a:pt x="74" y="84"/>
                        <a:pt x="74" y="84"/>
                      </a:cubicBezTo>
                      <a:cubicBezTo>
                        <a:pt x="75" y="84"/>
                        <a:pt x="76" y="83"/>
                        <a:pt x="76" y="82"/>
                      </a:cubicBezTo>
                      <a:cubicBezTo>
                        <a:pt x="76" y="2"/>
                        <a:pt x="76" y="2"/>
                        <a:pt x="76" y="2"/>
                      </a:cubicBezTo>
                      <a:cubicBezTo>
                        <a:pt x="76" y="1"/>
                        <a:pt x="75" y="0"/>
                        <a:pt x="74" y="0"/>
                      </a:cubicBezTo>
                      <a:close/>
                      <a:moveTo>
                        <a:pt x="64" y="68"/>
                      </a:moveTo>
                      <a:cubicBezTo>
                        <a:pt x="12" y="68"/>
                        <a:pt x="12" y="68"/>
                        <a:pt x="12" y="68"/>
                      </a:cubicBezTo>
                      <a:cubicBezTo>
                        <a:pt x="12" y="48"/>
                        <a:pt x="12" y="48"/>
                        <a:pt x="12" y="48"/>
                      </a:cubicBezTo>
                      <a:cubicBezTo>
                        <a:pt x="18" y="48"/>
                        <a:pt x="18" y="48"/>
                        <a:pt x="18" y="48"/>
                      </a:cubicBezTo>
                      <a:cubicBezTo>
                        <a:pt x="19" y="48"/>
                        <a:pt x="19" y="48"/>
                        <a:pt x="20" y="47"/>
                      </a:cubicBezTo>
                      <a:cubicBezTo>
                        <a:pt x="24" y="41"/>
                        <a:pt x="24" y="41"/>
                        <a:pt x="24" y="41"/>
                      </a:cubicBezTo>
                      <a:cubicBezTo>
                        <a:pt x="30" y="51"/>
                        <a:pt x="30" y="51"/>
                        <a:pt x="30" y="51"/>
                      </a:cubicBezTo>
                      <a:cubicBezTo>
                        <a:pt x="31" y="52"/>
                        <a:pt x="31" y="52"/>
                        <a:pt x="32" y="52"/>
                      </a:cubicBezTo>
                      <a:cubicBezTo>
                        <a:pt x="33" y="52"/>
                        <a:pt x="33" y="52"/>
                        <a:pt x="34" y="51"/>
                      </a:cubicBezTo>
                      <a:cubicBezTo>
                        <a:pt x="41" y="36"/>
                        <a:pt x="41" y="36"/>
                        <a:pt x="41" y="36"/>
                      </a:cubicBezTo>
                      <a:cubicBezTo>
                        <a:pt x="48" y="59"/>
                        <a:pt x="48" y="59"/>
                        <a:pt x="48" y="59"/>
                      </a:cubicBezTo>
                      <a:cubicBezTo>
                        <a:pt x="48" y="59"/>
                        <a:pt x="49" y="60"/>
                        <a:pt x="50" y="60"/>
                      </a:cubicBezTo>
                      <a:cubicBezTo>
                        <a:pt x="51" y="60"/>
                        <a:pt x="51" y="60"/>
                        <a:pt x="52" y="59"/>
                      </a:cubicBezTo>
                      <a:cubicBezTo>
                        <a:pt x="57" y="48"/>
                        <a:pt x="57" y="48"/>
                        <a:pt x="57" y="48"/>
                      </a:cubicBezTo>
                      <a:cubicBezTo>
                        <a:pt x="64" y="48"/>
                        <a:pt x="64" y="48"/>
                        <a:pt x="64" y="48"/>
                      </a:cubicBezTo>
                      <a:lnTo>
                        <a:pt x="64" y="68"/>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82" name="Google Shape;682;p34"/>
                <p:cNvSpPr/>
                <p:nvPr/>
              </p:nvSpPr>
              <p:spPr>
                <a:xfrm>
                  <a:off x="7829550" y="2554288"/>
                  <a:ext cx="134938" cy="104775"/>
                </a:xfrm>
                <a:custGeom>
                  <a:avLst/>
                  <a:gdLst/>
                  <a:ahLst/>
                  <a:cxnLst/>
                  <a:rect l="l" t="t" r="r" b="b"/>
                  <a:pathLst>
                    <a:path w="36" h="28" extrusionOk="0">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grpSp>
      <p:grpSp>
        <p:nvGrpSpPr>
          <p:cNvPr id="11" name="Group 10">
            <a:extLst>
              <a:ext uri="{FF2B5EF4-FFF2-40B4-BE49-F238E27FC236}">
                <a16:creationId xmlns:a16="http://schemas.microsoft.com/office/drawing/2014/main" id="{3FBE9D23-37C1-4F33-A656-0A65A5AF5C62}"/>
              </a:ext>
            </a:extLst>
          </p:cNvPr>
          <p:cNvGrpSpPr/>
          <p:nvPr/>
        </p:nvGrpSpPr>
        <p:grpSpPr>
          <a:xfrm>
            <a:off x="790768" y="2594288"/>
            <a:ext cx="4830148" cy="892629"/>
            <a:chOff x="790768" y="2594288"/>
            <a:chExt cx="4830148" cy="892629"/>
          </a:xfrm>
        </p:grpSpPr>
        <p:sp>
          <p:nvSpPr>
            <p:cNvPr id="692" name="Google Shape;692;p34"/>
            <p:cNvSpPr txBox="1"/>
            <p:nvPr/>
          </p:nvSpPr>
          <p:spPr>
            <a:xfrm>
              <a:off x="1992070" y="2794380"/>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nvGrpSpPr>
            <p:cNvPr id="8" name="Group 7">
              <a:extLst>
                <a:ext uri="{FF2B5EF4-FFF2-40B4-BE49-F238E27FC236}">
                  <a16:creationId xmlns:a16="http://schemas.microsoft.com/office/drawing/2014/main" id="{163969E8-7880-4A9A-9426-E21E72ECF601}"/>
                </a:ext>
              </a:extLst>
            </p:cNvPr>
            <p:cNvGrpSpPr/>
            <p:nvPr/>
          </p:nvGrpSpPr>
          <p:grpSpPr>
            <a:xfrm>
              <a:off x="790768" y="2594288"/>
              <a:ext cx="892629" cy="892629"/>
              <a:chOff x="790768" y="2594288"/>
              <a:chExt cx="892629" cy="892629"/>
            </a:xfrm>
          </p:grpSpPr>
          <p:sp>
            <p:nvSpPr>
              <p:cNvPr id="691" name="Google Shape;691;p34"/>
              <p:cNvSpPr/>
              <p:nvPr/>
            </p:nvSpPr>
            <p:spPr>
              <a:xfrm rot="2700000">
                <a:off x="790768" y="2594288"/>
                <a:ext cx="892629" cy="892629"/>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B5DA8B61-F2F9-4E65-96D4-137AFC767728}"/>
                  </a:ext>
                </a:extLst>
              </p:cNvPr>
              <p:cNvPicPr>
                <a:picLocks noChangeAspect="1"/>
              </p:cNvPicPr>
              <p:nvPr/>
            </p:nvPicPr>
            <p:blipFill>
              <a:blip r:embed="rId3"/>
              <a:stretch>
                <a:fillRect/>
              </a:stretch>
            </p:blipFill>
            <p:spPr>
              <a:xfrm>
                <a:off x="1041159" y="2818737"/>
                <a:ext cx="457787" cy="457787"/>
              </a:xfrm>
              <a:prstGeom prst="rect">
                <a:avLst/>
              </a:prstGeom>
            </p:spPr>
          </p:pic>
        </p:grpSp>
      </p:grpSp>
      <p:grpSp>
        <p:nvGrpSpPr>
          <p:cNvPr id="13" name="Group 12">
            <a:extLst>
              <a:ext uri="{FF2B5EF4-FFF2-40B4-BE49-F238E27FC236}">
                <a16:creationId xmlns:a16="http://schemas.microsoft.com/office/drawing/2014/main" id="{511CA274-887E-4990-A05B-42D3F4EFFB32}"/>
              </a:ext>
            </a:extLst>
          </p:cNvPr>
          <p:cNvGrpSpPr/>
          <p:nvPr/>
        </p:nvGrpSpPr>
        <p:grpSpPr>
          <a:xfrm>
            <a:off x="6563940" y="3949890"/>
            <a:ext cx="4837292" cy="892629"/>
            <a:chOff x="6563940" y="3949890"/>
            <a:chExt cx="4837292" cy="892629"/>
          </a:xfrm>
        </p:grpSpPr>
        <p:sp>
          <p:nvSpPr>
            <p:cNvPr id="676" name="Google Shape;676;p34"/>
            <p:cNvSpPr/>
            <p:nvPr/>
          </p:nvSpPr>
          <p:spPr>
            <a:xfrm rot="2700000">
              <a:off x="6563940" y="3949890"/>
              <a:ext cx="892629" cy="892629"/>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sp>
          <p:nvSpPr>
            <p:cNvPr id="677" name="Google Shape;677;p34"/>
            <p:cNvSpPr txBox="1"/>
            <p:nvPr/>
          </p:nvSpPr>
          <p:spPr>
            <a:xfrm>
              <a:off x="7772386" y="4100787"/>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pic>
          <p:nvPicPr>
            <p:cNvPr id="5" name="Picture 4">
              <a:extLst>
                <a:ext uri="{FF2B5EF4-FFF2-40B4-BE49-F238E27FC236}">
                  <a16:creationId xmlns:a16="http://schemas.microsoft.com/office/drawing/2014/main" id="{4B39A2F4-9852-4BA8-9759-00BD038AABB7}"/>
                </a:ext>
              </a:extLst>
            </p:cNvPr>
            <p:cNvPicPr>
              <a:picLocks noChangeAspect="1"/>
            </p:cNvPicPr>
            <p:nvPr/>
          </p:nvPicPr>
          <p:blipFill>
            <a:blip r:embed="rId4"/>
            <a:stretch>
              <a:fillRect/>
            </a:stretch>
          </p:blipFill>
          <p:spPr>
            <a:xfrm>
              <a:off x="6859443" y="4148563"/>
              <a:ext cx="439698" cy="439698"/>
            </a:xfrm>
            <a:prstGeom prst="rect">
              <a:avLst/>
            </a:prstGeom>
          </p:spPr>
        </p:pic>
      </p:grpSp>
      <p:grpSp>
        <p:nvGrpSpPr>
          <p:cNvPr id="16" name="Group 15">
            <a:extLst>
              <a:ext uri="{FF2B5EF4-FFF2-40B4-BE49-F238E27FC236}">
                <a16:creationId xmlns:a16="http://schemas.microsoft.com/office/drawing/2014/main" id="{25CDDB41-B93F-4524-8246-DE84BE2452DE}"/>
              </a:ext>
            </a:extLst>
          </p:cNvPr>
          <p:cNvGrpSpPr/>
          <p:nvPr/>
        </p:nvGrpSpPr>
        <p:grpSpPr>
          <a:xfrm>
            <a:off x="800061" y="5163064"/>
            <a:ext cx="4820855" cy="892629"/>
            <a:chOff x="800061" y="5163064"/>
            <a:chExt cx="4820855" cy="892629"/>
          </a:xfrm>
        </p:grpSpPr>
        <p:sp>
          <p:nvSpPr>
            <p:cNvPr id="695" name="Google Shape;695;p34"/>
            <p:cNvSpPr/>
            <p:nvPr/>
          </p:nvSpPr>
          <p:spPr>
            <a:xfrm rot="2700000">
              <a:off x="800061" y="5163064"/>
              <a:ext cx="892629" cy="892629"/>
            </a:xfrm>
            <a:prstGeom prst="roundRect">
              <a:avLst>
                <a:gd name="adj" fmla="val 16667"/>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sp>
          <p:nvSpPr>
            <p:cNvPr id="696" name="Google Shape;696;p34"/>
            <p:cNvSpPr txBox="1"/>
            <p:nvPr/>
          </p:nvSpPr>
          <p:spPr>
            <a:xfrm>
              <a:off x="1992070" y="5412356"/>
              <a:ext cx="3628846" cy="492443"/>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684" name="Google Shape;684;p34"/>
            <p:cNvSpPr/>
            <p:nvPr/>
          </p:nvSpPr>
          <p:spPr>
            <a:xfrm>
              <a:off x="1082699" y="5442330"/>
              <a:ext cx="315913" cy="361950"/>
            </a:xfrm>
            <a:custGeom>
              <a:avLst/>
              <a:gdLst/>
              <a:ahLst/>
              <a:cxnLst/>
              <a:rect l="l" t="t" r="r" b="b"/>
              <a:pathLst>
                <a:path w="84" h="96" extrusionOk="0">
                  <a:moveTo>
                    <a:pt x="83" y="18"/>
                  </a:moveTo>
                  <a:cubicBezTo>
                    <a:pt x="82" y="18"/>
                    <a:pt x="53" y="10"/>
                    <a:pt x="43" y="1"/>
                  </a:cubicBezTo>
                  <a:cubicBezTo>
                    <a:pt x="43" y="0"/>
                    <a:pt x="41" y="0"/>
                    <a:pt x="41" y="1"/>
                  </a:cubicBezTo>
                  <a:cubicBezTo>
                    <a:pt x="31" y="10"/>
                    <a:pt x="2" y="18"/>
                    <a:pt x="1" y="18"/>
                  </a:cubicBezTo>
                  <a:cubicBezTo>
                    <a:pt x="1" y="18"/>
                    <a:pt x="0" y="19"/>
                    <a:pt x="0" y="20"/>
                  </a:cubicBezTo>
                  <a:cubicBezTo>
                    <a:pt x="0" y="54"/>
                    <a:pt x="3" y="82"/>
                    <a:pt x="41" y="96"/>
                  </a:cubicBezTo>
                  <a:cubicBezTo>
                    <a:pt x="42" y="96"/>
                    <a:pt x="42" y="96"/>
                    <a:pt x="42" y="96"/>
                  </a:cubicBezTo>
                  <a:cubicBezTo>
                    <a:pt x="42" y="96"/>
                    <a:pt x="42" y="96"/>
                    <a:pt x="43" y="96"/>
                  </a:cubicBezTo>
                  <a:cubicBezTo>
                    <a:pt x="81" y="82"/>
                    <a:pt x="84" y="54"/>
                    <a:pt x="84" y="20"/>
                  </a:cubicBezTo>
                  <a:cubicBezTo>
                    <a:pt x="84" y="19"/>
                    <a:pt x="83" y="18"/>
                    <a:pt x="83" y="18"/>
                  </a:cubicBezTo>
                  <a:close/>
                  <a:moveTo>
                    <a:pt x="61" y="65"/>
                  </a:moveTo>
                  <a:cubicBezTo>
                    <a:pt x="61" y="68"/>
                    <a:pt x="60" y="70"/>
                    <a:pt x="60" y="73"/>
                  </a:cubicBezTo>
                  <a:cubicBezTo>
                    <a:pt x="59" y="75"/>
                    <a:pt x="58" y="76"/>
                    <a:pt x="56" y="76"/>
                  </a:cubicBezTo>
                  <a:cubicBezTo>
                    <a:pt x="54" y="76"/>
                    <a:pt x="52" y="75"/>
                    <a:pt x="52" y="72"/>
                  </a:cubicBezTo>
                  <a:cubicBezTo>
                    <a:pt x="51" y="65"/>
                    <a:pt x="47" y="60"/>
                    <a:pt x="42" y="60"/>
                  </a:cubicBezTo>
                  <a:cubicBezTo>
                    <a:pt x="37" y="60"/>
                    <a:pt x="33" y="65"/>
                    <a:pt x="32" y="72"/>
                  </a:cubicBezTo>
                  <a:cubicBezTo>
                    <a:pt x="32" y="75"/>
                    <a:pt x="30" y="76"/>
                    <a:pt x="28" y="76"/>
                  </a:cubicBezTo>
                  <a:cubicBezTo>
                    <a:pt x="26" y="76"/>
                    <a:pt x="25" y="75"/>
                    <a:pt x="24" y="73"/>
                  </a:cubicBezTo>
                  <a:cubicBezTo>
                    <a:pt x="24" y="70"/>
                    <a:pt x="23" y="68"/>
                    <a:pt x="23" y="65"/>
                  </a:cubicBezTo>
                  <a:cubicBezTo>
                    <a:pt x="23" y="61"/>
                    <a:pt x="24" y="56"/>
                    <a:pt x="26" y="52"/>
                  </a:cubicBezTo>
                  <a:cubicBezTo>
                    <a:pt x="22" y="48"/>
                    <a:pt x="20" y="42"/>
                    <a:pt x="20" y="35"/>
                  </a:cubicBezTo>
                  <a:cubicBezTo>
                    <a:pt x="20" y="26"/>
                    <a:pt x="26" y="20"/>
                    <a:pt x="33" y="20"/>
                  </a:cubicBezTo>
                  <a:cubicBezTo>
                    <a:pt x="36" y="20"/>
                    <a:pt x="40" y="21"/>
                    <a:pt x="42" y="24"/>
                  </a:cubicBezTo>
                  <a:cubicBezTo>
                    <a:pt x="44" y="21"/>
                    <a:pt x="48" y="20"/>
                    <a:pt x="51" y="20"/>
                  </a:cubicBezTo>
                  <a:cubicBezTo>
                    <a:pt x="58" y="20"/>
                    <a:pt x="64" y="26"/>
                    <a:pt x="64" y="35"/>
                  </a:cubicBezTo>
                  <a:cubicBezTo>
                    <a:pt x="64" y="42"/>
                    <a:pt x="62" y="48"/>
                    <a:pt x="58" y="52"/>
                  </a:cubicBezTo>
                  <a:cubicBezTo>
                    <a:pt x="60" y="56"/>
                    <a:pt x="61" y="61"/>
                    <a:pt x="61" y="6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5"/>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17" name="Google Shape;717;p35"/>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26" name="Google Shape;726;p35"/>
          <p:cNvSpPr/>
          <p:nvPr/>
        </p:nvSpPr>
        <p:spPr>
          <a:xfrm>
            <a:off x="6565626" y="3372732"/>
            <a:ext cx="159912" cy="156510"/>
          </a:xfrm>
          <a:custGeom>
            <a:avLst/>
            <a:gdLst/>
            <a:ahLst/>
            <a:cxnLst/>
            <a:rect l="l" t="t" r="r" b="b"/>
            <a:pathLst>
              <a:path w="40" h="39" extrusionOk="0">
                <a:moveTo>
                  <a:pt x="40" y="11"/>
                </a:moveTo>
                <a:cubicBezTo>
                  <a:pt x="29" y="0"/>
                  <a:pt x="29" y="0"/>
                  <a:pt x="29" y="0"/>
                </a:cubicBezTo>
                <a:cubicBezTo>
                  <a:pt x="23" y="6"/>
                  <a:pt x="23" y="6"/>
                  <a:pt x="23" y="6"/>
                </a:cubicBezTo>
                <a:cubicBezTo>
                  <a:pt x="20" y="3"/>
                  <a:pt x="16" y="1"/>
                  <a:pt x="13" y="1"/>
                </a:cubicBezTo>
                <a:cubicBezTo>
                  <a:pt x="8" y="1"/>
                  <a:pt x="4" y="4"/>
                  <a:pt x="2" y="8"/>
                </a:cubicBezTo>
                <a:cubicBezTo>
                  <a:pt x="0" y="13"/>
                  <a:pt x="1" y="17"/>
                  <a:pt x="5" y="21"/>
                </a:cubicBezTo>
                <a:cubicBezTo>
                  <a:pt x="8" y="24"/>
                  <a:pt x="13" y="25"/>
                  <a:pt x="15" y="25"/>
                </a:cubicBezTo>
                <a:cubicBezTo>
                  <a:pt x="15" y="28"/>
                  <a:pt x="16" y="32"/>
                  <a:pt x="19" y="35"/>
                </a:cubicBezTo>
                <a:cubicBezTo>
                  <a:pt x="21" y="38"/>
                  <a:pt x="24" y="39"/>
                  <a:pt x="27" y="39"/>
                </a:cubicBezTo>
                <a:cubicBezTo>
                  <a:pt x="32" y="39"/>
                  <a:pt x="37" y="36"/>
                  <a:pt x="39" y="31"/>
                </a:cubicBezTo>
                <a:cubicBezTo>
                  <a:pt x="40" y="26"/>
                  <a:pt x="38" y="21"/>
                  <a:pt x="34" y="17"/>
                </a:cubicBezTo>
                <a:lnTo>
                  <a:pt x="40" y="11"/>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5" name="Group 4">
            <a:extLst>
              <a:ext uri="{FF2B5EF4-FFF2-40B4-BE49-F238E27FC236}">
                <a16:creationId xmlns:a16="http://schemas.microsoft.com/office/drawing/2014/main" id="{D6D25921-0EC8-44F5-A4B1-9E714100A09F}"/>
              </a:ext>
            </a:extLst>
          </p:cNvPr>
          <p:cNvGrpSpPr/>
          <p:nvPr/>
        </p:nvGrpSpPr>
        <p:grpSpPr>
          <a:xfrm>
            <a:off x="6134625" y="2655664"/>
            <a:ext cx="1658160" cy="1385556"/>
            <a:chOff x="6134625" y="2655664"/>
            <a:chExt cx="1658160" cy="1385556"/>
          </a:xfrm>
        </p:grpSpPr>
        <p:sp>
          <p:nvSpPr>
            <p:cNvPr id="720" name="Google Shape;720;p35"/>
            <p:cNvSpPr/>
            <p:nvPr/>
          </p:nvSpPr>
          <p:spPr>
            <a:xfrm>
              <a:off x="6134625" y="2655664"/>
              <a:ext cx="1658160" cy="1385556"/>
            </a:xfrm>
            <a:custGeom>
              <a:avLst/>
              <a:gdLst/>
              <a:ahLst/>
              <a:cxnLst/>
              <a:rect l="l" t="t" r="r" b="b"/>
              <a:pathLst>
                <a:path w="736" h="615" extrusionOk="0">
                  <a:moveTo>
                    <a:pt x="380" y="0"/>
                  </a:moveTo>
                  <a:lnTo>
                    <a:pt x="372" y="0"/>
                  </a:lnTo>
                  <a:lnTo>
                    <a:pt x="0" y="0"/>
                  </a:lnTo>
                  <a:lnTo>
                    <a:pt x="0" y="615"/>
                  </a:lnTo>
                  <a:lnTo>
                    <a:pt x="729" y="615"/>
                  </a:lnTo>
                  <a:lnTo>
                    <a:pt x="736" y="615"/>
                  </a:lnTo>
                  <a:lnTo>
                    <a:pt x="38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27" name="Google Shape;727;p35"/>
            <p:cNvSpPr/>
            <p:nvPr/>
          </p:nvSpPr>
          <p:spPr>
            <a:xfrm>
              <a:off x="6674502" y="3146474"/>
              <a:ext cx="289203" cy="273893"/>
            </a:xfrm>
            <a:custGeom>
              <a:avLst/>
              <a:gdLst/>
              <a:ahLst/>
              <a:cxnLst/>
              <a:rect l="l" t="t" r="r" b="b"/>
              <a:pathLst>
                <a:path w="72" h="68" extrusionOk="0">
                  <a:moveTo>
                    <a:pt x="61" y="8"/>
                  </a:moveTo>
                  <a:cubicBezTo>
                    <a:pt x="56" y="2"/>
                    <a:pt x="50" y="0"/>
                    <a:pt x="43" y="0"/>
                  </a:cubicBezTo>
                  <a:cubicBezTo>
                    <a:pt x="26" y="0"/>
                    <a:pt x="10" y="21"/>
                    <a:pt x="5" y="35"/>
                  </a:cubicBezTo>
                  <a:cubicBezTo>
                    <a:pt x="3" y="40"/>
                    <a:pt x="0" y="48"/>
                    <a:pt x="3" y="52"/>
                  </a:cubicBezTo>
                  <a:cubicBezTo>
                    <a:pt x="17" y="66"/>
                    <a:pt x="17" y="66"/>
                    <a:pt x="17" y="66"/>
                  </a:cubicBezTo>
                  <a:cubicBezTo>
                    <a:pt x="18" y="67"/>
                    <a:pt x="20" y="68"/>
                    <a:pt x="22" y="68"/>
                  </a:cubicBezTo>
                  <a:cubicBezTo>
                    <a:pt x="33" y="68"/>
                    <a:pt x="60" y="53"/>
                    <a:pt x="68" y="35"/>
                  </a:cubicBezTo>
                  <a:cubicBezTo>
                    <a:pt x="72" y="26"/>
                    <a:pt x="70" y="16"/>
                    <a:pt x="61"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6" name="Group 5">
            <a:extLst>
              <a:ext uri="{FF2B5EF4-FFF2-40B4-BE49-F238E27FC236}">
                <a16:creationId xmlns:a16="http://schemas.microsoft.com/office/drawing/2014/main" id="{FCEF2716-A943-44B4-B7B2-7C5E9ECB6E1E}"/>
              </a:ext>
            </a:extLst>
          </p:cNvPr>
          <p:cNvGrpSpPr/>
          <p:nvPr/>
        </p:nvGrpSpPr>
        <p:grpSpPr>
          <a:xfrm>
            <a:off x="4384974" y="2655664"/>
            <a:ext cx="1658160" cy="1385556"/>
            <a:chOff x="4384974" y="2655664"/>
            <a:chExt cx="1658160" cy="1385556"/>
          </a:xfrm>
        </p:grpSpPr>
        <p:sp>
          <p:nvSpPr>
            <p:cNvPr id="721" name="Google Shape;721;p35"/>
            <p:cNvSpPr/>
            <p:nvPr/>
          </p:nvSpPr>
          <p:spPr>
            <a:xfrm>
              <a:off x="4384974" y="2655664"/>
              <a:ext cx="1658160" cy="1385556"/>
            </a:xfrm>
            <a:custGeom>
              <a:avLst/>
              <a:gdLst/>
              <a:ahLst/>
              <a:cxnLst/>
              <a:rect l="l" t="t" r="r" b="b"/>
              <a:pathLst>
                <a:path w="736" h="615" extrusionOk="0">
                  <a:moveTo>
                    <a:pt x="362" y="0"/>
                  </a:moveTo>
                  <a:lnTo>
                    <a:pt x="356" y="0"/>
                  </a:lnTo>
                  <a:lnTo>
                    <a:pt x="0" y="615"/>
                  </a:lnTo>
                  <a:lnTo>
                    <a:pt x="6" y="615"/>
                  </a:lnTo>
                  <a:lnTo>
                    <a:pt x="736" y="615"/>
                  </a:lnTo>
                  <a:lnTo>
                    <a:pt x="736" y="0"/>
                  </a:lnTo>
                  <a:lnTo>
                    <a:pt x="362" y="0"/>
                  </a:lnTo>
                  <a:close/>
                </a:path>
              </a:pathLst>
            </a:custGeom>
            <a:solidFill>
              <a:schemeClr val="bg2">
                <a:lumMod val="60000"/>
                <a:lumOff val="4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728" name="Google Shape;728;p35"/>
            <p:cNvGrpSpPr/>
            <p:nvPr/>
          </p:nvGrpSpPr>
          <p:grpSpPr>
            <a:xfrm>
              <a:off x="5112459" y="3146474"/>
              <a:ext cx="386171" cy="386170"/>
              <a:chOff x="6276976" y="1804988"/>
              <a:chExt cx="360363" cy="360362"/>
            </a:xfrm>
          </p:grpSpPr>
          <p:sp>
            <p:nvSpPr>
              <p:cNvPr id="729" name="Google Shape;729;p35"/>
              <p:cNvSpPr/>
              <p:nvPr/>
            </p:nvSpPr>
            <p:spPr>
              <a:xfrm>
                <a:off x="6276976" y="1939925"/>
                <a:ext cx="360363" cy="225425"/>
              </a:xfrm>
              <a:custGeom>
                <a:avLst/>
                <a:gdLst/>
                <a:ahLst/>
                <a:cxnLst/>
                <a:rect l="l" t="t" r="r" b="b"/>
                <a:pathLst>
                  <a:path w="96" h="60" extrusionOk="0">
                    <a:moveTo>
                      <a:pt x="0" y="12"/>
                    </a:moveTo>
                    <a:cubicBezTo>
                      <a:pt x="0" y="34"/>
                      <a:pt x="0" y="34"/>
                      <a:pt x="0" y="34"/>
                    </a:cubicBezTo>
                    <a:cubicBezTo>
                      <a:pt x="0" y="35"/>
                      <a:pt x="1" y="36"/>
                      <a:pt x="2" y="36"/>
                    </a:cubicBezTo>
                    <a:cubicBezTo>
                      <a:pt x="5" y="36"/>
                      <a:pt x="8" y="39"/>
                      <a:pt x="8" y="42"/>
                    </a:cubicBezTo>
                    <a:cubicBezTo>
                      <a:pt x="8" y="45"/>
                      <a:pt x="5" y="48"/>
                      <a:pt x="2" y="48"/>
                    </a:cubicBezTo>
                    <a:cubicBezTo>
                      <a:pt x="1" y="48"/>
                      <a:pt x="0" y="49"/>
                      <a:pt x="0" y="50"/>
                    </a:cubicBezTo>
                    <a:cubicBezTo>
                      <a:pt x="0" y="58"/>
                      <a:pt x="0" y="58"/>
                      <a:pt x="0" y="58"/>
                    </a:cubicBezTo>
                    <a:cubicBezTo>
                      <a:pt x="0" y="59"/>
                      <a:pt x="0" y="59"/>
                      <a:pt x="1" y="60"/>
                    </a:cubicBezTo>
                    <a:cubicBezTo>
                      <a:pt x="1" y="60"/>
                      <a:pt x="2" y="60"/>
                      <a:pt x="2" y="60"/>
                    </a:cubicBezTo>
                    <a:cubicBezTo>
                      <a:pt x="2" y="60"/>
                      <a:pt x="2" y="60"/>
                      <a:pt x="2" y="60"/>
                    </a:cubicBezTo>
                    <a:cubicBezTo>
                      <a:pt x="94" y="48"/>
                      <a:pt x="94" y="48"/>
                      <a:pt x="94" y="48"/>
                    </a:cubicBezTo>
                    <a:cubicBezTo>
                      <a:pt x="95" y="48"/>
                      <a:pt x="96" y="47"/>
                      <a:pt x="96" y="46"/>
                    </a:cubicBezTo>
                    <a:cubicBezTo>
                      <a:pt x="96" y="0"/>
                      <a:pt x="96" y="0"/>
                      <a:pt x="96" y="0"/>
                    </a:cubicBezTo>
                    <a:cubicBezTo>
                      <a:pt x="96" y="0"/>
                      <a:pt x="0" y="12"/>
                      <a:pt x="0" y="12"/>
                    </a:cubicBezTo>
                    <a:close/>
                    <a:moveTo>
                      <a:pt x="24" y="26"/>
                    </a:moveTo>
                    <a:cubicBezTo>
                      <a:pt x="21" y="26"/>
                      <a:pt x="18" y="23"/>
                      <a:pt x="18" y="20"/>
                    </a:cubicBezTo>
                    <a:cubicBezTo>
                      <a:pt x="18" y="17"/>
                      <a:pt x="21" y="14"/>
                      <a:pt x="24" y="14"/>
                    </a:cubicBezTo>
                    <a:cubicBezTo>
                      <a:pt x="27" y="14"/>
                      <a:pt x="30" y="17"/>
                      <a:pt x="30" y="20"/>
                    </a:cubicBezTo>
                    <a:cubicBezTo>
                      <a:pt x="30" y="23"/>
                      <a:pt x="27" y="26"/>
                      <a:pt x="24" y="26"/>
                    </a:cubicBezTo>
                    <a:close/>
                    <a:moveTo>
                      <a:pt x="44" y="46"/>
                    </a:moveTo>
                    <a:cubicBezTo>
                      <a:pt x="38" y="46"/>
                      <a:pt x="34" y="42"/>
                      <a:pt x="34" y="36"/>
                    </a:cubicBezTo>
                    <a:cubicBezTo>
                      <a:pt x="34" y="31"/>
                      <a:pt x="38" y="26"/>
                      <a:pt x="44" y="26"/>
                    </a:cubicBezTo>
                    <a:cubicBezTo>
                      <a:pt x="50" y="26"/>
                      <a:pt x="54" y="31"/>
                      <a:pt x="54" y="36"/>
                    </a:cubicBezTo>
                    <a:cubicBezTo>
                      <a:pt x="54" y="42"/>
                      <a:pt x="50" y="46"/>
                      <a:pt x="44" y="46"/>
                    </a:cubicBezTo>
                    <a:close/>
                    <a:moveTo>
                      <a:pt x="56" y="22"/>
                    </a:moveTo>
                    <a:cubicBezTo>
                      <a:pt x="54" y="22"/>
                      <a:pt x="52" y="20"/>
                      <a:pt x="52" y="18"/>
                    </a:cubicBezTo>
                    <a:cubicBezTo>
                      <a:pt x="52" y="16"/>
                      <a:pt x="54" y="14"/>
                      <a:pt x="56" y="14"/>
                    </a:cubicBezTo>
                    <a:cubicBezTo>
                      <a:pt x="58" y="14"/>
                      <a:pt x="60" y="16"/>
                      <a:pt x="60" y="18"/>
                    </a:cubicBezTo>
                    <a:cubicBezTo>
                      <a:pt x="60" y="20"/>
                      <a:pt x="58" y="22"/>
                      <a:pt x="56" y="22"/>
                    </a:cubicBezTo>
                    <a:close/>
                    <a:moveTo>
                      <a:pt x="72" y="36"/>
                    </a:moveTo>
                    <a:cubicBezTo>
                      <a:pt x="70" y="36"/>
                      <a:pt x="68" y="34"/>
                      <a:pt x="68" y="32"/>
                    </a:cubicBezTo>
                    <a:cubicBezTo>
                      <a:pt x="68" y="30"/>
                      <a:pt x="70" y="28"/>
                      <a:pt x="72" y="28"/>
                    </a:cubicBezTo>
                    <a:cubicBezTo>
                      <a:pt x="74" y="28"/>
                      <a:pt x="76" y="30"/>
                      <a:pt x="76" y="32"/>
                    </a:cubicBezTo>
                    <a:cubicBezTo>
                      <a:pt x="76" y="34"/>
                      <a:pt x="74" y="36"/>
                      <a:pt x="72" y="36"/>
                    </a:cubicBezTo>
                    <a:close/>
                    <a:moveTo>
                      <a:pt x="80" y="22"/>
                    </a:moveTo>
                    <a:cubicBezTo>
                      <a:pt x="76" y="22"/>
                      <a:pt x="72" y="18"/>
                      <a:pt x="72" y="14"/>
                    </a:cubicBezTo>
                    <a:cubicBezTo>
                      <a:pt x="72" y="10"/>
                      <a:pt x="76" y="6"/>
                      <a:pt x="80" y="6"/>
                    </a:cubicBezTo>
                    <a:cubicBezTo>
                      <a:pt x="84" y="6"/>
                      <a:pt x="88" y="10"/>
                      <a:pt x="88" y="14"/>
                    </a:cubicBezTo>
                    <a:cubicBezTo>
                      <a:pt x="88" y="18"/>
                      <a:pt x="84" y="22"/>
                      <a:pt x="8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30" name="Google Shape;730;p35"/>
              <p:cNvSpPr/>
              <p:nvPr/>
            </p:nvSpPr>
            <p:spPr>
              <a:xfrm>
                <a:off x="6280151" y="1804988"/>
                <a:ext cx="357188" cy="165100"/>
              </a:xfrm>
              <a:custGeom>
                <a:avLst/>
                <a:gdLst/>
                <a:ahLst/>
                <a:cxnLst/>
                <a:rect l="l" t="t" r="r" b="b"/>
                <a:pathLst>
                  <a:path w="95" h="44" extrusionOk="0">
                    <a:moveTo>
                      <a:pt x="95" y="32"/>
                    </a:moveTo>
                    <a:cubicBezTo>
                      <a:pt x="93" y="11"/>
                      <a:pt x="68" y="0"/>
                      <a:pt x="51" y="0"/>
                    </a:cubicBezTo>
                    <a:cubicBezTo>
                      <a:pt x="51" y="0"/>
                      <a:pt x="50" y="0"/>
                      <a:pt x="50" y="1"/>
                    </a:cubicBezTo>
                    <a:cubicBezTo>
                      <a:pt x="0" y="44"/>
                      <a:pt x="0" y="44"/>
                      <a:pt x="0" y="44"/>
                    </a:cubicBezTo>
                    <a:cubicBezTo>
                      <a:pt x="95" y="32"/>
                      <a:pt x="95" y="32"/>
                      <a:pt x="95" y="32"/>
                    </a:cubicBezTo>
                    <a:cubicBezTo>
                      <a:pt x="95" y="32"/>
                      <a:pt x="95" y="32"/>
                      <a:pt x="95"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grpSp>
        <p:nvGrpSpPr>
          <p:cNvPr id="7" name="Group 6">
            <a:extLst>
              <a:ext uri="{FF2B5EF4-FFF2-40B4-BE49-F238E27FC236}">
                <a16:creationId xmlns:a16="http://schemas.microsoft.com/office/drawing/2014/main" id="{2C38EA16-78BC-4DB4-B56B-C29D39FA1B3C}"/>
              </a:ext>
            </a:extLst>
          </p:cNvPr>
          <p:cNvGrpSpPr/>
          <p:nvPr/>
        </p:nvGrpSpPr>
        <p:grpSpPr>
          <a:xfrm>
            <a:off x="5232765" y="1095023"/>
            <a:ext cx="1712230" cy="1464408"/>
            <a:chOff x="5232765" y="1095023"/>
            <a:chExt cx="1712230" cy="1464408"/>
          </a:xfrm>
        </p:grpSpPr>
        <p:sp>
          <p:nvSpPr>
            <p:cNvPr id="724" name="Google Shape;724;p35"/>
            <p:cNvSpPr/>
            <p:nvPr/>
          </p:nvSpPr>
          <p:spPr>
            <a:xfrm>
              <a:off x="5232765" y="1095023"/>
              <a:ext cx="1712230" cy="1464408"/>
            </a:xfrm>
            <a:custGeom>
              <a:avLst/>
              <a:gdLst/>
              <a:ahLst/>
              <a:cxnLst/>
              <a:rect l="l" t="t" r="r" b="b"/>
              <a:pathLst>
                <a:path w="760" h="650" extrusionOk="0">
                  <a:moveTo>
                    <a:pt x="383" y="0"/>
                  </a:moveTo>
                  <a:lnTo>
                    <a:pt x="383" y="11"/>
                  </a:lnTo>
                  <a:lnTo>
                    <a:pt x="380" y="6"/>
                  </a:lnTo>
                  <a:lnTo>
                    <a:pt x="377" y="11"/>
                  </a:lnTo>
                  <a:lnTo>
                    <a:pt x="377" y="0"/>
                  </a:lnTo>
                  <a:lnTo>
                    <a:pt x="0" y="650"/>
                  </a:lnTo>
                  <a:lnTo>
                    <a:pt x="6" y="650"/>
                  </a:lnTo>
                  <a:lnTo>
                    <a:pt x="377" y="650"/>
                  </a:lnTo>
                  <a:lnTo>
                    <a:pt x="383" y="650"/>
                  </a:lnTo>
                  <a:lnTo>
                    <a:pt x="753" y="650"/>
                  </a:lnTo>
                  <a:lnTo>
                    <a:pt x="760" y="650"/>
                  </a:lnTo>
                  <a:lnTo>
                    <a:pt x="383" y="0"/>
                  </a:lnTo>
                  <a:close/>
                </a:path>
              </a:pathLst>
            </a:custGeom>
            <a:solidFill>
              <a:schemeClr val="bg2">
                <a:lumMod val="60000"/>
                <a:lumOff val="4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731" name="Google Shape;731;p35"/>
            <p:cNvGrpSpPr/>
            <p:nvPr/>
          </p:nvGrpSpPr>
          <p:grpSpPr>
            <a:xfrm>
              <a:off x="5936578" y="1912382"/>
              <a:ext cx="318124" cy="338538"/>
              <a:chOff x="6307138" y="4000500"/>
              <a:chExt cx="296863" cy="315913"/>
            </a:xfrm>
          </p:grpSpPr>
          <p:sp>
            <p:nvSpPr>
              <p:cNvPr id="732" name="Google Shape;732;p35"/>
              <p:cNvSpPr/>
              <p:nvPr/>
            </p:nvSpPr>
            <p:spPr>
              <a:xfrm>
                <a:off x="6307138" y="4121150"/>
                <a:ext cx="296863" cy="195263"/>
              </a:xfrm>
              <a:custGeom>
                <a:avLst/>
                <a:gdLst/>
                <a:ahLst/>
                <a:cxnLst/>
                <a:rect l="l" t="t" r="r" b="b"/>
                <a:pathLst>
                  <a:path w="79" h="52" extrusionOk="0">
                    <a:moveTo>
                      <a:pt x="76" y="5"/>
                    </a:moveTo>
                    <a:cubicBezTo>
                      <a:pt x="75" y="6"/>
                      <a:pt x="74" y="6"/>
                      <a:pt x="73" y="6"/>
                    </a:cubicBezTo>
                    <a:cubicBezTo>
                      <a:pt x="73" y="6"/>
                      <a:pt x="72" y="6"/>
                      <a:pt x="71" y="5"/>
                    </a:cubicBezTo>
                    <a:cubicBezTo>
                      <a:pt x="66" y="4"/>
                      <a:pt x="64" y="2"/>
                      <a:pt x="61" y="2"/>
                    </a:cubicBezTo>
                    <a:cubicBezTo>
                      <a:pt x="59" y="0"/>
                      <a:pt x="59" y="0"/>
                      <a:pt x="58" y="0"/>
                    </a:cubicBezTo>
                    <a:cubicBezTo>
                      <a:pt x="58" y="0"/>
                      <a:pt x="58" y="0"/>
                      <a:pt x="58" y="0"/>
                    </a:cubicBezTo>
                    <a:cubicBezTo>
                      <a:pt x="56" y="0"/>
                      <a:pt x="55" y="1"/>
                      <a:pt x="53" y="3"/>
                    </a:cubicBezTo>
                    <a:cubicBezTo>
                      <a:pt x="50" y="5"/>
                      <a:pt x="46" y="8"/>
                      <a:pt x="40" y="8"/>
                    </a:cubicBezTo>
                    <a:cubicBezTo>
                      <a:pt x="40" y="8"/>
                      <a:pt x="40" y="8"/>
                      <a:pt x="40" y="8"/>
                    </a:cubicBezTo>
                    <a:cubicBezTo>
                      <a:pt x="34" y="8"/>
                      <a:pt x="30" y="5"/>
                      <a:pt x="27" y="3"/>
                    </a:cubicBezTo>
                    <a:cubicBezTo>
                      <a:pt x="25" y="1"/>
                      <a:pt x="24" y="0"/>
                      <a:pt x="22" y="0"/>
                    </a:cubicBezTo>
                    <a:cubicBezTo>
                      <a:pt x="22" y="0"/>
                      <a:pt x="22" y="0"/>
                      <a:pt x="22" y="0"/>
                    </a:cubicBezTo>
                    <a:cubicBezTo>
                      <a:pt x="21" y="0"/>
                      <a:pt x="20" y="0"/>
                      <a:pt x="18" y="1"/>
                    </a:cubicBezTo>
                    <a:cubicBezTo>
                      <a:pt x="16" y="2"/>
                      <a:pt x="14" y="4"/>
                      <a:pt x="9" y="5"/>
                    </a:cubicBezTo>
                    <a:cubicBezTo>
                      <a:pt x="7" y="6"/>
                      <a:pt x="5" y="6"/>
                      <a:pt x="3" y="5"/>
                    </a:cubicBezTo>
                    <a:cubicBezTo>
                      <a:pt x="0" y="19"/>
                      <a:pt x="7" y="32"/>
                      <a:pt x="10" y="37"/>
                    </a:cubicBezTo>
                    <a:cubicBezTo>
                      <a:pt x="16" y="46"/>
                      <a:pt x="23" y="52"/>
                      <a:pt x="28" y="52"/>
                    </a:cubicBezTo>
                    <a:cubicBezTo>
                      <a:pt x="52" y="52"/>
                      <a:pt x="52" y="52"/>
                      <a:pt x="52" y="52"/>
                    </a:cubicBezTo>
                    <a:cubicBezTo>
                      <a:pt x="57" y="52"/>
                      <a:pt x="65" y="45"/>
                      <a:pt x="70" y="36"/>
                    </a:cubicBezTo>
                    <a:cubicBezTo>
                      <a:pt x="74" y="30"/>
                      <a:pt x="79" y="18"/>
                      <a:pt x="76" y="5"/>
                    </a:cubicBezTo>
                    <a:close/>
                    <a:moveTo>
                      <a:pt x="28" y="34"/>
                    </a:moveTo>
                    <a:cubicBezTo>
                      <a:pt x="25" y="34"/>
                      <a:pt x="22" y="31"/>
                      <a:pt x="22" y="28"/>
                    </a:cubicBezTo>
                    <a:cubicBezTo>
                      <a:pt x="22" y="25"/>
                      <a:pt x="25" y="22"/>
                      <a:pt x="28" y="22"/>
                    </a:cubicBezTo>
                    <a:cubicBezTo>
                      <a:pt x="31" y="22"/>
                      <a:pt x="34" y="25"/>
                      <a:pt x="34" y="28"/>
                    </a:cubicBezTo>
                    <a:cubicBezTo>
                      <a:pt x="34" y="31"/>
                      <a:pt x="31" y="34"/>
                      <a:pt x="28" y="34"/>
                    </a:cubicBezTo>
                    <a:close/>
                    <a:moveTo>
                      <a:pt x="42" y="44"/>
                    </a:moveTo>
                    <a:cubicBezTo>
                      <a:pt x="39" y="44"/>
                      <a:pt x="36" y="41"/>
                      <a:pt x="36" y="38"/>
                    </a:cubicBezTo>
                    <a:cubicBezTo>
                      <a:pt x="36" y="35"/>
                      <a:pt x="39" y="32"/>
                      <a:pt x="42" y="32"/>
                    </a:cubicBezTo>
                    <a:cubicBezTo>
                      <a:pt x="45" y="32"/>
                      <a:pt x="48" y="35"/>
                      <a:pt x="48" y="38"/>
                    </a:cubicBezTo>
                    <a:cubicBezTo>
                      <a:pt x="48" y="41"/>
                      <a:pt x="45" y="44"/>
                      <a:pt x="42" y="44"/>
                    </a:cubicBezTo>
                    <a:close/>
                    <a:moveTo>
                      <a:pt x="46" y="28"/>
                    </a:moveTo>
                    <a:cubicBezTo>
                      <a:pt x="43" y="28"/>
                      <a:pt x="40" y="25"/>
                      <a:pt x="40" y="22"/>
                    </a:cubicBezTo>
                    <a:cubicBezTo>
                      <a:pt x="40" y="19"/>
                      <a:pt x="43" y="16"/>
                      <a:pt x="46" y="16"/>
                    </a:cubicBezTo>
                    <a:cubicBezTo>
                      <a:pt x="49" y="16"/>
                      <a:pt x="52" y="19"/>
                      <a:pt x="52" y="22"/>
                    </a:cubicBezTo>
                    <a:cubicBezTo>
                      <a:pt x="52" y="25"/>
                      <a:pt x="49" y="28"/>
                      <a:pt x="46"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33" name="Google Shape;733;p35"/>
              <p:cNvSpPr/>
              <p:nvPr/>
            </p:nvSpPr>
            <p:spPr>
              <a:xfrm>
                <a:off x="6365875" y="4000500"/>
                <a:ext cx="180975" cy="46038"/>
              </a:xfrm>
              <a:custGeom>
                <a:avLst/>
                <a:gdLst/>
                <a:ahLst/>
                <a:cxnLst/>
                <a:rect l="l" t="t" r="r" b="b"/>
                <a:pathLst>
                  <a:path w="48" h="12" extrusionOk="0">
                    <a:moveTo>
                      <a:pt x="48" y="12"/>
                    </a:moveTo>
                    <a:cubicBezTo>
                      <a:pt x="48" y="6"/>
                      <a:pt x="48" y="6"/>
                      <a:pt x="48" y="6"/>
                    </a:cubicBezTo>
                    <a:cubicBezTo>
                      <a:pt x="48" y="3"/>
                      <a:pt x="45" y="0"/>
                      <a:pt x="42" y="0"/>
                    </a:cubicBezTo>
                    <a:cubicBezTo>
                      <a:pt x="6" y="0"/>
                      <a:pt x="6" y="0"/>
                      <a:pt x="6" y="0"/>
                    </a:cubicBezTo>
                    <a:cubicBezTo>
                      <a:pt x="3" y="0"/>
                      <a:pt x="0" y="3"/>
                      <a:pt x="0" y="6"/>
                    </a:cubicBezTo>
                    <a:cubicBezTo>
                      <a:pt x="0" y="12"/>
                      <a:pt x="0" y="12"/>
                      <a:pt x="0" y="12"/>
                    </a:cubicBezTo>
                    <a:lnTo>
                      <a:pt x="48" y="12"/>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34" name="Google Shape;734;p35"/>
              <p:cNvSpPr/>
              <p:nvPr/>
            </p:nvSpPr>
            <p:spPr>
              <a:xfrm>
                <a:off x="6313488" y="4060825"/>
                <a:ext cx="285750" cy="74613"/>
              </a:xfrm>
              <a:custGeom>
                <a:avLst/>
                <a:gdLst/>
                <a:ahLst/>
                <a:cxnLst/>
                <a:rect l="l" t="t" r="r" b="b"/>
                <a:pathLst>
                  <a:path w="76" h="20" extrusionOk="0">
                    <a:moveTo>
                      <a:pt x="74" y="11"/>
                    </a:moveTo>
                    <a:cubicBezTo>
                      <a:pt x="64" y="0"/>
                      <a:pt x="64" y="0"/>
                      <a:pt x="64" y="0"/>
                    </a:cubicBezTo>
                    <a:cubicBezTo>
                      <a:pt x="12" y="0"/>
                      <a:pt x="12" y="0"/>
                      <a:pt x="12" y="0"/>
                    </a:cubicBezTo>
                    <a:cubicBezTo>
                      <a:pt x="2" y="11"/>
                      <a:pt x="2" y="11"/>
                      <a:pt x="2" y="11"/>
                    </a:cubicBezTo>
                    <a:cubicBezTo>
                      <a:pt x="1" y="12"/>
                      <a:pt x="0" y="14"/>
                      <a:pt x="1" y="16"/>
                    </a:cubicBezTo>
                    <a:cubicBezTo>
                      <a:pt x="2" y="17"/>
                      <a:pt x="4" y="18"/>
                      <a:pt x="6" y="17"/>
                    </a:cubicBezTo>
                    <a:cubicBezTo>
                      <a:pt x="10" y="16"/>
                      <a:pt x="13" y="15"/>
                      <a:pt x="14" y="14"/>
                    </a:cubicBezTo>
                    <a:cubicBezTo>
                      <a:pt x="17" y="13"/>
                      <a:pt x="18" y="12"/>
                      <a:pt x="20" y="12"/>
                    </a:cubicBezTo>
                    <a:cubicBezTo>
                      <a:pt x="23" y="12"/>
                      <a:pt x="25" y="14"/>
                      <a:pt x="28" y="16"/>
                    </a:cubicBezTo>
                    <a:cubicBezTo>
                      <a:pt x="30" y="18"/>
                      <a:pt x="33" y="20"/>
                      <a:pt x="38" y="20"/>
                    </a:cubicBezTo>
                    <a:cubicBezTo>
                      <a:pt x="38" y="20"/>
                      <a:pt x="38" y="20"/>
                      <a:pt x="38" y="20"/>
                    </a:cubicBezTo>
                    <a:cubicBezTo>
                      <a:pt x="43" y="20"/>
                      <a:pt x="46" y="18"/>
                      <a:pt x="48" y="16"/>
                    </a:cubicBezTo>
                    <a:cubicBezTo>
                      <a:pt x="50" y="14"/>
                      <a:pt x="52" y="12"/>
                      <a:pt x="56" y="12"/>
                    </a:cubicBezTo>
                    <a:cubicBezTo>
                      <a:pt x="56" y="12"/>
                      <a:pt x="56" y="12"/>
                      <a:pt x="56" y="12"/>
                    </a:cubicBezTo>
                    <a:cubicBezTo>
                      <a:pt x="58" y="12"/>
                      <a:pt x="59" y="13"/>
                      <a:pt x="61" y="14"/>
                    </a:cubicBezTo>
                    <a:cubicBezTo>
                      <a:pt x="63" y="15"/>
                      <a:pt x="66" y="16"/>
                      <a:pt x="70" y="18"/>
                    </a:cubicBezTo>
                    <a:cubicBezTo>
                      <a:pt x="72" y="18"/>
                      <a:pt x="74" y="17"/>
                      <a:pt x="75" y="16"/>
                    </a:cubicBezTo>
                    <a:cubicBezTo>
                      <a:pt x="76" y="14"/>
                      <a:pt x="76" y="12"/>
                      <a:pt x="74" y="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grpSp>
        <p:nvGrpSpPr>
          <p:cNvPr id="2" name="Group 1">
            <a:extLst>
              <a:ext uri="{FF2B5EF4-FFF2-40B4-BE49-F238E27FC236}">
                <a16:creationId xmlns:a16="http://schemas.microsoft.com/office/drawing/2014/main" id="{B3B4CF92-926B-43F6-975D-24B8973AFECB}"/>
              </a:ext>
            </a:extLst>
          </p:cNvPr>
          <p:cNvGrpSpPr/>
          <p:nvPr/>
        </p:nvGrpSpPr>
        <p:grpSpPr>
          <a:xfrm>
            <a:off x="3580677" y="4137451"/>
            <a:ext cx="2469217" cy="1385556"/>
            <a:chOff x="3580677" y="4137451"/>
            <a:chExt cx="2469217" cy="1385556"/>
          </a:xfrm>
        </p:grpSpPr>
        <p:sp>
          <p:nvSpPr>
            <p:cNvPr id="723" name="Google Shape;723;p35"/>
            <p:cNvSpPr/>
            <p:nvPr/>
          </p:nvSpPr>
          <p:spPr>
            <a:xfrm>
              <a:off x="3580677" y="4137451"/>
              <a:ext cx="2469217" cy="1385556"/>
            </a:xfrm>
            <a:custGeom>
              <a:avLst/>
              <a:gdLst/>
              <a:ahLst/>
              <a:cxnLst/>
              <a:rect l="l" t="t" r="r" b="b"/>
              <a:pathLst>
                <a:path w="1096" h="615" extrusionOk="0">
                  <a:moveTo>
                    <a:pt x="363" y="0"/>
                  </a:moveTo>
                  <a:lnTo>
                    <a:pt x="356" y="0"/>
                  </a:lnTo>
                  <a:lnTo>
                    <a:pt x="0" y="615"/>
                  </a:lnTo>
                  <a:lnTo>
                    <a:pt x="6" y="615"/>
                  </a:lnTo>
                  <a:lnTo>
                    <a:pt x="1096" y="615"/>
                  </a:lnTo>
                  <a:lnTo>
                    <a:pt x="1096" y="0"/>
                  </a:lnTo>
                  <a:lnTo>
                    <a:pt x="363"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35" name="Google Shape;735;p35"/>
            <p:cNvSpPr/>
            <p:nvPr/>
          </p:nvSpPr>
          <p:spPr>
            <a:xfrm>
              <a:off x="4905180" y="4634705"/>
              <a:ext cx="389574" cy="386171"/>
            </a:xfrm>
            <a:custGeom>
              <a:avLst/>
              <a:gdLst/>
              <a:ahLst/>
              <a:cxnLst/>
              <a:rect l="l" t="t" r="r" b="b"/>
              <a:pathLst>
                <a:path w="97" h="96" extrusionOk="0">
                  <a:moveTo>
                    <a:pt x="97" y="24"/>
                  </a:moveTo>
                  <a:cubicBezTo>
                    <a:pt x="96" y="23"/>
                    <a:pt x="95" y="22"/>
                    <a:pt x="94" y="23"/>
                  </a:cubicBezTo>
                  <a:cubicBezTo>
                    <a:pt x="77" y="29"/>
                    <a:pt x="77" y="29"/>
                    <a:pt x="77" y="29"/>
                  </a:cubicBezTo>
                  <a:cubicBezTo>
                    <a:pt x="76" y="28"/>
                    <a:pt x="75" y="27"/>
                    <a:pt x="74" y="26"/>
                  </a:cubicBezTo>
                  <a:cubicBezTo>
                    <a:pt x="90" y="10"/>
                    <a:pt x="90" y="10"/>
                    <a:pt x="90" y="10"/>
                  </a:cubicBezTo>
                  <a:cubicBezTo>
                    <a:pt x="91" y="9"/>
                    <a:pt x="91" y="8"/>
                    <a:pt x="90" y="7"/>
                  </a:cubicBezTo>
                  <a:cubicBezTo>
                    <a:pt x="89" y="6"/>
                    <a:pt x="88" y="6"/>
                    <a:pt x="87" y="7"/>
                  </a:cubicBezTo>
                  <a:cubicBezTo>
                    <a:pt x="71" y="23"/>
                    <a:pt x="71" y="23"/>
                    <a:pt x="71" y="23"/>
                  </a:cubicBezTo>
                  <a:cubicBezTo>
                    <a:pt x="70" y="22"/>
                    <a:pt x="69" y="21"/>
                    <a:pt x="68" y="20"/>
                  </a:cubicBezTo>
                  <a:cubicBezTo>
                    <a:pt x="74" y="3"/>
                    <a:pt x="74" y="3"/>
                    <a:pt x="74" y="3"/>
                  </a:cubicBezTo>
                  <a:cubicBezTo>
                    <a:pt x="75" y="2"/>
                    <a:pt x="74" y="1"/>
                    <a:pt x="73" y="0"/>
                  </a:cubicBezTo>
                  <a:cubicBezTo>
                    <a:pt x="72" y="0"/>
                    <a:pt x="71" y="1"/>
                    <a:pt x="70" y="2"/>
                  </a:cubicBezTo>
                  <a:cubicBezTo>
                    <a:pt x="64" y="18"/>
                    <a:pt x="64" y="18"/>
                    <a:pt x="64" y="18"/>
                  </a:cubicBezTo>
                  <a:cubicBezTo>
                    <a:pt x="64" y="17"/>
                    <a:pt x="63" y="17"/>
                    <a:pt x="62" y="16"/>
                  </a:cubicBezTo>
                  <a:cubicBezTo>
                    <a:pt x="58" y="14"/>
                    <a:pt x="53" y="15"/>
                    <a:pt x="51" y="18"/>
                  </a:cubicBezTo>
                  <a:cubicBezTo>
                    <a:pt x="48" y="22"/>
                    <a:pt x="48" y="22"/>
                    <a:pt x="48" y="22"/>
                  </a:cubicBezTo>
                  <a:cubicBezTo>
                    <a:pt x="63" y="37"/>
                    <a:pt x="63" y="37"/>
                    <a:pt x="63" y="37"/>
                  </a:cubicBezTo>
                  <a:cubicBezTo>
                    <a:pt x="64" y="38"/>
                    <a:pt x="64" y="39"/>
                    <a:pt x="63" y="40"/>
                  </a:cubicBezTo>
                  <a:cubicBezTo>
                    <a:pt x="62" y="40"/>
                    <a:pt x="62" y="40"/>
                    <a:pt x="61" y="40"/>
                  </a:cubicBezTo>
                  <a:cubicBezTo>
                    <a:pt x="61" y="40"/>
                    <a:pt x="60" y="40"/>
                    <a:pt x="60" y="40"/>
                  </a:cubicBezTo>
                  <a:cubicBezTo>
                    <a:pt x="46" y="26"/>
                    <a:pt x="46" y="26"/>
                    <a:pt x="46" y="26"/>
                  </a:cubicBezTo>
                  <a:cubicBezTo>
                    <a:pt x="2" y="84"/>
                    <a:pt x="2" y="84"/>
                    <a:pt x="2" y="84"/>
                  </a:cubicBezTo>
                  <a:cubicBezTo>
                    <a:pt x="0" y="87"/>
                    <a:pt x="1" y="91"/>
                    <a:pt x="3" y="94"/>
                  </a:cubicBezTo>
                  <a:cubicBezTo>
                    <a:pt x="5" y="95"/>
                    <a:pt x="6" y="96"/>
                    <a:pt x="8" y="96"/>
                  </a:cubicBezTo>
                  <a:cubicBezTo>
                    <a:pt x="10" y="96"/>
                    <a:pt x="11" y="96"/>
                    <a:pt x="13" y="95"/>
                  </a:cubicBezTo>
                  <a:cubicBezTo>
                    <a:pt x="42" y="73"/>
                    <a:pt x="42" y="73"/>
                    <a:pt x="42" y="73"/>
                  </a:cubicBezTo>
                  <a:cubicBezTo>
                    <a:pt x="33" y="64"/>
                    <a:pt x="33" y="64"/>
                    <a:pt x="33" y="64"/>
                  </a:cubicBezTo>
                  <a:cubicBezTo>
                    <a:pt x="32" y="63"/>
                    <a:pt x="32" y="62"/>
                    <a:pt x="33" y="61"/>
                  </a:cubicBezTo>
                  <a:cubicBezTo>
                    <a:pt x="34" y="60"/>
                    <a:pt x="35" y="60"/>
                    <a:pt x="36" y="61"/>
                  </a:cubicBezTo>
                  <a:cubicBezTo>
                    <a:pt x="45" y="71"/>
                    <a:pt x="45" y="71"/>
                    <a:pt x="45" y="71"/>
                  </a:cubicBezTo>
                  <a:cubicBezTo>
                    <a:pt x="58" y="61"/>
                    <a:pt x="58" y="61"/>
                    <a:pt x="58" y="61"/>
                  </a:cubicBezTo>
                  <a:cubicBezTo>
                    <a:pt x="44" y="47"/>
                    <a:pt x="44" y="47"/>
                    <a:pt x="44" y="47"/>
                  </a:cubicBezTo>
                  <a:cubicBezTo>
                    <a:pt x="44" y="46"/>
                    <a:pt x="44" y="45"/>
                    <a:pt x="44" y="44"/>
                  </a:cubicBezTo>
                  <a:cubicBezTo>
                    <a:pt x="45" y="43"/>
                    <a:pt x="46" y="43"/>
                    <a:pt x="47" y="44"/>
                  </a:cubicBezTo>
                  <a:cubicBezTo>
                    <a:pt x="62" y="59"/>
                    <a:pt x="62" y="59"/>
                    <a:pt x="62" y="59"/>
                  </a:cubicBezTo>
                  <a:cubicBezTo>
                    <a:pt x="79" y="46"/>
                    <a:pt x="79" y="46"/>
                    <a:pt x="79" y="46"/>
                  </a:cubicBezTo>
                  <a:cubicBezTo>
                    <a:pt x="82" y="43"/>
                    <a:pt x="83" y="39"/>
                    <a:pt x="81" y="35"/>
                  </a:cubicBezTo>
                  <a:cubicBezTo>
                    <a:pt x="80" y="34"/>
                    <a:pt x="80" y="33"/>
                    <a:pt x="79" y="33"/>
                  </a:cubicBezTo>
                  <a:cubicBezTo>
                    <a:pt x="96" y="26"/>
                    <a:pt x="96" y="26"/>
                    <a:pt x="96" y="26"/>
                  </a:cubicBezTo>
                  <a:cubicBezTo>
                    <a:pt x="97" y="26"/>
                    <a:pt x="97" y="25"/>
                    <a:pt x="97"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3" name="Group 2">
            <a:extLst>
              <a:ext uri="{FF2B5EF4-FFF2-40B4-BE49-F238E27FC236}">
                <a16:creationId xmlns:a16="http://schemas.microsoft.com/office/drawing/2014/main" id="{20B71B8D-07E1-4C08-8AF8-841E2B357B0F}"/>
              </a:ext>
            </a:extLst>
          </p:cNvPr>
          <p:cNvGrpSpPr/>
          <p:nvPr/>
        </p:nvGrpSpPr>
        <p:grpSpPr>
          <a:xfrm>
            <a:off x="6141384" y="4137451"/>
            <a:ext cx="2469217" cy="1385556"/>
            <a:chOff x="6141384" y="4137451"/>
            <a:chExt cx="2469217" cy="1385556"/>
          </a:xfrm>
        </p:grpSpPr>
        <p:sp>
          <p:nvSpPr>
            <p:cNvPr id="722" name="Google Shape;722;p35"/>
            <p:cNvSpPr/>
            <p:nvPr/>
          </p:nvSpPr>
          <p:spPr>
            <a:xfrm>
              <a:off x="6141384" y="4137451"/>
              <a:ext cx="2469217" cy="1385556"/>
            </a:xfrm>
            <a:custGeom>
              <a:avLst/>
              <a:gdLst/>
              <a:ahLst/>
              <a:cxnLst/>
              <a:rect l="l" t="t" r="r" b="b"/>
              <a:pathLst>
                <a:path w="1096" h="615" extrusionOk="0">
                  <a:moveTo>
                    <a:pt x="739" y="0"/>
                  </a:moveTo>
                  <a:lnTo>
                    <a:pt x="733" y="0"/>
                  </a:lnTo>
                  <a:lnTo>
                    <a:pt x="0" y="0"/>
                  </a:lnTo>
                  <a:lnTo>
                    <a:pt x="0" y="615"/>
                  </a:lnTo>
                  <a:lnTo>
                    <a:pt x="1090" y="615"/>
                  </a:lnTo>
                  <a:lnTo>
                    <a:pt x="1096" y="615"/>
                  </a:lnTo>
                  <a:lnTo>
                    <a:pt x="739" y="0"/>
                  </a:lnTo>
                  <a:close/>
                </a:path>
              </a:pathLst>
            </a:custGeom>
            <a:solidFill>
              <a:schemeClr val="bg2">
                <a:lumMod val="60000"/>
                <a:lumOff val="4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736" name="Google Shape;736;p35"/>
            <p:cNvGrpSpPr/>
            <p:nvPr/>
          </p:nvGrpSpPr>
          <p:grpSpPr>
            <a:xfrm>
              <a:off x="6900649" y="4634705"/>
              <a:ext cx="386171" cy="386171"/>
              <a:chOff x="4833938" y="4692650"/>
              <a:chExt cx="360363" cy="360363"/>
            </a:xfrm>
          </p:grpSpPr>
          <p:sp>
            <p:nvSpPr>
              <p:cNvPr id="737" name="Google Shape;737;p35"/>
              <p:cNvSpPr/>
              <p:nvPr/>
            </p:nvSpPr>
            <p:spPr>
              <a:xfrm>
                <a:off x="4833938" y="4692650"/>
                <a:ext cx="360363" cy="360363"/>
              </a:xfrm>
              <a:custGeom>
                <a:avLst/>
                <a:gdLst/>
                <a:ahLst/>
                <a:cxnLst/>
                <a:rect l="l" t="t" r="r" b="b"/>
                <a:pathLst>
                  <a:path w="96" h="96" extrusionOk="0">
                    <a:moveTo>
                      <a:pt x="78" y="1"/>
                    </a:moveTo>
                    <a:cubicBezTo>
                      <a:pt x="78" y="0"/>
                      <a:pt x="76" y="0"/>
                      <a:pt x="76" y="1"/>
                    </a:cubicBezTo>
                    <a:cubicBezTo>
                      <a:pt x="69" y="8"/>
                      <a:pt x="69" y="8"/>
                      <a:pt x="69" y="8"/>
                    </a:cubicBezTo>
                    <a:cubicBezTo>
                      <a:pt x="90" y="27"/>
                      <a:pt x="88" y="55"/>
                      <a:pt x="72" y="72"/>
                    </a:cubicBezTo>
                    <a:cubicBezTo>
                      <a:pt x="63" y="80"/>
                      <a:pt x="52" y="84"/>
                      <a:pt x="41" y="84"/>
                    </a:cubicBezTo>
                    <a:cubicBezTo>
                      <a:pt x="30" y="84"/>
                      <a:pt x="19" y="80"/>
                      <a:pt x="10" y="72"/>
                    </a:cubicBezTo>
                    <a:cubicBezTo>
                      <a:pt x="10" y="71"/>
                      <a:pt x="8" y="69"/>
                      <a:pt x="8" y="69"/>
                    </a:cubicBezTo>
                    <a:cubicBezTo>
                      <a:pt x="1" y="76"/>
                      <a:pt x="1" y="76"/>
                      <a:pt x="1" y="76"/>
                    </a:cubicBezTo>
                    <a:cubicBezTo>
                      <a:pt x="0" y="76"/>
                      <a:pt x="0" y="78"/>
                      <a:pt x="1" y="78"/>
                    </a:cubicBezTo>
                    <a:cubicBezTo>
                      <a:pt x="11" y="90"/>
                      <a:pt x="26" y="96"/>
                      <a:pt x="41" y="96"/>
                    </a:cubicBezTo>
                    <a:cubicBezTo>
                      <a:pt x="56" y="96"/>
                      <a:pt x="69" y="90"/>
                      <a:pt x="80" y="80"/>
                    </a:cubicBezTo>
                    <a:cubicBezTo>
                      <a:pt x="90" y="69"/>
                      <a:pt x="96" y="56"/>
                      <a:pt x="96" y="41"/>
                    </a:cubicBezTo>
                    <a:cubicBezTo>
                      <a:pt x="96" y="24"/>
                      <a:pt x="89" y="10"/>
                      <a:pt x="78"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38" name="Google Shape;738;p35"/>
              <p:cNvSpPr/>
              <p:nvPr/>
            </p:nvSpPr>
            <p:spPr>
              <a:xfrm>
                <a:off x="4872038" y="4733925"/>
                <a:ext cx="285750" cy="274638"/>
              </a:xfrm>
              <a:custGeom>
                <a:avLst/>
                <a:gdLst/>
                <a:ahLst/>
                <a:cxnLst/>
                <a:rect l="l" t="t" r="r" b="b"/>
                <a:pathLst>
                  <a:path w="76" h="73" extrusionOk="0">
                    <a:moveTo>
                      <a:pt x="0" y="55"/>
                    </a:moveTo>
                    <a:cubicBezTo>
                      <a:pt x="0" y="55"/>
                      <a:pt x="3" y="57"/>
                      <a:pt x="3" y="58"/>
                    </a:cubicBezTo>
                    <a:cubicBezTo>
                      <a:pt x="18" y="73"/>
                      <a:pt x="43" y="73"/>
                      <a:pt x="59" y="58"/>
                    </a:cubicBezTo>
                    <a:cubicBezTo>
                      <a:pt x="74" y="43"/>
                      <a:pt x="76" y="17"/>
                      <a:pt x="56" y="0"/>
                    </a:cubicBezTo>
                    <a:lnTo>
                      <a:pt x="0" y="55"/>
                    </a:lnTo>
                    <a:close/>
                    <a:moveTo>
                      <a:pt x="21" y="59"/>
                    </a:moveTo>
                    <a:cubicBezTo>
                      <a:pt x="19" y="59"/>
                      <a:pt x="17" y="57"/>
                      <a:pt x="17" y="54"/>
                    </a:cubicBezTo>
                    <a:cubicBezTo>
                      <a:pt x="17" y="50"/>
                      <a:pt x="19" y="48"/>
                      <a:pt x="21" y="48"/>
                    </a:cubicBezTo>
                    <a:cubicBezTo>
                      <a:pt x="23" y="48"/>
                      <a:pt x="25" y="50"/>
                      <a:pt x="25" y="54"/>
                    </a:cubicBezTo>
                    <a:cubicBezTo>
                      <a:pt x="25" y="57"/>
                      <a:pt x="23" y="59"/>
                      <a:pt x="21" y="59"/>
                    </a:cubicBezTo>
                    <a:close/>
                    <a:moveTo>
                      <a:pt x="48" y="47"/>
                    </a:moveTo>
                    <a:cubicBezTo>
                      <a:pt x="46" y="48"/>
                      <a:pt x="43" y="48"/>
                      <a:pt x="41" y="45"/>
                    </a:cubicBezTo>
                    <a:cubicBezTo>
                      <a:pt x="38" y="43"/>
                      <a:pt x="38" y="40"/>
                      <a:pt x="39" y="38"/>
                    </a:cubicBezTo>
                    <a:cubicBezTo>
                      <a:pt x="41" y="37"/>
                      <a:pt x="44" y="37"/>
                      <a:pt x="46" y="40"/>
                    </a:cubicBezTo>
                    <a:cubicBezTo>
                      <a:pt x="48" y="42"/>
                      <a:pt x="49" y="45"/>
                      <a:pt x="48" y="47"/>
                    </a:cubicBezTo>
                    <a:close/>
                    <a:moveTo>
                      <a:pt x="60" y="20"/>
                    </a:moveTo>
                    <a:cubicBezTo>
                      <a:pt x="60" y="22"/>
                      <a:pt x="58" y="24"/>
                      <a:pt x="55" y="24"/>
                    </a:cubicBezTo>
                    <a:cubicBezTo>
                      <a:pt x="51" y="24"/>
                      <a:pt x="49" y="22"/>
                      <a:pt x="49" y="20"/>
                    </a:cubicBezTo>
                    <a:cubicBezTo>
                      <a:pt x="49" y="18"/>
                      <a:pt x="51" y="16"/>
                      <a:pt x="55" y="16"/>
                    </a:cubicBezTo>
                    <a:cubicBezTo>
                      <a:pt x="58" y="16"/>
                      <a:pt x="60" y="18"/>
                      <a:pt x="60"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sp>
        <p:nvSpPr>
          <p:cNvPr id="739" name="Google Shape;739;p35"/>
          <p:cNvSpPr txBox="1"/>
          <p:nvPr/>
        </p:nvSpPr>
        <p:spPr>
          <a:xfrm flipH="1">
            <a:off x="621578" y="5655822"/>
            <a:ext cx="10948122" cy="492443"/>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nvGrpSpPr>
          <p:cNvPr id="740" name="Google Shape;740;p35"/>
          <p:cNvGrpSpPr/>
          <p:nvPr/>
        </p:nvGrpSpPr>
        <p:grpSpPr>
          <a:xfrm>
            <a:off x="813219" y="2927837"/>
            <a:ext cx="10565563" cy="738664"/>
            <a:chOff x="1443962" y="2491817"/>
            <a:chExt cx="9859452" cy="689298"/>
          </a:xfrm>
        </p:grpSpPr>
        <p:sp>
          <p:nvSpPr>
            <p:cNvPr id="741" name="Google Shape;741;p35"/>
            <p:cNvSpPr txBox="1"/>
            <p:nvPr/>
          </p:nvSpPr>
          <p:spPr>
            <a:xfrm flipH="1">
              <a:off x="7991542" y="2491817"/>
              <a:ext cx="3311871" cy="68929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42" name="Google Shape;742;p35"/>
            <p:cNvSpPr txBox="1"/>
            <p:nvPr/>
          </p:nvSpPr>
          <p:spPr>
            <a:xfrm flipH="1">
              <a:off x="1443962" y="2491817"/>
              <a:ext cx="3311871" cy="689298"/>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grpSp>
        <p:nvGrpSpPr>
          <p:cNvPr id="743" name="Google Shape;743;p35"/>
          <p:cNvGrpSpPr/>
          <p:nvPr/>
        </p:nvGrpSpPr>
        <p:grpSpPr>
          <a:xfrm>
            <a:off x="201429" y="4116518"/>
            <a:ext cx="11789143" cy="738664"/>
            <a:chOff x="900665" y="2491817"/>
            <a:chExt cx="11001256" cy="689298"/>
          </a:xfrm>
        </p:grpSpPr>
        <p:sp>
          <p:nvSpPr>
            <p:cNvPr id="744" name="Google Shape;744;p35"/>
            <p:cNvSpPr txBox="1"/>
            <p:nvPr/>
          </p:nvSpPr>
          <p:spPr>
            <a:xfrm flipH="1">
              <a:off x="8590050" y="2491817"/>
              <a:ext cx="3311871" cy="689298"/>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45" name="Google Shape;745;p35"/>
            <p:cNvSpPr txBox="1"/>
            <p:nvPr/>
          </p:nvSpPr>
          <p:spPr>
            <a:xfrm flipH="1">
              <a:off x="900665" y="2491817"/>
              <a:ext cx="3311871" cy="689298"/>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grpSp>
      <p:sp>
        <p:nvSpPr>
          <p:cNvPr id="36" name="Rectangle: Single Corner Snipped 3">
            <a:extLst>
              <a:ext uri="{FF2B5EF4-FFF2-40B4-BE49-F238E27FC236}">
                <a16:creationId xmlns:a16="http://schemas.microsoft.com/office/drawing/2014/main" id="{AAA15660-7210-4F1F-A4E7-C5FA7F386D8E}"/>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39"/>
                                        </p:tgtEl>
                                        <p:attrNameLst>
                                          <p:attrName>style.visibility</p:attrName>
                                        </p:attrNameLst>
                                      </p:cBhvr>
                                      <p:to>
                                        <p:strVal val="visible"/>
                                      </p:to>
                                    </p:set>
                                    <p:anim calcmode="lin" valueType="num">
                                      <p:cBhvr additive="base">
                                        <p:cTn id="7" dur="500" fill="hold"/>
                                        <p:tgtEl>
                                          <p:spTgt spid="739"/>
                                        </p:tgtEl>
                                        <p:attrNameLst>
                                          <p:attrName>ppt_x</p:attrName>
                                        </p:attrNameLst>
                                      </p:cBhvr>
                                      <p:tavLst>
                                        <p:tav tm="0">
                                          <p:val>
                                            <p:strVal val="#ppt_x"/>
                                          </p:val>
                                        </p:tav>
                                        <p:tav tm="100000">
                                          <p:val>
                                            <p:strVal val="#ppt_x"/>
                                          </p:val>
                                        </p:tav>
                                      </p:tavLst>
                                    </p:anim>
                                    <p:anim calcmode="lin" valueType="num">
                                      <p:cBhvr additive="base">
                                        <p:cTn id="8" dur="500" fill="hold"/>
                                        <p:tgtEl>
                                          <p:spTgt spid="7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743"/>
                                        </p:tgtEl>
                                        <p:attrNameLst>
                                          <p:attrName>style.visibility</p:attrName>
                                        </p:attrNameLst>
                                      </p:cBhvr>
                                      <p:to>
                                        <p:strVal val="visible"/>
                                      </p:to>
                                    </p:set>
                                    <p:animEffect transition="in" filter="fade">
                                      <p:cBhvr>
                                        <p:cTn id="20" dur="1000"/>
                                        <p:tgtEl>
                                          <p:spTgt spid="743"/>
                                        </p:tgtEl>
                                      </p:cBhvr>
                                    </p:animEffect>
                                    <p:anim calcmode="lin" valueType="num">
                                      <p:cBhvr>
                                        <p:cTn id="21" dur="1000" fill="hold"/>
                                        <p:tgtEl>
                                          <p:spTgt spid="743"/>
                                        </p:tgtEl>
                                        <p:attrNameLst>
                                          <p:attrName>ppt_x</p:attrName>
                                        </p:attrNameLst>
                                      </p:cBhvr>
                                      <p:tavLst>
                                        <p:tav tm="0">
                                          <p:val>
                                            <p:strVal val="#ppt_x"/>
                                          </p:val>
                                        </p:tav>
                                        <p:tav tm="100000">
                                          <p:val>
                                            <p:strVal val="#ppt_x"/>
                                          </p:val>
                                        </p:tav>
                                      </p:tavLst>
                                    </p:anim>
                                    <p:anim calcmode="lin" valueType="num">
                                      <p:cBhvr>
                                        <p:cTn id="22" dur="1000" fill="hold"/>
                                        <p:tgtEl>
                                          <p:spTgt spid="74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740"/>
                                        </p:tgtEl>
                                        <p:attrNameLst>
                                          <p:attrName>style.visibility</p:attrName>
                                        </p:attrNameLst>
                                      </p:cBhvr>
                                      <p:to>
                                        <p:strVal val="visible"/>
                                      </p:to>
                                    </p:set>
                                    <p:animEffect transition="in" filter="fade">
                                      <p:cBhvr>
                                        <p:cTn id="35" dur="1000"/>
                                        <p:tgtEl>
                                          <p:spTgt spid="740"/>
                                        </p:tgtEl>
                                      </p:cBhvr>
                                    </p:animEffect>
                                    <p:anim calcmode="lin" valueType="num">
                                      <p:cBhvr>
                                        <p:cTn id="36" dur="1000" fill="hold"/>
                                        <p:tgtEl>
                                          <p:spTgt spid="740"/>
                                        </p:tgtEl>
                                        <p:attrNameLst>
                                          <p:attrName>ppt_x</p:attrName>
                                        </p:attrNameLst>
                                      </p:cBhvr>
                                      <p:tavLst>
                                        <p:tav tm="0">
                                          <p:val>
                                            <p:strVal val="#ppt_x"/>
                                          </p:val>
                                        </p:tav>
                                        <p:tav tm="100000">
                                          <p:val>
                                            <p:strVal val="#ppt_x"/>
                                          </p:val>
                                        </p:tav>
                                      </p:tavLst>
                                    </p:anim>
                                    <p:anim calcmode="lin" valueType="num">
                                      <p:cBhvr>
                                        <p:cTn id="37" dur="1000" fill="hold"/>
                                        <p:tgtEl>
                                          <p:spTgt spid="74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74" name="Google Shape;374;p29"/>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75" name="Google Shape;375;p29"/>
          <p:cNvSpPr/>
          <p:nvPr/>
        </p:nvSpPr>
        <p:spPr>
          <a:xfrm>
            <a:off x="4291025" y="1850682"/>
            <a:ext cx="3609951" cy="3609950"/>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376" name="Google Shape;376;p29"/>
          <p:cNvSpPr/>
          <p:nvPr/>
        </p:nvSpPr>
        <p:spPr>
          <a:xfrm>
            <a:off x="4484601" y="1661709"/>
            <a:ext cx="1018574" cy="1018574"/>
          </a:xfrm>
          <a:prstGeom prst="ellipse">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377" name="Google Shape;377;p29"/>
          <p:cNvSpPr/>
          <p:nvPr/>
        </p:nvSpPr>
        <p:spPr>
          <a:xfrm>
            <a:off x="6688828" y="1661709"/>
            <a:ext cx="1018574" cy="101857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378" name="Google Shape;378;p29"/>
          <p:cNvSpPr/>
          <p:nvPr/>
        </p:nvSpPr>
        <p:spPr>
          <a:xfrm>
            <a:off x="3781739" y="3155871"/>
            <a:ext cx="1018574" cy="101857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379" name="Google Shape;379;p29"/>
          <p:cNvSpPr/>
          <p:nvPr/>
        </p:nvSpPr>
        <p:spPr>
          <a:xfrm>
            <a:off x="7391689" y="3155871"/>
            <a:ext cx="1018574" cy="1018574"/>
          </a:xfrm>
          <a:prstGeom prst="ellipse">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380" name="Google Shape;380;p29"/>
          <p:cNvSpPr/>
          <p:nvPr/>
        </p:nvSpPr>
        <p:spPr>
          <a:xfrm>
            <a:off x="4484601" y="4650033"/>
            <a:ext cx="1018574" cy="1018574"/>
          </a:xfrm>
          <a:prstGeom prst="ellipse">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381" name="Google Shape;381;p29"/>
          <p:cNvSpPr/>
          <p:nvPr/>
        </p:nvSpPr>
        <p:spPr>
          <a:xfrm>
            <a:off x="6688828" y="4650033"/>
            <a:ext cx="1018574" cy="101857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386" name="Google Shape;386;p29"/>
          <p:cNvGrpSpPr/>
          <p:nvPr/>
        </p:nvGrpSpPr>
        <p:grpSpPr>
          <a:xfrm>
            <a:off x="7026468" y="2006155"/>
            <a:ext cx="343295" cy="329684"/>
            <a:chOff x="8445500" y="1847850"/>
            <a:chExt cx="360363" cy="346075"/>
          </a:xfrm>
        </p:grpSpPr>
        <p:sp>
          <p:nvSpPr>
            <p:cNvPr id="387" name="Google Shape;387;p29"/>
            <p:cNvSpPr/>
            <p:nvPr/>
          </p:nvSpPr>
          <p:spPr>
            <a:xfrm>
              <a:off x="8501063" y="2054225"/>
              <a:ext cx="241300" cy="139700"/>
            </a:xfrm>
            <a:custGeom>
              <a:avLst/>
              <a:gdLst/>
              <a:ahLst/>
              <a:cxnLst/>
              <a:rect l="l" t="t" r="r" b="b"/>
              <a:pathLst>
                <a:path w="64" h="37" extrusionOk="0">
                  <a:moveTo>
                    <a:pt x="48" y="14"/>
                  </a:moveTo>
                  <a:cubicBezTo>
                    <a:pt x="47" y="16"/>
                    <a:pt x="45" y="17"/>
                    <a:pt x="43" y="17"/>
                  </a:cubicBezTo>
                  <a:cubicBezTo>
                    <a:pt x="40" y="17"/>
                    <a:pt x="38" y="15"/>
                    <a:pt x="37" y="13"/>
                  </a:cubicBezTo>
                  <a:cubicBezTo>
                    <a:pt x="33" y="0"/>
                    <a:pt x="33" y="0"/>
                    <a:pt x="33" y="0"/>
                  </a:cubicBezTo>
                  <a:cubicBezTo>
                    <a:pt x="30" y="6"/>
                    <a:pt x="30" y="6"/>
                    <a:pt x="30" y="6"/>
                  </a:cubicBezTo>
                  <a:cubicBezTo>
                    <a:pt x="29" y="8"/>
                    <a:pt x="28" y="9"/>
                    <a:pt x="25" y="9"/>
                  </a:cubicBezTo>
                  <a:cubicBezTo>
                    <a:pt x="23" y="9"/>
                    <a:pt x="21" y="8"/>
                    <a:pt x="20" y="6"/>
                  </a:cubicBezTo>
                  <a:cubicBezTo>
                    <a:pt x="17" y="1"/>
                    <a:pt x="17" y="1"/>
                    <a:pt x="17" y="1"/>
                  </a:cubicBezTo>
                  <a:cubicBezTo>
                    <a:pt x="16" y="3"/>
                    <a:pt x="16" y="3"/>
                    <a:pt x="16" y="3"/>
                  </a:cubicBezTo>
                  <a:cubicBezTo>
                    <a:pt x="15" y="4"/>
                    <a:pt x="13" y="5"/>
                    <a:pt x="11" y="5"/>
                  </a:cubicBezTo>
                  <a:cubicBezTo>
                    <a:pt x="0" y="5"/>
                    <a:pt x="0" y="5"/>
                    <a:pt x="0" y="5"/>
                  </a:cubicBezTo>
                  <a:cubicBezTo>
                    <a:pt x="7" y="16"/>
                    <a:pt x="22" y="30"/>
                    <a:pt x="32" y="36"/>
                  </a:cubicBezTo>
                  <a:cubicBezTo>
                    <a:pt x="32" y="36"/>
                    <a:pt x="33" y="37"/>
                    <a:pt x="33" y="37"/>
                  </a:cubicBezTo>
                  <a:cubicBezTo>
                    <a:pt x="33" y="37"/>
                    <a:pt x="34" y="36"/>
                    <a:pt x="34" y="36"/>
                  </a:cubicBezTo>
                  <a:cubicBezTo>
                    <a:pt x="43" y="29"/>
                    <a:pt x="57" y="15"/>
                    <a:pt x="64" y="5"/>
                  </a:cubicBezTo>
                  <a:cubicBezTo>
                    <a:pt x="53" y="5"/>
                    <a:pt x="53" y="5"/>
                    <a:pt x="53" y="5"/>
                  </a:cubicBezTo>
                  <a:lnTo>
                    <a:pt x="48" y="14"/>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388" name="Google Shape;388;p29"/>
            <p:cNvSpPr/>
            <p:nvPr/>
          </p:nvSpPr>
          <p:spPr>
            <a:xfrm>
              <a:off x="8459788" y="1847850"/>
              <a:ext cx="330200" cy="187325"/>
            </a:xfrm>
            <a:custGeom>
              <a:avLst/>
              <a:gdLst/>
              <a:ahLst/>
              <a:cxnLst/>
              <a:rect l="l" t="t" r="r" b="b"/>
              <a:pathLst>
                <a:path w="88" h="50" extrusionOk="0">
                  <a:moveTo>
                    <a:pt x="4" y="48"/>
                  </a:moveTo>
                  <a:cubicBezTo>
                    <a:pt x="19" y="48"/>
                    <a:pt x="19" y="48"/>
                    <a:pt x="19" y="48"/>
                  </a:cubicBezTo>
                  <a:cubicBezTo>
                    <a:pt x="23" y="42"/>
                    <a:pt x="23" y="42"/>
                    <a:pt x="23" y="42"/>
                  </a:cubicBezTo>
                  <a:cubicBezTo>
                    <a:pt x="24" y="41"/>
                    <a:pt x="26" y="40"/>
                    <a:pt x="28" y="40"/>
                  </a:cubicBezTo>
                  <a:cubicBezTo>
                    <a:pt x="30" y="40"/>
                    <a:pt x="32" y="41"/>
                    <a:pt x="33" y="43"/>
                  </a:cubicBezTo>
                  <a:cubicBezTo>
                    <a:pt x="35" y="46"/>
                    <a:pt x="35" y="46"/>
                    <a:pt x="35" y="46"/>
                  </a:cubicBezTo>
                  <a:cubicBezTo>
                    <a:pt x="41" y="35"/>
                    <a:pt x="41" y="35"/>
                    <a:pt x="41" y="35"/>
                  </a:cubicBezTo>
                  <a:cubicBezTo>
                    <a:pt x="42" y="33"/>
                    <a:pt x="44" y="32"/>
                    <a:pt x="46" y="32"/>
                  </a:cubicBezTo>
                  <a:cubicBezTo>
                    <a:pt x="49" y="32"/>
                    <a:pt x="51" y="34"/>
                    <a:pt x="52" y="36"/>
                  </a:cubicBezTo>
                  <a:cubicBezTo>
                    <a:pt x="56" y="50"/>
                    <a:pt x="56" y="50"/>
                    <a:pt x="56" y="50"/>
                  </a:cubicBezTo>
                  <a:cubicBezTo>
                    <a:pt x="57" y="49"/>
                    <a:pt x="58" y="48"/>
                    <a:pt x="60" y="48"/>
                  </a:cubicBezTo>
                  <a:cubicBezTo>
                    <a:pt x="82" y="48"/>
                    <a:pt x="82" y="48"/>
                    <a:pt x="82" y="48"/>
                  </a:cubicBezTo>
                  <a:cubicBezTo>
                    <a:pt x="85" y="43"/>
                    <a:pt x="88" y="34"/>
                    <a:pt x="88" y="26"/>
                  </a:cubicBezTo>
                  <a:cubicBezTo>
                    <a:pt x="88" y="9"/>
                    <a:pt x="77" y="0"/>
                    <a:pt x="66" y="0"/>
                  </a:cubicBezTo>
                  <a:cubicBezTo>
                    <a:pt x="57" y="0"/>
                    <a:pt x="48" y="5"/>
                    <a:pt x="44" y="16"/>
                  </a:cubicBezTo>
                  <a:cubicBezTo>
                    <a:pt x="40" y="5"/>
                    <a:pt x="31" y="0"/>
                    <a:pt x="23" y="0"/>
                  </a:cubicBezTo>
                  <a:cubicBezTo>
                    <a:pt x="8" y="0"/>
                    <a:pt x="0" y="15"/>
                    <a:pt x="0" y="29"/>
                  </a:cubicBezTo>
                  <a:cubicBezTo>
                    <a:pt x="0" y="36"/>
                    <a:pt x="2" y="44"/>
                    <a:pt x="4" y="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389" name="Google Shape;389;p29"/>
            <p:cNvSpPr/>
            <p:nvPr/>
          </p:nvSpPr>
          <p:spPr>
            <a:xfrm>
              <a:off x="8445500" y="1982788"/>
              <a:ext cx="360363" cy="120650"/>
            </a:xfrm>
            <a:custGeom>
              <a:avLst/>
              <a:gdLst/>
              <a:ahLst/>
              <a:cxnLst/>
              <a:rect l="l" t="t" r="r" b="b"/>
              <a:pathLst>
                <a:path w="96" h="32" extrusionOk="0">
                  <a:moveTo>
                    <a:pt x="94" y="16"/>
                  </a:moveTo>
                  <a:cubicBezTo>
                    <a:pt x="64" y="16"/>
                    <a:pt x="64" y="16"/>
                    <a:pt x="64" y="16"/>
                  </a:cubicBezTo>
                  <a:cubicBezTo>
                    <a:pt x="63" y="16"/>
                    <a:pt x="63" y="16"/>
                    <a:pt x="62" y="17"/>
                  </a:cubicBezTo>
                  <a:cubicBezTo>
                    <a:pt x="59" y="25"/>
                    <a:pt x="59" y="25"/>
                    <a:pt x="59" y="25"/>
                  </a:cubicBezTo>
                  <a:cubicBezTo>
                    <a:pt x="52" y="1"/>
                    <a:pt x="52" y="1"/>
                    <a:pt x="52" y="1"/>
                  </a:cubicBezTo>
                  <a:cubicBezTo>
                    <a:pt x="52" y="1"/>
                    <a:pt x="51" y="0"/>
                    <a:pt x="50" y="0"/>
                  </a:cubicBezTo>
                  <a:cubicBezTo>
                    <a:pt x="49" y="0"/>
                    <a:pt x="49" y="0"/>
                    <a:pt x="48" y="1"/>
                  </a:cubicBezTo>
                  <a:cubicBezTo>
                    <a:pt x="40" y="18"/>
                    <a:pt x="40" y="18"/>
                    <a:pt x="40" y="18"/>
                  </a:cubicBezTo>
                  <a:cubicBezTo>
                    <a:pt x="34" y="9"/>
                    <a:pt x="34" y="9"/>
                    <a:pt x="34" y="9"/>
                  </a:cubicBezTo>
                  <a:cubicBezTo>
                    <a:pt x="33" y="8"/>
                    <a:pt x="33" y="8"/>
                    <a:pt x="32" y="8"/>
                  </a:cubicBezTo>
                  <a:cubicBezTo>
                    <a:pt x="31" y="8"/>
                    <a:pt x="31" y="8"/>
                    <a:pt x="30" y="9"/>
                  </a:cubicBezTo>
                  <a:cubicBezTo>
                    <a:pt x="25" y="16"/>
                    <a:pt x="25" y="16"/>
                    <a:pt x="25" y="16"/>
                  </a:cubicBezTo>
                  <a:cubicBezTo>
                    <a:pt x="2" y="16"/>
                    <a:pt x="2" y="16"/>
                    <a:pt x="2" y="16"/>
                  </a:cubicBezTo>
                  <a:cubicBezTo>
                    <a:pt x="1" y="16"/>
                    <a:pt x="0" y="17"/>
                    <a:pt x="0" y="18"/>
                  </a:cubicBezTo>
                  <a:cubicBezTo>
                    <a:pt x="0" y="19"/>
                    <a:pt x="1" y="20"/>
                    <a:pt x="2" y="20"/>
                  </a:cubicBezTo>
                  <a:cubicBezTo>
                    <a:pt x="26" y="20"/>
                    <a:pt x="26" y="20"/>
                    <a:pt x="26" y="20"/>
                  </a:cubicBezTo>
                  <a:cubicBezTo>
                    <a:pt x="27" y="20"/>
                    <a:pt x="27" y="20"/>
                    <a:pt x="28" y="19"/>
                  </a:cubicBezTo>
                  <a:cubicBezTo>
                    <a:pt x="32" y="13"/>
                    <a:pt x="32" y="13"/>
                    <a:pt x="32" y="13"/>
                  </a:cubicBezTo>
                  <a:cubicBezTo>
                    <a:pt x="38" y="23"/>
                    <a:pt x="38" y="23"/>
                    <a:pt x="38" y="23"/>
                  </a:cubicBezTo>
                  <a:cubicBezTo>
                    <a:pt x="39" y="24"/>
                    <a:pt x="39" y="24"/>
                    <a:pt x="40" y="24"/>
                  </a:cubicBezTo>
                  <a:cubicBezTo>
                    <a:pt x="41" y="24"/>
                    <a:pt x="41" y="24"/>
                    <a:pt x="42" y="23"/>
                  </a:cubicBezTo>
                  <a:cubicBezTo>
                    <a:pt x="49" y="8"/>
                    <a:pt x="49" y="8"/>
                    <a:pt x="49" y="8"/>
                  </a:cubicBezTo>
                  <a:cubicBezTo>
                    <a:pt x="56" y="31"/>
                    <a:pt x="56" y="31"/>
                    <a:pt x="56" y="31"/>
                  </a:cubicBezTo>
                  <a:cubicBezTo>
                    <a:pt x="56" y="31"/>
                    <a:pt x="57" y="32"/>
                    <a:pt x="58" y="32"/>
                  </a:cubicBezTo>
                  <a:cubicBezTo>
                    <a:pt x="59" y="32"/>
                    <a:pt x="59" y="32"/>
                    <a:pt x="60" y="31"/>
                  </a:cubicBezTo>
                  <a:cubicBezTo>
                    <a:pt x="65" y="20"/>
                    <a:pt x="65" y="20"/>
                    <a:pt x="65" y="20"/>
                  </a:cubicBezTo>
                  <a:cubicBezTo>
                    <a:pt x="94" y="20"/>
                    <a:pt x="94" y="20"/>
                    <a:pt x="94" y="20"/>
                  </a:cubicBezTo>
                  <a:cubicBezTo>
                    <a:pt x="95" y="20"/>
                    <a:pt x="96" y="19"/>
                    <a:pt x="96" y="18"/>
                  </a:cubicBezTo>
                  <a:cubicBezTo>
                    <a:pt x="96" y="17"/>
                    <a:pt x="95" y="16"/>
                    <a:pt x="94"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394" name="Google Shape;394;p29"/>
          <p:cNvGrpSpPr/>
          <p:nvPr/>
        </p:nvGrpSpPr>
        <p:grpSpPr>
          <a:xfrm>
            <a:off x="7058226" y="4986917"/>
            <a:ext cx="279778" cy="344807"/>
            <a:chOff x="9210675" y="2554288"/>
            <a:chExt cx="293688" cy="361950"/>
          </a:xfrm>
        </p:grpSpPr>
        <p:sp>
          <p:nvSpPr>
            <p:cNvPr id="395" name="Google Shape;395;p29"/>
            <p:cNvSpPr/>
            <p:nvPr/>
          </p:nvSpPr>
          <p:spPr>
            <a:xfrm>
              <a:off x="9210675" y="2554288"/>
              <a:ext cx="293688" cy="361950"/>
            </a:xfrm>
            <a:custGeom>
              <a:avLst/>
              <a:gdLst/>
              <a:ahLst/>
              <a:cxnLst/>
              <a:rect l="l" t="t" r="r" b="b"/>
              <a:pathLst>
                <a:path w="78" h="96" extrusionOk="0">
                  <a:moveTo>
                    <a:pt x="58" y="0"/>
                  </a:moveTo>
                  <a:cubicBezTo>
                    <a:pt x="30" y="0"/>
                    <a:pt x="30" y="0"/>
                    <a:pt x="30" y="0"/>
                  </a:cubicBezTo>
                  <a:cubicBezTo>
                    <a:pt x="28" y="0"/>
                    <a:pt x="26" y="2"/>
                    <a:pt x="26" y="4"/>
                  </a:cubicBezTo>
                  <a:cubicBezTo>
                    <a:pt x="26" y="12"/>
                    <a:pt x="26" y="12"/>
                    <a:pt x="26" y="12"/>
                  </a:cubicBezTo>
                  <a:cubicBezTo>
                    <a:pt x="26" y="14"/>
                    <a:pt x="24" y="16"/>
                    <a:pt x="22" y="16"/>
                  </a:cubicBezTo>
                  <a:cubicBezTo>
                    <a:pt x="20" y="16"/>
                    <a:pt x="18" y="14"/>
                    <a:pt x="18" y="12"/>
                  </a:cubicBezTo>
                  <a:cubicBezTo>
                    <a:pt x="18" y="10"/>
                    <a:pt x="18" y="10"/>
                    <a:pt x="18" y="10"/>
                  </a:cubicBezTo>
                  <a:cubicBezTo>
                    <a:pt x="18" y="8"/>
                    <a:pt x="16" y="6"/>
                    <a:pt x="14" y="6"/>
                  </a:cubicBezTo>
                  <a:cubicBezTo>
                    <a:pt x="12" y="6"/>
                    <a:pt x="10" y="8"/>
                    <a:pt x="10" y="10"/>
                  </a:cubicBezTo>
                  <a:cubicBezTo>
                    <a:pt x="10" y="12"/>
                    <a:pt x="10" y="12"/>
                    <a:pt x="10" y="12"/>
                  </a:cubicBezTo>
                  <a:cubicBezTo>
                    <a:pt x="10" y="18"/>
                    <a:pt x="14" y="23"/>
                    <a:pt x="20" y="24"/>
                  </a:cubicBezTo>
                  <a:cubicBezTo>
                    <a:pt x="20" y="28"/>
                    <a:pt x="20" y="28"/>
                    <a:pt x="20" y="28"/>
                  </a:cubicBezTo>
                  <a:cubicBezTo>
                    <a:pt x="10" y="28"/>
                    <a:pt x="10" y="28"/>
                    <a:pt x="10" y="28"/>
                  </a:cubicBezTo>
                  <a:cubicBezTo>
                    <a:pt x="4" y="28"/>
                    <a:pt x="0" y="33"/>
                    <a:pt x="0" y="38"/>
                  </a:cubicBezTo>
                  <a:cubicBezTo>
                    <a:pt x="0" y="40"/>
                    <a:pt x="0" y="40"/>
                    <a:pt x="0" y="40"/>
                  </a:cubicBezTo>
                  <a:cubicBezTo>
                    <a:pt x="44" y="40"/>
                    <a:pt x="44" y="40"/>
                    <a:pt x="44" y="40"/>
                  </a:cubicBezTo>
                  <a:cubicBezTo>
                    <a:pt x="44" y="38"/>
                    <a:pt x="44" y="38"/>
                    <a:pt x="44" y="38"/>
                  </a:cubicBezTo>
                  <a:cubicBezTo>
                    <a:pt x="44" y="33"/>
                    <a:pt x="40" y="28"/>
                    <a:pt x="34" y="28"/>
                  </a:cubicBezTo>
                  <a:cubicBezTo>
                    <a:pt x="24" y="28"/>
                    <a:pt x="24" y="28"/>
                    <a:pt x="24" y="28"/>
                  </a:cubicBezTo>
                  <a:cubicBezTo>
                    <a:pt x="24" y="24"/>
                    <a:pt x="24" y="24"/>
                    <a:pt x="24" y="24"/>
                  </a:cubicBezTo>
                  <a:cubicBezTo>
                    <a:pt x="30" y="23"/>
                    <a:pt x="34" y="18"/>
                    <a:pt x="34" y="12"/>
                  </a:cubicBezTo>
                  <a:cubicBezTo>
                    <a:pt x="34" y="8"/>
                    <a:pt x="34" y="8"/>
                    <a:pt x="34" y="8"/>
                  </a:cubicBezTo>
                  <a:cubicBezTo>
                    <a:pt x="58" y="8"/>
                    <a:pt x="58" y="8"/>
                    <a:pt x="58" y="8"/>
                  </a:cubicBezTo>
                  <a:cubicBezTo>
                    <a:pt x="65" y="8"/>
                    <a:pt x="70" y="13"/>
                    <a:pt x="70" y="20"/>
                  </a:cubicBezTo>
                  <a:cubicBezTo>
                    <a:pt x="70" y="92"/>
                    <a:pt x="70" y="92"/>
                    <a:pt x="70" y="92"/>
                  </a:cubicBezTo>
                  <a:cubicBezTo>
                    <a:pt x="70" y="94"/>
                    <a:pt x="72" y="96"/>
                    <a:pt x="74" y="96"/>
                  </a:cubicBezTo>
                  <a:cubicBezTo>
                    <a:pt x="76" y="96"/>
                    <a:pt x="78" y="94"/>
                    <a:pt x="78" y="92"/>
                  </a:cubicBezTo>
                  <a:cubicBezTo>
                    <a:pt x="78" y="20"/>
                    <a:pt x="78" y="20"/>
                    <a:pt x="78" y="20"/>
                  </a:cubicBezTo>
                  <a:cubicBezTo>
                    <a:pt x="78" y="9"/>
                    <a:pt x="69" y="0"/>
                    <a:pt x="58"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396" name="Google Shape;396;p29"/>
            <p:cNvSpPr/>
            <p:nvPr/>
          </p:nvSpPr>
          <p:spPr>
            <a:xfrm>
              <a:off x="9210675" y="2719388"/>
              <a:ext cx="165100" cy="196850"/>
            </a:xfrm>
            <a:custGeom>
              <a:avLst/>
              <a:gdLst/>
              <a:ahLst/>
              <a:cxnLst/>
              <a:rect l="l" t="t" r="r" b="b"/>
              <a:pathLst>
                <a:path w="44" h="52" extrusionOk="0">
                  <a:moveTo>
                    <a:pt x="28" y="28"/>
                  </a:moveTo>
                  <a:cubicBezTo>
                    <a:pt x="27" y="28"/>
                    <a:pt x="26" y="27"/>
                    <a:pt x="26" y="26"/>
                  </a:cubicBezTo>
                  <a:cubicBezTo>
                    <a:pt x="26" y="25"/>
                    <a:pt x="27" y="24"/>
                    <a:pt x="28" y="24"/>
                  </a:cubicBezTo>
                  <a:cubicBezTo>
                    <a:pt x="44" y="24"/>
                    <a:pt x="44" y="24"/>
                    <a:pt x="44" y="24"/>
                  </a:cubicBezTo>
                  <a:cubicBezTo>
                    <a:pt x="44" y="20"/>
                    <a:pt x="44" y="20"/>
                    <a:pt x="44" y="20"/>
                  </a:cubicBezTo>
                  <a:cubicBezTo>
                    <a:pt x="32" y="20"/>
                    <a:pt x="32" y="20"/>
                    <a:pt x="32" y="20"/>
                  </a:cubicBezTo>
                  <a:cubicBezTo>
                    <a:pt x="31" y="20"/>
                    <a:pt x="30" y="19"/>
                    <a:pt x="30" y="18"/>
                  </a:cubicBezTo>
                  <a:cubicBezTo>
                    <a:pt x="30" y="17"/>
                    <a:pt x="31" y="16"/>
                    <a:pt x="32" y="16"/>
                  </a:cubicBezTo>
                  <a:cubicBezTo>
                    <a:pt x="44" y="16"/>
                    <a:pt x="44" y="16"/>
                    <a:pt x="44" y="16"/>
                  </a:cubicBezTo>
                  <a:cubicBezTo>
                    <a:pt x="44" y="12"/>
                    <a:pt x="44" y="12"/>
                    <a:pt x="44" y="12"/>
                  </a:cubicBezTo>
                  <a:cubicBezTo>
                    <a:pt x="28" y="12"/>
                    <a:pt x="28" y="12"/>
                    <a:pt x="28" y="12"/>
                  </a:cubicBezTo>
                  <a:cubicBezTo>
                    <a:pt x="27" y="12"/>
                    <a:pt x="26" y="11"/>
                    <a:pt x="26" y="10"/>
                  </a:cubicBezTo>
                  <a:cubicBezTo>
                    <a:pt x="26" y="9"/>
                    <a:pt x="27" y="8"/>
                    <a:pt x="28" y="8"/>
                  </a:cubicBezTo>
                  <a:cubicBezTo>
                    <a:pt x="44" y="8"/>
                    <a:pt x="44" y="8"/>
                    <a:pt x="44" y="8"/>
                  </a:cubicBezTo>
                  <a:cubicBezTo>
                    <a:pt x="44" y="0"/>
                    <a:pt x="44" y="0"/>
                    <a:pt x="44" y="0"/>
                  </a:cubicBezTo>
                  <a:cubicBezTo>
                    <a:pt x="0" y="0"/>
                    <a:pt x="0" y="0"/>
                    <a:pt x="0" y="0"/>
                  </a:cubicBezTo>
                  <a:cubicBezTo>
                    <a:pt x="0" y="30"/>
                    <a:pt x="0" y="30"/>
                    <a:pt x="0" y="30"/>
                  </a:cubicBezTo>
                  <a:cubicBezTo>
                    <a:pt x="0" y="36"/>
                    <a:pt x="4" y="40"/>
                    <a:pt x="10" y="40"/>
                  </a:cubicBezTo>
                  <a:cubicBezTo>
                    <a:pt x="20" y="40"/>
                    <a:pt x="20" y="40"/>
                    <a:pt x="20" y="40"/>
                  </a:cubicBezTo>
                  <a:cubicBezTo>
                    <a:pt x="20" y="52"/>
                    <a:pt x="20" y="52"/>
                    <a:pt x="20" y="52"/>
                  </a:cubicBezTo>
                  <a:cubicBezTo>
                    <a:pt x="24" y="52"/>
                    <a:pt x="24" y="52"/>
                    <a:pt x="24" y="52"/>
                  </a:cubicBezTo>
                  <a:cubicBezTo>
                    <a:pt x="24" y="40"/>
                    <a:pt x="24" y="40"/>
                    <a:pt x="24" y="40"/>
                  </a:cubicBezTo>
                  <a:cubicBezTo>
                    <a:pt x="34" y="40"/>
                    <a:pt x="34" y="40"/>
                    <a:pt x="34" y="40"/>
                  </a:cubicBezTo>
                  <a:cubicBezTo>
                    <a:pt x="40" y="40"/>
                    <a:pt x="44" y="36"/>
                    <a:pt x="44" y="30"/>
                  </a:cubicBezTo>
                  <a:cubicBezTo>
                    <a:pt x="44" y="28"/>
                    <a:pt x="44" y="28"/>
                    <a:pt x="44" y="28"/>
                  </a:cubicBezTo>
                  <a:lnTo>
                    <a:pt x="28" y="28"/>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sp>
        <p:nvSpPr>
          <p:cNvPr id="401" name="Google Shape;401;p29"/>
          <p:cNvSpPr txBox="1"/>
          <p:nvPr/>
        </p:nvSpPr>
        <p:spPr>
          <a:xfrm>
            <a:off x="7860268" y="1769797"/>
            <a:ext cx="3311871" cy="64633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02" name="Google Shape;402;p29"/>
          <p:cNvSpPr txBox="1"/>
          <p:nvPr/>
        </p:nvSpPr>
        <p:spPr>
          <a:xfrm>
            <a:off x="8585823" y="3346830"/>
            <a:ext cx="3311871" cy="64633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03" name="Google Shape;403;p29"/>
          <p:cNvSpPr txBox="1"/>
          <p:nvPr/>
        </p:nvSpPr>
        <p:spPr>
          <a:xfrm>
            <a:off x="7860268" y="4914554"/>
            <a:ext cx="3311871" cy="64633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04" name="Google Shape;404;p29"/>
          <p:cNvSpPr txBox="1"/>
          <p:nvPr/>
        </p:nvSpPr>
        <p:spPr>
          <a:xfrm flipH="1">
            <a:off x="1019862" y="1769797"/>
            <a:ext cx="3311871" cy="64633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05" name="Google Shape;405;p29"/>
          <p:cNvSpPr txBox="1"/>
          <p:nvPr/>
        </p:nvSpPr>
        <p:spPr>
          <a:xfrm flipH="1">
            <a:off x="294307" y="3346830"/>
            <a:ext cx="3311871" cy="64633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06" name="Google Shape;406;p29"/>
          <p:cNvSpPr txBox="1"/>
          <p:nvPr/>
        </p:nvSpPr>
        <p:spPr>
          <a:xfrm flipH="1">
            <a:off x="1019862" y="4914554"/>
            <a:ext cx="3311871" cy="64633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07" name="Google Shape;407;p29"/>
          <p:cNvSpPr/>
          <p:nvPr/>
        </p:nvSpPr>
        <p:spPr>
          <a:xfrm>
            <a:off x="5954068" y="1711693"/>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7030A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08" name="Google Shape;408;p29"/>
          <p:cNvSpPr/>
          <p:nvPr/>
        </p:nvSpPr>
        <p:spPr>
          <a:xfrm flipH="1">
            <a:off x="5954068" y="5318700"/>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7030A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09" name="Google Shape;409;p29"/>
          <p:cNvSpPr/>
          <p:nvPr/>
        </p:nvSpPr>
        <p:spPr>
          <a:xfrm rot="4294091">
            <a:off x="7592160" y="2733984"/>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7030A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10" name="Google Shape;410;p29"/>
          <p:cNvSpPr/>
          <p:nvPr/>
        </p:nvSpPr>
        <p:spPr>
          <a:xfrm rot="7025758">
            <a:off x="7592160" y="4290439"/>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7030A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11" name="Google Shape;411;p29"/>
          <p:cNvSpPr/>
          <p:nvPr/>
        </p:nvSpPr>
        <p:spPr>
          <a:xfrm rot="-6505909">
            <a:off x="4312199" y="4290439"/>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7030A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12" name="Google Shape;412;p29"/>
          <p:cNvSpPr/>
          <p:nvPr/>
        </p:nvSpPr>
        <p:spPr>
          <a:xfrm rot="-3774242">
            <a:off x="4312199" y="2733984"/>
            <a:ext cx="283864" cy="283864"/>
          </a:xfrm>
          <a:custGeom>
            <a:avLst/>
            <a:gdLst/>
            <a:ahLst/>
            <a:cxnLst/>
            <a:rect l="l" t="t" r="r" b="b"/>
            <a:pathLst>
              <a:path w="597" h="596" extrusionOk="0">
                <a:moveTo>
                  <a:pt x="415" y="305"/>
                </a:moveTo>
                <a:lnTo>
                  <a:pt x="216" y="484"/>
                </a:lnTo>
                <a:lnTo>
                  <a:pt x="213" y="486"/>
                </a:lnTo>
                <a:lnTo>
                  <a:pt x="210" y="486"/>
                </a:lnTo>
                <a:lnTo>
                  <a:pt x="206" y="486"/>
                </a:lnTo>
                <a:lnTo>
                  <a:pt x="202" y="483"/>
                </a:lnTo>
                <a:lnTo>
                  <a:pt x="200" y="480"/>
                </a:lnTo>
                <a:lnTo>
                  <a:pt x="199" y="476"/>
                </a:lnTo>
                <a:lnTo>
                  <a:pt x="200" y="472"/>
                </a:lnTo>
                <a:lnTo>
                  <a:pt x="202" y="469"/>
                </a:lnTo>
                <a:lnTo>
                  <a:pt x="394" y="298"/>
                </a:lnTo>
                <a:lnTo>
                  <a:pt x="202" y="126"/>
                </a:lnTo>
                <a:lnTo>
                  <a:pt x="200" y="123"/>
                </a:lnTo>
                <a:lnTo>
                  <a:pt x="199" y="120"/>
                </a:lnTo>
                <a:lnTo>
                  <a:pt x="200" y="116"/>
                </a:lnTo>
                <a:lnTo>
                  <a:pt x="202" y="112"/>
                </a:lnTo>
                <a:lnTo>
                  <a:pt x="206" y="110"/>
                </a:lnTo>
                <a:lnTo>
                  <a:pt x="209" y="109"/>
                </a:lnTo>
                <a:lnTo>
                  <a:pt x="213" y="109"/>
                </a:lnTo>
                <a:lnTo>
                  <a:pt x="216" y="111"/>
                </a:lnTo>
                <a:lnTo>
                  <a:pt x="415" y="291"/>
                </a:lnTo>
                <a:lnTo>
                  <a:pt x="417" y="294"/>
                </a:lnTo>
                <a:lnTo>
                  <a:pt x="418" y="298"/>
                </a:lnTo>
                <a:lnTo>
                  <a:pt x="417" y="301"/>
                </a:lnTo>
                <a:lnTo>
                  <a:pt x="415" y="305"/>
                </a:lnTo>
                <a:close/>
                <a:moveTo>
                  <a:pt x="299" y="0"/>
                </a:moveTo>
                <a:lnTo>
                  <a:pt x="283" y="0"/>
                </a:lnTo>
                <a:lnTo>
                  <a:pt x="268" y="1"/>
                </a:lnTo>
                <a:lnTo>
                  <a:pt x="253" y="3"/>
                </a:lnTo>
                <a:lnTo>
                  <a:pt x="239" y="6"/>
                </a:lnTo>
                <a:lnTo>
                  <a:pt x="224" y="9"/>
                </a:lnTo>
                <a:lnTo>
                  <a:pt x="210" y="13"/>
                </a:lnTo>
                <a:lnTo>
                  <a:pt x="197" y="18"/>
                </a:lnTo>
                <a:lnTo>
                  <a:pt x="183" y="24"/>
                </a:lnTo>
                <a:lnTo>
                  <a:pt x="170" y="29"/>
                </a:lnTo>
                <a:lnTo>
                  <a:pt x="157" y="36"/>
                </a:lnTo>
                <a:lnTo>
                  <a:pt x="144" y="43"/>
                </a:lnTo>
                <a:lnTo>
                  <a:pt x="132" y="51"/>
                </a:lnTo>
                <a:lnTo>
                  <a:pt x="120" y="60"/>
                </a:lnTo>
                <a:lnTo>
                  <a:pt x="110" y="68"/>
                </a:lnTo>
                <a:lnTo>
                  <a:pt x="99" y="78"/>
                </a:lnTo>
                <a:lnTo>
                  <a:pt x="88" y="88"/>
                </a:lnTo>
                <a:lnTo>
                  <a:pt x="78" y="97"/>
                </a:lnTo>
                <a:lnTo>
                  <a:pt x="70" y="108"/>
                </a:lnTo>
                <a:lnTo>
                  <a:pt x="60" y="120"/>
                </a:lnTo>
                <a:lnTo>
                  <a:pt x="52" y="132"/>
                </a:lnTo>
                <a:lnTo>
                  <a:pt x="44" y="144"/>
                </a:lnTo>
                <a:lnTo>
                  <a:pt x="37" y="156"/>
                </a:lnTo>
                <a:lnTo>
                  <a:pt x="31" y="169"/>
                </a:lnTo>
                <a:lnTo>
                  <a:pt x="24" y="182"/>
                </a:lnTo>
                <a:lnTo>
                  <a:pt x="19" y="196"/>
                </a:lnTo>
                <a:lnTo>
                  <a:pt x="15" y="210"/>
                </a:lnTo>
                <a:lnTo>
                  <a:pt x="10" y="224"/>
                </a:lnTo>
                <a:lnTo>
                  <a:pt x="7" y="238"/>
                </a:lnTo>
                <a:lnTo>
                  <a:pt x="5" y="253"/>
                </a:lnTo>
                <a:lnTo>
                  <a:pt x="3" y="267"/>
                </a:lnTo>
                <a:lnTo>
                  <a:pt x="2" y="282"/>
                </a:lnTo>
                <a:lnTo>
                  <a:pt x="0" y="298"/>
                </a:lnTo>
                <a:lnTo>
                  <a:pt x="2" y="313"/>
                </a:lnTo>
                <a:lnTo>
                  <a:pt x="3" y="328"/>
                </a:lnTo>
                <a:lnTo>
                  <a:pt x="5" y="344"/>
                </a:lnTo>
                <a:lnTo>
                  <a:pt x="7" y="358"/>
                </a:lnTo>
                <a:lnTo>
                  <a:pt x="10" y="373"/>
                </a:lnTo>
                <a:lnTo>
                  <a:pt x="15" y="387"/>
                </a:lnTo>
                <a:lnTo>
                  <a:pt x="19" y="400"/>
                </a:lnTo>
                <a:lnTo>
                  <a:pt x="24" y="414"/>
                </a:lnTo>
                <a:lnTo>
                  <a:pt x="31" y="427"/>
                </a:lnTo>
                <a:lnTo>
                  <a:pt x="37" y="440"/>
                </a:lnTo>
                <a:lnTo>
                  <a:pt x="44" y="453"/>
                </a:lnTo>
                <a:lnTo>
                  <a:pt x="52" y="465"/>
                </a:lnTo>
                <a:lnTo>
                  <a:pt x="60" y="476"/>
                </a:lnTo>
                <a:lnTo>
                  <a:pt x="69" y="487"/>
                </a:lnTo>
                <a:lnTo>
                  <a:pt x="78" y="498"/>
                </a:lnTo>
                <a:lnTo>
                  <a:pt x="88" y="509"/>
                </a:lnTo>
                <a:lnTo>
                  <a:pt x="99" y="519"/>
                </a:lnTo>
                <a:lnTo>
                  <a:pt x="110" y="527"/>
                </a:lnTo>
                <a:lnTo>
                  <a:pt x="120" y="537"/>
                </a:lnTo>
                <a:lnTo>
                  <a:pt x="132" y="544"/>
                </a:lnTo>
                <a:lnTo>
                  <a:pt x="144" y="553"/>
                </a:lnTo>
                <a:lnTo>
                  <a:pt x="157" y="560"/>
                </a:lnTo>
                <a:lnTo>
                  <a:pt x="170" y="566"/>
                </a:lnTo>
                <a:lnTo>
                  <a:pt x="183" y="573"/>
                </a:lnTo>
                <a:lnTo>
                  <a:pt x="197" y="578"/>
                </a:lnTo>
                <a:lnTo>
                  <a:pt x="210" y="582"/>
                </a:lnTo>
                <a:lnTo>
                  <a:pt x="224" y="587"/>
                </a:lnTo>
                <a:lnTo>
                  <a:pt x="239" y="590"/>
                </a:lnTo>
                <a:lnTo>
                  <a:pt x="253" y="592"/>
                </a:lnTo>
                <a:lnTo>
                  <a:pt x="268" y="594"/>
                </a:lnTo>
                <a:lnTo>
                  <a:pt x="283" y="595"/>
                </a:lnTo>
                <a:lnTo>
                  <a:pt x="299" y="596"/>
                </a:lnTo>
                <a:lnTo>
                  <a:pt x="314" y="595"/>
                </a:lnTo>
                <a:lnTo>
                  <a:pt x="329" y="594"/>
                </a:lnTo>
                <a:lnTo>
                  <a:pt x="344" y="592"/>
                </a:lnTo>
                <a:lnTo>
                  <a:pt x="359" y="590"/>
                </a:lnTo>
                <a:lnTo>
                  <a:pt x="373" y="587"/>
                </a:lnTo>
                <a:lnTo>
                  <a:pt x="387" y="582"/>
                </a:lnTo>
                <a:lnTo>
                  <a:pt x="401" y="578"/>
                </a:lnTo>
                <a:lnTo>
                  <a:pt x="415" y="573"/>
                </a:lnTo>
                <a:lnTo>
                  <a:pt x="428" y="566"/>
                </a:lnTo>
                <a:lnTo>
                  <a:pt x="441" y="560"/>
                </a:lnTo>
                <a:lnTo>
                  <a:pt x="453" y="553"/>
                </a:lnTo>
                <a:lnTo>
                  <a:pt x="465" y="544"/>
                </a:lnTo>
                <a:lnTo>
                  <a:pt x="477" y="537"/>
                </a:lnTo>
                <a:lnTo>
                  <a:pt x="489" y="527"/>
                </a:lnTo>
                <a:lnTo>
                  <a:pt x="499" y="519"/>
                </a:lnTo>
                <a:lnTo>
                  <a:pt x="509" y="509"/>
                </a:lnTo>
                <a:lnTo>
                  <a:pt x="519" y="498"/>
                </a:lnTo>
                <a:lnTo>
                  <a:pt x="529" y="487"/>
                </a:lnTo>
                <a:lnTo>
                  <a:pt x="537" y="476"/>
                </a:lnTo>
                <a:lnTo>
                  <a:pt x="546" y="465"/>
                </a:lnTo>
                <a:lnTo>
                  <a:pt x="553" y="453"/>
                </a:lnTo>
                <a:lnTo>
                  <a:pt x="561" y="440"/>
                </a:lnTo>
                <a:lnTo>
                  <a:pt x="567" y="427"/>
                </a:lnTo>
                <a:lnTo>
                  <a:pt x="573" y="414"/>
                </a:lnTo>
                <a:lnTo>
                  <a:pt x="578" y="400"/>
                </a:lnTo>
                <a:lnTo>
                  <a:pt x="584" y="387"/>
                </a:lnTo>
                <a:lnTo>
                  <a:pt x="587" y="373"/>
                </a:lnTo>
                <a:lnTo>
                  <a:pt x="591" y="358"/>
                </a:lnTo>
                <a:lnTo>
                  <a:pt x="593" y="344"/>
                </a:lnTo>
                <a:lnTo>
                  <a:pt x="596" y="328"/>
                </a:lnTo>
                <a:lnTo>
                  <a:pt x="597" y="313"/>
                </a:lnTo>
                <a:lnTo>
                  <a:pt x="597" y="298"/>
                </a:lnTo>
                <a:lnTo>
                  <a:pt x="597" y="282"/>
                </a:lnTo>
                <a:lnTo>
                  <a:pt x="596" y="267"/>
                </a:lnTo>
                <a:lnTo>
                  <a:pt x="593" y="253"/>
                </a:lnTo>
                <a:lnTo>
                  <a:pt x="591" y="238"/>
                </a:lnTo>
                <a:lnTo>
                  <a:pt x="587" y="224"/>
                </a:lnTo>
                <a:lnTo>
                  <a:pt x="584" y="210"/>
                </a:lnTo>
                <a:lnTo>
                  <a:pt x="578" y="196"/>
                </a:lnTo>
                <a:lnTo>
                  <a:pt x="573" y="182"/>
                </a:lnTo>
                <a:lnTo>
                  <a:pt x="567" y="169"/>
                </a:lnTo>
                <a:lnTo>
                  <a:pt x="561" y="156"/>
                </a:lnTo>
                <a:lnTo>
                  <a:pt x="553" y="144"/>
                </a:lnTo>
                <a:lnTo>
                  <a:pt x="546" y="132"/>
                </a:lnTo>
                <a:lnTo>
                  <a:pt x="537" y="120"/>
                </a:lnTo>
                <a:lnTo>
                  <a:pt x="529" y="108"/>
                </a:lnTo>
                <a:lnTo>
                  <a:pt x="519" y="97"/>
                </a:lnTo>
                <a:lnTo>
                  <a:pt x="509" y="88"/>
                </a:lnTo>
                <a:lnTo>
                  <a:pt x="499" y="78"/>
                </a:lnTo>
                <a:lnTo>
                  <a:pt x="489" y="68"/>
                </a:lnTo>
                <a:lnTo>
                  <a:pt x="477" y="60"/>
                </a:lnTo>
                <a:lnTo>
                  <a:pt x="465" y="51"/>
                </a:lnTo>
                <a:lnTo>
                  <a:pt x="453" y="43"/>
                </a:lnTo>
                <a:lnTo>
                  <a:pt x="441" y="36"/>
                </a:lnTo>
                <a:lnTo>
                  <a:pt x="428" y="29"/>
                </a:lnTo>
                <a:lnTo>
                  <a:pt x="415" y="24"/>
                </a:lnTo>
                <a:lnTo>
                  <a:pt x="401" y="18"/>
                </a:lnTo>
                <a:lnTo>
                  <a:pt x="387" y="13"/>
                </a:lnTo>
                <a:lnTo>
                  <a:pt x="373" y="9"/>
                </a:lnTo>
                <a:lnTo>
                  <a:pt x="359" y="6"/>
                </a:lnTo>
                <a:lnTo>
                  <a:pt x="344" y="3"/>
                </a:lnTo>
                <a:lnTo>
                  <a:pt x="329" y="1"/>
                </a:lnTo>
                <a:lnTo>
                  <a:pt x="314" y="0"/>
                </a:lnTo>
                <a:lnTo>
                  <a:pt x="299" y="0"/>
                </a:lnTo>
                <a:close/>
              </a:path>
            </a:pathLst>
          </a:custGeom>
          <a:solidFill>
            <a:srgbClr val="7030A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 name="Rectangle: Single Corner Snipped 3">
            <a:extLst>
              <a:ext uri="{FF2B5EF4-FFF2-40B4-BE49-F238E27FC236}">
                <a16:creationId xmlns:a16="http://schemas.microsoft.com/office/drawing/2014/main" id="{66AD5A88-DD5A-4FC8-82B6-1075E52FF1B8}"/>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2308A554-F650-4F07-8E0C-B2D6A8328025}"/>
              </a:ext>
            </a:extLst>
          </p:cNvPr>
          <p:cNvPicPr>
            <a:picLocks noChangeAspect="1"/>
          </p:cNvPicPr>
          <p:nvPr/>
        </p:nvPicPr>
        <p:blipFill>
          <a:blip r:embed="rId3"/>
          <a:stretch>
            <a:fillRect/>
          </a:stretch>
        </p:blipFill>
        <p:spPr>
          <a:xfrm>
            <a:off x="4746049" y="1886864"/>
            <a:ext cx="495675" cy="495675"/>
          </a:xfrm>
          <a:prstGeom prst="rect">
            <a:avLst/>
          </a:prstGeom>
        </p:spPr>
      </p:pic>
      <p:pic>
        <p:nvPicPr>
          <p:cNvPr id="12" name="Picture 11">
            <a:extLst>
              <a:ext uri="{FF2B5EF4-FFF2-40B4-BE49-F238E27FC236}">
                <a16:creationId xmlns:a16="http://schemas.microsoft.com/office/drawing/2014/main" id="{670CF63C-45D5-4E11-BE44-DB8FF222CF96}"/>
              </a:ext>
            </a:extLst>
          </p:cNvPr>
          <p:cNvPicPr>
            <a:picLocks noChangeAspect="1"/>
          </p:cNvPicPr>
          <p:nvPr/>
        </p:nvPicPr>
        <p:blipFill>
          <a:blip r:embed="rId4"/>
          <a:stretch>
            <a:fillRect/>
          </a:stretch>
        </p:blipFill>
        <p:spPr>
          <a:xfrm>
            <a:off x="7689446" y="3416231"/>
            <a:ext cx="478851" cy="478851"/>
          </a:xfrm>
          <a:prstGeom prst="rect">
            <a:avLst/>
          </a:prstGeom>
        </p:spPr>
      </p:pic>
      <p:pic>
        <p:nvPicPr>
          <p:cNvPr id="14" name="Picture 13">
            <a:extLst>
              <a:ext uri="{FF2B5EF4-FFF2-40B4-BE49-F238E27FC236}">
                <a16:creationId xmlns:a16="http://schemas.microsoft.com/office/drawing/2014/main" id="{15EAD2A6-BCC4-4158-8E1C-B2369512C494}"/>
              </a:ext>
            </a:extLst>
          </p:cNvPr>
          <p:cNvPicPr>
            <a:picLocks noChangeAspect="1"/>
          </p:cNvPicPr>
          <p:nvPr/>
        </p:nvPicPr>
        <p:blipFill>
          <a:blip r:embed="rId5"/>
          <a:stretch>
            <a:fillRect/>
          </a:stretch>
        </p:blipFill>
        <p:spPr>
          <a:xfrm>
            <a:off x="4020756" y="3403097"/>
            <a:ext cx="540537" cy="540537"/>
          </a:xfrm>
          <a:prstGeom prst="rect">
            <a:avLst/>
          </a:prstGeom>
        </p:spPr>
      </p:pic>
      <p:pic>
        <p:nvPicPr>
          <p:cNvPr id="16" name="Picture 15">
            <a:extLst>
              <a:ext uri="{FF2B5EF4-FFF2-40B4-BE49-F238E27FC236}">
                <a16:creationId xmlns:a16="http://schemas.microsoft.com/office/drawing/2014/main" id="{16A35C9F-B1D3-4BF4-A610-941B6C08300C}"/>
              </a:ext>
            </a:extLst>
          </p:cNvPr>
          <p:cNvPicPr>
            <a:picLocks noChangeAspect="1"/>
          </p:cNvPicPr>
          <p:nvPr/>
        </p:nvPicPr>
        <p:blipFill>
          <a:blip r:embed="rId6"/>
          <a:stretch>
            <a:fillRect/>
          </a:stretch>
        </p:blipFill>
        <p:spPr>
          <a:xfrm>
            <a:off x="4782626" y="4916056"/>
            <a:ext cx="432376" cy="432376"/>
          </a:xfrm>
          <a:prstGeom prst="rect">
            <a:avLst/>
          </a:prstGeom>
        </p:spPr>
      </p:pic>
      <p:pic>
        <p:nvPicPr>
          <p:cNvPr id="22" name="Picture 21">
            <a:extLst>
              <a:ext uri="{FF2B5EF4-FFF2-40B4-BE49-F238E27FC236}">
                <a16:creationId xmlns:a16="http://schemas.microsoft.com/office/drawing/2014/main" id="{00F34C13-3949-4901-B5C8-10DA1D473E91}"/>
              </a:ext>
            </a:extLst>
          </p:cNvPr>
          <p:cNvPicPr>
            <a:picLocks noChangeAspect="1"/>
          </p:cNvPicPr>
          <p:nvPr/>
        </p:nvPicPr>
        <p:blipFill>
          <a:blip r:embed="rId7"/>
          <a:stretch>
            <a:fillRect/>
          </a:stretch>
        </p:blipFill>
        <p:spPr>
          <a:xfrm>
            <a:off x="5500031" y="2664637"/>
            <a:ext cx="1305973" cy="1958736"/>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407"/>
                                        </p:tgtEl>
                                        <p:attrNameLst>
                                          <p:attrName>style.visibility</p:attrName>
                                        </p:attrNameLst>
                                      </p:cBhvr>
                                      <p:to>
                                        <p:strVal val="visible"/>
                                      </p:to>
                                    </p:set>
                                    <p:anim calcmode="lin" valueType="num">
                                      <p:cBhvr>
                                        <p:cTn id="11" dur="1000" fill="hold"/>
                                        <p:tgtEl>
                                          <p:spTgt spid="407"/>
                                        </p:tgtEl>
                                        <p:attrNameLst>
                                          <p:attrName>ppt_w</p:attrName>
                                        </p:attrNameLst>
                                      </p:cBhvr>
                                      <p:tavLst>
                                        <p:tav tm="0">
                                          <p:val>
                                            <p:fltVal val="0"/>
                                          </p:val>
                                        </p:tav>
                                        <p:tav tm="100000">
                                          <p:val>
                                            <p:strVal val="#ppt_w"/>
                                          </p:val>
                                        </p:tav>
                                      </p:tavLst>
                                    </p:anim>
                                    <p:anim calcmode="lin" valueType="num">
                                      <p:cBhvr>
                                        <p:cTn id="12" dur="1000" fill="hold"/>
                                        <p:tgtEl>
                                          <p:spTgt spid="407"/>
                                        </p:tgtEl>
                                        <p:attrNameLst>
                                          <p:attrName>ppt_h</p:attrName>
                                        </p:attrNameLst>
                                      </p:cBhvr>
                                      <p:tavLst>
                                        <p:tav tm="0">
                                          <p:val>
                                            <p:fltVal val="0"/>
                                          </p:val>
                                        </p:tav>
                                        <p:tav tm="100000">
                                          <p:val>
                                            <p:strVal val="#ppt_h"/>
                                          </p:val>
                                        </p:tav>
                                      </p:tavLst>
                                    </p:anim>
                                    <p:anim calcmode="lin" valueType="num">
                                      <p:cBhvr>
                                        <p:cTn id="13" dur="1000" fill="hold"/>
                                        <p:tgtEl>
                                          <p:spTgt spid="407"/>
                                        </p:tgtEl>
                                        <p:attrNameLst>
                                          <p:attrName>style.rotation</p:attrName>
                                        </p:attrNameLst>
                                      </p:cBhvr>
                                      <p:tavLst>
                                        <p:tav tm="0">
                                          <p:val>
                                            <p:fltVal val="90"/>
                                          </p:val>
                                        </p:tav>
                                        <p:tav tm="100000">
                                          <p:val>
                                            <p:fltVal val="0"/>
                                          </p:val>
                                        </p:tav>
                                      </p:tavLst>
                                    </p:anim>
                                    <p:animEffect transition="in" filter="fade">
                                      <p:cBhvr>
                                        <p:cTn id="14" dur="1000"/>
                                        <p:tgtEl>
                                          <p:spTgt spid="407"/>
                                        </p:tgtEl>
                                      </p:cBhvr>
                                    </p:animEffect>
                                  </p:childTnLst>
                                </p:cTn>
                              </p:par>
                            </p:childTnLst>
                          </p:cTn>
                        </p:par>
                        <p:par>
                          <p:cTn id="15" fill="hold">
                            <p:stCondLst>
                              <p:cond delay="3000"/>
                            </p:stCondLst>
                            <p:childTnLst>
                              <p:par>
                                <p:cTn id="16" presetID="31" presetClass="entr" presetSubtype="0" fill="hold" grpId="0" nodeType="afterEffect">
                                  <p:stCondLst>
                                    <p:cond delay="0"/>
                                  </p:stCondLst>
                                  <p:childTnLst>
                                    <p:set>
                                      <p:cBhvr>
                                        <p:cTn id="17" dur="1" fill="hold">
                                          <p:stCondLst>
                                            <p:cond delay="0"/>
                                          </p:stCondLst>
                                        </p:cTn>
                                        <p:tgtEl>
                                          <p:spTgt spid="409"/>
                                        </p:tgtEl>
                                        <p:attrNameLst>
                                          <p:attrName>style.visibility</p:attrName>
                                        </p:attrNameLst>
                                      </p:cBhvr>
                                      <p:to>
                                        <p:strVal val="visible"/>
                                      </p:to>
                                    </p:set>
                                    <p:anim calcmode="lin" valueType="num">
                                      <p:cBhvr>
                                        <p:cTn id="18" dur="1000" fill="hold"/>
                                        <p:tgtEl>
                                          <p:spTgt spid="409"/>
                                        </p:tgtEl>
                                        <p:attrNameLst>
                                          <p:attrName>ppt_w</p:attrName>
                                        </p:attrNameLst>
                                      </p:cBhvr>
                                      <p:tavLst>
                                        <p:tav tm="0">
                                          <p:val>
                                            <p:fltVal val="0"/>
                                          </p:val>
                                        </p:tav>
                                        <p:tav tm="100000">
                                          <p:val>
                                            <p:strVal val="#ppt_w"/>
                                          </p:val>
                                        </p:tav>
                                      </p:tavLst>
                                    </p:anim>
                                    <p:anim calcmode="lin" valueType="num">
                                      <p:cBhvr>
                                        <p:cTn id="19" dur="1000" fill="hold"/>
                                        <p:tgtEl>
                                          <p:spTgt spid="409"/>
                                        </p:tgtEl>
                                        <p:attrNameLst>
                                          <p:attrName>ppt_h</p:attrName>
                                        </p:attrNameLst>
                                      </p:cBhvr>
                                      <p:tavLst>
                                        <p:tav tm="0">
                                          <p:val>
                                            <p:fltVal val="0"/>
                                          </p:val>
                                        </p:tav>
                                        <p:tav tm="100000">
                                          <p:val>
                                            <p:strVal val="#ppt_h"/>
                                          </p:val>
                                        </p:tav>
                                      </p:tavLst>
                                    </p:anim>
                                    <p:anim calcmode="lin" valueType="num">
                                      <p:cBhvr>
                                        <p:cTn id="20" dur="1000" fill="hold"/>
                                        <p:tgtEl>
                                          <p:spTgt spid="409"/>
                                        </p:tgtEl>
                                        <p:attrNameLst>
                                          <p:attrName>style.rotation</p:attrName>
                                        </p:attrNameLst>
                                      </p:cBhvr>
                                      <p:tavLst>
                                        <p:tav tm="0">
                                          <p:val>
                                            <p:fltVal val="90"/>
                                          </p:val>
                                        </p:tav>
                                        <p:tav tm="100000">
                                          <p:val>
                                            <p:fltVal val="0"/>
                                          </p:val>
                                        </p:tav>
                                      </p:tavLst>
                                    </p:anim>
                                    <p:animEffect transition="in" filter="fade">
                                      <p:cBhvr>
                                        <p:cTn id="21" dur="1000"/>
                                        <p:tgtEl>
                                          <p:spTgt spid="409"/>
                                        </p:tgtEl>
                                      </p:cBhvr>
                                    </p:animEffect>
                                  </p:childTnLst>
                                </p:cTn>
                              </p:par>
                            </p:childTnLst>
                          </p:cTn>
                        </p:par>
                        <p:par>
                          <p:cTn id="22" fill="hold">
                            <p:stCondLst>
                              <p:cond delay="4000"/>
                            </p:stCondLst>
                            <p:childTnLst>
                              <p:par>
                                <p:cTn id="23" presetID="31" presetClass="entr" presetSubtype="0" fill="hold" grpId="0" nodeType="afterEffect">
                                  <p:stCondLst>
                                    <p:cond delay="0"/>
                                  </p:stCondLst>
                                  <p:childTnLst>
                                    <p:set>
                                      <p:cBhvr>
                                        <p:cTn id="24" dur="1" fill="hold">
                                          <p:stCondLst>
                                            <p:cond delay="0"/>
                                          </p:stCondLst>
                                        </p:cTn>
                                        <p:tgtEl>
                                          <p:spTgt spid="410"/>
                                        </p:tgtEl>
                                        <p:attrNameLst>
                                          <p:attrName>style.visibility</p:attrName>
                                        </p:attrNameLst>
                                      </p:cBhvr>
                                      <p:to>
                                        <p:strVal val="visible"/>
                                      </p:to>
                                    </p:set>
                                    <p:anim calcmode="lin" valueType="num">
                                      <p:cBhvr>
                                        <p:cTn id="25" dur="1000" fill="hold"/>
                                        <p:tgtEl>
                                          <p:spTgt spid="410"/>
                                        </p:tgtEl>
                                        <p:attrNameLst>
                                          <p:attrName>ppt_w</p:attrName>
                                        </p:attrNameLst>
                                      </p:cBhvr>
                                      <p:tavLst>
                                        <p:tav tm="0">
                                          <p:val>
                                            <p:fltVal val="0"/>
                                          </p:val>
                                        </p:tav>
                                        <p:tav tm="100000">
                                          <p:val>
                                            <p:strVal val="#ppt_w"/>
                                          </p:val>
                                        </p:tav>
                                      </p:tavLst>
                                    </p:anim>
                                    <p:anim calcmode="lin" valueType="num">
                                      <p:cBhvr>
                                        <p:cTn id="26" dur="1000" fill="hold"/>
                                        <p:tgtEl>
                                          <p:spTgt spid="410"/>
                                        </p:tgtEl>
                                        <p:attrNameLst>
                                          <p:attrName>ppt_h</p:attrName>
                                        </p:attrNameLst>
                                      </p:cBhvr>
                                      <p:tavLst>
                                        <p:tav tm="0">
                                          <p:val>
                                            <p:fltVal val="0"/>
                                          </p:val>
                                        </p:tav>
                                        <p:tav tm="100000">
                                          <p:val>
                                            <p:strVal val="#ppt_h"/>
                                          </p:val>
                                        </p:tav>
                                      </p:tavLst>
                                    </p:anim>
                                    <p:anim calcmode="lin" valueType="num">
                                      <p:cBhvr>
                                        <p:cTn id="27" dur="1000" fill="hold"/>
                                        <p:tgtEl>
                                          <p:spTgt spid="410"/>
                                        </p:tgtEl>
                                        <p:attrNameLst>
                                          <p:attrName>style.rotation</p:attrName>
                                        </p:attrNameLst>
                                      </p:cBhvr>
                                      <p:tavLst>
                                        <p:tav tm="0">
                                          <p:val>
                                            <p:fltVal val="90"/>
                                          </p:val>
                                        </p:tav>
                                        <p:tav tm="100000">
                                          <p:val>
                                            <p:fltVal val="0"/>
                                          </p:val>
                                        </p:tav>
                                      </p:tavLst>
                                    </p:anim>
                                    <p:animEffect transition="in" filter="fade">
                                      <p:cBhvr>
                                        <p:cTn id="28" dur="1000"/>
                                        <p:tgtEl>
                                          <p:spTgt spid="410"/>
                                        </p:tgtEl>
                                      </p:cBhvr>
                                    </p:animEffect>
                                  </p:childTnLst>
                                </p:cTn>
                              </p:par>
                            </p:childTnLst>
                          </p:cTn>
                        </p:par>
                        <p:par>
                          <p:cTn id="29" fill="hold">
                            <p:stCondLst>
                              <p:cond delay="5000"/>
                            </p:stCondLst>
                            <p:childTnLst>
                              <p:par>
                                <p:cTn id="30" presetID="31" presetClass="entr" presetSubtype="0" fill="hold" grpId="0" nodeType="afterEffect">
                                  <p:stCondLst>
                                    <p:cond delay="0"/>
                                  </p:stCondLst>
                                  <p:childTnLst>
                                    <p:set>
                                      <p:cBhvr>
                                        <p:cTn id="31" dur="1" fill="hold">
                                          <p:stCondLst>
                                            <p:cond delay="0"/>
                                          </p:stCondLst>
                                        </p:cTn>
                                        <p:tgtEl>
                                          <p:spTgt spid="408"/>
                                        </p:tgtEl>
                                        <p:attrNameLst>
                                          <p:attrName>style.visibility</p:attrName>
                                        </p:attrNameLst>
                                      </p:cBhvr>
                                      <p:to>
                                        <p:strVal val="visible"/>
                                      </p:to>
                                    </p:set>
                                    <p:anim calcmode="lin" valueType="num">
                                      <p:cBhvr>
                                        <p:cTn id="32" dur="1000" fill="hold"/>
                                        <p:tgtEl>
                                          <p:spTgt spid="408"/>
                                        </p:tgtEl>
                                        <p:attrNameLst>
                                          <p:attrName>ppt_w</p:attrName>
                                        </p:attrNameLst>
                                      </p:cBhvr>
                                      <p:tavLst>
                                        <p:tav tm="0">
                                          <p:val>
                                            <p:fltVal val="0"/>
                                          </p:val>
                                        </p:tav>
                                        <p:tav tm="100000">
                                          <p:val>
                                            <p:strVal val="#ppt_w"/>
                                          </p:val>
                                        </p:tav>
                                      </p:tavLst>
                                    </p:anim>
                                    <p:anim calcmode="lin" valueType="num">
                                      <p:cBhvr>
                                        <p:cTn id="33" dur="1000" fill="hold"/>
                                        <p:tgtEl>
                                          <p:spTgt spid="408"/>
                                        </p:tgtEl>
                                        <p:attrNameLst>
                                          <p:attrName>ppt_h</p:attrName>
                                        </p:attrNameLst>
                                      </p:cBhvr>
                                      <p:tavLst>
                                        <p:tav tm="0">
                                          <p:val>
                                            <p:fltVal val="0"/>
                                          </p:val>
                                        </p:tav>
                                        <p:tav tm="100000">
                                          <p:val>
                                            <p:strVal val="#ppt_h"/>
                                          </p:val>
                                        </p:tav>
                                      </p:tavLst>
                                    </p:anim>
                                    <p:anim calcmode="lin" valueType="num">
                                      <p:cBhvr>
                                        <p:cTn id="34" dur="1000" fill="hold"/>
                                        <p:tgtEl>
                                          <p:spTgt spid="408"/>
                                        </p:tgtEl>
                                        <p:attrNameLst>
                                          <p:attrName>style.rotation</p:attrName>
                                        </p:attrNameLst>
                                      </p:cBhvr>
                                      <p:tavLst>
                                        <p:tav tm="0">
                                          <p:val>
                                            <p:fltVal val="90"/>
                                          </p:val>
                                        </p:tav>
                                        <p:tav tm="100000">
                                          <p:val>
                                            <p:fltVal val="0"/>
                                          </p:val>
                                        </p:tav>
                                      </p:tavLst>
                                    </p:anim>
                                    <p:animEffect transition="in" filter="fade">
                                      <p:cBhvr>
                                        <p:cTn id="35" dur="1000"/>
                                        <p:tgtEl>
                                          <p:spTgt spid="408"/>
                                        </p:tgtEl>
                                      </p:cBhvr>
                                    </p:animEffect>
                                  </p:childTnLst>
                                </p:cTn>
                              </p:par>
                            </p:childTnLst>
                          </p:cTn>
                        </p:par>
                        <p:par>
                          <p:cTn id="36" fill="hold">
                            <p:stCondLst>
                              <p:cond delay="6000"/>
                            </p:stCondLst>
                            <p:childTnLst>
                              <p:par>
                                <p:cTn id="37" presetID="31" presetClass="entr" presetSubtype="0" fill="hold" grpId="0" nodeType="afterEffect">
                                  <p:stCondLst>
                                    <p:cond delay="0"/>
                                  </p:stCondLst>
                                  <p:childTnLst>
                                    <p:set>
                                      <p:cBhvr>
                                        <p:cTn id="38" dur="1" fill="hold">
                                          <p:stCondLst>
                                            <p:cond delay="0"/>
                                          </p:stCondLst>
                                        </p:cTn>
                                        <p:tgtEl>
                                          <p:spTgt spid="411"/>
                                        </p:tgtEl>
                                        <p:attrNameLst>
                                          <p:attrName>style.visibility</p:attrName>
                                        </p:attrNameLst>
                                      </p:cBhvr>
                                      <p:to>
                                        <p:strVal val="visible"/>
                                      </p:to>
                                    </p:set>
                                    <p:anim calcmode="lin" valueType="num">
                                      <p:cBhvr>
                                        <p:cTn id="39" dur="1000" fill="hold"/>
                                        <p:tgtEl>
                                          <p:spTgt spid="411"/>
                                        </p:tgtEl>
                                        <p:attrNameLst>
                                          <p:attrName>ppt_w</p:attrName>
                                        </p:attrNameLst>
                                      </p:cBhvr>
                                      <p:tavLst>
                                        <p:tav tm="0">
                                          <p:val>
                                            <p:fltVal val="0"/>
                                          </p:val>
                                        </p:tav>
                                        <p:tav tm="100000">
                                          <p:val>
                                            <p:strVal val="#ppt_w"/>
                                          </p:val>
                                        </p:tav>
                                      </p:tavLst>
                                    </p:anim>
                                    <p:anim calcmode="lin" valueType="num">
                                      <p:cBhvr>
                                        <p:cTn id="40" dur="1000" fill="hold"/>
                                        <p:tgtEl>
                                          <p:spTgt spid="411"/>
                                        </p:tgtEl>
                                        <p:attrNameLst>
                                          <p:attrName>ppt_h</p:attrName>
                                        </p:attrNameLst>
                                      </p:cBhvr>
                                      <p:tavLst>
                                        <p:tav tm="0">
                                          <p:val>
                                            <p:fltVal val="0"/>
                                          </p:val>
                                        </p:tav>
                                        <p:tav tm="100000">
                                          <p:val>
                                            <p:strVal val="#ppt_h"/>
                                          </p:val>
                                        </p:tav>
                                      </p:tavLst>
                                    </p:anim>
                                    <p:anim calcmode="lin" valueType="num">
                                      <p:cBhvr>
                                        <p:cTn id="41" dur="1000" fill="hold"/>
                                        <p:tgtEl>
                                          <p:spTgt spid="411"/>
                                        </p:tgtEl>
                                        <p:attrNameLst>
                                          <p:attrName>style.rotation</p:attrName>
                                        </p:attrNameLst>
                                      </p:cBhvr>
                                      <p:tavLst>
                                        <p:tav tm="0">
                                          <p:val>
                                            <p:fltVal val="90"/>
                                          </p:val>
                                        </p:tav>
                                        <p:tav tm="100000">
                                          <p:val>
                                            <p:fltVal val="0"/>
                                          </p:val>
                                        </p:tav>
                                      </p:tavLst>
                                    </p:anim>
                                    <p:animEffect transition="in" filter="fade">
                                      <p:cBhvr>
                                        <p:cTn id="42" dur="1000"/>
                                        <p:tgtEl>
                                          <p:spTgt spid="411"/>
                                        </p:tgtEl>
                                      </p:cBhvr>
                                    </p:animEffect>
                                  </p:childTnLst>
                                </p:cTn>
                              </p:par>
                            </p:childTnLst>
                          </p:cTn>
                        </p:par>
                        <p:par>
                          <p:cTn id="43" fill="hold">
                            <p:stCondLst>
                              <p:cond delay="7000"/>
                            </p:stCondLst>
                            <p:childTnLst>
                              <p:par>
                                <p:cTn id="44" presetID="31" presetClass="entr" presetSubtype="0" fill="hold" grpId="0" nodeType="afterEffect">
                                  <p:stCondLst>
                                    <p:cond delay="0"/>
                                  </p:stCondLst>
                                  <p:childTnLst>
                                    <p:set>
                                      <p:cBhvr>
                                        <p:cTn id="45" dur="1" fill="hold">
                                          <p:stCondLst>
                                            <p:cond delay="0"/>
                                          </p:stCondLst>
                                        </p:cTn>
                                        <p:tgtEl>
                                          <p:spTgt spid="412"/>
                                        </p:tgtEl>
                                        <p:attrNameLst>
                                          <p:attrName>style.visibility</p:attrName>
                                        </p:attrNameLst>
                                      </p:cBhvr>
                                      <p:to>
                                        <p:strVal val="visible"/>
                                      </p:to>
                                    </p:set>
                                    <p:anim calcmode="lin" valueType="num">
                                      <p:cBhvr>
                                        <p:cTn id="46" dur="1000" fill="hold"/>
                                        <p:tgtEl>
                                          <p:spTgt spid="412"/>
                                        </p:tgtEl>
                                        <p:attrNameLst>
                                          <p:attrName>ppt_w</p:attrName>
                                        </p:attrNameLst>
                                      </p:cBhvr>
                                      <p:tavLst>
                                        <p:tav tm="0">
                                          <p:val>
                                            <p:fltVal val="0"/>
                                          </p:val>
                                        </p:tav>
                                        <p:tav tm="100000">
                                          <p:val>
                                            <p:strVal val="#ppt_w"/>
                                          </p:val>
                                        </p:tav>
                                      </p:tavLst>
                                    </p:anim>
                                    <p:anim calcmode="lin" valueType="num">
                                      <p:cBhvr>
                                        <p:cTn id="47" dur="1000" fill="hold"/>
                                        <p:tgtEl>
                                          <p:spTgt spid="412"/>
                                        </p:tgtEl>
                                        <p:attrNameLst>
                                          <p:attrName>ppt_h</p:attrName>
                                        </p:attrNameLst>
                                      </p:cBhvr>
                                      <p:tavLst>
                                        <p:tav tm="0">
                                          <p:val>
                                            <p:fltVal val="0"/>
                                          </p:val>
                                        </p:tav>
                                        <p:tav tm="100000">
                                          <p:val>
                                            <p:strVal val="#ppt_h"/>
                                          </p:val>
                                        </p:tav>
                                      </p:tavLst>
                                    </p:anim>
                                    <p:anim calcmode="lin" valueType="num">
                                      <p:cBhvr>
                                        <p:cTn id="48" dur="1000" fill="hold"/>
                                        <p:tgtEl>
                                          <p:spTgt spid="412"/>
                                        </p:tgtEl>
                                        <p:attrNameLst>
                                          <p:attrName>style.rotation</p:attrName>
                                        </p:attrNameLst>
                                      </p:cBhvr>
                                      <p:tavLst>
                                        <p:tav tm="0">
                                          <p:val>
                                            <p:fltVal val="90"/>
                                          </p:val>
                                        </p:tav>
                                        <p:tav tm="100000">
                                          <p:val>
                                            <p:fltVal val="0"/>
                                          </p:val>
                                        </p:tav>
                                      </p:tavLst>
                                    </p:anim>
                                    <p:animEffect transition="in" filter="fade">
                                      <p:cBhvr>
                                        <p:cTn id="49"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8" grpId="0" animBg="1"/>
      <p:bldP spid="409" grpId="0" animBg="1"/>
      <p:bldP spid="410" grpId="0" animBg="1"/>
      <p:bldP spid="411" grpId="0" animBg="1"/>
      <p:bldP spid="4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0"/>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20" name="Google Shape;420;p30"/>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22" name="Google Shape;422;p30"/>
          <p:cNvSpPr/>
          <p:nvPr/>
        </p:nvSpPr>
        <p:spPr>
          <a:xfrm>
            <a:off x="2728687"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3" name="Google Shape;423;p30"/>
          <p:cNvSpPr/>
          <p:nvPr/>
        </p:nvSpPr>
        <p:spPr>
          <a:xfrm>
            <a:off x="3561648"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4" name="Google Shape;424;p30"/>
          <p:cNvSpPr/>
          <p:nvPr/>
        </p:nvSpPr>
        <p:spPr>
          <a:xfrm>
            <a:off x="4394609"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5" name="Google Shape;425;p30"/>
          <p:cNvSpPr/>
          <p:nvPr/>
        </p:nvSpPr>
        <p:spPr>
          <a:xfrm>
            <a:off x="5227570"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6" name="Google Shape;426;p30"/>
          <p:cNvSpPr/>
          <p:nvPr/>
        </p:nvSpPr>
        <p:spPr>
          <a:xfrm>
            <a:off x="6060531"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7" name="Google Shape;427;p30"/>
          <p:cNvSpPr/>
          <p:nvPr/>
        </p:nvSpPr>
        <p:spPr>
          <a:xfrm>
            <a:off x="6893492"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8" name="Google Shape;428;p30"/>
          <p:cNvSpPr/>
          <p:nvPr/>
        </p:nvSpPr>
        <p:spPr>
          <a:xfrm>
            <a:off x="7726453"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29" name="Google Shape;429;p30"/>
          <p:cNvSpPr/>
          <p:nvPr/>
        </p:nvSpPr>
        <p:spPr>
          <a:xfrm>
            <a:off x="8559414"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30" name="Google Shape;430;p30"/>
          <p:cNvSpPr/>
          <p:nvPr/>
        </p:nvSpPr>
        <p:spPr>
          <a:xfrm>
            <a:off x="9392375" y="1557529"/>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6" name="Group 5">
            <a:extLst>
              <a:ext uri="{FF2B5EF4-FFF2-40B4-BE49-F238E27FC236}">
                <a16:creationId xmlns:a16="http://schemas.microsoft.com/office/drawing/2014/main" id="{60E97B17-4BD6-4FC6-AE9C-9C2AC16538A5}"/>
              </a:ext>
            </a:extLst>
          </p:cNvPr>
          <p:cNvGrpSpPr/>
          <p:nvPr/>
        </p:nvGrpSpPr>
        <p:grpSpPr>
          <a:xfrm>
            <a:off x="1139371" y="1117604"/>
            <a:ext cx="1602606" cy="1698172"/>
            <a:chOff x="1139371" y="1117604"/>
            <a:chExt cx="1602606" cy="1698172"/>
          </a:xfrm>
        </p:grpSpPr>
        <p:sp>
          <p:nvSpPr>
            <p:cNvPr id="421" name="Google Shape;421;p30"/>
            <p:cNvSpPr/>
            <p:nvPr/>
          </p:nvSpPr>
          <p:spPr>
            <a:xfrm>
              <a:off x="1139371" y="1117604"/>
              <a:ext cx="1589314" cy="1698172"/>
            </a:xfrm>
            <a:custGeom>
              <a:avLst/>
              <a:gdLst/>
              <a:ahLst/>
              <a:cxnLst/>
              <a:rect l="l" t="t" r="r" b="b"/>
              <a:pathLst>
                <a:path w="1589314" h="1698172" extrusionOk="0">
                  <a:moveTo>
                    <a:pt x="849086" y="0"/>
                  </a:moveTo>
                  <a:cubicBezTo>
                    <a:pt x="1142172" y="0"/>
                    <a:pt x="1400575" y="148496"/>
                    <a:pt x="1553162" y="374354"/>
                  </a:cubicBezTo>
                  <a:lnTo>
                    <a:pt x="1588752" y="439925"/>
                  </a:lnTo>
                  <a:lnTo>
                    <a:pt x="1589314" y="439925"/>
                  </a:lnTo>
                  <a:lnTo>
                    <a:pt x="1589314" y="1258247"/>
                  </a:lnTo>
                  <a:lnTo>
                    <a:pt x="1588752" y="1258247"/>
                  </a:lnTo>
                  <a:lnTo>
                    <a:pt x="1553162" y="1323818"/>
                  </a:lnTo>
                  <a:cubicBezTo>
                    <a:pt x="1400575" y="1549676"/>
                    <a:pt x="1142172" y="1698172"/>
                    <a:pt x="849086" y="1698172"/>
                  </a:cubicBezTo>
                  <a:cubicBezTo>
                    <a:pt x="380149" y="1698172"/>
                    <a:pt x="0" y="1318023"/>
                    <a:pt x="0" y="849086"/>
                  </a:cubicBezTo>
                  <a:cubicBezTo>
                    <a:pt x="0" y="380149"/>
                    <a:pt x="380149" y="0"/>
                    <a:pt x="849086" y="0"/>
                  </a:cubicBezTo>
                  <a:close/>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32" name="Google Shape;432;p30"/>
            <p:cNvSpPr/>
            <p:nvPr/>
          </p:nvSpPr>
          <p:spPr>
            <a:xfrm>
              <a:off x="1217935" y="1204669"/>
              <a:ext cx="1524042" cy="1524042"/>
            </a:xfrm>
            <a:prstGeom prst="ellipse">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rPr>
                <a:t>70%</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433" name="Google Shape;433;p30"/>
          <p:cNvSpPr txBox="1"/>
          <p:nvPr/>
        </p:nvSpPr>
        <p:spPr>
          <a:xfrm>
            <a:off x="2823908" y="2926307"/>
            <a:ext cx="6663689" cy="64633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34" name="Google Shape;434;p30"/>
          <p:cNvSpPr txBox="1"/>
          <p:nvPr/>
        </p:nvSpPr>
        <p:spPr>
          <a:xfrm>
            <a:off x="2823908" y="2574822"/>
            <a:ext cx="6663689" cy="307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3F3F3F"/>
                </a:solidFill>
                <a:effectLst/>
                <a:uLnTx/>
                <a:uFillTx/>
                <a:latin typeface="Calibri"/>
                <a:ea typeface="Calibri"/>
                <a:cs typeface="Calibri"/>
                <a:sym typeface="Calibri"/>
              </a:rPr>
              <a:t>Heading</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36" name="Google Shape;436;p30"/>
          <p:cNvSpPr/>
          <p:nvPr/>
        </p:nvSpPr>
        <p:spPr>
          <a:xfrm>
            <a:off x="2728687"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37" name="Google Shape;437;p30"/>
          <p:cNvSpPr/>
          <p:nvPr/>
        </p:nvSpPr>
        <p:spPr>
          <a:xfrm>
            <a:off x="3561648"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38" name="Google Shape;438;p30"/>
          <p:cNvSpPr/>
          <p:nvPr/>
        </p:nvSpPr>
        <p:spPr>
          <a:xfrm>
            <a:off x="4394609"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39" name="Google Shape;439;p30"/>
          <p:cNvSpPr/>
          <p:nvPr/>
        </p:nvSpPr>
        <p:spPr>
          <a:xfrm>
            <a:off x="5227570"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0" name="Google Shape;440;p30"/>
          <p:cNvSpPr/>
          <p:nvPr/>
        </p:nvSpPr>
        <p:spPr>
          <a:xfrm>
            <a:off x="6060531"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1" name="Google Shape;441;p30"/>
          <p:cNvSpPr/>
          <p:nvPr/>
        </p:nvSpPr>
        <p:spPr>
          <a:xfrm>
            <a:off x="6893492"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2" name="Google Shape;442;p30"/>
          <p:cNvSpPr/>
          <p:nvPr/>
        </p:nvSpPr>
        <p:spPr>
          <a:xfrm>
            <a:off x="7726453"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3" name="Google Shape;443;p30"/>
          <p:cNvSpPr/>
          <p:nvPr/>
        </p:nvSpPr>
        <p:spPr>
          <a:xfrm>
            <a:off x="8559414"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4" name="Google Shape;444;p30"/>
          <p:cNvSpPr/>
          <p:nvPr/>
        </p:nvSpPr>
        <p:spPr>
          <a:xfrm>
            <a:off x="9392375" y="4197603"/>
            <a:ext cx="827289" cy="818322"/>
          </a:xfrm>
          <a:custGeom>
            <a:avLst/>
            <a:gdLst/>
            <a:ahLst/>
            <a:cxnLst/>
            <a:rect l="l" t="t" r="r" b="b"/>
            <a:pathLst>
              <a:path w="827289" h="818322" extrusionOk="0">
                <a:moveTo>
                  <a:pt x="0" y="0"/>
                </a:moveTo>
                <a:lnTo>
                  <a:pt x="827289" y="0"/>
                </a:lnTo>
                <a:lnTo>
                  <a:pt x="827289" y="818322"/>
                </a:lnTo>
                <a:lnTo>
                  <a:pt x="0" y="81832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11" name="Group 10">
            <a:extLst>
              <a:ext uri="{FF2B5EF4-FFF2-40B4-BE49-F238E27FC236}">
                <a16:creationId xmlns:a16="http://schemas.microsoft.com/office/drawing/2014/main" id="{3BB4D576-C1A3-480F-B24B-2BF9ACD46C68}"/>
              </a:ext>
            </a:extLst>
          </p:cNvPr>
          <p:cNvGrpSpPr/>
          <p:nvPr/>
        </p:nvGrpSpPr>
        <p:grpSpPr>
          <a:xfrm>
            <a:off x="1139371" y="3757678"/>
            <a:ext cx="1602606" cy="1698172"/>
            <a:chOff x="1139371" y="3757678"/>
            <a:chExt cx="1602606" cy="1698172"/>
          </a:xfrm>
        </p:grpSpPr>
        <p:sp>
          <p:nvSpPr>
            <p:cNvPr id="435" name="Google Shape;435;p30"/>
            <p:cNvSpPr/>
            <p:nvPr/>
          </p:nvSpPr>
          <p:spPr>
            <a:xfrm>
              <a:off x="1139371" y="3757678"/>
              <a:ext cx="1589314" cy="1698172"/>
            </a:xfrm>
            <a:custGeom>
              <a:avLst/>
              <a:gdLst/>
              <a:ahLst/>
              <a:cxnLst/>
              <a:rect l="l" t="t" r="r" b="b"/>
              <a:pathLst>
                <a:path w="1589314" h="1698172" extrusionOk="0">
                  <a:moveTo>
                    <a:pt x="849086" y="0"/>
                  </a:moveTo>
                  <a:cubicBezTo>
                    <a:pt x="1142172" y="0"/>
                    <a:pt x="1400575" y="148496"/>
                    <a:pt x="1553162" y="374354"/>
                  </a:cubicBezTo>
                  <a:lnTo>
                    <a:pt x="1588752" y="439925"/>
                  </a:lnTo>
                  <a:lnTo>
                    <a:pt x="1589314" y="439925"/>
                  </a:lnTo>
                  <a:lnTo>
                    <a:pt x="1589314" y="1258247"/>
                  </a:lnTo>
                  <a:lnTo>
                    <a:pt x="1588752" y="1258247"/>
                  </a:lnTo>
                  <a:lnTo>
                    <a:pt x="1553162" y="1323818"/>
                  </a:lnTo>
                  <a:cubicBezTo>
                    <a:pt x="1400575" y="1549676"/>
                    <a:pt x="1142172" y="1698172"/>
                    <a:pt x="849086" y="1698172"/>
                  </a:cubicBezTo>
                  <a:cubicBezTo>
                    <a:pt x="380149" y="1698172"/>
                    <a:pt x="0" y="1318023"/>
                    <a:pt x="0" y="849086"/>
                  </a:cubicBezTo>
                  <a:cubicBezTo>
                    <a:pt x="0" y="380149"/>
                    <a:pt x="380149" y="0"/>
                    <a:pt x="849086" y="0"/>
                  </a:cubicBezTo>
                  <a:close/>
                </a:path>
              </a:pathLst>
            </a:cu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6" name="Google Shape;446;p30"/>
            <p:cNvSpPr/>
            <p:nvPr/>
          </p:nvSpPr>
          <p:spPr>
            <a:xfrm>
              <a:off x="1217935" y="3844743"/>
              <a:ext cx="1524042" cy="1524042"/>
            </a:xfrm>
            <a:prstGeom prst="ellipse">
              <a:avLst/>
            </a:prstGeom>
            <a:solidFill>
              <a:schemeClr val="accent3">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rPr>
                <a:t>30% </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447" name="Google Shape;447;p30"/>
          <p:cNvSpPr txBox="1"/>
          <p:nvPr/>
        </p:nvSpPr>
        <p:spPr>
          <a:xfrm>
            <a:off x="2823908" y="5566381"/>
            <a:ext cx="6663689" cy="64633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448" name="Google Shape;448;p30"/>
          <p:cNvSpPr txBox="1"/>
          <p:nvPr/>
        </p:nvSpPr>
        <p:spPr>
          <a:xfrm>
            <a:off x="2823908" y="5214896"/>
            <a:ext cx="6663689" cy="307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3F3F3F"/>
                </a:solidFill>
                <a:effectLst/>
                <a:uLnTx/>
                <a:uFillTx/>
                <a:latin typeface="Calibri"/>
                <a:ea typeface="Calibri"/>
                <a:cs typeface="Calibri"/>
                <a:sym typeface="Calibri"/>
              </a:rPr>
              <a:t>Heading</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3" name="Rectangle: Single Corner Snipped 3">
            <a:extLst>
              <a:ext uri="{FF2B5EF4-FFF2-40B4-BE49-F238E27FC236}">
                <a16:creationId xmlns:a16="http://schemas.microsoft.com/office/drawing/2014/main" id="{884715CF-FA9C-428A-8EFE-E0D09AD16879}"/>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9" name="Group 8">
            <a:extLst>
              <a:ext uri="{FF2B5EF4-FFF2-40B4-BE49-F238E27FC236}">
                <a16:creationId xmlns:a16="http://schemas.microsoft.com/office/drawing/2014/main" id="{3A52C0DE-5582-422E-BB8E-117BACF1BA33}"/>
              </a:ext>
            </a:extLst>
          </p:cNvPr>
          <p:cNvGrpSpPr/>
          <p:nvPr/>
        </p:nvGrpSpPr>
        <p:grpSpPr>
          <a:xfrm>
            <a:off x="10225340" y="1557529"/>
            <a:ext cx="827289" cy="818322"/>
            <a:chOff x="10225340" y="1557529"/>
            <a:chExt cx="827289" cy="818322"/>
          </a:xfrm>
        </p:grpSpPr>
        <p:sp>
          <p:nvSpPr>
            <p:cNvPr id="431" name="Google Shape;431;p30"/>
            <p:cNvSpPr/>
            <p:nvPr/>
          </p:nvSpPr>
          <p:spPr>
            <a:xfrm>
              <a:off x="10225340" y="1557529"/>
              <a:ext cx="827289" cy="818322"/>
            </a:xfrm>
            <a:custGeom>
              <a:avLst/>
              <a:gdLst/>
              <a:ahLst/>
              <a:cxnLst/>
              <a:rect l="l" t="t" r="r" b="b"/>
              <a:pathLst>
                <a:path w="827289" h="818322" extrusionOk="0">
                  <a:moveTo>
                    <a:pt x="0" y="0"/>
                  </a:moveTo>
                  <a:lnTo>
                    <a:pt x="418128" y="0"/>
                  </a:lnTo>
                  <a:cubicBezTo>
                    <a:pt x="644101" y="0"/>
                    <a:pt x="827289" y="183188"/>
                    <a:pt x="827289" y="409161"/>
                  </a:cubicBezTo>
                  <a:cubicBezTo>
                    <a:pt x="827289" y="635134"/>
                    <a:pt x="644101" y="818322"/>
                    <a:pt x="418128" y="818322"/>
                  </a:cubicBezTo>
                  <a:lnTo>
                    <a:pt x="0" y="81832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49" name="Google Shape;449;p30"/>
            <p:cNvSpPr/>
            <p:nvPr/>
          </p:nvSpPr>
          <p:spPr>
            <a:xfrm>
              <a:off x="10277883" y="1605589"/>
              <a:ext cx="722203" cy="72220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pic>
          <p:nvPicPr>
            <p:cNvPr id="3" name="Picture 2">
              <a:extLst>
                <a:ext uri="{FF2B5EF4-FFF2-40B4-BE49-F238E27FC236}">
                  <a16:creationId xmlns:a16="http://schemas.microsoft.com/office/drawing/2014/main" id="{3556B87C-1FA8-4185-B1B7-83945037E715}"/>
                </a:ext>
              </a:extLst>
            </p:cNvPr>
            <p:cNvPicPr>
              <a:picLocks noChangeAspect="1"/>
            </p:cNvPicPr>
            <p:nvPr/>
          </p:nvPicPr>
          <p:blipFill>
            <a:blip r:embed="rId3"/>
            <a:stretch>
              <a:fillRect/>
            </a:stretch>
          </p:blipFill>
          <p:spPr>
            <a:xfrm flipH="1">
              <a:off x="10403763" y="1750190"/>
              <a:ext cx="505224" cy="505224"/>
            </a:xfrm>
            <a:prstGeom prst="rect">
              <a:avLst/>
            </a:prstGeom>
          </p:spPr>
        </p:pic>
      </p:grpSp>
      <p:grpSp>
        <p:nvGrpSpPr>
          <p:cNvPr id="10" name="Group 9">
            <a:extLst>
              <a:ext uri="{FF2B5EF4-FFF2-40B4-BE49-F238E27FC236}">
                <a16:creationId xmlns:a16="http://schemas.microsoft.com/office/drawing/2014/main" id="{88156531-742B-40A1-974E-50B7E4D65E94}"/>
              </a:ext>
            </a:extLst>
          </p:cNvPr>
          <p:cNvGrpSpPr/>
          <p:nvPr/>
        </p:nvGrpSpPr>
        <p:grpSpPr>
          <a:xfrm>
            <a:off x="10225340" y="4197603"/>
            <a:ext cx="827289" cy="818322"/>
            <a:chOff x="10225340" y="4197603"/>
            <a:chExt cx="827289" cy="818322"/>
          </a:xfrm>
        </p:grpSpPr>
        <p:sp>
          <p:nvSpPr>
            <p:cNvPr id="445" name="Google Shape;445;p30"/>
            <p:cNvSpPr/>
            <p:nvPr/>
          </p:nvSpPr>
          <p:spPr>
            <a:xfrm>
              <a:off x="10225340" y="4197603"/>
              <a:ext cx="827289" cy="818322"/>
            </a:xfrm>
            <a:custGeom>
              <a:avLst/>
              <a:gdLst/>
              <a:ahLst/>
              <a:cxnLst/>
              <a:rect l="l" t="t" r="r" b="b"/>
              <a:pathLst>
                <a:path w="827289" h="818322" extrusionOk="0">
                  <a:moveTo>
                    <a:pt x="0" y="0"/>
                  </a:moveTo>
                  <a:lnTo>
                    <a:pt x="418128" y="0"/>
                  </a:lnTo>
                  <a:cubicBezTo>
                    <a:pt x="644101" y="0"/>
                    <a:pt x="827289" y="183188"/>
                    <a:pt x="827289" y="409161"/>
                  </a:cubicBezTo>
                  <a:cubicBezTo>
                    <a:pt x="827289" y="635134"/>
                    <a:pt x="644101" y="818322"/>
                    <a:pt x="418128" y="818322"/>
                  </a:cubicBezTo>
                  <a:lnTo>
                    <a:pt x="0" y="81832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50" name="Google Shape;450;p30"/>
            <p:cNvSpPr/>
            <p:nvPr/>
          </p:nvSpPr>
          <p:spPr>
            <a:xfrm>
              <a:off x="10277883" y="4245663"/>
              <a:ext cx="722203" cy="72220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pic>
          <p:nvPicPr>
            <p:cNvPr id="5" name="Picture 4">
              <a:extLst>
                <a:ext uri="{FF2B5EF4-FFF2-40B4-BE49-F238E27FC236}">
                  <a16:creationId xmlns:a16="http://schemas.microsoft.com/office/drawing/2014/main" id="{4DF347AC-23A0-4C47-ACCF-64F1AA5CF3C8}"/>
                </a:ext>
              </a:extLst>
            </p:cNvPr>
            <p:cNvPicPr>
              <a:picLocks noChangeAspect="1"/>
            </p:cNvPicPr>
            <p:nvPr/>
          </p:nvPicPr>
          <p:blipFill>
            <a:blip r:embed="rId4"/>
            <a:stretch>
              <a:fillRect/>
            </a:stretch>
          </p:blipFill>
          <p:spPr>
            <a:xfrm>
              <a:off x="10389624" y="4309890"/>
              <a:ext cx="537192" cy="5371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2"/>
                                        </p:tgtEl>
                                        <p:attrNameLst>
                                          <p:attrName>style.visibility</p:attrName>
                                        </p:attrNameLst>
                                      </p:cBhvr>
                                      <p:to>
                                        <p:strVal val="visible"/>
                                      </p:to>
                                    </p:set>
                                    <p:anim calcmode="lin" valueType="num">
                                      <p:cBhvr additive="base">
                                        <p:cTn id="11" dur="500" fill="hold"/>
                                        <p:tgtEl>
                                          <p:spTgt spid="422"/>
                                        </p:tgtEl>
                                        <p:attrNameLst>
                                          <p:attrName>ppt_x</p:attrName>
                                        </p:attrNameLst>
                                      </p:cBhvr>
                                      <p:tavLst>
                                        <p:tav tm="0">
                                          <p:val>
                                            <p:strVal val="0-#ppt_w/2"/>
                                          </p:val>
                                        </p:tav>
                                        <p:tav tm="100000">
                                          <p:val>
                                            <p:strVal val="#ppt_x"/>
                                          </p:val>
                                        </p:tav>
                                      </p:tavLst>
                                    </p:anim>
                                    <p:anim calcmode="lin" valueType="num">
                                      <p:cBhvr additive="base">
                                        <p:cTn id="12" dur="500" fill="hold"/>
                                        <p:tgtEl>
                                          <p:spTgt spid="4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23"/>
                                        </p:tgtEl>
                                        <p:attrNameLst>
                                          <p:attrName>style.visibility</p:attrName>
                                        </p:attrNameLst>
                                      </p:cBhvr>
                                      <p:to>
                                        <p:strVal val="visible"/>
                                      </p:to>
                                    </p:set>
                                    <p:anim calcmode="lin" valueType="num">
                                      <p:cBhvr additive="base">
                                        <p:cTn id="15" dur="500" fill="hold"/>
                                        <p:tgtEl>
                                          <p:spTgt spid="423"/>
                                        </p:tgtEl>
                                        <p:attrNameLst>
                                          <p:attrName>ppt_x</p:attrName>
                                        </p:attrNameLst>
                                      </p:cBhvr>
                                      <p:tavLst>
                                        <p:tav tm="0">
                                          <p:val>
                                            <p:strVal val="0-#ppt_w/2"/>
                                          </p:val>
                                        </p:tav>
                                        <p:tav tm="100000">
                                          <p:val>
                                            <p:strVal val="#ppt_x"/>
                                          </p:val>
                                        </p:tav>
                                      </p:tavLst>
                                    </p:anim>
                                    <p:anim calcmode="lin" valueType="num">
                                      <p:cBhvr additive="base">
                                        <p:cTn id="16" dur="500" fill="hold"/>
                                        <p:tgtEl>
                                          <p:spTgt spid="4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24"/>
                                        </p:tgtEl>
                                        <p:attrNameLst>
                                          <p:attrName>style.visibility</p:attrName>
                                        </p:attrNameLst>
                                      </p:cBhvr>
                                      <p:to>
                                        <p:strVal val="visible"/>
                                      </p:to>
                                    </p:set>
                                    <p:anim calcmode="lin" valueType="num">
                                      <p:cBhvr additive="base">
                                        <p:cTn id="19" dur="500" fill="hold"/>
                                        <p:tgtEl>
                                          <p:spTgt spid="424"/>
                                        </p:tgtEl>
                                        <p:attrNameLst>
                                          <p:attrName>ppt_x</p:attrName>
                                        </p:attrNameLst>
                                      </p:cBhvr>
                                      <p:tavLst>
                                        <p:tav tm="0">
                                          <p:val>
                                            <p:strVal val="0-#ppt_w/2"/>
                                          </p:val>
                                        </p:tav>
                                        <p:tav tm="100000">
                                          <p:val>
                                            <p:strVal val="#ppt_x"/>
                                          </p:val>
                                        </p:tav>
                                      </p:tavLst>
                                    </p:anim>
                                    <p:anim calcmode="lin" valueType="num">
                                      <p:cBhvr additive="base">
                                        <p:cTn id="20" dur="500" fill="hold"/>
                                        <p:tgtEl>
                                          <p:spTgt spid="4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25"/>
                                        </p:tgtEl>
                                        <p:attrNameLst>
                                          <p:attrName>style.visibility</p:attrName>
                                        </p:attrNameLst>
                                      </p:cBhvr>
                                      <p:to>
                                        <p:strVal val="visible"/>
                                      </p:to>
                                    </p:set>
                                    <p:anim calcmode="lin" valueType="num">
                                      <p:cBhvr additive="base">
                                        <p:cTn id="23" dur="500" fill="hold"/>
                                        <p:tgtEl>
                                          <p:spTgt spid="425"/>
                                        </p:tgtEl>
                                        <p:attrNameLst>
                                          <p:attrName>ppt_x</p:attrName>
                                        </p:attrNameLst>
                                      </p:cBhvr>
                                      <p:tavLst>
                                        <p:tav tm="0">
                                          <p:val>
                                            <p:strVal val="0-#ppt_w/2"/>
                                          </p:val>
                                        </p:tav>
                                        <p:tav tm="100000">
                                          <p:val>
                                            <p:strVal val="#ppt_x"/>
                                          </p:val>
                                        </p:tav>
                                      </p:tavLst>
                                    </p:anim>
                                    <p:anim calcmode="lin" valueType="num">
                                      <p:cBhvr additive="base">
                                        <p:cTn id="24" dur="500" fill="hold"/>
                                        <p:tgtEl>
                                          <p:spTgt spid="42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6"/>
                                        </p:tgtEl>
                                        <p:attrNameLst>
                                          <p:attrName>style.visibility</p:attrName>
                                        </p:attrNameLst>
                                      </p:cBhvr>
                                      <p:to>
                                        <p:strVal val="visible"/>
                                      </p:to>
                                    </p:set>
                                    <p:anim calcmode="lin" valueType="num">
                                      <p:cBhvr additive="base">
                                        <p:cTn id="27" dur="500" fill="hold"/>
                                        <p:tgtEl>
                                          <p:spTgt spid="426"/>
                                        </p:tgtEl>
                                        <p:attrNameLst>
                                          <p:attrName>ppt_x</p:attrName>
                                        </p:attrNameLst>
                                      </p:cBhvr>
                                      <p:tavLst>
                                        <p:tav tm="0">
                                          <p:val>
                                            <p:strVal val="0-#ppt_w/2"/>
                                          </p:val>
                                        </p:tav>
                                        <p:tav tm="100000">
                                          <p:val>
                                            <p:strVal val="#ppt_x"/>
                                          </p:val>
                                        </p:tav>
                                      </p:tavLst>
                                    </p:anim>
                                    <p:anim calcmode="lin" valueType="num">
                                      <p:cBhvr additive="base">
                                        <p:cTn id="28" dur="500" fill="hold"/>
                                        <p:tgtEl>
                                          <p:spTgt spid="42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27"/>
                                        </p:tgtEl>
                                        <p:attrNameLst>
                                          <p:attrName>style.visibility</p:attrName>
                                        </p:attrNameLst>
                                      </p:cBhvr>
                                      <p:to>
                                        <p:strVal val="visible"/>
                                      </p:to>
                                    </p:set>
                                    <p:anim calcmode="lin" valueType="num">
                                      <p:cBhvr additive="base">
                                        <p:cTn id="31" dur="500" fill="hold"/>
                                        <p:tgtEl>
                                          <p:spTgt spid="427"/>
                                        </p:tgtEl>
                                        <p:attrNameLst>
                                          <p:attrName>ppt_x</p:attrName>
                                        </p:attrNameLst>
                                      </p:cBhvr>
                                      <p:tavLst>
                                        <p:tav tm="0">
                                          <p:val>
                                            <p:strVal val="0-#ppt_w/2"/>
                                          </p:val>
                                        </p:tav>
                                        <p:tav tm="100000">
                                          <p:val>
                                            <p:strVal val="#ppt_x"/>
                                          </p:val>
                                        </p:tav>
                                      </p:tavLst>
                                    </p:anim>
                                    <p:anim calcmode="lin" valueType="num">
                                      <p:cBhvr additive="base">
                                        <p:cTn id="32" dur="500" fill="hold"/>
                                        <p:tgtEl>
                                          <p:spTgt spid="42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28"/>
                                        </p:tgtEl>
                                        <p:attrNameLst>
                                          <p:attrName>style.visibility</p:attrName>
                                        </p:attrNameLst>
                                      </p:cBhvr>
                                      <p:to>
                                        <p:strVal val="visible"/>
                                      </p:to>
                                    </p:set>
                                    <p:anim calcmode="lin" valueType="num">
                                      <p:cBhvr additive="base">
                                        <p:cTn id="35" dur="500" fill="hold"/>
                                        <p:tgtEl>
                                          <p:spTgt spid="428"/>
                                        </p:tgtEl>
                                        <p:attrNameLst>
                                          <p:attrName>ppt_x</p:attrName>
                                        </p:attrNameLst>
                                      </p:cBhvr>
                                      <p:tavLst>
                                        <p:tav tm="0">
                                          <p:val>
                                            <p:strVal val="0-#ppt_w/2"/>
                                          </p:val>
                                        </p:tav>
                                        <p:tav tm="100000">
                                          <p:val>
                                            <p:strVal val="#ppt_x"/>
                                          </p:val>
                                        </p:tav>
                                      </p:tavLst>
                                    </p:anim>
                                    <p:anim calcmode="lin" valueType="num">
                                      <p:cBhvr additive="base">
                                        <p:cTn id="36" dur="500" fill="hold"/>
                                        <p:tgtEl>
                                          <p:spTgt spid="42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9"/>
                                        </p:tgtEl>
                                        <p:attrNameLst>
                                          <p:attrName>style.visibility</p:attrName>
                                        </p:attrNameLst>
                                      </p:cBhvr>
                                      <p:to>
                                        <p:strVal val="visible"/>
                                      </p:to>
                                    </p:set>
                                    <p:anim calcmode="lin" valueType="num">
                                      <p:cBhvr additive="base">
                                        <p:cTn id="39" dur="500" fill="hold"/>
                                        <p:tgtEl>
                                          <p:spTgt spid="429"/>
                                        </p:tgtEl>
                                        <p:attrNameLst>
                                          <p:attrName>ppt_x</p:attrName>
                                        </p:attrNameLst>
                                      </p:cBhvr>
                                      <p:tavLst>
                                        <p:tav tm="0">
                                          <p:val>
                                            <p:strVal val="0-#ppt_w/2"/>
                                          </p:val>
                                        </p:tav>
                                        <p:tav tm="100000">
                                          <p:val>
                                            <p:strVal val="#ppt_x"/>
                                          </p:val>
                                        </p:tav>
                                      </p:tavLst>
                                    </p:anim>
                                    <p:anim calcmode="lin" valueType="num">
                                      <p:cBhvr additive="base">
                                        <p:cTn id="40" dur="500" fill="hold"/>
                                        <p:tgtEl>
                                          <p:spTgt spid="4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30"/>
                                        </p:tgtEl>
                                        <p:attrNameLst>
                                          <p:attrName>style.visibility</p:attrName>
                                        </p:attrNameLst>
                                      </p:cBhvr>
                                      <p:to>
                                        <p:strVal val="visible"/>
                                      </p:to>
                                    </p:set>
                                    <p:anim calcmode="lin" valueType="num">
                                      <p:cBhvr additive="base">
                                        <p:cTn id="43" dur="500" fill="hold"/>
                                        <p:tgtEl>
                                          <p:spTgt spid="430"/>
                                        </p:tgtEl>
                                        <p:attrNameLst>
                                          <p:attrName>ppt_x</p:attrName>
                                        </p:attrNameLst>
                                      </p:cBhvr>
                                      <p:tavLst>
                                        <p:tav tm="0">
                                          <p:val>
                                            <p:strVal val="0-#ppt_w/2"/>
                                          </p:val>
                                        </p:tav>
                                        <p:tav tm="100000">
                                          <p:val>
                                            <p:strVal val="#ppt_x"/>
                                          </p:val>
                                        </p:tav>
                                      </p:tavLst>
                                    </p:anim>
                                    <p:anim calcmode="lin" valueType="num">
                                      <p:cBhvr additive="base">
                                        <p:cTn id="44" dur="500" fill="hold"/>
                                        <p:tgtEl>
                                          <p:spTgt spid="43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436"/>
                                        </p:tgtEl>
                                        <p:attrNameLst>
                                          <p:attrName>style.visibility</p:attrName>
                                        </p:attrNameLst>
                                      </p:cBhvr>
                                      <p:to>
                                        <p:strVal val="visible"/>
                                      </p:to>
                                    </p:set>
                                    <p:anim calcmode="lin" valueType="num">
                                      <p:cBhvr additive="base">
                                        <p:cTn id="56" dur="500" fill="hold"/>
                                        <p:tgtEl>
                                          <p:spTgt spid="436"/>
                                        </p:tgtEl>
                                        <p:attrNameLst>
                                          <p:attrName>ppt_x</p:attrName>
                                        </p:attrNameLst>
                                      </p:cBhvr>
                                      <p:tavLst>
                                        <p:tav tm="0">
                                          <p:val>
                                            <p:strVal val="0-#ppt_w/2"/>
                                          </p:val>
                                        </p:tav>
                                        <p:tav tm="100000">
                                          <p:val>
                                            <p:strVal val="#ppt_x"/>
                                          </p:val>
                                        </p:tav>
                                      </p:tavLst>
                                    </p:anim>
                                    <p:anim calcmode="lin" valueType="num">
                                      <p:cBhvr additive="base">
                                        <p:cTn id="57" dur="500" fill="hold"/>
                                        <p:tgtEl>
                                          <p:spTgt spid="436"/>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437"/>
                                        </p:tgtEl>
                                        <p:attrNameLst>
                                          <p:attrName>style.visibility</p:attrName>
                                        </p:attrNameLst>
                                      </p:cBhvr>
                                      <p:to>
                                        <p:strVal val="visible"/>
                                      </p:to>
                                    </p:set>
                                    <p:anim calcmode="lin" valueType="num">
                                      <p:cBhvr additive="base">
                                        <p:cTn id="60" dur="500" fill="hold"/>
                                        <p:tgtEl>
                                          <p:spTgt spid="437"/>
                                        </p:tgtEl>
                                        <p:attrNameLst>
                                          <p:attrName>ppt_x</p:attrName>
                                        </p:attrNameLst>
                                      </p:cBhvr>
                                      <p:tavLst>
                                        <p:tav tm="0">
                                          <p:val>
                                            <p:strVal val="0-#ppt_w/2"/>
                                          </p:val>
                                        </p:tav>
                                        <p:tav tm="100000">
                                          <p:val>
                                            <p:strVal val="#ppt_x"/>
                                          </p:val>
                                        </p:tav>
                                      </p:tavLst>
                                    </p:anim>
                                    <p:anim calcmode="lin" valueType="num">
                                      <p:cBhvr additive="base">
                                        <p:cTn id="61" dur="500" fill="hold"/>
                                        <p:tgtEl>
                                          <p:spTgt spid="43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438"/>
                                        </p:tgtEl>
                                        <p:attrNameLst>
                                          <p:attrName>style.visibility</p:attrName>
                                        </p:attrNameLst>
                                      </p:cBhvr>
                                      <p:to>
                                        <p:strVal val="visible"/>
                                      </p:to>
                                    </p:set>
                                    <p:anim calcmode="lin" valueType="num">
                                      <p:cBhvr additive="base">
                                        <p:cTn id="64" dur="500" fill="hold"/>
                                        <p:tgtEl>
                                          <p:spTgt spid="438"/>
                                        </p:tgtEl>
                                        <p:attrNameLst>
                                          <p:attrName>ppt_x</p:attrName>
                                        </p:attrNameLst>
                                      </p:cBhvr>
                                      <p:tavLst>
                                        <p:tav tm="0">
                                          <p:val>
                                            <p:strVal val="0-#ppt_w/2"/>
                                          </p:val>
                                        </p:tav>
                                        <p:tav tm="100000">
                                          <p:val>
                                            <p:strVal val="#ppt_x"/>
                                          </p:val>
                                        </p:tav>
                                      </p:tavLst>
                                    </p:anim>
                                    <p:anim calcmode="lin" valueType="num">
                                      <p:cBhvr additive="base">
                                        <p:cTn id="65" dur="500" fill="hold"/>
                                        <p:tgtEl>
                                          <p:spTgt spid="43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39"/>
                                        </p:tgtEl>
                                        <p:attrNameLst>
                                          <p:attrName>style.visibility</p:attrName>
                                        </p:attrNameLst>
                                      </p:cBhvr>
                                      <p:to>
                                        <p:strVal val="visible"/>
                                      </p:to>
                                    </p:set>
                                    <p:anim calcmode="lin" valueType="num">
                                      <p:cBhvr additive="base">
                                        <p:cTn id="68" dur="500" fill="hold"/>
                                        <p:tgtEl>
                                          <p:spTgt spid="439"/>
                                        </p:tgtEl>
                                        <p:attrNameLst>
                                          <p:attrName>ppt_x</p:attrName>
                                        </p:attrNameLst>
                                      </p:cBhvr>
                                      <p:tavLst>
                                        <p:tav tm="0">
                                          <p:val>
                                            <p:strVal val="0-#ppt_w/2"/>
                                          </p:val>
                                        </p:tav>
                                        <p:tav tm="100000">
                                          <p:val>
                                            <p:strVal val="#ppt_x"/>
                                          </p:val>
                                        </p:tav>
                                      </p:tavLst>
                                    </p:anim>
                                    <p:anim calcmode="lin" valueType="num">
                                      <p:cBhvr additive="base">
                                        <p:cTn id="69" dur="500" fill="hold"/>
                                        <p:tgtEl>
                                          <p:spTgt spid="43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40"/>
                                        </p:tgtEl>
                                        <p:attrNameLst>
                                          <p:attrName>style.visibility</p:attrName>
                                        </p:attrNameLst>
                                      </p:cBhvr>
                                      <p:to>
                                        <p:strVal val="visible"/>
                                      </p:to>
                                    </p:set>
                                    <p:anim calcmode="lin" valueType="num">
                                      <p:cBhvr additive="base">
                                        <p:cTn id="72" dur="500" fill="hold"/>
                                        <p:tgtEl>
                                          <p:spTgt spid="440"/>
                                        </p:tgtEl>
                                        <p:attrNameLst>
                                          <p:attrName>ppt_x</p:attrName>
                                        </p:attrNameLst>
                                      </p:cBhvr>
                                      <p:tavLst>
                                        <p:tav tm="0">
                                          <p:val>
                                            <p:strVal val="0-#ppt_w/2"/>
                                          </p:val>
                                        </p:tav>
                                        <p:tav tm="100000">
                                          <p:val>
                                            <p:strVal val="#ppt_x"/>
                                          </p:val>
                                        </p:tav>
                                      </p:tavLst>
                                    </p:anim>
                                    <p:anim calcmode="lin" valueType="num">
                                      <p:cBhvr additive="base">
                                        <p:cTn id="73" dur="500" fill="hold"/>
                                        <p:tgtEl>
                                          <p:spTgt spid="44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441"/>
                                        </p:tgtEl>
                                        <p:attrNameLst>
                                          <p:attrName>style.visibility</p:attrName>
                                        </p:attrNameLst>
                                      </p:cBhvr>
                                      <p:to>
                                        <p:strVal val="visible"/>
                                      </p:to>
                                    </p:set>
                                    <p:anim calcmode="lin" valueType="num">
                                      <p:cBhvr additive="base">
                                        <p:cTn id="76" dur="500" fill="hold"/>
                                        <p:tgtEl>
                                          <p:spTgt spid="441"/>
                                        </p:tgtEl>
                                        <p:attrNameLst>
                                          <p:attrName>ppt_x</p:attrName>
                                        </p:attrNameLst>
                                      </p:cBhvr>
                                      <p:tavLst>
                                        <p:tav tm="0">
                                          <p:val>
                                            <p:strVal val="0-#ppt_w/2"/>
                                          </p:val>
                                        </p:tav>
                                        <p:tav tm="100000">
                                          <p:val>
                                            <p:strVal val="#ppt_x"/>
                                          </p:val>
                                        </p:tav>
                                      </p:tavLst>
                                    </p:anim>
                                    <p:anim calcmode="lin" valueType="num">
                                      <p:cBhvr additive="base">
                                        <p:cTn id="77" dur="500" fill="hold"/>
                                        <p:tgtEl>
                                          <p:spTgt spid="441"/>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442"/>
                                        </p:tgtEl>
                                        <p:attrNameLst>
                                          <p:attrName>style.visibility</p:attrName>
                                        </p:attrNameLst>
                                      </p:cBhvr>
                                      <p:to>
                                        <p:strVal val="visible"/>
                                      </p:to>
                                    </p:set>
                                    <p:anim calcmode="lin" valueType="num">
                                      <p:cBhvr additive="base">
                                        <p:cTn id="80" dur="500" fill="hold"/>
                                        <p:tgtEl>
                                          <p:spTgt spid="442"/>
                                        </p:tgtEl>
                                        <p:attrNameLst>
                                          <p:attrName>ppt_x</p:attrName>
                                        </p:attrNameLst>
                                      </p:cBhvr>
                                      <p:tavLst>
                                        <p:tav tm="0">
                                          <p:val>
                                            <p:strVal val="0-#ppt_w/2"/>
                                          </p:val>
                                        </p:tav>
                                        <p:tav tm="100000">
                                          <p:val>
                                            <p:strVal val="#ppt_x"/>
                                          </p:val>
                                        </p:tav>
                                      </p:tavLst>
                                    </p:anim>
                                    <p:anim calcmode="lin" valueType="num">
                                      <p:cBhvr additive="base">
                                        <p:cTn id="81" dur="500" fill="hold"/>
                                        <p:tgtEl>
                                          <p:spTgt spid="442"/>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443"/>
                                        </p:tgtEl>
                                        <p:attrNameLst>
                                          <p:attrName>style.visibility</p:attrName>
                                        </p:attrNameLst>
                                      </p:cBhvr>
                                      <p:to>
                                        <p:strVal val="visible"/>
                                      </p:to>
                                    </p:set>
                                    <p:anim calcmode="lin" valueType="num">
                                      <p:cBhvr additive="base">
                                        <p:cTn id="84" dur="500" fill="hold"/>
                                        <p:tgtEl>
                                          <p:spTgt spid="443"/>
                                        </p:tgtEl>
                                        <p:attrNameLst>
                                          <p:attrName>ppt_x</p:attrName>
                                        </p:attrNameLst>
                                      </p:cBhvr>
                                      <p:tavLst>
                                        <p:tav tm="0">
                                          <p:val>
                                            <p:strVal val="0-#ppt_w/2"/>
                                          </p:val>
                                        </p:tav>
                                        <p:tav tm="100000">
                                          <p:val>
                                            <p:strVal val="#ppt_x"/>
                                          </p:val>
                                        </p:tav>
                                      </p:tavLst>
                                    </p:anim>
                                    <p:anim calcmode="lin" valueType="num">
                                      <p:cBhvr additive="base">
                                        <p:cTn id="85" dur="500" fill="hold"/>
                                        <p:tgtEl>
                                          <p:spTgt spid="443"/>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444"/>
                                        </p:tgtEl>
                                        <p:attrNameLst>
                                          <p:attrName>style.visibility</p:attrName>
                                        </p:attrNameLst>
                                      </p:cBhvr>
                                      <p:to>
                                        <p:strVal val="visible"/>
                                      </p:to>
                                    </p:set>
                                    <p:anim calcmode="lin" valueType="num">
                                      <p:cBhvr additive="base">
                                        <p:cTn id="88" dur="500" fill="hold"/>
                                        <p:tgtEl>
                                          <p:spTgt spid="444"/>
                                        </p:tgtEl>
                                        <p:attrNameLst>
                                          <p:attrName>ppt_x</p:attrName>
                                        </p:attrNameLst>
                                      </p:cBhvr>
                                      <p:tavLst>
                                        <p:tav tm="0">
                                          <p:val>
                                            <p:strVal val="0-#ppt_w/2"/>
                                          </p:val>
                                        </p:tav>
                                        <p:tav tm="100000">
                                          <p:val>
                                            <p:strVal val="#ppt_x"/>
                                          </p:val>
                                        </p:tav>
                                      </p:tavLst>
                                    </p:anim>
                                    <p:anim calcmode="lin" valueType="num">
                                      <p:cBhvr additive="base">
                                        <p:cTn id="89" dur="500" fill="hold"/>
                                        <p:tgtEl>
                                          <p:spTgt spid="444"/>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0-#ppt_w/2"/>
                                          </p:val>
                                        </p:tav>
                                        <p:tav tm="100000">
                                          <p:val>
                                            <p:strVal val="#ppt_x"/>
                                          </p:val>
                                        </p:tav>
                                      </p:tavLst>
                                    </p:anim>
                                    <p:anim calcmode="lin" valueType="num">
                                      <p:cBhvr additive="base">
                                        <p:cTn id="9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animBg="1"/>
      <p:bldP spid="423" grpId="0" animBg="1"/>
      <p:bldP spid="424" grpId="0" animBg="1"/>
      <p:bldP spid="425" grpId="0" animBg="1"/>
      <p:bldP spid="426" grpId="0" animBg="1"/>
      <p:bldP spid="427" grpId="0" animBg="1"/>
      <p:bldP spid="428" grpId="0" animBg="1"/>
      <p:bldP spid="429" grpId="0" animBg="1"/>
      <p:bldP spid="430"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1"/>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65" name="Google Shape;465;p3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466" name="Google Shape;466;p31"/>
          <p:cNvGrpSpPr/>
          <p:nvPr/>
        </p:nvGrpSpPr>
        <p:grpSpPr>
          <a:xfrm>
            <a:off x="5305425" y="1346218"/>
            <a:ext cx="1581150" cy="4622762"/>
            <a:chOff x="1360487" y="511174"/>
            <a:chExt cx="2058988" cy="6019800"/>
          </a:xfrm>
        </p:grpSpPr>
        <p:sp>
          <p:nvSpPr>
            <p:cNvPr id="467" name="Google Shape;467;p31"/>
            <p:cNvSpPr/>
            <p:nvPr/>
          </p:nvSpPr>
          <p:spPr>
            <a:xfrm flipH="1">
              <a:off x="1360487" y="511174"/>
              <a:ext cx="2058988" cy="6019800"/>
            </a:xfrm>
            <a:custGeom>
              <a:avLst/>
              <a:gdLst/>
              <a:ahLst/>
              <a:cxnLst/>
              <a:rect l="l" t="t" r="r" b="b"/>
              <a:pathLst>
                <a:path w="896" h="2625" extrusionOk="0">
                  <a:moveTo>
                    <a:pt x="888" y="1369"/>
                  </a:moveTo>
                  <a:cubicBezTo>
                    <a:pt x="881" y="1356"/>
                    <a:pt x="884" y="1335"/>
                    <a:pt x="874" y="1312"/>
                  </a:cubicBezTo>
                  <a:cubicBezTo>
                    <a:pt x="864" y="1289"/>
                    <a:pt x="826" y="1252"/>
                    <a:pt x="826" y="1252"/>
                  </a:cubicBezTo>
                  <a:cubicBezTo>
                    <a:pt x="849" y="1013"/>
                    <a:pt x="826" y="953"/>
                    <a:pt x="826" y="953"/>
                  </a:cubicBezTo>
                  <a:cubicBezTo>
                    <a:pt x="826" y="953"/>
                    <a:pt x="814" y="852"/>
                    <a:pt x="803" y="811"/>
                  </a:cubicBezTo>
                  <a:cubicBezTo>
                    <a:pt x="792" y="770"/>
                    <a:pt x="786" y="665"/>
                    <a:pt x="786" y="665"/>
                  </a:cubicBezTo>
                  <a:cubicBezTo>
                    <a:pt x="797" y="591"/>
                    <a:pt x="797" y="563"/>
                    <a:pt x="762" y="511"/>
                  </a:cubicBezTo>
                  <a:cubicBezTo>
                    <a:pt x="727" y="458"/>
                    <a:pt x="650" y="441"/>
                    <a:pt x="604" y="423"/>
                  </a:cubicBezTo>
                  <a:cubicBezTo>
                    <a:pt x="575" y="412"/>
                    <a:pt x="552" y="388"/>
                    <a:pt x="539" y="371"/>
                  </a:cubicBezTo>
                  <a:cubicBezTo>
                    <a:pt x="531" y="354"/>
                    <a:pt x="526" y="336"/>
                    <a:pt x="524" y="318"/>
                  </a:cubicBezTo>
                  <a:cubicBezTo>
                    <a:pt x="523" y="305"/>
                    <a:pt x="523" y="305"/>
                    <a:pt x="523" y="305"/>
                  </a:cubicBezTo>
                  <a:cubicBezTo>
                    <a:pt x="523" y="305"/>
                    <a:pt x="523" y="305"/>
                    <a:pt x="523" y="305"/>
                  </a:cubicBezTo>
                  <a:cubicBezTo>
                    <a:pt x="524" y="256"/>
                    <a:pt x="594" y="212"/>
                    <a:pt x="598" y="152"/>
                  </a:cubicBezTo>
                  <a:cubicBezTo>
                    <a:pt x="603" y="91"/>
                    <a:pt x="566" y="36"/>
                    <a:pt x="490" y="18"/>
                  </a:cubicBezTo>
                  <a:cubicBezTo>
                    <a:pt x="414" y="0"/>
                    <a:pt x="357" y="17"/>
                    <a:pt x="330" y="57"/>
                  </a:cubicBezTo>
                  <a:cubicBezTo>
                    <a:pt x="304" y="98"/>
                    <a:pt x="307" y="116"/>
                    <a:pt x="309" y="123"/>
                  </a:cubicBezTo>
                  <a:cubicBezTo>
                    <a:pt x="310" y="130"/>
                    <a:pt x="319" y="147"/>
                    <a:pt x="308" y="160"/>
                  </a:cubicBezTo>
                  <a:cubicBezTo>
                    <a:pt x="297" y="173"/>
                    <a:pt x="275" y="203"/>
                    <a:pt x="276" y="212"/>
                  </a:cubicBezTo>
                  <a:cubicBezTo>
                    <a:pt x="277" y="222"/>
                    <a:pt x="294" y="224"/>
                    <a:pt x="294" y="224"/>
                  </a:cubicBezTo>
                  <a:cubicBezTo>
                    <a:pt x="294" y="224"/>
                    <a:pt x="299" y="235"/>
                    <a:pt x="295" y="240"/>
                  </a:cubicBezTo>
                  <a:cubicBezTo>
                    <a:pt x="291" y="244"/>
                    <a:pt x="295" y="252"/>
                    <a:pt x="305" y="254"/>
                  </a:cubicBezTo>
                  <a:cubicBezTo>
                    <a:pt x="305" y="254"/>
                    <a:pt x="295" y="268"/>
                    <a:pt x="300" y="274"/>
                  </a:cubicBezTo>
                  <a:cubicBezTo>
                    <a:pt x="305" y="280"/>
                    <a:pt x="309" y="276"/>
                    <a:pt x="309" y="278"/>
                  </a:cubicBezTo>
                  <a:cubicBezTo>
                    <a:pt x="309" y="280"/>
                    <a:pt x="293" y="315"/>
                    <a:pt x="315" y="325"/>
                  </a:cubicBezTo>
                  <a:cubicBezTo>
                    <a:pt x="332" y="333"/>
                    <a:pt x="359" y="326"/>
                    <a:pt x="372" y="322"/>
                  </a:cubicBezTo>
                  <a:cubicBezTo>
                    <a:pt x="371" y="351"/>
                    <a:pt x="371" y="351"/>
                    <a:pt x="371" y="351"/>
                  </a:cubicBezTo>
                  <a:cubicBezTo>
                    <a:pt x="371" y="351"/>
                    <a:pt x="339" y="405"/>
                    <a:pt x="293" y="423"/>
                  </a:cubicBezTo>
                  <a:cubicBezTo>
                    <a:pt x="246" y="441"/>
                    <a:pt x="170" y="458"/>
                    <a:pt x="134" y="511"/>
                  </a:cubicBezTo>
                  <a:cubicBezTo>
                    <a:pt x="99" y="563"/>
                    <a:pt x="99" y="591"/>
                    <a:pt x="110" y="665"/>
                  </a:cubicBezTo>
                  <a:cubicBezTo>
                    <a:pt x="110" y="665"/>
                    <a:pt x="104" y="770"/>
                    <a:pt x="94" y="811"/>
                  </a:cubicBezTo>
                  <a:cubicBezTo>
                    <a:pt x="83" y="852"/>
                    <a:pt x="70" y="953"/>
                    <a:pt x="70" y="953"/>
                  </a:cubicBezTo>
                  <a:cubicBezTo>
                    <a:pt x="70" y="953"/>
                    <a:pt x="47" y="1013"/>
                    <a:pt x="70" y="1252"/>
                  </a:cubicBezTo>
                  <a:cubicBezTo>
                    <a:pt x="70" y="1252"/>
                    <a:pt x="32" y="1289"/>
                    <a:pt x="22" y="1312"/>
                  </a:cubicBezTo>
                  <a:cubicBezTo>
                    <a:pt x="12" y="1335"/>
                    <a:pt x="15" y="1356"/>
                    <a:pt x="8" y="1369"/>
                  </a:cubicBezTo>
                  <a:cubicBezTo>
                    <a:pt x="0" y="1381"/>
                    <a:pt x="12" y="1398"/>
                    <a:pt x="36" y="1369"/>
                  </a:cubicBezTo>
                  <a:cubicBezTo>
                    <a:pt x="27" y="1470"/>
                    <a:pt x="27" y="1470"/>
                    <a:pt x="27" y="1470"/>
                  </a:cubicBezTo>
                  <a:cubicBezTo>
                    <a:pt x="27" y="1470"/>
                    <a:pt x="22" y="1484"/>
                    <a:pt x="36" y="1486"/>
                  </a:cubicBezTo>
                  <a:cubicBezTo>
                    <a:pt x="50" y="1488"/>
                    <a:pt x="53" y="1399"/>
                    <a:pt x="62" y="1397"/>
                  </a:cubicBezTo>
                  <a:cubicBezTo>
                    <a:pt x="71" y="1394"/>
                    <a:pt x="54" y="1497"/>
                    <a:pt x="73" y="1497"/>
                  </a:cubicBezTo>
                  <a:cubicBezTo>
                    <a:pt x="92" y="1496"/>
                    <a:pt x="79" y="1392"/>
                    <a:pt x="91" y="1393"/>
                  </a:cubicBezTo>
                  <a:cubicBezTo>
                    <a:pt x="104" y="1395"/>
                    <a:pt x="94" y="1484"/>
                    <a:pt x="107" y="1484"/>
                  </a:cubicBezTo>
                  <a:cubicBezTo>
                    <a:pt x="121" y="1484"/>
                    <a:pt x="108" y="1384"/>
                    <a:pt x="120" y="1384"/>
                  </a:cubicBezTo>
                  <a:cubicBezTo>
                    <a:pt x="131" y="1385"/>
                    <a:pt x="128" y="1455"/>
                    <a:pt x="144" y="1451"/>
                  </a:cubicBezTo>
                  <a:cubicBezTo>
                    <a:pt x="159" y="1447"/>
                    <a:pt x="138" y="1404"/>
                    <a:pt x="146" y="1377"/>
                  </a:cubicBezTo>
                  <a:cubicBezTo>
                    <a:pt x="155" y="1351"/>
                    <a:pt x="155" y="1276"/>
                    <a:pt x="133" y="1252"/>
                  </a:cubicBezTo>
                  <a:cubicBezTo>
                    <a:pt x="133" y="1252"/>
                    <a:pt x="203" y="1051"/>
                    <a:pt x="183" y="948"/>
                  </a:cubicBezTo>
                  <a:cubicBezTo>
                    <a:pt x="183" y="948"/>
                    <a:pt x="235" y="837"/>
                    <a:pt x="231" y="696"/>
                  </a:cubicBezTo>
                  <a:cubicBezTo>
                    <a:pt x="233" y="711"/>
                    <a:pt x="237" y="727"/>
                    <a:pt x="246" y="735"/>
                  </a:cubicBezTo>
                  <a:cubicBezTo>
                    <a:pt x="246" y="735"/>
                    <a:pt x="242" y="810"/>
                    <a:pt x="259" y="833"/>
                  </a:cubicBezTo>
                  <a:cubicBezTo>
                    <a:pt x="259" y="833"/>
                    <a:pt x="255" y="1064"/>
                    <a:pt x="257" y="1086"/>
                  </a:cubicBezTo>
                  <a:cubicBezTo>
                    <a:pt x="257" y="1086"/>
                    <a:pt x="205" y="1364"/>
                    <a:pt x="206" y="1484"/>
                  </a:cubicBezTo>
                  <a:cubicBezTo>
                    <a:pt x="207" y="1605"/>
                    <a:pt x="247" y="1824"/>
                    <a:pt x="247" y="1824"/>
                  </a:cubicBezTo>
                  <a:cubicBezTo>
                    <a:pt x="251" y="1907"/>
                    <a:pt x="251" y="1907"/>
                    <a:pt x="251" y="1907"/>
                  </a:cubicBezTo>
                  <a:cubicBezTo>
                    <a:pt x="251" y="1907"/>
                    <a:pt x="218" y="2007"/>
                    <a:pt x="235" y="2060"/>
                  </a:cubicBezTo>
                  <a:cubicBezTo>
                    <a:pt x="251" y="2114"/>
                    <a:pt x="305" y="2334"/>
                    <a:pt x="300" y="2404"/>
                  </a:cubicBezTo>
                  <a:cubicBezTo>
                    <a:pt x="300" y="2404"/>
                    <a:pt x="280" y="2454"/>
                    <a:pt x="290" y="2496"/>
                  </a:cubicBezTo>
                  <a:cubicBezTo>
                    <a:pt x="290" y="2496"/>
                    <a:pt x="225" y="2571"/>
                    <a:pt x="262" y="2589"/>
                  </a:cubicBezTo>
                  <a:cubicBezTo>
                    <a:pt x="262" y="2589"/>
                    <a:pt x="268" y="2602"/>
                    <a:pt x="285" y="2599"/>
                  </a:cubicBezTo>
                  <a:cubicBezTo>
                    <a:pt x="285" y="2599"/>
                    <a:pt x="285" y="2614"/>
                    <a:pt x="307" y="2604"/>
                  </a:cubicBezTo>
                  <a:cubicBezTo>
                    <a:pt x="307" y="2604"/>
                    <a:pt x="314" y="2625"/>
                    <a:pt x="335" y="2597"/>
                  </a:cubicBezTo>
                  <a:cubicBezTo>
                    <a:pt x="335" y="2597"/>
                    <a:pt x="335" y="2622"/>
                    <a:pt x="361" y="2617"/>
                  </a:cubicBezTo>
                  <a:cubicBezTo>
                    <a:pt x="388" y="2613"/>
                    <a:pt x="390" y="2586"/>
                    <a:pt x="386" y="2568"/>
                  </a:cubicBezTo>
                  <a:cubicBezTo>
                    <a:pt x="387" y="2514"/>
                    <a:pt x="387" y="2514"/>
                    <a:pt x="387" y="2514"/>
                  </a:cubicBezTo>
                  <a:cubicBezTo>
                    <a:pt x="387" y="2514"/>
                    <a:pt x="396" y="2485"/>
                    <a:pt x="396" y="2475"/>
                  </a:cubicBezTo>
                  <a:cubicBezTo>
                    <a:pt x="396" y="2465"/>
                    <a:pt x="394" y="2437"/>
                    <a:pt x="373" y="2372"/>
                  </a:cubicBezTo>
                  <a:cubicBezTo>
                    <a:pt x="373" y="2372"/>
                    <a:pt x="367" y="2269"/>
                    <a:pt x="388" y="2196"/>
                  </a:cubicBezTo>
                  <a:cubicBezTo>
                    <a:pt x="409" y="2123"/>
                    <a:pt x="380" y="2032"/>
                    <a:pt x="372" y="1997"/>
                  </a:cubicBezTo>
                  <a:cubicBezTo>
                    <a:pt x="364" y="1962"/>
                    <a:pt x="369" y="1913"/>
                    <a:pt x="369" y="1913"/>
                  </a:cubicBezTo>
                  <a:cubicBezTo>
                    <a:pt x="369" y="1913"/>
                    <a:pt x="397" y="1866"/>
                    <a:pt x="387" y="1817"/>
                  </a:cubicBezTo>
                  <a:cubicBezTo>
                    <a:pt x="387" y="1817"/>
                    <a:pt x="409" y="1791"/>
                    <a:pt x="412" y="1691"/>
                  </a:cubicBezTo>
                  <a:cubicBezTo>
                    <a:pt x="416" y="1590"/>
                    <a:pt x="436" y="1600"/>
                    <a:pt x="439" y="1481"/>
                  </a:cubicBezTo>
                  <a:cubicBezTo>
                    <a:pt x="442" y="1361"/>
                    <a:pt x="439" y="1345"/>
                    <a:pt x="439" y="1345"/>
                  </a:cubicBezTo>
                  <a:cubicBezTo>
                    <a:pt x="439" y="1345"/>
                    <a:pt x="442" y="1345"/>
                    <a:pt x="448" y="1345"/>
                  </a:cubicBezTo>
                  <a:cubicBezTo>
                    <a:pt x="454" y="1345"/>
                    <a:pt x="457" y="1345"/>
                    <a:pt x="457" y="1345"/>
                  </a:cubicBezTo>
                  <a:cubicBezTo>
                    <a:pt x="457" y="1345"/>
                    <a:pt x="454" y="1361"/>
                    <a:pt x="457" y="1481"/>
                  </a:cubicBezTo>
                  <a:cubicBezTo>
                    <a:pt x="460" y="1600"/>
                    <a:pt x="480" y="1590"/>
                    <a:pt x="484" y="1691"/>
                  </a:cubicBezTo>
                  <a:cubicBezTo>
                    <a:pt x="487" y="1791"/>
                    <a:pt x="509" y="1817"/>
                    <a:pt x="509" y="1817"/>
                  </a:cubicBezTo>
                  <a:cubicBezTo>
                    <a:pt x="499" y="1866"/>
                    <a:pt x="527" y="1913"/>
                    <a:pt x="527" y="1913"/>
                  </a:cubicBezTo>
                  <a:cubicBezTo>
                    <a:pt x="527" y="1913"/>
                    <a:pt x="532" y="1962"/>
                    <a:pt x="524" y="1997"/>
                  </a:cubicBezTo>
                  <a:cubicBezTo>
                    <a:pt x="516" y="2032"/>
                    <a:pt x="487" y="2123"/>
                    <a:pt x="508" y="2196"/>
                  </a:cubicBezTo>
                  <a:cubicBezTo>
                    <a:pt x="529" y="2269"/>
                    <a:pt x="523" y="2372"/>
                    <a:pt x="523" y="2372"/>
                  </a:cubicBezTo>
                  <a:cubicBezTo>
                    <a:pt x="502" y="2437"/>
                    <a:pt x="502" y="2467"/>
                    <a:pt x="502" y="2477"/>
                  </a:cubicBezTo>
                  <a:cubicBezTo>
                    <a:pt x="502" y="2488"/>
                    <a:pt x="509" y="2514"/>
                    <a:pt x="509" y="2514"/>
                  </a:cubicBezTo>
                  <a:cubicBezTo>
                    <a:pt x="511" y="2568"/>
                    <a:pt x="511" y="2568"/>
                    <a:pt x="511" y="2568"/>
                  </a:cubicBezTo>
                  <a:cubicBezTo>
                    <a:pt x="506" y="2586"/>
                    <a:pt x="509" y="2613"/>
                    <a:pt x="535" y="2617"/>
                  </a:cubicBezTo>
                  <a:cubicBezTo>
                    <a:pt x="561" y="2622"/>
                    <a:pt x="561" y="2597"/>
                    <a:pt x="561" y="2597"/>
                  </a:cubicBezTo>
                  <a:cubicBezTo>
                    <a:pt x="582" y="2625"/>
                    <a:pt x="589" y="2604"/>
                    <a:pt x="589" y="2604"/>
                  </a:cubicBezTo>
                  <a:cubicBezTo>
                    <a:pt x="611" y="2614"/>
                    <a:pt x="611" y="2599"/>
                    <a:pt x="611" y="2599"/>
                  </a:cubicBezTo>
                  <a:cubicBezTo>
                    <a:pt x="628" y="2602"/>
                    <a:pt x="634" y="2589"/>
                    <a:pt x="634" y="2589"/>
                  </a:cubicBezTo>
                  <a:cubicBezTo>
                    <a:pt x="671" y="2571"/>
                    <a:pt x="606" y="2496"/>
                    <a:pt x="606" y="2496"/>
                  </a:cubicBezTo>
                  <a:cubicBezTo>
                    <a:pt x="616" y="2454"/>
                    <a:pt x="596" y="2404"/>
                    <a:pt x="596" y="2404"/>
                  </a:cubicBezTo>
                  <a:cubicBezTo>
                    <a:pt x="592" y="2334"/>
                    <a:pt x="645" y="2114"/>
                    <a:pt x="661" y="2060"/>
                  </a:cubicBezTo>
                  <a:cubicBezTo>
                    <a:pt x="678" y="2007"/>
                    <a:pt x="645" y="1907"/>
                    <a:pt x="645" y="1907"/>
                  </a:cubicBezTo>
                  <a:cubicBezTo>
                    <a:pt x="649" y="1824"/>
                    <a:pt x="649" y="1824"/>
                    <a:pt x="649" y="1824"/>
                  </a:cubicBezTo>
                  <a:cubicBezTo>
                    <a:pt x="649" y="1824"/>
                    <a:pt x="689" y="1605"/>
                    <a:pt x="690" y="1484"/>
                  </a:cubicBezTo>
                  <a:cubicBezTo>
                    <a:pt x="692" y="1364"/>
                    <a:pt x="639" y="1086"/>
                    <a:pt x="639" y="1086"/>
                  </a:cubicBezTo>
                  <a:cubicBezTo>
                    <a:pt x="642" y="1064"/>
                    <a:pt x="637" y="833"/>
                    <a:pt x="637" y="833"/>
                  </a:cubicBezTo>
                  <a:cubicBezTo>
                    <a:pt x="655" y="810"/>
                    <a:pt x="650" y="735"/>
                    <a:pt x="650" y="735"/>
                  </a:cubicBezTo>
                  <a:cubicBezTo>
                    <a:pt x="659" y="727"/>
                    <a:pt x="663" y="711"/>
                    <a:pt x="665" y="696"/>
                  </a:cubicBezTo>
                  <a:cubicBezTo>
                    <a:pt x="661" y="837"/>
                    <a:pt x="714" y="948"/>
                    <a:pt x="714" y="948"/>
                  </a:cubicBezTo>
                  <a:cubicBezTo>
                    <a:pt x="693" y="1051"/>
                    <a:pt x="763" y="1252"/>
                    <a:pt x="763" y="1252"/>
                  </a:cubicBezTo>
                  <a:cubicBezTo>
                    <a:pt x="741" y="1276"/>
                    <a:pt x="742" y="1351"/>
                    <a:pt x="750" y="1377"/>
                  </a:cubicBezTo>
                  <a:cubicBezTo>
                    <a:pt x="758" y="1404"/>
                    <a:pt x="738" y="1447"/>
                    <a:pt x="753" y="1451"/>
                  </a:cubicBezTo>
                  <a:cubicBezTo>
                    <a:pt x="768" y="1455"/>
                    <a:pt x="765" y="1385"/>
                    <a:pt x="777" y="1384"/>
                  </a:cubicBezTo>
                  <a:cubicBezTo>
                    <a:pt x="788" y="1384"/>
                    <a:pt x="775" y="1484"/>
                    <a:pt x="789" y="1484"/>
                  </a:cubicBezTo>
                  <a:cubicBezTo>
                    <a:pt x="803" y="1484"/>
                    <a:pt x="792" y="1395"/>
                    <a:pt x="805" y="1393"/>
                  </a:cubicBezTo>
                  <a:cubicBezTo>
                    <a:pt x="817" y="1392"/>
                    <a:pt x="804" y="1496"/>
                    <a:pt x="823" y="1497"/>
                  </a:cubicBezTo>
                  <a:cubicBezTo>
                    <a:pt x="842" y="1497"/>
                    <a:pt x="825" y="1394"/>
                    <a:pt x="834" y="1397"/>
                  </a:cubicBezTo>
                  <a:cubicBezTo>
                    <a:pt x="843" y="1399"/>
                    <a:pt x="846" y="1488"/>
                    <a:pt x="860" y="1486"/>
                  </a:cubicBezTo>
                  <a:cubicBezTo>
                    <a:pt x="875" y="1484"/>
                    <a:pt x="869" y="1470"/>
                    <a:pt x="869" y="1470"/>
                  </a:cubicBezTo>
                  <a:cubicBezTo>
                    <a:pt x="860" y="1369"/>
                    <a:pt x="860" y="1369"/>
                    <a:pt x="860" y="1369"/>
                  </a:cubicBezTo>
                  <a:cubicBezTo>
                    <a:pt x="884" y="1398"/>
                    <a:pt x="896" y="1381"/>
                    <a:pt x="888" y="136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468" name="Google Shape;468;p31"/>
            <p:cNvSpPr/>
            <p:nvPr/>
          </p:nvSpPr>
          <p:spPr>
            <a:xfrm>
              <a:off x="2147888" y="2179638"/>
              <a:ext cx="630238" cy="768350"/>
            </a:xfrm>
            <a:custGeom>
              <a:avLst/>
              <a:gdLst/>
              <a:ahLst/>
              <a:cxnLst/>
              <a:rect l="l" t="t" r="r" b="b"/>
              <a:pathLst>
                <a:path w="274" h="335" extrusionOk="0">
                  <a:moveTo>
                    <a:pt x="269" y="149"/>
                  </a:moveTo>
                  <a:cubicBezTo>
                    <a:pt x="274" y="121"/>
                    <a:pt x="256" y="94"/>
                    <a:pt x="228" y="89"/>
                  </a:cubicBezTo>
                  <a:cubicBezTo>
                    <a:pt x="217" y="87"/>
                    <a:pt x="206" y="88"/>
                    <a:pt x="197" y="92"/>
                  </a:cubicBezTo>
                  <a:cubicBezTo>
                    <a:pt x="186" y="60"/>
                    <a:pt x="202" y="13"/>
                    <a:pt x="202" y="12"/>
                  </a:cubicBezTo>
                  <a:cubicBezTo>
                    <a:pt x="181" y="0"/>
                    <a:pt x="181" y="0"/>
                    <a:pt x="181" y="0"/>
                  </a:cubicBezTo>
                  <a:cubicBezTo>
                    <a:pt x="180" y="3"/>
                    <a:pt x="160" y="66"/>
                    <a:pt x="178" y="107"/>
                  </a:cubicBezTo>
                  <a:cubicBezTo>
                    <a:pt x="173" y="113"/>
                    <a:pt x="169" y="121"/>
                    <a:pt x="168" y="129"/>
                  </a:cubicBezTo>
                  <a:cubicBezTo>
                    <a:pt x="158" y="178"/>
                    <a:pt x="141" y="189"/>
                    <a:pt x="121" y="186"/>
                  </a:cubicBezTo>
                  <a:cubicBezTo>
                    <a:pt x="110" y="184"/>
                    <a:pt x="100" y="187"/>
                    <a:pt x="91" y="193"/>
                  </a:cubicBezTo>
                  <a:cubicBezTo>
                    <a:pt x="81" y="186"/>
                    <a:pt x="67" y="179"/>
                    <a:pt x="53" y="180"/>
                  </a:cubicBezTo>
                  <a:cubicBezTo>
                    <a:pt x="43" y="180"/>
                    <a:pt x="34" y="184"/>
                    <a:pt x="28" y="191"/>
                  </a:cubicBezTo>
                  <a:cubicBezTo>
                    <a:pt x="0" y="222"/>
                    <a:pt x="35" y="327"/>
                    <a:pt x="36" y="329"/>
                  </a:cubicBezTo>
                  <a:cubicBezTo>
                    <a:pt x="65" y="335"/>
                    <a:pt x="65" y="335"/>
                    <a:pt x="65" y="335"/>
                  </a:cubicBezTo>
                  <a:cubicBezTo>
                    <a:pt x="58" y="325"/>
                    <a:pt x="26" y="227"/>
                    <a:pt x="44" y="206"/>
                  </a:cubicBezTo>
                  <a:cubicBezTo>
                    <a:pt x="47" y="204"/>
                    <a:pt x="50" y="202"/>
                    <a:pt x="54" y="202"/>
                  </a:cubicBezTo>
                  <a:cubicBezTo>
                    <a:pt x="61" y="202"/>
                    <a:pt x="69" y="206"/>
                    <a:pt x="77" y="210"/>
                  </a:cubicBezTo>
                  <a:cubicBezTo>
                    <a:pt x="76" y="213"/>
                    <a:pt x="75" y="215"/>
                    <a:pt x="75" y="217"/>
                  </a:cubicBezTo>
                  <a:cubicBezTo>
                    <a:pt x="71" y="238"/>
                    <a:pt x="85" y="259"/>
                    <a:pt x="106" y="263"/>
                  </a:cubicBezTo>
                  <a:cubicBezTo>
                    <a:pt x="260" y="320"/>
                    <a:pt x="269" y="149"/>
                    <a:pt x="269" y="14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69" name="Google Shape;469;p31"/>
            <p:cNvSpPr/>
            <p:nvPr/>
          </p:nvSpPr>
          <p:spPr>
            <a:xfrm>
              <a:off x="2001838" y="2195513"/>
              <a:ext cx="660400" cy="504825"/>
            </a:xfrm>
            <a:custGeom>
              <a:avLst/>
              <a:gdLst/>
              <a:ahLst/>
              <a:cxnLst/>
              <a:rect l="l" t="t" r="r" b="b"/>
              <a:pathLst>
                <a:path w="288" h="220" extrusionOk="0">
                  <a:moveTo>
                    <a:pt x="164" y="20"/>
                  </a:moveTo>
                  <a:cubicBezTo>
                    <a:pt x="164" y="20"/>
                    <a:pt x="153" y="11"/>
                    <a:pt x="130" y="12"/>
                  </a:cubicBezTo>
                  <a:cubicBezTo>
                    <a:pt x="108" y="12"/>
                    <a:pt x="104" y="15"/>
                    <a:pt x="93" y="16"/>
                  </a:cubicBezTo>
                  <a:cubicBezTo>
                    <a:pt x="83" y="17"/>
                    <a:pt x="43" y="17"/>
                    <a:pt x="22" y="48"/>
                  </a:cubicBezTo>
                  <a:cubicBezTo>
                    <a:pt x="1" y="79"/>
                    <a:pt x="0" y="126"/>
                    <a:pt x="10" y="145"/>
                  </a:cubicBezTo>
                  <a:cubicBezTo>
                    <a:pt x="10" y="145"/>
                    <a:pt x="19" y="189"/>
                    <a:pt x="10" y="200"/>
                  </a:cubicBezTo>
                  <a:cubicBezTo>
                    <a:pt x="10" y="200"/>
                    <a:pt x="11" y="220"/>
                    <a:pt x="65" y="186"/>
                  </a:cubicBezTo>
                  <a:cubicBezTo>
                    <a:pt x="65" y="186"/>
                    <a:pt x="106" y="187"/>
                    <a:pt x="124" y="174"/>
                  </a:cubicBezTo>
                  <a:cubicBezTo>
                    <a:pt x="143" y="161"/>
                    <a:pt x="171" y="128"/>
                    <a:pt x="171" y="128"/>
                  </a:cubicBezTo>
                  <a:cubicBezTo>
                    <a:pt x="171" y="128"/>
                    <a:pt x="215" y="114"/>
                    <a:pt x="218" y="107"/>
                  </a:cubicBezTo>
                  <a:cubicBezTo>
                    <a:pt x="221" y="100"/>
                    <a:pt x="240" y="89"/>
                    <a:pt x="244" y="88"/>
                  </a:cubicBezTo>
                  <a:cubicBezTo>
                    <a:pt x="248" y="87"/>
                    <a:pt x="256" y="63"/>
                    <a:pt x="262" y="57"/>
                  </a:cubicBezTo>
                  <a:cubicBezTo>
                    <a:pt x="267" y="50"/>
                    <a:pt x="288" y="32"/>
                    <a:pt x="280" y="16"/>
                  </a:cubicBezTo>
                  <a:cubicBezTo>
                    <a:pt x="271" y="0"/>
                    <a:pt x="238" y="16"/>
                    <a:pt x="225" y="16"/>
                  </a:cubicBezTo>
                  <a:cubicBezTo>
                    <a:pt x="211" y="17"/>
                    <a:pt x="183" y="8"/>
                    <a:pt x="164" y="2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70" name="Google Shape;470;p31"/>
            <p:cNvSpPr/>
            <p:nvPr/>
          </p:nvSpPr>
          <p:spPr>
            <a:xfrm>
              <a:off x="1963738" y="2797175"/>
              <a:ext cx="852488" cy="731838"/>
            </a:xfrm>
            <a:custGeom>
              <a:avLst/>
              <a:gdLst/>
              <a:ahLst/>
              <a:cxnLst/>
              <a:rect l="l" t="t" r="r" b="b"/>
              <a:pathLst>
                <a:path w="371" h="319" extrusionOk="0">
                  <a:moveTo>
                    <a:pt x="360" y="138"/>
                  </a:moveTo>
                  <a:cubicBezTo>
                    <a:pt x="367" y="132"/>
                    <a:pt x="371" y="123"/>
                    <a:pt x="371" y="114"/>
                  </a:cubicBezTo>
                  <a:cubicBezTo>
                    <a:pt x="371" y="104"/>
                    <a:pt x="367" y="96"/>
                    <a:pt x="361" y="90"/>
                  </a:cubicBezTo>
                  <a:cubicBezTo>
                    <a:pt x="363" y="86"/>
                    <a:pt x="364" y="82"/>
                    <a:pt x="364" y="77"/>
                  </a:cubicBezTo>
                  <a:cubicBezTo>
                    <a:pt x="364" y="66"/>
                    <a:pt x="358" y="56"/>
                    <a:pt x="349" y="51"/>
                  </a:cubicBezTo>
                  <a:cubicBezTo>
                    <a:pt x="350" y="47"/>
                    <a:pt x="351" y="43"/>
                    <a:pt x="351" y="40"/>
                  </a:cubicBezTo>
                  <a:cubicBezTo>
                    <a:pt x="351" y="18"/>
                    <a:pt x="333" y="0"/>
                    <a:pt x="311" y="0"/>
                  </a:cubicBezTo>
                  <a:cubicBezTo>
                    <a:pt x="295" y="0"/>
                    <a:pt x="280" y="11"/>
                    <a:pt x="275" y="26"/>
                  </a:cubicBezTo>
                  <a:cubicBezTo>
                    <a:pt x="271" y="24"/>
                    <a:pt x="268" y="24"/>
                    <a:pt x="264" y="24"/>
                  </a:cubicBezTo>
                  <a:cubicBezTo>
                    <a:pt x="254" y="24"/>
                    <a:pt x="245" y="29"/>
                    <a:pt x="240" y="38"/>
                  </a:cubicBezTo>
                  <a:cubicBezTo>
                    <a:pt x="236" y="36"/>
                    <a:pt x="231" y="34"/>
                    <a:pt x="226" y="34"/>
                  </a:cubicBezTo>
                  <a:cubicBezTo>
                    <a:pt x="217" y="34"/>
                    <a:pt x="209" y="38"/>
                    <a:pt x="203" y="44"/>
                  </a:cubicBezTo>
                  <a:cubicBezTo>
                    <a:pt x="198" y="39"/>
                    <a:pt x="191" y="37"/>
                    <a:pt x="184" y="37"/>
                  </a:cubicBezTo>
                  <a:cubicBezTo>
                    <a:pt x="176" y="37"/>
                    <a:pt x="170" y="39"/>
                    <a:pt x="164" y="43"/>
                  </a:cubicBezTo>
                  <a:cubicBezTo>
                    <a:pt x="159" y="38"/>
                    <a:pt x="152" y="35"/>
                    <a:pt x="143" y="35"/>
                  </a:cubicBezTo>
                  <a:cubicBezTo>
                    <a:pt x="139" y="35"/>
                    <a:pt x="134" y="36"/>
                    <a:pt x="130" y="38"/>
                  </a:cubicBezTo>
                  <a:cubicBezTo>
                    <a:pt x="125" y="32"/>
                    <a:pt x="118" y="28"/>
                    <a:pt x="109" y="28"/>
                  </a:cubicBezTo>
                  <a:cubicBezTo>
                    <a:pt x="108" y="28"/>
                    <a:pt x="108" y="28"/>
                    <a:pt x="107" y="28"/>
                  </a:cubicBezTo>
                  <a:cubicBezTo>
                    <a:pt x="101" y="15"/>
                    <a:pt x="89" y="6"/>
                    <a:pt x="74" y="6"/>
                  </a:cubicBezTo>
                  <a:cubicBezTo>
                    <a:pt x="56" y="6"/>
                    <a:pt x="41" y="19"/>
                    <a:pt x="38" y="36"/>
                  </a:cubicBezTo>
                  <a:cubicBezTo>
                    <a:pt x="26" y="41"/>
                    <a:pt x="18" y="52"/>
                    <a:pt x="18" y="66"/>
                  </a:cubicBezTo>
                  <a:cubicBezTo>
                    <a:pt x="18" y="71"/>
                    <a:pt x="19" y="76"/>
                    <a:pt x="21" y="80"/>
                  </a:cubicBezTo>
                  <a:cubicBezTo>
                    <a:pt x="13" y="86"/>
                    <a:pt x="7" y="96"/>
                    <a:pt x="7" y="107"/>
                  </a:cubicBezTo>
                  <a:cubicBezTo>
                    <a:pt x="7" y="108"/>
                    <a:pt x="7" y="108"/>
                    <a:pt x="7" y="109"/>
                  </a:cubicBezTo>
                  <a:cubicBezTo>
                    <a:pt x="2" y="116"/>
                    <a:pt x="0" y="124"/>
                    <a:pt x="0" y="133"/>
                  </a:cubicBezTo>
                  <a:cubicBezTo>
                    <a:pt x="0" y="143"/>
                    <a:pt x="3" y="152"/>
                    <a:pt x="9" y="159"/>
                  </a:cubicBezTo>
                  <a:cubicBezTo>
                    <a:pt x="8" y="163"/>
                    <a:pt x="7" y="167"/>
                    <a:pt x="7" y="172"/>
                  </a:cubicBezTo>
                  <a:cubicBezTo>
                    <a:pt x="7" y="181"/>
                    <a:pt x="10" y="189"/>
                    <a:pt x="15" y="195"/>
                  </a:cubicBezTo>
                  <a:cubicBezTo>
                    <a:pt x="14" y="199"/>
                    <a:pt x="13" y="202"/>
                    <a:pt x="13" y="206"/>
                  </a:cubicBezTo>
                  <a:cubicBezTo>
                    <a:pt x="13" y="230"/>
                    <a:pt x="32" y="249"/>
                    <a:pt x="56" y="249"/>
                  </a:cubicBezTo>
                  <a:cubicBezTo>
                    <a:pt x="80" y="249"/>
                    <a:pt x="99" y="230"/>
                    <a:pt x="99" y="206"/>
                  </a:cubicBezTo>
                  <a:cubicBezTo>
                    <a:pt x="99" y="195"/>
                    <a:pt x="95" y="185"/>
                    <a:pt x="88" y="177"/>
                  </a:cubicBezTo>
                  <a:cubicBezTo>
                    <a:pt x="88" y="176"/>
                    <a:pt x="88" y="174"/>
                    <a:pt x="88" y="172"/>
                  </a:cubicBezTo>
                  <a:cubicBezTo>
                    <a:pt x="88" y="163"/>
                    <a:pt x="85" y="154"/>
                    <a:pt x="80" y="147"/>
                  </a:cubicBezTo>
                  <a:cubicBezTo>
                    <a:pt x="81" y="143"/>
                    <a:pt x="82" y="138"/>
                    <a:pt x="82" y="133"/>
                  </a:cubicBezTo>
                  <a:cubicBezTo>
                    <a:pt x="82" y="124"/>
                    <a:pt x="80" y="116"/>
                    <a:pt x="75" y="110"/>
                  </a:cubicBezTo>
                  <a:cubicBezTo>
                    <a:pt x="75" y="109"/>
                    <a:pt x="75" y="108"/>
                    <a:pt x="75" y="107"/>
                  </a:cubicBezTo>
                  <a:cubicBezTo>
                    <a:pt x="75" y="101"/>
                    <a:pt x="74" y="96"/>
                    <a:pt x="71" y="91"/>
                  </a:cubicBezTo>
                  <a:cubicBezTo>
                    <a:pt x="75" y="87"/>
                    <a:pt x="78" y="83"/>
                    <a:pt x="80" y="78"/>
                  </a:cubicBezTo>
                  <a:cubicBezTo>
                    <a:pt x="84" y="78"/>
                    <a:pt x="87" y="77"/>
                    <a:pt x="90" y="75"/>
                  </a:cubicBezTo>
                  <a:cubicBezTo>
                    <a:pt x="95" y="80"/>
                    <a:pt x="102" y="82"/>
                    <a:pt x="109" y="82"/>
                  </a:cubicBezTo>
                  <a:cubicBezTo>
                    <a:pt x="111" y="82"/>
                    <a:pt x="114" y="82"/>
                    <a:pt x="116" y="82"/>
                  </a:cubicBezTo>
                  <a:cubicBezTo>
                    <a:pt x="121" y="92"/>
                    <a:pt x="131" y="98"/>
                    <a:pt x="143" y="98"/>
                  </a:cubicBezTo>
                  <a:cubicBezTo>
                    <a:pt x="151" y="98"/>
                    <a:pt x="158" y="96"/>
                    <a:pt x="164" y="91"/>
                  </a:cubicBezTo>
                  <a:cubicBezTo>
                    <a:pt x="169" y="96"/>
                    <a:pt x="176" y="98"/>
                    <a:pt x="184" y="98"/>
                  </a:cubicBezTo>
                  <a:cubicBezTo>
                    <a:pt x="192" y="98"/>
                    <a:pt x="199" y="95"/>
                    <a:pt x="204" y="90"/>
                  </a:cubicBezTo>
                  <a:cubicBezTo>
                    <a:pt x="210" y="95"/>
                    <a:pt x="217" y="98"/>
                    <a:pt x="226" y="98"/>
                  </a:cubicBezTo>
                  <a:cubicBezTo>
                    <a:pt x="239" y="98"/>
                    <a:pt x="251" y="90"/>
                    <a:pt x="255" y="78"/>
                  </a:cubicBezTo>
                  <a:cubicBezTo>
                    <a:pt x="258" y="79"/>
                    <a:pt x="261" y="80"/>
                    <a:pt x="264" y="80"/>
                  </a:cubicBezTo>
                  <a:cubicBezTo>
                    <a:pt x="273" y="80"/>
                    <a:pt x="281" y="76"/>
                    <a:pt x="286" y="69"/>
                  </a:cubicBezTo>
                  <a:cubicBezTo>
                    <a:pt x="290" y="73"/>
                    <a:pt x="295" y="76"/>
                    <a:pt x="301" y="77"/>
                  </a:cubicBezTo>
                  <a:cubicBezTo>
                    <a:pt x="301" y="85"/>
                    <a:pt x="303" y="91"/>
                    <a:pt x="307" y="97"/>
                  </a:cubicBezTo>
                  <a:cubicBezTo>
                    <a:pt x="305" y="102"/>
                    <a:pt x="303" y="107"/>
                    <a:pt x="303" y="114"/>
                  </a:cubicBezTo>
                  <a:cubicBezTo>
                    <a:pt x="303" y="115"/>
                    <a:pt x="303" y="117"/>
                    <a:pt x="303" y="119"/>
                  </a:cubicBezTo>
                  <a:cubicBezTo>
                    <a:pt x="299" y="121"/>
                    <a:pt x="295" y="125"/>
                    <a:pt x="291" y="129"/>
                  </a:cubicBezTo>
                  <a:cubicBezTo>
                    <a:pt x="285" y="131"/>
                    <a:pt x="280" y="134"/>
                    <a:pt x="275" y="138"/>
                  </a:cubicBezTo>
                  <a:cubicBezTo>
                    <a:pt x="272" y="137"/>
                    <a:pt x="267" y="136"/>
                    <a:pt x="263" y="136"/>
                  </a:cubicBezTo>
                  <a:cubicBezTo>
                    <a:pt x="253" y="136"/>
                    <a:pt x="245" y="140"/>
                    <a:pt x="239" y="148"/>
                  </a:cubicBezTo>
                  <a:cubicBezTo>
                    <a:pt x="234" y="144"/>
                    <a:pt x="227" y="141"/>
                    <a:pt x="220" y="141"/>
                  </a:cubicBezTo>
                  <a:cubicBezTo>
                    <a:pt x="201" y="141"/>
                    <a:pt x="186" y="156"/>
                    <a:pt x="186" y="175"/>
                  </a:cubicBezTo>
                  <a:cubicBezTo>
                    <a:pt x="186" y="176"/>
                    <a:pt x="186" y="178"/>
                    <a:pt x="186" y="179"/>
                  </a:cubicBezTo>
                  <a:cubicBezTo>
                    <a:pt x="174" y="185"/>
                    <a:pt x="165" y="198"/>
                    <a:pt x="165" y="212"/>
                  </a:cubicBezTo>
                  <a:cubicBezTo>
                    <a:pt x="165" y="223"/>
                    <a:pt x="169" y="232"/>
                    <a:pt x="176" y="239"/>
                  </a:cubicBezTo>
                  <a:cubicBezTo>
                    <a:pt x="169" y="245"/>
                    <a:pt x="165" y="255"/>
                    <a:pt x="165" y="265"/>
                  </a:cubicBezTo>
                  <a:cubicBezTo>
                    <a:pt x="165" y="282"/>
                    <a:pt x="177" y="297"/>
                    <a:pt x="193" y="301"/>
                  </a:cubicBezTo>
                  <a:cubicBezTo>
                    <a:pt x="193" y="302"/>
                    <a:pt x="194" y="304"/>
                    <a:pt x="195" y="305"/>
                  </a:cubicBezTo>
                  <a:cubicBezTo>
                    <a:pt x="197" y="312"/>
                    <a:pt x="202" y="319"/>
                    <a:pt x="202" y="319"/>
                  </a:cubicBezTo>
                  <a:cubicBezTo>
                    <a:pt x="204" y="319"/>
                    <a:pt x="204" y="319"/>
                    <a:pt x="204" y="319"/>
                  </a:cubicBezTo>
                  <a:cubicBezTo>
                    <a:pt x="204" y="319"/>
                    <a:pt x="208" y="312"/>
                    <a:pt x="210" y="305"/>
                  </a:cubicBezTo>
                  <a:cubicBezTo>
                    <a:pt x="211" y="304"/>
                    <a:pt x="212" y="302"/>
                    <a:pt x="212" y="301"/>
                  </a:cubicBezTo>
                  <a:cubicBezTo>
                    <a:pt x="228" y="297"/>
                    <a:pt x="240" y="282"/>
                    <a:pt x="240" y="265"/>
                  </a:cubicBezTo>
                  <a:cubicBezTo>
                    <a:pt x="240" y="255"/>
                    <a:pt x="236" y="245"/>
                    <a:pt x="229" y="239"/>
                  </a:cubicBezTo>
                  <a:cubicBezTo>
                    <a:pt x="236" y="232"/>
                    <a:pt x="240" y="223"/>
                    <a:pt x="240" y="212"/>
                  </a:cubicBezTo>
                  <a:cubicBezTo>
                    <a:pt x="240" y="209"/>
                    <a:pt x="240" y="206"/>
                    <a:pt x="239" y="203"/>
                  </a:cubicBezTo>
                  <a:cubicBezTo>
                    <a:pt x="243" y="200"/>
                    <a:pt x="247" y="196"/>
                    <a:pt x="249" y="192"/>
                  </a:cubicBezTo>
                  <a:cubicBezTo>
                    <a:pt x="253" y="194"/>
                    <a:pt x="258" y="195"/>
                    <a:pt x="263" y="195"/>
                  </a:cubicBezTo>
                  <a:cubicBezTo>
                    <a:pt x="263" y="195"/>
                    <a:pt x="263" y="195"/>
                    <a:pt x="263" y="195"/>
                  </a:cubicBezTo>
                  <a:cubicBezTo>
                    <a:pt x="271" y="212"/>
                    <a:pt x="288" y="224"/>
                    <a:pt x="308" y="224"/>
                  </a:cubicBezTo>
                  <a:cubicBezTo>
                    <a:pt x="334" y="224"/>
                    <a:pt x="355" y="204"/>
                    <a:pt x="356" y="178"/>
                  </a:cubicBezTo>
                  <a:cubicBezTo>
                    <a:pt x="361" y="171"/>
                    <a:pt x="364" y="163"/>
                    <a:pt x="364" y="154"/>
                  </a:cubicBezTo>
                  <a:cubicBezTo>
                    <a:pt x="364" y="149"/>
                    <a:pt x="363" y="143"/>
                    <a:pt x="360" y="1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71" name="Google Shape;471;p31"/>
            <p:cNvSpPr/>
            <p:nvPr/>
          </p:nvSpPr>
          <p:spPr>
            <a:xfrm>
              <a:off x="1927225" y="1487488"/>
              <a:ext cx="923925" cy="798513"/>
            </a:xfrm>
            <a:custGeom>
              <a:avLst/>
              <a:gdLst/>
              <a:ahLst/>
              <a:cxnLst/>
              <a:rect l="l" t="t" r="r" b="b"/>
              <a:pathLst>
                <a:path w="402" h="348" extrusionOk="0">
                  <a:moveTo>
                    <a:pt x="379" y="189"/>
                  </a:moveTo>
                  <a:cubicBezTo>
                    <a:pt x="379" y="189"/>
                    <a:pt x="344" y="6"/>
                    <a:pt x="232" y="6"/>
                  </a:cubicBezTo>
                  <a:cubicBezTo>
                    <a:pt x="232" y="6"/>
                    <a:pt x="237" y="48"/>
                    <a:pt x="238" y="88"/>
                  </a:cubicBezTo>
                  <a:cubicBezTo>
                    <a:pt x="238" y="88"/>
                    <a:pt x="237" y="87"/>
                    <a:pt x="237" y="87"/>
                  </a:cubicBezTo>
                  <a:cubicBezTo>
                    <a:pt x="232" y="86"/>
                    <a:pt x="226" y="84"/>
                    <a:pt x="221" y="83"/>
                  </a:cubicBezTo>
                  <a:cubicBezTo>
                    <a:pt x="219" y="83"/>
                    <a:pt x="216" y="83"/>
                    <a:pt x="214" y="82"/>
                  </a:cubicBezTo>
                  <a:cubicBezTo>
                    <a:pt x="214" y="0"/>
                    <a:pt x="214" y="0"/>
                    <a:pt x="214" y="0"/>
                  </a:cubicBezTo>
                  <a:cubicBezTo>
                    <a:pt x="192" y="0"/>
                    <a:pt x="192" y="0"/>
                    <a:pt x="192" y="0"/>
                  </a:cubicBezTo>
                  <a:cubicBezTo>
                    <a:pt x="192" y="82"/>
                    <a:pt x="192" y="82"/>
                    <a:pt x="192" y="82"/>
                  </a:cubicBezTo>
                  <a:cubicBezTo>
                    <a:pt x="190" y="83"/>
                    <a:pt x="188" y="83"/>
                    <a:pt x="186" y="83"/>
                  </a:cubicBezTo>
                  <a:cubicBezTo>
                    <a:pt x="180" y="84"/>
                    <a:pt x="174" y="86"/>
                    <a:pt x="169" y="87"/>
                  </a:cubicBezTo>
                  <a:cubicBezTo>
                    <a:pt x="167" y="88"/>
                    <a:pt x="166" y="88"/>
                    <a:pt x="164" y="89"/>
                  </a:cubicBezTo>
                  <a:cubicBezTo>
                    <a:pt x="165" y="50"/>
                    <a:pt x="170" y="6"/>
                    <a:pt x="170" y="6"/>
                  </a:cubicBezTo>
                  <a:cubicBezTo>
                    <a:pt x="59" y="6"/>
                    <a:pt x="23" y="189"/>
                    <a:pt x="23" y="189"/>
                  </a:cubicBezTo>
                  <a:cubicBezTo>
                    <a:pt x="23" y="189"/>
                    <a:pt x="0" y="215"/>
                    <a:pt x="0" y="251"/>
                  </a:cubicBezTo>
                  <a:cubicBezTo>
                    <a:pt x="0" y="287"/>
                    <a:pt x="28" y="345"/>
                    <a:pt x="42" y="347"/>
                  </a:cubicBezTo>
                  <a:cubicBezTo>
                    <a:pt x="56" y="348"/>
                    <a:pt x="82" y="338"/>
                    <a:pt x="113" y="314"/>
                  </a:cubicBezTo>
                  <a:cubicBezTo>
                    <a:pt x="144" y="290"/>
                    <a:pt x="188" y="280"/>
                    <a:pt x="193" y="228"/>
                  </a:cubicBezTo>
                  <a:cubicBezTo>
                    <a:pt x="198" y="175"/>
                    <a:pt x="170" y="143"/>
                    <a:pt x="170" y="143"/>
                  </a:cubicBezTo>
                  <a:cubicBezTo>
                    <a:pt x="167" y="135"/>
                    <a:pt x="165" y="122"/>
                    <a:pt x="165" y="108"/>
                  </a:cubicBezTo>
                  <a:cubicBezTo>
                    <a:pt x="168" y="107"/>
                    <a:pt x="171" y="106"/>
                    <a:pt x="174" y="106"/>
                  </a:cubicBezTo>
                  <a:cubicBezTo>
                    <a:pt x="183" y="104"/>
                    <a:pt x="193" y="103"/>
                    <a:pt x="203" y="103"/>
                  </a:cubicBezTo>
                  <a:cubicBezTo>
                    <a:pt x="208" y="103"/>
                    <a:pt x="213" y="104"/>
                    <a:pt x="218" y="104"/>
                  </a:cubicBezTo>
                  <a:cubicBezTo>
                    <a:pt x="223" y="105"/>
                    <a:pt x="228" y="105"/>
                    <a:pt x="232" y="106"/>
                  </a:cubicBezTo>
                  <a:cubicBezTo>
                    <a:pt x="234" y="106"/>
                    <a:pt x="236" y="107"/>
                    <a:pt x="238" y="107"/>
                  </a:cubicBezTo>
                  <a:cubicBezTo>
                    <a:pt x="237" y="122"/>
                    <a:pt x="235" y="135"/>
                    <a:pt x="232" y="143"/>
                  </a:cubicBezTo>
                  <a:cubicBezTo>
                    <a:pt x="232" y="143"/>
                    <a:pt x="204" y="175"/>
                    <a:pt x="209" y="228"/>
                  </a:cubicBezTo>
                  <a:cubicBezTo>
                    <a:pt x="214" y="280"/>
                    <a:pt x="258" y="290"/>
                    <a:pt x="289" y="314"/>
                  </a:cubicBezTo>
                  <a:cubicBezTo>
                    <a:pt x="320" y="338"/>
                    <a:pt x="346" y="348"/>
                    <a:pt x="360" y="347"/>
                  </a:cubicBezTo>
                  <a:cubicBezTo>
                    <a:pt x="374" y="345"/>
                    <a:pt x="402" y="287"/>
                    <a:pt x="402" y="251"/>
                  </a:cubicBezTo>
                  <a:cubicBezTo>
                    <a:pt x="402" y="215"/>
                    <a:pt x="379" y="189"/>
                    <a:pt x="379" y="1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72" name="Google Shape;472;p31"/>
            <p:cNvSpPr/>
            <p:nvPr/>
          </p:nvSpPr>
          <p:spPr>
            <a:xfrm>
              <a:off x="2373313" y="1795463"/>
              <a:ext cx="303213" cy="350838"/>
            </a:xfrm>
            <a:custGeom>
              <a:avLst/>
              <a:gdLst/>
              <a:ahLst/>
              <a:cxnLst/>
              <a:rect l="l" t="t" r="r" b="b"/>
              <a:pathLst>
                <a:path w="132" h="153" extrusionOk="0">
                  <a:moveTo>
                    <a:pt x="109" y="52"/>
                  </a:moveTo>
                  <a:cubicBezTo>
                    <a:pt x="109" y="52"/>
                    <a:pt x="132" y="74"/>
                    <a:pt x="114" y="106"/>
                  </a:cubicBezTo>
                  <a:cubicBezTo>
                    <a:pt x="114" y="106"/>
                    <a:pt x="111" y="121"/>
                    <a:pt x="82" y="136"/>
                  </a:cubicBezTo>
                  <a:cubicBezTo>
                    <a:pt x="53" y="150"/>
                    <a:pt x="24" y="153"/>
                    <a:pt x="12" y="133"/>
                  </a:cubicBezTo>
                  <a:cubicBezTo>
                    <a:pt x="0" y="113"/>
                    <a:pt x="21" y="77"/>
                    <a:pt x="28" y="72"/>
                  </a:cubicBezTo>
                  <a:cubicBezTo>
                    <a:pt x="28" y="72"/>
                    <a:pt x="30" y="59"/>
                    <a:pt x="51" y="55"/>
                  </a:cubicBezTo>
                  <a:cubicBezTo>
                    <a:pt x="51" y="55"/>
                    <a:pt x="59" y="48"/>
                    <a:pt x="52" y="48"/>
                  </a:cubicBezTo>
                  <a:cubicBezTo>
                    <a:pt x="44" y="49"/>
                    <a:pt x="34" y="49"/>
                    <a:pt x="32" y="46"/>
                  </a:cubicBezTo>
                  <a:cubicBezTo>
                    <a:pt x="31" y="43"/>
                    <a:pt x="32" y="30"/>
                    <a:pt x="37" y="29"/>
                  </a:cubicBezTo>
                  <a:cubicBezTo>
                    <a:pt x="41" y="28"/>
                    <a:pt x="50" y="32"/>
                    <a:pt x="50" y="32"/>
                  </a:cubicBezTo>
                  <a:cubicBezTo>
                    <a:pt x="50" y="32"/>
                    <a:pt x="55" y="19"/>
                    <a:pt x="42" y="16"/>
                  </a:cubicBezTo>
                  <a:cubicBezTo>
                    <a:pt x="42" y="16"/>
                    <a:pt x="44" y="7"/>
                    <a:pt x="52" y="8"/>
                  </a:cubicBezTo>
                  <a:cubicBezTo>
                    <a:pt x="52" y="3"/>
                    <a:pt x="52" y="3"/>
                    <a:pt x="52" y="3"/>
                  </a:cubicBezTo>
                  <a:cubicBezTo>
                    <a:pt x="52" y="3"/>
                    <a:pt x="53" y="1"/>
                    <a:pt x="56" y="1"/>
                  </a:cubicBezTo>
                  <a:cubicBezTo>
                    <a:pt x="59" y="1"/>
                    <a:pt x="61" y="3"/>
                    <a:pt x="61" y="3"/>
                  </a:cubicBezTo>
                  <a:cubicBezTo>
                    <a:pt x="61" y="6"/>
                    <a:pt x="61" y="6"/>
                    <a:pt x="61" y="6"/>
                  </a:cubicBezTo>
                  <a:cubicBezTo>
                    <a:pt x="63" y="6"/>
                    <a:pt x="63" y="6"/>
                    <a:pt x="63" y="6"/>
                  </a:cubicBezTo>
                  <a:cubicBezTo>
                    <a:pt x="64" y="2"/>
                    <a:pt x="64" y="2"/>
                    <a:pt x="64" y="2"/>
                  </a:cubicBezTo>
                  <a:cubicBezTo>
                    <a:pt x="64" y="2"/>
                    <a:pt x="65" y="0"/>
                    <a:pt x="69" y="1"/>
                  </a:cubicBezTo>
                  <a:cubicBezTo>
                    <a:pt x="72" y="2"/>
                    <a:pt x="72" y="5"/>
                    <a:pt x="72" y="5"/>
                  </a:cubicBezTo>
                  <a:cubicBezTo>
                    <a:pt x="72" y="5"/>
                    <a:pt x="72" y="9"/>
                    <a:pt x="72" y="9"/>
                  </a:cubicBezTo>
                  <a:cubicBezTo>
                    <a:pt x="72" y="9"/>
                    <a:pt x="75" y="12"/>
                    <a:pt x="77" y="10"/>
                  </a:cubicBezTo>
                  <a:cubicBezTo>
                    <a:pt x="80" y="4"/>
                    <a:pt x="80" y="4"/>
                    <a:pt x="80" y="4"/>
                  </a:cubicBezTo>
                  <a:cubicBezTo>
                    <a:pt x="80" y="4"/>
                    <a:pt x="85" y="2"/>
                    <a:pt x="87" y="8"/>
                  </a:cubicBezTo>
                  <a:cubicBezTo>
                    <a:pt x="87" y="8"/>
                    <a:pt x="82" y="16"/>
                    <a:pt x="88" y="22"/>
                  </a:cubicBezTo>
                  <a:cubicBezTo>
                    <a:pt x="88" y="22"/>
                    <a:pt x="92" y="28"/>
                    <a:pt x="92" y="38"/>
                  </a:cubicBezTo>
                  <a:cubicBezTo>
                    <a:pt x="92" y="38"/>
                    <a:pt x="94" y="25"/>
                    <a:pt x="92" y="21"/>
                  </a:cubicBezTo>
                  <a:cubicBezTo>
                    <a:pt x="92" y="21"/>
                    <a:pt x="94" y="18"/>
                    <a:pt x="100" y="20"/>
                  </a:cubicBezTo>
                  <a:cubicBezTo>
                    <a:pt x="100" y="20"/>
                    <a:pt x="100" y="29"/>
                    <a:pt x="102" y="29"/>
                  </a:cubicBezTo>
                  <a:cubicBezTo>
                    <a:pt x="105" y="29"/>
                    <a:pt x="105" y="20"/>
                    <a:pt x="105" y="20"/>
                  </a:cubicBezTo>
                  <a:cubicBezTo>
                    <a:pt x="105" y="20"/>
                    <a:pt x="106" y="18"/>
                    <a:pt x="110" y="20"/>
                  </a:cubicBezTo>
                  <a:cubicBezTo>
                    <a:pt x="115" y="21"/>
                    <a:pt x="115" y="24"/>
                    <a:pt x="115" y="24"/>
                  </a:cubicBezTo>
                  <a:cubicBezTo>
                    <a:pt x="115" y="24"/>
                    <a:pt x="100" y="35"/>
                    <a:pt x="109" y="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473" name="Google Shape;473;p31"/>
            <p:cNvSpPr/>
            <p:nvPr/>
          </p:nvSpPr>
          <p:spPr>
            <a:xfrm flipH="1">
              <a:off x="2130425" y="577850"/>
              <a:ext cx="569913" cy="755650"/>
            </a:xfrm>
            <a:custGeom>
              <a:avLst/>
              <a:gdLst/>
              <a:ahLst/>
              <a:cxnLst/>
              <a:rect l="l" t="t" r="r" b="b"/>
              <a:pathLst>
                <a:path w="248" h="330" extrusionOk="0">
                  <a:moveTo>
                    <a:pt x="248" y="110"/>
                  </a:moveTo>
                  <a:cubicBezTo>
                    <a:pt x="248" y="107"/>
                    <a:pt x="246" y="106"/>
                    <a:pt x="246" y="106"/>
                  </a:cubicBezTo>
                  <a:cubicBezTo>
                    <a:pt x="246" y="106"/>
                    <a:pt x="248" y="102"/>
                    <a:pt x="244" y="91"/>
                  </a:cubicBezTo>
                  <a:cubicBezTo>
                    <a:pt x="239" y="79"/>
                    <a:pt x="238" y="80"/>
                    <a:pt x="238" y="80"/>
                  </a:cubicBezTo>
                  <a:cubicBezTo>
                    <a:pt x="238" y="80"/>
                    <a:pt x="239" y="73"/>
                    <a:pt x="235" y="66"/>
                  </a:cubicBezTo>
                  <a:cubicBezTo>
                    <a:pt x="231" y="59"/>
                    <a:pt x="226" y="58"/>
                    <a:pt x="226" y="58"/>
                  </a:cubicBezTo>
                  <a:cubicBezTo>
                    <a:pt x="226" y="58"/>
                    <a:pt x="224" y="42"/>
                    <a:pt x="214" y="41"/>
                  </a:cubicBezTo>
                  <a:cubicBezTo>
                    <a:pt x="214" y="41"/>
                    <a:pt x="215" y="36"/>
                    <a:pt x="209" y="32"/>
                  </a:cubicBezTo>
                  <a:cubicBezTo>
                    <a:pt x="204" y="28"/>
                    <a:pt x="201" y="26"/>
                    <a:pt x="201" y="26"/>
                  </a:cubicBezTo>
                  <a:cubicBezTo>
                    <a:pt x="201" y="26"/>
                    <a:pt x="200" y="24"/>
                    <a:pt x="196" y="21"/>
                  </a:cubicBezTo>
                  <a:cubicBezTo>
                    <a:pt x="191" y="18"/>
                    <a:pt x="187" y="19"/>
                    <a:pt x="187" y="19"/>
                  </a:cubicBezTo>
                  <a:cubicBezTo>
                    <a:pt x="187" y="19"/>
                    <a:pt x="190" y="15"/>
                    <a:pt x="175" y="9"/>
                  </a:cubicBezTo>
                  <a:cubicBezTo>
                    <a:pt x="160" y="4"/>
                    <a:pt x="162" y="6"/>
                    <a:pt x="162" y="6"/>
                  </a:cubicBezTo>
                  <a:cubicBezTo>
                    <a:pt x="162" y="6"/>
                    <a:pt x="154" y="0"/>
                    <a:pt x="139" y="0"/>
                  </a:cubicBezTo>
                  <a:cubicBezTo>
                    <a:pt x="124" y="0"/>
                    <a:pt x="122" y="0"/>
                    <a:pt x="121" y="3"/>
                  </a:cubicBezTo>
                  <a:cubicBezTo>
                    <a:pt x="121" y="3"/>
                    <a:pt x="116" y="0"/>
                    <a:pt x="98" y="2"/>
                  </a:cubicBezTo>
                  <a:cubicBezTo>
                    <a:pt x="81" y="5"/>
                    <a:pt x="73" y="3"/>
                    <a:pt x="67" y="8"/>
                  </a:cubicBezTo>
                  <a:cubicBezTo>
                    <a:pt x="61" y="13"/>
                    <a:pt x="40" y="20"/>
                    <a:pt x="39" y="24"/>
                  </a:cubicBezTo>
                  <a:cubicBezTo>
                    <a:pt x="32" y="27"/>
                    <a:pt x="26" y="34"/>
                    <a:pt x="28" y="37"/>
                  </a:cubicBezTo>
                  <a:cubicBezTo>
                    <a:pt x="28" y="37"/>
                    <a:pt x="20" y="36"/>
                    <a:pt x="15" y="47"/>
                  </a:cubicBezTo>
                  <a:cubicBezTo>
                    <a:pt x="9" y="57"/>
                    <a:pt x="6" y="70"/>
                    <a:pt x="6" y="70"/>
                  </a:cubicBezTo>
                  <a:cubicBezTo>
                    <a:pt x="6" y="70"/>
                    <a:pt x="3" y="73"/>
                    <a:pt x="4" y="78"/>
                  </a:cubicBezTo>
                  <a:cubicBezTo>
                    <a:pt x="4" y="78"/>
                    <a:pt x="0" y="86"/>
                    <a:pt x="1" y="95"/>
                  </a:cubicBezTo>
                  <a:cubicBezTo>
                    <a:pt x="2" y="104"/>
                    <a:pt x="7" y="105"/>
                    <a:pt x="7" y="109"/>
                  </a:cubicBezTo>
                  <a:cubicBezTo>
                    <a:pt x="7" y="109"/>
                    <a:pt x="4" y="117"/>
                    <a:pt x="15" y="125"/>
                  </a:cubicBezTo>
                  <a:cubicBezTo>
                    <a:pt x="25" y="133"/>
                    <a:pt x="34" y="131"/>
                    <a:pt x="34" y="131"/>
                  </a:cubicBezTo>
                  <a:cubicBezTo>
                    <a:pt x="34" y="131"/>
                    <a:pt x="48" y="136"/>
                    <a:pt x="53" y="133"/>
                  </a:cubicBezTo>
                  <a:cubicBezTo>
                    <a:pt x="53" y="133"/>
                    <a:pt x="60" y="130"/>
                    <a:pt x="60" y="134"/>
                  </a:cubicBezTo>
                  <a:cubicBezTo>
                    <a:pt x="60" y="134"/>
                    <a:pt x="56" y="137"/>
                    <a:pt x="56" y="140"/>
                  </a:cubicBezTo>
                  <a:cubicBezTo>
                    <a:pt x="56" y="140"/>
                    <a:pt x="54" y="145"/>
                    <a:pt x="56" y="150"/>
                  </a:cubicBezTo>
                  <a:cubicBezTo>
                    <a:pt x="59" y="154"/>
                    <a:pt x="61" y="152"/>
                    <a:pt x="61" y="155"/>
                  </a:cubicBezTo>
                  <a:cubicBezTo>
                    <a:pt x="62" y="157"/>
                    <a:pt x="60" y="160"/>
                    <a:pt x="63" y="164"/>
                  </a:cubicBezTo>
                  <a:cubicBezTo>
                    <a:pt x="67" y="168"/>
                    <a:pt x="72" y="165"/>
                    <a:pt x="73" y="167"/>
                  </a:cubicBezTo>
                  <a:cubicBezTo>
                    <a:pt x="74" y="168"/>
                    <a:pt x="89" y="180"/>
                    <a:pt x="109" y="173"/>
                  </a:cubicBezTo>
                  <a:cubicBezTo>
                    <a:pt x="109" y="173"/>
                    <a:pt x="114" y="173"/>
                    <a:pt x="118" y="171"/>
                  </a:cubicBezTo>
                  <a:cubicBezTo>
                    <a:pt x="122" y="169"/>
                    <a:pt x="129" y="164"/>
                    <a:pt x="129" y="164"/>
                  </a:cubicBezTo>
                  <a:cubicBezTo>
                    <a:pt x="141" y="162"/>
                    <a:pt x="141" y="162"/>
                    <a:pt x="141" y="162"/>
                  </a:cubicBezTo>
                  <a:cubicBezTo>
                    <a:pt x="144" y="168"/>
                    <a:pt x="144" y="168"/>
                    <a:pt x="144" y="168"/>
                  </a:cubicBezTo>
                  <a:cubicBezTo>
                    <a:pt x="144" y="168"/>
                    <a:pt x="143" y="173"/>
                    <a:pt x="148" y="176"/>
                  </a:cubicBezTo>
                  <a:cubicBezTo>
                    <a:pt x="152" y="180"/>
                    <a:pt x="156" y="177"/>
                    <a:pt x="156" y="177"/>
                  </a:cubicBezTo>
                  <a:cubicBezTo>
                    <a:pt x="156" y="177"/>
                    <a:pt x="161" y="179"/>
                    <a:pt x="163" y="182"/>
                  </a:cubicBezTo>
                  <a:cubicBezTo>
                    <a:pt x="164" y="183"/>
                    <a:pt x="165" y="185"/>
                    <a:pt x="166" y="186"/>
                  </a:cubicBezTo>
                  <a:cubicBezTo>
                    <a:pt x="165" y="190"/>
                    <a:pt x="164" y="194"/>
                    <a:pt x="163" y="198"/>
                  </a:cubicBezTo>
                  <a:cubicBezTo>
                    <a:pt x="162" y="203"/>
                    <a:pt x="161" y="208"/>
                    <a:pt x="160" y="213"/>
                  </a:cubicBezTo>
                  <a:cubicBezTo>
                    <a:pt x="159" y="218"/>
                    <a:pt x="158" y="223"/>
                    <a:pt x="157" y="228"/>
                  </a:cubicBezTo>
                  <a:cubicBezTo>
                    <a:pt x="157" y="233"/>
                    <a:pt x="156" y="239"/>
                    <a:pt x="155" y="244"/>
                  </a:cubicBezTo>
                  <a:cubicBezTo>
                    <a:pt x="155" y="250"/>
                    <a:pt x="155" y="255"/>
                    <a:pt x="154" y="260"/>
                  </a:cubicBezTo>
                  <a:cubicBezTo>
                    <a:pt x="154" y="266"/>
                    <a:pt x="154" y="271"/>
                    <a:pt x="153" y="276"/>
                  </a:cubicBezTo>
                  <a:cubicBezTo>
                    <a:pt x="153" y="281"/>
                    <a:pt x="153" y="286"/>
                    <a:pt x="153" y="290"/>
                  </a:cubicBezTo>
                  <a:cubicBezTo>
                    <a:pt x="153" y="295"/>
                    <a:pt x="153" y="299"/>
                    <a:pt x="154" y="303"/>
                  </a:cubicBezTo>
                  <a:cubicBezTo>
                    <a:pt x="154" y="308"/>
                    <a:pt x="154" y="311"/>
                    <a:pt x="154" y="314"/>
                  </a:cubicBezTo>
                  <a:cubicBezTo>
                    <a:pt x="154" y="318"/>
                    <a:pt x="154" y="321"/>
                    <a:pt x="155" y="323"/>
                  </a:cubicBezTo>
                  <a:cubicBezTo>
                    <a:pt x="155" y="328"/>
                    <a:pt x="155" y="330"/>
                    <a:pt x="155" y="330"/>
                  </a:cubicBezTo>
                  <a:cubicBezTo>
                    <a:pt x="155" y="330"/>
                    <a:pt x="155" y="328"/>
                    <a:pt x="155" y="323"/>
                  </a:cubicBezTo>
                  <a:cubicBezTo>
                    <a:pt x="155" y="321"/>
                    <a:pt x="155" y="318"/>
                    <a:pt x="155" y="314"/>
                  </a:cubicBezTo>
                  <a:cubicBezTo>
                    <a:pt x="155" y="311"/>
                    <a:pt x="155" y="308"/>
                    <a:pt x="155" y="303"/>
                  </a:cubicBezTo>
                  <a:cubicBezTo>
                    <a:pt x="156" y="299"/>
                    <a:pt x="156" y="295"/>
                    <a:pt x="156" y="291"/>
                  </a:cubicBezTo>
                  <a:cubicBezTo>
                    <a:pt x="156" y="286"/>
                    <a:pt x="157" y="281"/>
                    <a:pt x="157" y="276"/>
                  </a:cubicBezTo>
                  <a:cubicBezTo>
                    <a:pt x="158" y="271"/>
                    <a:pt x="158" y="266"/>
                    <a:pt x="159" y="261"/>
                  </a:cubicBezTo>
                  <a:cubicBezTo>
                    <a:pt x="160" y="256"/>
                    <a:pt x="161" y="250"/>
                    <a:pt x="161" y="245"/>
                  </a:cubicBezTo>
                  <a:cubicBezTo>
                    <a:pt x="162" y="240"/>
                    <a:pt x="163" y="234"/>
                    <a:pt x="164" y="229"/>
                  </a:cubicBezTo>
                  <a:cubicBezTo>
                    <a:pt x="166" y="224"/>
                    <a:pt x="167" y="219"/>
                    <a:pt x="168" y="214"/>
                  </a:cubicBezTo>
                  <a:cubicBezTo>
                    <a:pt x="169" y="210"/>
                    <a:pt x="171" y="205"/>
                    <a:pt x="172" y="201"/>
                  </a:cubicBezTo>
                  <a:cubicBezTo>
                    <a:pt x="173" y="196"/>
                    <a:pt x="175" y="192"/>
                    <a:pt x="176" y="188"/>
                  </a:cubicBezTo>
                  <a:cubicBezTo>
                    <a:pt x="177" y="186"/>
                    <a:pt x="178" y="183"/>
                    <a:pt x="179" y="181"/>
                  </a:cubicBezTo>
                  <a:cubicBezTo>
                    <a:pt x="185" y="180"/>
                    <a:pt x="216" y="174"/>
                    <a:pt x="222" y="151"/>
                  </a:cubicBezTo>
                  <a:cubicBezTo>
                    <a:pt x="229" y="149"/>
                    <a:pt x="229" y="149"/>
                    <a:pt x="229" y="149"/>
                  </a:cubicBezTo>
                  <a:cubicBezTo>
                    <a:pt x="229" y="149"/>
                    <a:pt x="242" y="145"/>
                    <a:pt x="242" y="133"/>
                  </a:cubicBezTo>
                  <a:cubicBezTo>
                    <a:pt x="242" y="133"/>
                    <a:pt x="248" y="125"/>
                    <a:pt x="245" y="116"/>
                  </a:cubicBezTo>
                  <a:cubicBezTo>
                    <a:pt x="245" y="116"/>
                    <a:pt x="248" y="113"/>
                    <a:pt x="248" y="1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2" name="Group 1">
            <a:extLst>
              <a:ext uri="{FF2B5EF4-FFF2-40B4-BE49-F238E27FC236}">
                <a16:creationId xmlns:a16="http://schemas.microsoft.com/office/drawing/2014/main" id="{42D866C4-84C1-4294-A8BB-5668E6863A8A}"/>
              </a:ext>
            </a:extLst>
          </p:cNvPr>
          <p:cNvGrpSpPr/>
          <p:nvPr/>
        </p:nvGrpSpPr>
        <p:grpSpPr>
          <a:xfrm>
            <a:off x="758213" y="1412672"/>
            <a:ext cx="5040646" cy="698535"/>
            <a:chOff x="758213" y="1412672"/>
            <a:chExt cx="5040646" cy="698535"/>
          </a:xfrm>
        </p:grpSpPr>
        <p:grpSp>
          <p:nvGrpSpPr>
            <p:cNvPr id="474" name="Google Shape;474;p31"/>
            <p:cNvGrpSpPr/>
            <p:nvPr/>
          </p:nvGrpSpPr>
          <p:grpSpPr>
            <a:xfrm>
              <a:off x="4265334" y="1412672"/>
              <a:ext cx="1533525" cy="698535"/>
              <a:chOff x="3914775" y="1412672"/>
              <a:chExt cx="1533525" cy="698535"/>
            </a:xfrm>
          </p:grpSpPr>
          <p:cxnSp>
            <p:nvCxnSpPr>
              <p:cNvPr id="475" name="Google Shape;475;p31"/>
              <p:cNvCxnSpPr/>
              <p:nvPr/>
            </p:nvCxnSpPr>
            <p:spPr>
              <a:xfrm>
                <a:off x="3914775" y="1761939"/>
                <a:ext cx="1533525" cy="0"/>
              </a:xfrm>
              <a:prstGeom prst="straightConnector1">
                <a:avLst/>
              </a:prstGeom>
              <a:noFill/>
              <a:ln w="9525" cap="flat" cmpd="sng">
                <a:solidFill>
                  <a:srgbClr val="7F7F7F"/>
                </a:solidFill>
                <a:prstDash val="solid"/>
                <a:miter lim="800000"/>
                <a:headEnd type="none" w="sm" len="sm"/>
                <a:tailEnd type="oval" w="med" len="med"/>
              </a:ln>
            </p:spPr>
          </p:cxnSp>
          <p:cxnSp>
            <p:nvCxnSpPr>
              <p:cNvPr id="476" name="Google Shape;476;p31"/>
              <p:cNvCxnSpPr/>
              <p:nvPr/>
            </p:nvCxnSpPr>
            <p:spPr>
              <a:xfrm>
                <a:off x="3914775" y="1412672"/>
                <a:ext cx="0" cy="698535"/>
              </a:xfrm>
              <a:prstGeom prst="straightConnector1">
                <a:avLst/>
              </a:prstGeom>
              <a:noFill/>
              <a:ln w="9525" cap="flat" cmpd="sng">
                <a:solidFill>
                  <a:srgbClr val="7F7F7F"/>
                </a:solidFill>
                <a:prstDash val="solid"/>
                <a:miter lim="800000"/>
                <a:headEnd type="none" w="sm" len="sm"/>
                <a:tailEnd type="none" w="sm" len="sm"/>
              </a:ln>
            </p:spPr>
          </p:cxnSp>
        </p:grpSp>
        <p:sp>
          <p:nvSpPr>
            <p:cNvPr id="489" name="Google Shape;489;p31"/>
            <p:cNvSpPr txBox="1"/>
            <p:nvPr/>
          </p:nvSpPr>
          <p:spPr>
            <a:xfrm flipH="1">
              <a:off x="758213" y="1438773"/>
              <a:ext cx="3311871" cy="64633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3F3F3F"/>
                  </a:solidFill>
                  <a:effectLst/>
                  <a:uLnTx/>
                  <a:uFillTx/>
                  <a:latin typeface="Calibri"/>
                  <a:ea typeface="Calibri"/>
                  <a:cs typeface="Calibri"/>
                  <a:sym typeface="Calibri"/>
                </a:rPr>
                <a:t>Type</a:t>
              </a: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 your dieses, diagnostics, results, research and development, project or thesis work</a:t>
              </a:r>
            </a:p>
          </p:txBody>
        </p:sp>
      </p:grpSp>
      <p:grpSp>
        <p:nvGrpSpPr>
          <p:cNvPr id="5" name="Group 4">
            <a:extLst>
              <a:ext uri="{FF2B5EF4-FFF2-40B4-BE49-F238E27FC236}">
                <a16:creationId xmlns:a16="http://schemas.microsoft.com/office/drawing/2014/main" id="{1CDAB135-8BD8-450C-8C82-627E12E8E620}"/>
              </a:ext>
            </a:extLst>
          </p:cNvPr>
          <p:cNvGrpSpPr/>
          <p:nvPr/>
        </p:nvGrpSpPr>
        <p:grpSpPr>
          <a:xfrm>
            <a:off x="541735" y="3308332"/>
            <a:ext cx="4640596" cy="698535"/>
            <a:chOff x="541735" y="3308332"/>
            <a:chExt cx="4640596" cy="698535"/>
          </a:xfrm>
        </p:grpSpPr>
        <p:grpSp>
          <p:nvGrpSpPr>
            <p:cNvPr id="477" name="Google Shape;477;p31"/>
            <p:cNvGrpSpPr/>
            <p:nvPr/>
          </p:nvGrpSpPr>
          <p:grpSpPr>
            <a:xfrm>
              <a:off x="3648806" y="3308332"/>
              <a:ext cx="1533525" cy="698535"/>
              <a:chOff x="3514725" y="3308332"/>
              <a:chExt cx="1533525" cy="698535"/>
            </a:xfrm>
          </p:grpSpPr>
          <p:cxnSp>
            <p:nvCxnSpPr>
              <p:cNvPr id="478" name="Google Shape;478;p31"/>
              <p:cNvCxnSpPr/>
              <p:nvPr/>
            </p:nvCxnSpPr>
            <p:spPr>
              <a:xfrm>
                <a:off x="3514725" y="3657599"/>
                <a:ext cx="1533525" cy="0"/>
              </a:xfrm>
              <a:prstGeom prst="straightConnector1">
                <a:avLst/>
              </a:prstGeom>
              <a:noFill/>
              <a:ln w="9525" cap="flat" cmpd="sng">
                <a:solidFill>
                  <a:srgbClr val="7F7F7F"/>
                </a:solidFill>
                <a:prstDash val="solid"/>
                <a:miter lim="800000"/>
                <a:headEnd type="none" w="sm" len="sm"/>
                <a:tailEnd type="oval" w="med" len="med"/>
              </a:ln>
            </p:spPr>
          </p:cxnSp>
          <p:cxnSp>
            <p:nvCxnSpPr>
              <p:cNvPr id="479" name="Google Shape;479;p31"/>
              <p:cNvCxnSpPr/>
              <p:nvPr/>
            </p:nvCxnSpPr>
            <p:spPr>
              <a:xfrm>
                <a:off x="3514725" y="3308332"/>
                <a:ext cx="0" cy="698535"/>
              </a:xfrm>
              <a:prstGeom prst="straightConnector1">
                <a:avLst/>
              </a:prstGeom>
              <a:noFill/>
              <a:ln w="9525" cap="flat" cmpd="sng">
                <a:solidFill>
                  <a:srgbClr val="7F7F7F"/>
                </a:solidFill>
                <a:prstDash val="solid"/>
                <a:miter lim="800000"/>
                <a:headEnd type="none" w="sm" len="sm"/>
                <a:tailEnd type="none" w="sm" len="sm"/>
              </a:ln>
            </p:spPr>
          </p:cxnSp>
        </p:grpSp>
        <p:sp>
          <p:nvSpPr>
            <p:cNvPr id="490" name="Google Shape;490;p31"/>
            <p:cNvSpPr txBox="1"/>
            <p:nvPr/>
          </p:nvSpPr>
          <p:spPr>
            <a:xfrm flipH="1">
              <a:off x="541735" y="3334434"/>
              <a:ext cx="2907758" cy="64633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3F3F3F"/>
                  </a:solidFill>
                  <a:effectLst/>
                  <a:uLnTx/>
                  <a:uFillTx/>
                  <a:latin typeface="Calibri"/>
                  <a:ea typeface="Calibri"/>
                  <a:cs typeface="Calibri"/>
                  <a:sym typeface="Calibri"/>
                </a:rPr>
                <a:t>Type</a:t>
              </a: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 your dieses, diagnostics, results, research and development, project or thesis work</a:t>
              </a:r>
            </a:p>
          </p:txBody>
        </p:sp>
      </p:grpSp>
      <p:grpSp>
        <p:nvGrpSpPr>
          <p:cNvPr id="6" name="Group 5">
            <a:extLst>
              <a:ext uri="{FF2B5EF4-FFF2-40B4-BE49-F238E27FC236}">
                <a16:creationId xmlns:a16="http://schemas.microsoft.com/office/drawing/2014/main" id="{9F8BEF47-BDDA-456A-8A14-D063CDC636E0}"/>
              </a:ext>
            </a:extLst>
          </p:cNvPr>
          <p:cNvGrpSpPr/>
          <p:nvPr/>
        </p:nvGrpSpPr>
        <p:grpSpPr>
          <a:xfrm>
            <a:off x="687145" y="5203991"/>
            <a:ext cx="5040646" cy="698535"/>
            <a:chOff x="687145" y="5203991"/>
            <a:chExt cx="5040646" cy="698535"/>
          </a:xfrm>
        </p:grpSpPr>
        <p:grpSp>
          <p:nvGrpSpPr>
            <p:cNvPr id="486" name="Google Shape;486;p31"/>
            <p:cNvGrpSpPr/>
            <p:nvPr/>
          </p:nvGrpSpPr>
          <p:grpSpPr>
            <a:xfrm>
              <a:off x="4194266" y="5203991"/>
              <a:ext cx="1533525" cy="698535"/>
              <a:chOff x="3914775" y="5203991"/>
              <a:chExt cx="1533525" cy="698535"/>
            </a:xfrm>
          </p:grpSpPr>
          <p:cxnSp>
            <p:nvCxnSpPr>
              <p:cNvPr id="487" name="Google Shape;487;p31"/>
              <p:cNvCxnSpPr/>
              <p:nvPr/>
            </p:nvCxnSpPr>
            <p:spPr>
              <a:xfrm>
                <a:off x="3914775" y="5553258"/>
                <a:ext cx="1533525" cy="0"/>
              </a:xfrm>
              <a:prstGeom prst="straightConnector1">
                <a:avLst/>
              </a:prstGeom>
              <a:noFill/>
              <a:ln w="9525" cap="flat" cmpd="sng">
                <a:solidFill>
                  <a:srgbClr val="7F7F7F"/>
                </a:solidFill>
                <a:prstDash val="solid"/>
                <a:miter lim="800000"/>
                <a:headEnd type="none" w="sm" len="sm"/>
                <a:tailEnd type="oval" w="med" len="med"/>
              </a:ln>
            </p:spPr>
          </p:cxnSp>
          <p:cxnSp>
            <p:nvCxnSpPr>
              <p:cNvPr id="488" name="Google Shape;488;p31"/>
              <p:cNvCxnSpPr/>
              <p:nvPr/>
            </p:nvCxnSpPr>
            <p:spPr>
              <a:xfrm>
                <a:off x="3914775" y="5203991"/>
                <a:ext cx="0" cy="698535"/>
              </a:xfrm>
              <a:prstGeom prst="straightConnector1">
                <a:avLst/>
              </a:prstGeom>
              <a:noFill/>
              <a:ln w="9525" cap="flat" cmpd="sng">
                <a:solidFill>
                  <a:srgbClr val="7F7F7F"/>
                </a:solidFill>
                <a:prstDash val="solid"/>
                <a:miter lim="800000"/>
                <a:headEnd type="none" w="sm" len="sm"/>
                <a:tailEnd type="none" w="sm" len="sm"/>
              </a:ln>
            </p:spPr>
          </p:cxnSp>
        </p:grpSp>
        <p:sp>
          <p:nvSpPr>
            <p:cNvPr id="491" name="Google Shape;491;p31"/>
            <p:cNvSpPr txBox="1"/>
            <p:nvPr/>
          </p:nvSpPr>
          <p:spPr>
            <a:xfrm flipH="1">
              <a:off x="687145" y="5230093"/>
              <a:ext cx="3311871" cy="646331"/>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3F3F3F"/>
                  </a:solidFill>
                  <a:effectLst/>
                  <a:uLnTx/>
                  <a:uFillTx/>
                  <a:latin typeface="Calibri"/>
                  <a:ea typeface="Calibri"/>
                  <a:cs typeface="Calibri"/>
                  <a:sym typeface="Calibri"/>
                </a:rPr>
                <a:t>Type</a:t>
              </a: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 your dieses, diagnostics, results, research and development, project or thesis work</a:t>
              </a:r>
            </a:p>
          </p:txBody>
        </p:sp>
      </p:grpSp>
      <p:grpSp>
        <p:nvGrpSpPr>
          <p:cNvPr id="3" name="Group 2">
            <a:extLst>
              <a:ext uri="{FF2B5EF4-FFF2-40B4-BE49-F238E27FC236}">
                <a16:creationId xmlns:a16="http://schemas.microsoft.com/office/drawing/2014/main" id="{E97B09BC-3AFC-43F1-B569-E715B64E0354}"/>
              </a:ext>
            </a:extLst>
          </p:cNvPr>
          <p:cNvGrpSpPr/>
          <p:nvPr/>
        </p:nvGrpSpPr>
        <p:grpSpPr>
          <a:xfrm>
            <a:off x="6828354" y="2359886"/>
            <a:ext cx="4988610" cy="698535"/>
            <a:chOff x="6828354" y="2359886"/>
            <a:chExt cx="4988610" cy="698535"/>
          </a:xfrm>
        </p:grpSpPr>
        <p:grpSp>
          <p:nvGrpSpPr>
            <p:cNvPr id="480" name="Google Shape;480;p31"/>
            <p:cNvGrpSpPr/>
            <p:nvPr/>
          </p:nvGrpSpPr>
          <p:grpSpPr>
            <a:xfrm>
              <a:off x="6828354" y="2359886"/>
              <a:ext cx="1533525" cy="698535"/>
              <a:chOff x="7143749" y="2359886"/>
              <a:chExt cx="1533525" cy="698535"/>
            </a:xfrm>
          </p:grpSpPr>
          <p:cxnSp>
            <p:nvCxnSpPr>
              <p:cNvPr id="481" name="Google Shape;481;p31"/>
              <p:cNvCxnSpPr/>
              <p:nvPr/>
            </p:nvCxnSpPr>
            <p:spPr>
              <a:xfrm rot="10800000">
                <a:off x="7143749" y="2709153"/>
                <a:ext cx="1533525" cy="0"/>
              </a:xfrm>
              <a:prstGeom prst="straightConnector1">
                <a:avLst/>
              </a:prstGeom>
              <a:noFill/>
              <a:ln w="9525" cap="flat" cmpd="sng">
                <a:solidFill>
                  <a:srgbClr val="7F7F7F"/>
                </a:solidFill>
                <a:prstDash val="solid"/>
                <a:miter lim="800000"/>
                <a:headEnd type="none" w="sm" len="sm"/>
                <a:tailEnd type="oval" w="med" len="med"/>
              </a:ln>
            </p:spPr>
          </p:cxnSp>
          <p:cxnSp>
            <p:nvCxnSpPr>
              <p:cNvPr id="482" name="Google Shape;482;p31"/>
              <p:cNvCxnSpPr/>
              <p:nvPr/>
            </p:nvCxnSpPr>
            <p:spPr>
              <a:xfrm>
                <a:off x="8677274" y="2359886"/>
                <a:ext cx="0" cy="698535"/>
              </a:xfrm>
              <a:prstGeom prst="straightConnector1">
                <a:avLst/>
              </a:prstGeom>
              <a:noFill/>
              <a:ln w="9525" cap="flat" cmpd="sng">
                <a:solidFill>
                  <a:srgbClr val="7F7F7F"/>
                </a:solidFill>
                <a:prstDash val="solid"/>
                <a:miter lim="800000"/>
                <a:headEnd type="none" w="sm" len="sm"/>
                <a:tailEnd type="none" w="sm" len="sm"/>
              </a:ln>
            </p:spPr>
          </p:cxnSp>
        </p:grpSp>
        <p:sp>
          <p:nvSpPr>
            <p:cNvPr id="492" name="Google Shape;492;p31"/>
            <p:cNvSpPr txBox="1"/>
            <p:nvPr/>
          </p:nvSpPr>
          <p:spPr>
            <a:xfrm flipH="1">
              <a:off x="8505093" y="2385988"/>
              <a:ext cx="3311871" cy="64633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3F3F3F"/>
                  </a:solidFill>
                  <a:effectLst/>
                  <a:uLnTx/>
                  <a:uFillTx/>
                  <a:latin typeface="Calibri"/>
                  <a:ea typeface="Calibri"/>
                  <a:cs typeface="Calibri"/>
                  <a:sym typeface="Calibri"/>
                </a:rPr>
                <a:t>Type</a:t>
              </a: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 your dieses, diagnostics, results, research and development, project or thesis work</a:t>
              </a:r>
            </a:p>
          </p:txBody>
        </p:sp>
      </p:grpSp>
      <p:grpSp>
        <p:nvGrpSpPr>
          <p:cNvPr id="4" name="Group 3">
            <a:extLst>
              <a:ext uri="{FF2B5EF4-FFF2-40B4-BE49-F238E27FC236}">
                <a16:creationId xmlns:a16="http://schemas.microsoft.com/office/drawing/2014/main" id="{DC7476EC-7F7A-4BA1-80EF-195E7FBCD820}"/>
              </a:ext>
            </a:extLst>
          </p:cNvPr>
          <p:cNvGrpSpPr/>
          <p:nvPr/>
        </p:nvGrpSpPr>
        <p:grpSpPr>
          <a:xfrm>
            <a:off x="6542604" y="4256162"/>
            <a:ext cx="4988610" cy="698535"/>
            <a:chOff x="6542604" y="4256162"/>
            <a:chExt cx="4988610" cy="698535"/>
          </a:xfrm>
        </p:grpSpPr>
        <p:grpSp>
          <p:nvGrpSpPr>
            <p:cNvPr id="483" name="Google Shape;483;p31"/>
            <p:cNvGrpSpPr/>
            <p:nvPr/>
          </p:nvGrpSpPr>
          <p:grpSpPr>
            <a:xfrm>
              <a:off x="6542604" y="4256162"/>
              <a:ext cx="1533525" cy="698535"/>
              <a:chOff x="7143749" y="4256162"/>
              <a:chExt cx="1533525" cy="698535"/>
            </a:xfrm>
          </p:grpSpPr>
          <p:cxnSp>
            <p:nvCxnSpPr>
              <p:cNvPr id="484" name="Google Shape;484;p31"/>
              <p:cNvCxnSpPr/>
              <p:nvPr/>
            </p:nvCxnSpPr>
            <p:spPr>
              <a:xfrm rot="10800000">
                <a:off x="7143749" y="4605429"/>
                <a:ext cx="1533525" cy="0"/>
              </a:xfrm>
              <a:prstGeom prst="straightConnector1">
                <a:avLst/>
              </a:prstGeom>
              <a:noFill/>
              <a:ln w="9525" cap="flat" cmpd="sng">
                <a:solidFill>
                  <a:srgbClr val="7F7F7F"/>
                </a:solidFill>
                <a:prstDash val="solid"/>
                <a:miter lim="800000"/>
                <a:headEnd type="none" w="sm" len="sm"/>
                <a:tailEnd type="oval" w="med" len="med"/>
              </a:ln>
            </p:spPr>
          </p:cxnSp>
          <p:cxnSp>
            <p:nvCxnSpPr>
              <p:cNvPr id="485" name="Google Shape;485;p31"/>
              <p:cNvCxnSpPr/>
              <p:nvPr/>
            </p:nvCxnSpPr>
            <p:spPr>
              <a:xfrm>
                <a:off x="8677274" y="4256162"/>
                <a:ext cx="0" cy="698535"/>
              </a:xfrm>
              <a:prstGeom prst="straightConnector1">
                <a:avLst/>
              </a:prstGeom>
              <a:noFill/>
              <a:ln w="9525" cap="flat" cmpd="sng">
                <a:solidFill>
                  <a:srgbClr val="7F7F7F"/>
                </a:solidFill>
                <a:prstDash val="solid"/>
                <a:miter lim="800000"/>
                <a:headEnd type="none" w="sm" len="sm"/>
                <a:tailEnd type="none" w="sm" len="sm"/>
              </a:ln>
            </p:spPr>
          </p:cxnSp>
        </p:grpSp>
        <p:sp>
          <p:nvSpPr>
            <p:cNvPr id="493" name="Google Shape;493;p31"/>
            <p:cNvSpPr txBox="1"/>
            <p:nvPr/>
          </p:nvSpPr>
          <p:spPr>
            <a:xfrm flipH="1">
              <a:off x="8219343" y="4282264"/>
              <a:ext cx="3311871" cy="646331"/>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3F3F3F"/>
                  </a:solidFill>
                  <a:effectLst/>
                  <a:uLnTx/>
                  <a:uFillTx/>
                  <a:latin typeface="Calibri"/>
                  <a:ea typeface="Calibri"/>
                  <a:cs typeface="Calibri"/>
                  <a:sym typeface="Calibri"/>
                </a:rPr>
                <a:t>Type</a:t>
              </a:r>
              <a:r>
                <a:rPr kumimoji="0" lang="en-US" sz="1400" b="0" i="0" u="none" strike="noStrike" kern="0" cap="none" spc="0" normalizeH="0" baseline="0" noProof="0" dirty="0">
                  <a:ln>
                    <a:noFill/>
                  </a:ln>
                  <a:solidFill>
                    <a:srgbClr val="3F3F3F"/>
                  </a:solidFill>
                  <a:effectLst/>
                  <a:uLnTx/>
                  <a:uFillTx/>
                  <a:latin typeface="Calibri"/>
                  <a:ea typeface="Calibri"/>
                  <a:cs typeface="Calibri"/>
                  <a:sym typeface="Calibri"/>
                </a:rPr>
                <a:t> your dieses, diagnostics, results, research and development, project or thesis work</a:t>
              </a:r>
            </a:p>
          </p:txBody>
        </p:sp>
      </p:grpSp>
      <p:sp>
        <p:nvSpPr>
          <p:cNvPr id="34" name="Rectangle: Single Corner Snipped 3">
            <a:extLst>
              <a:ext uri="{FF2B5EF4-FFF2-40B4-BE49-F238E27FC236}">
                <a16:creationId xmlns:a16="http://schemas.microsoft.com/office/drawing/2014/main" id="{37468E58-A2D1-4BB5-998E-169414B27133}"/>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3" name="Picture 2">
            <a:extLst>
              <a:ext uri="{FF2B5EF4-FFF2-40B4-BE49-F238E27FC236}">
                <a16:creationId xmlns:a16="http://schemas.microsoft.com/office/drawing/2014/main" id="{D5E8BEE9-B849-46FF-AFAA-8F0601293F84}"/>
              </a:ext>
            </a:extLst>
          </p:cNvPr>
          <p:cNvPicPr>
            <a:picLocks noChangeAspect="1"/>
          </p:cNvPicPr>
          <p:nvPr/>
        </p:nvPicPr>
        <p:blipFill>
          <a:blip r:embed="rId3"/>
          <a:stretch>
            <a:fillRect/>
          </a:stretch>
        </p:blipFill>
        <p:spPr>
          <a:xfrm>
            <a:off x="773111" y="1526339"/>
            <a:ext cx="10645775" cy="4819577"/>
          </a:xfrm>
          <a:prstGeom prst="rect">
            <a:avLst/>
          </a:prstGeom>
        </p:spPr>
      </p:pic>
      <p:sp>
        <p:nvSpPr>
          <p:cNvPr id="46" name="Google Shape;763;p36">
            <a:extLst>
              <a:ext uri="{FF2B5EF4-FFF2-40B4-BE49-F238E27FC236}">
                <a16:creationId xmlns:a16="http://schemas.microsoft.com/office/drawing/2014/main" id="{656B9519-AE6A-4012-B74F-A7F31FDA67EE}"/>
              </a:ext>
            </a:extLst>
          </p:cNvPr>
          <p:cNvSpPr/>
          <p:nvPr/>
        </p:nvSpPr>
        <p:spPr>
          <a:xfrm>
            <a:off x="1557694" y="3743325"/>
            <a:ext cx="889000" cy="889000"/>
          </a:xfrm>
          <a:prstGeom prst="ellipse">
            <a:avLst/>
          </a:prstGeom>
          <a:solidFill>
            <a:schemeClr val="accent3">
              <a:lumMod val="75000"/>
            </a:schemeClr>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45" name="Google Shape;757;p36">
            <a:extLst>
              <a:ext uri="{FF2B5EF4-FFF2-40B4-BE49-F238E27FC236}">
                <a16:creationId xmlns:a16="http://schemas.microsoft.com/office/drawing/2014/main" id="{70505BCB-D88D-4C6A-8E0A-9BCE2F91F6DB}"/>
              </a:ext>
            </a:extLst>
          </p:cNvPr>
          <p:cNvSpPr/>
          <p:nvPr/>
        </p:nvSpPr>
        <p:spPr>
          <a:xfrm>
            <a:off x="4297719" y="1285949"/>
            <a:ext cx="889000" cy="889000"/>
          </a:xfrm>
          <a:prstGeom prst="ellipse">
            <a:avLst/>
          </a:prstGeom>
          <a:solidFill>
            <a:schemeClr val="accent3">
              <a:lumMod val="75000"/>
            </a:schemeClr>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50" name="Google Shape;750;p36"/>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753" name="Google Shape;753;p36"/>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8" name="Google Shape;758;p36"/>
          <p:cNvSpPr/>
          <p:nvPr/>
        </p:nvSpPr>
        <p:spPr>
          <a:xfrm>
            <a:off x="6253163" y="1730449"/>
            <a:ext cx="2425700" cy="1917700"/>
          </a:xfrm>
          <a:prstGeom prst="roundRect">
            <a:avLst>
              <a:gd name="adj" fmla="val 7395"/>
            </a:avLst>
          </a:prstGeom>
          <a:solidFill>
            <a:srgbClr val="7EC0DB">
              <a:alpha val="77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59" name="Google Shape;759;p36"/>
          <p:cNvSpPr/>
          <p:nvPr/>
        </p:nvSpPr>
        <p:spPr>
          <a:xfrm>
            <a:off x="7021513" y="1285949"/>
            <a:ext cx="889000" cy="889000"/>
          </a:xfrm>
          <a:prstGeom prst="ellipse">
            <a:avLst/>
          </a:prstGeom>
          <a:solidFill>
            <a:schemeClr val="accent1"/>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60" name="Google Shape;760;p36"/>
          <p:cNvSpPr/>
          <p:nvPr/>
        </p:nvSpPr>
        <p:spPr>
          <a:xfrm>
            <a:off x="8993188" y="1730449"/>
            <a:ext cx="2425700" cy="1917700"/>
          </a:xfrm>
          <a:prstGeom prst="roundRect">
            <a:avLst>
              <a:gd name="adj" fmla="val 7395"/>
            </a:avLst>
          </a:prstGeom>
          <a:solidFill>
            <a:schemeClr val="accent3">
              <a:lumMod val="60000"/>
              <a:lumOff val="40000"/>
              <a:alpha val="77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61" name="Google Shape;761;p36"/>
          <p:cNvSpPr/>
          <p:nvPr/>
        </p:nvSpPr>
        <p:spPr>
          <a:xfrm>
            <a:off x="9761538" y="1285949"/>
            <a:ext cx="889000" cy="889000"/>
          </a:xfrm>
          <a:prstGeom prst="ellipse">
            <a:avLst/>
          </a:prstGeom>
          <a:solidFill>
            <a:schemeClr val="accent3">
              <a:lumMod val="75000"/>
            </a:schemeClr>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62" name="Google Shape;762;p36"/>
          <p:cNvSpPr/>
          <p:nvPr/>
        </p:nvSpPr>
        <p:spPr>
          <a:xfrm>
            <a:off x="773113" y="4187825"/>
            <a:ext cx="2425700" cy="1917700"/>
          </a:xfrm>
          <a:prstGeom prst="roundRect">
            <a:avLst>
              <a:gd name="adj" fmla="val 7395"/>
            </a:avLst>
          </a:prstGeom>
          <a:solidFill>
            <a:schemeClr val="accent3">
              <a:lumMod val="60000"/>
              <a:lumOff val="40000"/>
              <a:alpha val="77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63" name="Google Shape;763;p36"/>
          <p:cNvSpPr/>
          <p:nvPr/>
        </p:nvSpPr>
        <p:spPr>
          <a:xfrm>
            <a:off x="1541463" y="3743325"/>
            <a:ext cx="889000" cy="889000"/>
          </a:xfrm>
          <a:prstGeom prst="ellipse">
            <a:avLst/>
          </a:prstGeom>
          <a:solidFill>
            <a:schemeClr val="accent3">
              <a:lumMod val="75000"/>
            </a:schemeClr>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64" name="Google Shape;764;p36"/>
          <p:cNvSpPr/>
          <p:nvPr/>
        </p:nvSpPr>
        <p:spPr>
          <a:xfrm>
            <a:off x="3513138" y="4187825"/>
            <a:ext cx="2425700" cy="1917700"/>
          </a:xfrm>
          <a:prstGeom prst="roundRect">
            <a:avLst>
              <a:gd name="adj" fmla="val 7395"/>
            </a:avLst>
          </a:prstGeom>
          <a:solidFill>
            <a:srgbClr val="7EC0DB">
              <a:alpha val="77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65" name="Google Shape;765;p36"/>
          <p:cNvSpPr/>
          <p:nvPr/>
        </p:nvSpPr>
        <p:spPr>
          <a:xfrm>
            <a:off x="4281488" y="3743325"/>
            <a:ext cx="889000" cy="889000"/>
          </a:xfrm>
          <a:prstGeom prst="ellipse">
            <a:avLst/>
          </a:prstGeom>
          <a:solidFill>
            <a:schemeClr val="accent1"/>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66" name="Google Shape;766;p36"/>
          <p:cNvSpPr/>
          <p:nvPr/>
        </p:nvSpPr>
        <p:spPr>
          <a:xfrm>
            <a:off x="6253163" y="4187825"/>
            <a:ext cx="2425700" cy="1917700"/>
          </a:xfrm>
          <a:prstGeom prst="roundRect">
            <a:avLst>
              <a:gd name="adj" fmla="val 7395"/>
            </a:avLst>
          </a:prstGeom>
          <a:solidFill>
            <a:schemeClr val="accent3">
              <a:lumMod val="60000"/>
              <a:lumOff val="40000"/>
              <a:alpha val="77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67" name="Google Shape;767;p36"/>
          <p:cNvSpPr/>
          <p:nvPr/>
        </p:nvSpPr>
        <p:spPr>
          <a:xfrm>
            <a:off x="7021513" y="3743325"/>
            <a:ext cx="889000" cy="889000"/>
          </a:xfrm>
          <a:prstGeom prst="ellipse">
            <a:avLst/>
          </a:prstGeom>
          <a:solidFill>
            <a:schemeClr val="accent3">
              <a:lumMod val="75000"/>
            </a:schemeClr>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68" name="Google Shape;768;p36"/>
          <p:cNvSpPr/>
          <p:nvPr/>
        </p:nvSpPr>
        <p:spPr>
          <a:xfrm>
            <a:off x="8993188" y="4187825"/>
            <a:ext cx="2425700" cy="1917700"/>
          </a:xfrm>
          <a:prstGeom prst="roundRect">
            <a:avLst>
              <a:gd name="adj" fmla="val 7395"/>
            </a:avLst>
          </a:prstGeom>
          <a:solidFill>
            <a:srgbClr val="7EC0DB">
              <a:alpha val="77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69" name="Google Shape;769;p36"/>
          <p:cNvSpPr/>
          <p:nvPr/>
        </p:nvSpPr>
        <p:spPr>
          <a:xfrm>
            <a:off x="9761538" y="3743325"/>
            <a:ext cx="889000" cy="889000"/>
          </a:xfrm>
          <a:prstGeom prst="ellipse">
            <a:avLst/>
          </a:prstGeom>
          <a:solidFill>
            <a:schemeClr val="accent1"/>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770" name="Google Shape;770;p36"/>
          <p:cNvSpPr/>
          <p:nvPr/>
        </p:nvSpPr>
        <p:spPr>
          <a:xfrm>
            <a:off x="10021888" y="1555030"/>
            <a:ext cx="368300" cy="350838"/>
          </a:xfrm>
          <a:custGeom>
            <a:avLst/>
            <a:gdLst/>
            <a:ahLst/>
            <a:cxnLst/>
            <a:rect l="l" t="t" r="r" b="b"/>
            <a:pathLst>
              <a:path w="98" h="93" extrusionOk="0">
                <a:moveTo>
                  <a:pt x="88" y="8"/>
                </a:moveTo>
                <a:cubicBezTo>
                  <a:pt x="82" y="3"/>
                  <a:pt x="75" y="0"/>
                  <a:pt x="68" y="0"/>
                </a:cubicBezTo>
                <a:cubicBezTo>
                  <a:pt x="60" y="0"/>
                  <a:pt x="53" y="3"/>
                  <a:pt x="48" y="8"/>
                </a:cubicBezTo>
                <a:cubicBezTo>
                  <a:pt x="31" y="26"/>
                  <a:pt x="31" y="26"/>
                  <a:pt x="31" y="26"/>
                </a:cubicBezTo>
                <a:cubicBezTo>
                  <a:pt x="31" y="26"/>
                  <a:pt x="31" y="26"/>
                  <a:pt x="31" y="26"/>
                </a:cubicBezTo>
                <a:cubicBezTo>
                  <a:pt x="11" y="45"/>
                  <a:pt x="11" y="45"/>
                  <a:pt x="11" y="45"/>
                </a:cubicBezTo>
                <a:cubicBezTo>
                  <a:pt x="0" y="56"/>
                  <a:pt x="0" y="74"/>
                  <a:pt x="11" y="85"/>
                </a:cubicBezTo>
                <a:cubicBezTo>
                  <a:pt x="17" y="90"/>
                  <a:pt x="24" y="93"/>
                  <a:pt x="31" y="93"/>
                </a:cubicBezTo>
                <a:cubicBezTo>
                  <a:pt x="38" y="93"/>
                  <a:pt x="45" y="90"/>
                  <a:pt x="51" y="85"/>
                </a:cubicBezTo>
                <a:cubicBezTo>
                  <a:pt x="70" y="66"/>
                  <a:pt x="70" y="66"/>
                  <a:pt x="70" y="66"/>
                </a:cubicBezTo>
                <a:cubicBezTo>
                  <a:pt x="70" y="66"/>
                  <a:pt x="70" y="66"/>
                  <a:pt x="70" y="66"/>
                </a:cubicBezTo>
                <a:cubicBezTo>
                  <a:pt x="88" y="48"/>
                  <a:pt x="88" y="48"/>
                  <a:pt x="88" y="48"/>
                </a:cubicBezTo>
                <a:cubicBezTo>
                  <a:pt x="98" y="37"/>
                  <a:pt x="98" y="19"/>
                  <a:pt x="88" y="8"/>
                </a:cubicBezTo>
                <a:close/>
                <a:moveTo>
                  <a:pt x="48" y="82"/>
                </a:moveTo>
                <a:cubicBezTo>
                  <a:pt x="39" y="91"/>
                  <a:pt x="23" y="91"/>
                  <a:pt x="14" y="82"/>
                </a:cubicBezTo>
                <a:cubicBezTo>
                  <a:pt x="5" y="73"/>
                  <a:pt x="5" y="57"/>
                  <a:pt x="14" y="48"/>
                </a:cubicBezTo>
                <a:cubicBezTo>
                  <a:pt x="31" y="31"/>
                  <a:pt x="31" y="31"/>
                  <a:pt x="31" y="31"/>
                </a:cubicBezTo>
                <a:cubicBezTo>
                  <a:pt x="65" y="65"/>
                  <a:pt x="65" y="65"/>
                  <a:pt x="65" y="65"/>
                </a:cubicBezTo>
                <a:lnTo>
                  <a:pt x="48" y="82"/>
                </a:lnTo>
                <a:close/>
                <a:moveTo>
                  <a:pt x="79" y="20"/>
                </a:moveTo>
                <a:cubicBezTo>
                  <a:pt x="78" y="21"/>
                  <a:pt x="77" y="21"/>
                  <a:pt x="76" y="20"/>
                </a:cubicBezTo>
                <a:cubicBezTo>
                  <a:pt x="71" y="14"/>
                  <a:pt x="62" y="14"/>
                  <a:pt x="56" y="20"/>
                </a:cubicBezTo>
                <a:cubicBezTo>
                  <a:pt x="48" y="28"/>
                  <a:pt x="48" y="28"/>
                  <a:pt x="48" y="28"/>
                </a:cubicBezTo>
                <a:cubicBezTo>
                  <a:pt x="48" y="29"/>
                  <a:pt x="47" y="29"/>
                  <a:pt x="47" y="29"/>
                </a:cubicBezTo>
                <a:cubicBezTo>
                  <a:pt x="46" y="29"/>
                  <a:pt x="46" y="29"/>
                  <a:pt x="45" y="28"/>
                </a:cubicBezTo>
                <a:cubicBezTo>
                  <a:pt x="44" y="27"/>
                  <a:pt x="44" y="26"/>
                  <a:pt x="45" y="25"/>
                </a:cubicBezTo>
                <a:cubicBezTo>
                  <a:pt x="54" y="17"/>
                  <a:pt x="54" y="17"/>
                  <a:pt x="54" y="17"/>
                </a:cubicBezTo>
                <a:cubicBezTo>
                  <a:pt x="61" y="10"/>
                  <a:pt x="72" y="10"/>
                  <a:pt x="79" y="17"/>
                </a:cubicBezTo>
                <a:cubicBezTo>
                  <a:pt x="80" y="18"/>
                  <a:pt x="80" y="19"/>
                  <a:pt x="79"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771" name="Google Shape;771;p36"/>
          <p:cNvGrpSpPr/>
          <p:nvPr/>
        </p:nvGrpSpPr>
        <p:grpSpPr>
          <a:xfrm>
            <a:off x="7323138" y="1549474"/>
            <a:ext cx="285750" cy="361950"/>
            <a:chOff x="7753350" y="2554288"/>
            <a:chExt cx="285750" cy="361950"/>
          </a:xfrm>
        </p:grpSpPr>
        <p:sp>
          <p:nvSpPr>
            <p:cNvPr id="772" name="Google Shape;772;p36"/>
            <p:cNvSpPr/>
            <p:nvPr/>
          </p:nvSpPr>
          <p:spPr>
            <a:xfrm>
              <a:off x="7753350" y="2598738"/>
              <a:ext cx="285750" cy="317500"/>
            </a:xfrm>
            <a:custGeom>
              <a:avLst/>
              <a:gdLst/>
              <a:ahLst/>
              <a:cxnLst/>
              <a:rect l="l" t="t" r="r" b="b"/>
              <a:pathLst>
                <a:path w="76" h="84" extrusionOk="0">
                  <a:moveTo>
                    <a:pt x="74" y="0"/>
                  </a:moveTo>
                  <a:cubicBezTo>
                    <a:pt x="60" y="0"/>
                    <a:pt x="60" y="0"/>
                    <a:pt x="60" y="0"/>
                  </a:cubicBezTo>
                  <a:cubicBezTo>
                    <a:pt x="60" y="12"/>
                    <a:pt x="60" y="12"/>
                    <a:pt x="60" y="12"/>
                  </a:cubicBezTo>
                  <a:cubicBezTo>
                    <a:pt x="64" y="12"/>
                    <a:pt x="64" y="12"/>
                    <a:pt x="64" y="12"/>
                  </a:cubicBezTo>
                  <a:cubicBezTo>
                    <a:pt x="64" y="44"/>
                    <a:pt x="64" y="44"/>
                    <a:pt x="64" y="44"/>
                  </a:cubicBezTo>
                  <a:cubicBezTo>
                    <a:pt x="56" y="44"/>
                    <a:pt x="56" y="44"/>
                    <a:pt x="56" y="44"/>
                  </a:cubicBezTo>
                  <a:cubicBezTo>
                    <a:pt x="55" y="44"/>
                    <a:pt x="55" y="44"/>
                    <a:pt x="54" y="45"/>
                  </a:cubicBezTo>
                  <a:cubicBezTo>
                    <a:pt x="51" y="53"/>
                    <a:pt x="51" y="53"/>
                    <a:pt x="51" y="53"/>
                  </a:cubicBezTo>
                  <a:cubicBezTo>
                    <a:pt x="44" y="29"/>
                    <a:pt x="44" y="29"/>
                    <a:pt x="44" y="29"/>
                  </a:cubicBezTo>
                  <a:cubicBezTo>
                    <a:pt x="44" y="29"/>
                    <a:pt x="43" y="28"/>
                    <a:pt x="42" y="28"/>
                  </a:cubicBezTo>
                  <a:cubicBezTo>
                    <a:pt x="41" y="28"/>
                    <a:pt x="41" y="28"/>
                    <a:pt x="40" y="29"/>
                  </a:cubicBezTo>
                  <a:cubicBezTo>
                    <a:pt x="32" y="46"/>
                    <a:pt x="32" y="46"/>
                    <a:pt x="32" y="46"/>
                  </a:cubicBezTo>
                  <a:cubicBezTo>
                    <a:pt x="26" y="37"/>
                    <a:pt x="26" y="37"/>
                    <a:pt x="26" y="37"/>
                  </a:cubicBezTo>
                  <a:cubicBezTo>
                    <a:pt x="25" y="36"/>
                    <a:pt x="25" y="36"/>
                    <a:pt x="24" y="36"/>
                  </a:cubicBezTo>
                  <a:cubicBezTo>
                    <a:pt x="23" y="36"/>
                    <a:pt x="23" y="36"/>
                    <a:pt x="22" y="37"/>
                  </a:cubicBezTo>
                  <a:cubicBezTo>
                    <a:pt x="17" y="44"/>
                    <a:pt x="17" y="44"/>
                    <a:pt x="17" y="44"/>
                  </a:cubicBezTo>
                  <a:cubicBezTo>
                    <a:pt x="12" y="44"/>
                    <a:pt x="12" y="44"/>
                    <a:pt x="12" y="44"/>
                  </a:cubicBezTo>
                  <a:cubicBezTo>
                    <a:pt x="12" y="12"/>
                    <a:pt x="12" y="12"/>
                    <a:pt x="12" y="12"/>
                  </a:cubicBezTo>
                  <a:cubicBezTo>
                    <a:pt x="16" y="12"/>
                    <a:pt x="16" y="12"/>
                    <a:pt x="16" y="12"/>
                  </a:cubicBezTo>
                  <a:cubicBezTo>
                    <a:pt x="16" y="0"/>
                    <a:pt x="16" y="0"/>
                    <a:pt x="16" y="0"/>
                  </a:cubicBezTo>
                  <a:cubicBezTo>
                    <a:pt x="2" y="0"/>
                    <a:pt x="2" y="0"/>
                    <a:pt x="2" y="0"/>
                  </a:cubicBezTo>
                  <a:cubicBezTo>
                    <a:pt x="1" y="0"/>
                    <a:pt x="0" y="1"/>
                    <a:pt x="0" y="2"/>
                  </a:cubicBezTo>
                  <a:cubicBezTo>
                    <a:pt x="0" y="82"/>
                    <a:pt x="0" y="82"/>
                    <a:pt x="0" y="82"/>
                  </a:cubicBezTo>
                  <a:cubicBezTo>
                    <a:pt x="0" y="83"/>
                    <a:pt x="1" y="84"/>
                    <a:pt x="2" y="84"/>
                  </a:cubicBezTo>
                  <a:cubicBezTo>
                    <a:pt x="74" y="84"/>
                    <a:pt x="74" y="84"/>
                    <a:pt x="74" y="84"/>
                  </a:cubicBezTo>
                  <a:cubicBezTo>
                    <a:pt x="75" y="84"/>
                    <a:pt x="76" y="83"/>
                    <a:pt x="76" y="82"/>
                  </a:cubicBezTo>
                  <a:cubicBezTo>
                    <a:pt x="76" y="2"/>
                    <a:pt x="76" y="2"/>
                    <a:pt x="76" y="2"/>
                  </a:cubicBezTo>
                  <a:cubicBezTo>
                    <a:pt x="76" y="1"/>
                    <a:pt x="75" y="0"/>
                    <a:pt x="74" y="0"/>
                  </a:cubicBezTo>
                  <a:close/>
                  <a:moveTo>
                    <a:pt x="64" y="68"/>
                  </a:moveTo>
                  <a:cubicBezTo>
                    <a:pt x="12" y="68"/>
                    <a:pt x="12" y="68"/>
                    <a:pt x="12" y="68"/>
                  </a:cubicBezTo>
                  <a:cubicBezTo>
                    <a:pt x="12" y="48"/>
                    <a:pt x="12" y="48"/>
                    <a:pt x="12" y="48"/>
                  </a:cubicBezTo>
                  <a:cubicBezTo>
                    <a:pt x="18" y="48"/>
                    <a:pt x="18" y="48"/>
                    <a:pt x="18" y="48"/>
                  </a:cubicBezTo>
                  <a:cubicBezTo>
                    <a:pt x="19" y="48"/>
                    <a:pt x="19" y="48"/>
                    <a:pt x="20" y="47"/>
                  </a:cubicBezTo>
                  <a:cubicBezTo>
                    <a:pt x="24" y="41"/>
                    <a:pt x="24" y="41"/>
                    <a:pt x="24" y="41"/>
                  </a:cubicBezTo>
                  <a:cubicBezTo>
                    <a:pt x="30" y="51"/>
                    <a:pt x="30" y="51"/>
                    <a:pt x="30" y="51"/>
                  </a:cubicBezTo>
                  <a:cubicBezTo>
                    <a:pt x="31" y="52"/>
                    <a:pt x="31" y="52"/>
                    <a:pt x="32" y="52"/>
                  </a:cubicBezTo>
                  <a:cubicBezTo>
                    <a:pt x="33" y="52"/>
                    <a:pt x="33" y="52"/>
                    <a:pt x="34" y="51"/>
                  </a:cubicBezTo>
                  <a:cubicBezTo>
                    <a:pt x="41" y="36"/>
                    <a:pt x="41" y="36"/>
                    <a:pt x="41" y="36"/>
                  </a:cubicBezTo>
                  <a:cubicBezTo>
                    <a:pt x="48" y="59"/>
                    <a:pt x="48" y="59"/>
                    <a:pt x="48" y="59"/>
                  </a:cubicBezTo>
                  <a:cubicBezTo>
                    <a:pt x="48" y="59"/>
                    <a:pt x="49" y="60"/>
                    <a:pt x="50" y="60"/>
                  </a:cubicBezTo>
                  <a:cubicBezTo>
                    <a:pt x="51" y="60"/>
                    <a:pt x="51" y="60"/>
                    <a:pt x="52" y="59"/>
                  </a:cubicBezTo>
                  <a:cubicBezTo>
                    <a:pt x="57" y="48"/>
                    <a:pt x="57" y="48"/>
                    <a:pt x="57" y="48"/>
                  </a:cubicBezTo>
                  <a:cubicBezTo>
                    <a:pt x="64" y="48"/>
                    <a:pt x="64" y="48"/>
                    <a:pt x="64" y="48"/>
                  </a:cubicBezTo>
                  <a:lnTo>
                    <a:pt x="64" y="68"/>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73" name="Google Shape;773;p36"/>
            <p:cNvSpPr/>
            <p:nvPr/>
          </p:nvSpPr>
          <p:spPr>
            <a:xfrm>
              <a:off x="7829550" y="2554288"/>
              <a:ext cx="134938" cy="104775"/>
            </a:xfrm>
            <a:custGeom>
              <a:avLst/>
              <a:gdLst/>
              <a:ahLst/>
              <a:cxnLst/>
              <a:rect l="l" t="t" r="r" b="b"/>
              <a:pathLst>
                <a:path w="36" h="28" extrusionOk="0">
                  <a:moveTo>
                    <a:pt x="2" y="28"/>
                  </a:moveTo>
                  <a:cubicBezTo>
                    <a:pt x="34" y="28"/>
                    <a:pt x="34" y="28"/>
                    <a:pt x="34" y="28"/>
                  </a:cubicBezTo>
                  <a:cubicBezTo>
                    <a:pt x="35" y="28"/>
                    <a:pt x="36" y="27"/>
                    <a:pt x="36" y="26"/>
                  </a:cubicBezTo>
                  <a:cubicBezTo>
                    <a:pt x="36" y="10"/>
                    <a:pt x="36" y="10"/>
                    <a:pt x="36" y="10"/>
                  </a:cubicBezTo>
                  <a:cubicBezTo>
                    <a:pt x="36" y="9"/>
                    <a:pt x="35" y="8"/>
                    <a:pt x="34" y="8"/>
                  </a:cubicBezTo>
                  <a:cubicBezTo>
                    <a:pt x="28" y="8"/>
                    <a:pt x="28" y="8"/>
                    <a:pt x="28" y="8"/>
                  </a:cubicBezTo>
                  <a:cubicBezTo>
                    <a:pt x="27" y="3"/>
                    <a:pt x="23" y="0"/>
                    <a:pt x="18" y="0"/>
                  </a:cubicBezTo>
                  <a:cubicBezTo>
                    <a:pt x="13" y="0"/>
                    <a:pt x="9" y="3"/>
                    <a:pt x="8" y="8"/>
                  </a:cubicBezTo>
                  <a:cubicBezTo>
                    <a:pt x="2" y="8"/>
                    <a:pt x="2" y="8"/>
                    <a:pt x="2" y="8"/>
                  </a:cubicBezTo>
                  <a:cubicBezTo>
                    <a:pt x="1" y="8"/>
                    <a:pt x="0" y="9"/>
                    <a:pt x="0" y="10"/>
                  </a:cubicBezTo>
                  <a:cubicBezTo>
                    <a:pt x="0" y="26"/>
                    <a:pt x="0" y="26"/>
                    <a:pt x="0" y="26"/>
                  </a:cubicBezTo>
                  <a:cubicBezTo>
                    <a:pt x="0" y="27"/>
                    <a:pt x="1" y="28"/>
                    <a:pt x="2"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4" name="Group 3">
            <a:extLst>
              <a:ext uri="{FF2B5EF4-FFF2-40B4-BE49-F238E27FC236}">
                <a16:creationId xmlns:a16="http://schemas.microsoft.com/office/drawing/2014/main" id="{1D36B1B5-696E-46B2-BAD1-CE2DCAAE9569}"/>
              </a:ext>
            </a:extLst>
          </p:cNvPr>
          <p:cNvGrpSpPr/>
          <p:nvPr/>
        </p:nvGrpSpPr>
        <p:grpSpPr>
          <a:xfrm>
            <a:off x="773113" y="1285949"/>
            <a:ext cx="2425700" cy="2362200"/>
            <a:chOff x="773113" y="1285949"/>
            <a:chExt cx="2425700" cy="2362200"/>
          </a:xfrm>
        </p:grpSpPr>
        <p:sp>
          <p:nvSpPr>
            <p:cNvPr id="754" name="Google Shape;754;p36"/>
            <p:cNvSpPr/>
            <p:nvPr/>
          </p:nvSpPr>
          <p:spPr>
            <a:xfrm>
              <a:off x="773113" y="1730449"/>
              <a:ext cx="2425700" cy="1917700"/>
            </a:xfrm>
            <a:prstGeom prst="roundRect">
              <a:avLst>
                <a:gd name="adj" fmla="val 7395"/>
              </a:avLst>
            </a:prstGeom>
            <a:solidFill>
              <a:srgbClr val="7EC0DB">
                <a:alpha val="77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55" name="Google Shape;755;p36"/>
            <p:cNvSpPr/>
            <p:nvPr/>
          </p:nvSpPr>
          <p:spPr>
            <a:xfrm>
              <a:off x="1541463" y="1285949"/>
              <a:ext cx="889000" cy="889000"/>
            </a:xfrm>
            <a:prstGeom prst="ellipse">
              <a:avLst/>
            </a:prstGeom>
            <a:solidFill>
              <a:schemeClr val="accent1"/>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774" name="Google Shape;774;p36"/>
            <p:cNvGrpSpPr/>
            <p:nvPr/>
          </p:nvGrpSpPr>
          <p:grpSpPr>
            <a:xfrm>
              <a:off x="1805782" y="1579637"/>
              <a:ext cx="360363" cy="301625"/>
              <a:chOff x="2676525" y="1892300"/>
              <a:chExt cx="360363" cy="301625"/>
            </a:xfrm>
          </p:grpSpPr>
          <p:sp>
            <p:nvSpPr>
              <p:cNvPr id="775" name="Google Shape;775;p36"/>
              <p:cNvSpPr/>
              <p:nvPr/>
            </p:nvSpPr>
            <p:spPr>
              <a:xfrm>
                <a:off x="2676525" y="1892300"/>
                <a:ext cx="360363" cy="271463"/>
              </a:xfrm>
              <a:custGeom>
                <a:avLst/>
                <a:gdLst/>
                <a:ahLst/>
                <a:cxnLst/>
                <a:rect l="l" t="t" r="r" b="b"/>
                <a:pathLst>
                  <a:path w="96" h="72" extrusionOk="0">
                    <a:moveTo>
                      <a:pt x="94" y="12"/>
                    </a:moveTo>
                    <a:cubicBezTo>
                      <a:pt x="58" y="12"/>
                      <a:pt x="58" y="12"/>
                      <a:pt x="58" y="12"/>
                    </a:cubicBezTo>
                    <a:cubicBezTo>
                      <a:pt x="58" y="10"/>
                      <a:pt x="58" y="10"/>
                      <a:pt x="58" y="10"/>
                    </a:cubicBezTo>
                    <a:cubicBezTo>
                      <a:pt x="58" y="5"/>
                      <a:pt x="54" y="0"/>
                      <a:pt x="48" y="0"/>
                    </a:cubicBezTo>
                    <a:cubicBezTo>
                      <a:pt x="42" y="0"/>
                      <a:pt x="38" y="5"/>
                      <a:pt x="38" y="10"/>
                    </a:cubicBezTo>
                    <a:cubicBezTo>
                      <a:pt x="38" y="60"/>
                      <a:pt x="38" y="60"/>
                      <a:pt x="38" y="60"/>
                    </a:cubicBezTo>
                    <a:cubicBezTo>
                      <a:pt x="36" y="60"/>
                      <a:pt x="36" y="60"/>
                      <a:pt x="36" y="60"/>
                    </a:cubicBezTo>
                    <a:cubicBezTo>
                      <a:pt x="36" y="22"/>
                      <a:pt x="36" y="22"/>
                      <a:pt x="36" y="22"/>
                    </a:cubicBezTo>
                    <a:cubicBezTo>
                      <a:pt x="36" y="21"/>
                      <a:pt x="35" y="20"/>
                      <a:pt x="34" y="20"/>
                    </a:cubicBezTo>
                    <a:cubicBezTo>
                      <a:pt x="20" y="20"/>
                      <a:pt x="20" y="20"/>
                      <a:pt x="20" y="20"/>
                    </a:cubicBezTo>
                    <a:cubicBezTo>
                      <a:pt x="19" y="20"/>
                      <a:pt x="19" y="20"/>
                      <a:pt x="18" y="21"/>
                    </a:cubicBezTo>
                    <a:cubicBezTo>
                      <a:pt x="8" y="39"/>
                      <a:pt x="8" y="39"/>
                      <a:pt x="8" y="39"/>
                    </a:cubicBezTo>
                    <a:cubicBezTo>
                      <a:pt x="1" y="47"/>
                      <a:pt x="1" y="47"/>
                      <a:pt x="1" y="47"/>
                    </a:cubicBezTo>
                    <a:cubicBezTo>
                      <a:pt x="0" y="47"/>
                      <a:pt x="0" y="47"/>
                      <a:pt x="0" y="48"/>
                    </a:cubicBezTo>
                    <a:cubicBezTo>
                      <a:pt x="0" y="70"/>
                      <a:pt x="0" y="70"/>
                      <a:pt x="0" y="70"/>
                    </a:cubicBezTo>
                    <a:cubicBezTo>
                      <a:pt x="0" y="71"/>
                      <a:pt x="1" y="72"/>
                      <a:pt x="2" y="72"/>
                    </a:cubicBezTo>
                    <a:cubicBezTo>
                      <a:pt x="6" y="72"/>
                      <a:pt x="6" y="72"/>
                      <a:pt x="6" y="72"/>
                    </a:cubicBezTo>
                    <a:cubicBezTo>
                      <a:pt x="6" y="71"/>
                      <a:pt x="6" y="71"/>
                      <a:pt x="6" y="70"/>
                    </a:cubicBezTo>
                    <a:cubicBezTo>
                      <a:pt x="6" y="62"/>
                      <a:pt x="12" y="56"/>
                      <a:pt x="20" y="56"/>
                    </a:cubicBezTo>
                    <a:cubicBezTo>
                      <a:pt x="28" y="56"/>
                      <a:pt x="34" y="62"/>
                      <a:pt x="34" y="70"/>
                    </a:cubicBezTo>
                    <a:cubicBezTo>
                      <a:pt x="34" y="71"/>
                      <a:pt x="34" y="71"/>
                      <a:pt x="34" y="72"/>
                    </a:cubicBezTo>
                    <a:cubicBezTo>
                      <a:pt x="62" y="72"/>
                      <a:pt x="62" y="72"/>
                      <a:pt x="62" y="72"/>
                    </a:cubicBezTo>
                    <a:cubicBezTo>
                      <a:pt x="62" y="71"/>
                      <a:pt x="62" y="71"/>
                      <a:pt x="62" y="70"/>
                    </a:cubicBezTo>
                    <a:cubicBezTo>
                      <a:pt x="62" y="62"/>
                      <a:pt x="68" y="56"/>
                      <a:pt x="76" y="56"/>
                    </a:cubicBezTo>
                    <a:cubicBezTo>
                      <a:pt x="84" y="56"/>
                      <a:pt x="90" y="62"/>
                      <a:pt x="90" y="70"/>
                    </a:cubicBezTo>
                    <a:cubicBezTo>
                      <a:pt x="90" y="71"/>
                      <a:pt x="90" y="71"/>
                      <a:pt x="90" y="72"/>
                    </a:cubicBezTo>
                    <a:cubicBezTo>
                      <a:pt x="94" y="72"/>
                      <a:pt x="94" y="72"/>
                      <a:pt x="94" y="72"/>
                    </a:cubicBezTo>
                    <a:cubicBezTo>
                      <a:pt x="95" y="72"/>
                      <a:pt x="96" y="71"/>
                      <a:pt x="96" y="70"/>
                    </a:cubicBezTo>
                    <a:cubicBezTo>
                      <a:pt x="96" y="14"/>
                      <a:pt x="96" y="14"/>
                      <a:pt x="96" y="14"/>
                    </a:cubicBezTo>
                    <a:cubicBezTo>
                      <a:pt x="96" y="13"/>
                      <a:pt x="95" y="12"/>
                      <a:pt x="94" y="12"/>
                    </a:cubicBezTo>
                    <a:close/>
                    <a:moveTo>
                      <a:pt x="30" y="32"/>
                    </a:moveTo>
                    <a:cubicBezTo>
                      <a:pt x="25" y="32"/>
                      <a:pt x="25" y="32"/>
                      <a:pt x="25" y="32"/>
                    </a:cubicBezTo>
                    <a:cubicBezTo>
                      <a:pt x="20" y="43"/>
                      <a:pt x="20" y="43"/>
                      <a:pt x="20" y="43"/>
                    </a:cubicBezTo>
                    <a:cubicBezTo>
                      <a:pt x="19" y="44"/>
                      <a:pt x="19" y="44"/>
                      <a:pt x="18" y="44"/>
                    </a:cubicBezTo>
                    <a:cubicBezTo>
                      <a:pt x="18" y="44"/>
                      <a:pt x="17" y="44"/>
                      <a:pt x="17" y="44"/>
                    </a:cubicBezTo>
                    <a:cubicBezTo>
                      <a:pt x="16" y="43"/>
                      <a:pt x="16" y="42"/>
                      <a:pt x="16" y="41"/>
                    </a:cubicBezTo>
                    <a:cubicBezTo>
                      <a:pt x="22" y="29"/>
                      <a:pt x="22" y="29"/>
                      <a:pt x="22" y="29"/>
                    </a:cubicBezTo>
                    <a:cubicBezTo>
                      <a:pt x="23" y="28"/>
                      <a:pt x="23" y="28"/>
                      <a:pt x="24" y="28"/>
                    </a:cubicBezTo>
                    <a:cubicBezTo>
                      <a:pt x="30" y="28"/>
                      <a:pt x="30" y="28"/>
                      <a:pt x="30" y="28"/>
                    </a:cubicBezTo>
                    <a:cubicBezTo>
                      <a:pt x="31" y="28"/>
                      <a:pt x="32" y="29"/>
                      <a:pt x="32" y="30"/>
                    </a:cubicBezTo>
                    <a:cubicBezTo>
                      <a:pt x="32" y="31"/>
                      <a:pt x="31" y="32"/>
                      <a:pt x="30" y="32"/>
                    </a:cubicBezTo>
                    <a:close/>
                    <a:moveTo>
                      <a:pt x="42" y="10"/>
                    </a:moveTo>
                    <a:cubicBezTo>
                      <a:pt x="42" y="7"/>
                      <a:pt x="45" y="4"/>
                      <a:pt x="48" y="4"/>
                    </a:cubicBezTo>
                    <a:cubicBezTo>
                      <a:pt x="51" y="4"/>
                      <a:pt x="54" y="7"/>
                      <a:pt x="54" y="10"/>
                    </a:cubicBezTo>
                    <a:cubicBezTo>
                      <a:pt x="54" y="12"/>
                      <a:pt x="54" y="12"/>
                      <a:pt x="54" y="12"/>
                    </a:cubicBezTo>
                    <a:cubicBezTo>
                      <a:pt x="42" y="12"/>
                      <a:pt x="42" y="12"/>
                      <a:pt x="42" y="12"/>
                    </a:cubicBezTo>
                    <a:lnTo>
                      <a:pt x="42" y="10"/>
                    </a:lnTo>
                    <a:close/>
                    <a:moveTo>
                      <a:pt x="80" y="42"/>
                    </a:moveTo>
                    <a:cubicBezTo>
                      <a:pt x="80" y="43"/>
                      <a:pt x="79" y="44"/>
                      <a:pt x="78" y="44"/>
                    </a:cubicBezTo>
                    <a:cubicBezTo>
                      <a:pt x="72" y="44"/>
                      <a:pt x="72" y="44"/>
                      <a:pt x="72" y="44"/>
                    </a:cubicBezTo>
                    <a:cubicBezTo>
                      <a:pt x="72" y="50"/>
                      <a:pt x="72" y="50"/>
                      <a:pt x="72" y="50"/>
                    </a:cubicBezTo>
                    <a:cubicBezTo>
                      <a:pt x="72" y="51"/>
                      <a:pt x="71" y="52"/>
                      <a:pt x="70" y="52"/>
                    </a:cubicBezTo>
                    <a:cubicBezTo>
                      <a:pt x="62" y="52"/>
                      <a:pt x="62" y="52"/>
                      <a:pt x="62" y="52"/>
                    </a:cubicBezTo>
                    <a:cubicBezTo>
                      <a:pt x="61" y="52"/>
                      <a:pt x="60" y="51"/>
                      <a:pt x="60" y="50"/>
                    </a:cubicBezTo>
                    <a:cubicBezTo>
                      <a:pt x="60" y="44"/>
                      <a:pt x="60" y="44"/>
                      <a:pt x="60" y="44"/>
                    </a:cubicBezTo>
                    <a:cubicBezTo>
                      <a:pt x="54" y="44"/>
                      <a:pt x="54" y="44"/>
                      <a:pt x="54" y="44"/>
                    </a:cubicBezTo>
                    <a:cubicBezTo>
                      <a:pt x="53" y="44"/>
                      <a:pt x="52" y="43"/>
                      <a:pt x="52" y="42"/>
                    </a:cubicBezTo>
                    <a:cubicBezTo>
                      <a:pt x="52" y="34"/>
                      <a:pt x="52" y="34"/>
                      <a:pt x="52" y="34"/>
                    </a:cubicBezTo>
                    <a:cubicBezTo>
                      <a:pt x="52" y="33"/>
                      <a:pt x="53" y="32"/>
                      <a:pt x="54" y="32"/>
                    </a:cubicBezTo>
                    <a:cubicBezTo>
                      <a:pt x="60" y="32"/>
                      <a:pt x="60" y="32"/>
                      <a:pt x="60" y="32"/>
                    </a:cubicBezTo>
                    <a:cubicBezTo>
                      <a:pt x="60" y="26"/>
                      <a:pt x="60" y="26"/>
                      <a:pt x="60" y="26"/>
                    </a:cubicBezTo>
                    <a:cubicBezTo>
                      <a:pt x="60" y="25"/>
                      <a:pt x="61" y="24"/>
                      <a:pt x="62" y="24"/>
                    </a:cubicBezTo>
                    <a:cubicBezTo>
                      <a:pt x="70" y="24"/>
                      <a:pt x="70" y="24"/>
                      <a:pt x="70" y="24"/>
                    </a:cubicBezTo>
                    <a:cubicBezTo>
                      <a:pt x="71" y="24"/>
                      <a:pt x="72" y="25"/>
                      <a:pt x="72" y="26"/>
                    </a:cubicBezTo>
                    <a:cubicBezTo>
                      <a:pt x="72" y="32"/>
                      <a:pt x="72" y="32"/>
                      <a:pt x="72" y="32"/>
                    </a:cubicBezTo>
                    <a:cubicBezTo>
                      <a:pt x="78" y="32"/>
                      <a:pt x="78" y="32"/>
                      <a:pt x="78" y="32"/>
                    </a:cubicBezTo>
                    <a:cubicBezTo>
                      <a:pt x="79" y="32"/>
                      <a:pt x="80" y="33"/>
                      <a:pt x="80" y="34"/>
                    </a:cubicBezTo>
                    <a:lnTo>
                      <a:pt x="80" y="42"/>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76" name="Google Shape;776;p36"/>
              <p:cNvSpPr/>
              <p:nvPr/>
            </p:nvSpPr>
            <p:spPr>
              <a:xfrm>
                <a:off x="2714625" y="2117725"/>
                <a:ext cx="74613" cy="762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77" name="Google Shape;777;p36"/>
              <p:cNvSpPr/>
              <p:nvPr/>
            </p:nvSpPr>
            <p:spPr>
              <a:xfrm>
                <a:off x="2924175" y="2117725"/>
                <a:ext cx="74613" cy="762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sp>
        <p:nvSpPr>
          <p:cNvPr id="778" name="Google Shape;778;p36"/>
          <p:cNvSpPr/>
          <p:nvPr/>
        </p:nvSpPr>
        <p:spPr>
          <a:xfrm>
            <a:off x="1828801" y="4006850"/>
            <a:ext cx="314325" cy="361950"/>
          </a:xfrm>
          <a:custGeom>
            <a:avLst/>
            <a:gdLst/>
            <a:ahLst/>
            <a:cxnLst/>
            <a:rect l="l" t="t" r="r" b="b"/>
            <a:pathLst>
              <a:path w="84" h="96" extrusionOk="0">
                <a:moveTo>
                  <a:pt x="74" y="32"/>
                </a:moveTo>
                <a:cubicBezTo>
                  <a:pt x="68" y="32"/>
                  <a:pt x="64" y="37"/>
                  <a:pt x="64" y="42"/>
                </a:cubicBezTo>
                <a:cubicBezTo>
                  <a:pt x="64" y="47"/>
                  <a:pt x="67" y="51"/>
                  <a:pt x="72" y="52"/>
                </a:cubicBezTo>
                <a:cubicBezTo>
                  <a:pt x="72" y="78"/>
                  <a:pt x="72" y="78"/>
                  <a:pt x="72" y="78"/>
                </a:cubicBezTo>
                <a:cubicBezTo>
                  <a:pt x="72" y="81"/>
                  <a:pt x="69" y="84"/>
                  <a:pt x="66" y="84"/>
                </a:cubicBezTo>
                <a:cubicBezTo>
                  <a:pt x="63" y="84"/>
                  <a:pt x="60" y="81"/>
                  <a:pt x="60" y="78"/>
                </a:cubicBezTo>
                <a:cubicBezTo>
                  <a:pt x="60" y="66"/>
                  <a:pt x="60" y="66"/>
                  <a:pt x="60" y="66"/>
                </a:cubicBezTo>
                <a:cubicBezTo>
                  <a:pt x="60" y="59"/>
                  <a:pt x="55" y="54"/>
                  <a:pt x="48" y="54"/>
                </a:cubicBezTo>
                <a:cubicBezTo>
                  <a:pt x="41" y="54"/>
                  <a:pt x="36" y="59"/>
                  <a:pt x="36" y="66"/>
                </a:cubicBezTo>
                <a:cubicBezTo>
                  <a:pt x="36" y="86"/>
                  <a:pt x="36" y="86"/>
                  <a:pt x="36" y="86"/>
                </a:cubicBezTo>
                <a:cubicBezTo>
                  <a:pt x="36" y="89"/>
                  <a:pt x="33" y="92"/>
                  <a:pt x="30" y="92"/>
                </a:cubicBezTo>
                <a:cubicBezTo>
                  <a:pt x="27" y="92"/>
                  <a:pt x="24" y="89"/>
                  <a:pt x="24" y="86"/>
                </a:cubicBezTo>
                <a:cubicBezTo>
                  <a:pt x="24" y="58"/>
                  <a:pt x="24" y="58"/>
                  <a:pt x="24" y="58"/>
                </a:cubicBezTo>
                <a:cubicBezTo>
                  <a:pt x="35" y="57"/>
                  <a:pt x="44" y="47"/>
                  <a:pt x="44" y="36"/>
                </a:cubicBezTo>
                <a:cubicBezTo>
                  <a:pt x="44" y="16"/>
                  <a:pt x="44" y="16"/>
                  <a:pt x="44" y="16"/>
                </a:cubicBezTo>
                <a:cubicBezTo>
                  <a:pt x="44" y="11"/>
                  <a:pt x="41" y="7"/>
                  <a:pt x="36" y="6"/>
                </a:cubicBezTo>
                <a:cubicBezTo>
                  <a:pt x="36" y="2"/>
                  <a:pt x="36" y="2"/>
                  <a:pt x="36" y="2"/>
                </a:cubicBezTo>
                <a:cubicBezTo>
                  <a:pt x="36" y="1"/>
                  <a:pt x="35" y="0"/>
                  <a:pt x="34" y="0"/>
                </a:cubicBezTo>
                <a:cubicBezTo>
                  <a:pt x="31" y="0"/>
                  <a:pt x="26" y="2"/>
                  <a:pt x="26" y="8"/>
                </a:cubicBezTo>
                <a:cubicBezTo>
                  <a:pt x="26" y="14"/>
                  <a:pt x="31" y="16"/>
                  <a:pt x="34" y="16"/>
                </a:cubicBezTo>
                <a:cubicBezTo>
                  <a:pt x="35" y="16"/>
                  <a:pt x="36" y="15"/>
                  <a:pt x="36" y="14"/>
                </a:cubicBezTo>
                <a:cubicBezTo>
                  <a:pt x="36" y="10"/>
                  <a:pt x="36" y="10"/>
                  <a:pt x="36" y="10"/>
                </a:cubicBezTo>
                <a:cubicBezTo>
                  <a:pt x="38" y="11"/>
                  <a:pt x="40" y="13"/>
                  <a:pt x="40" y="16"/>
                </a:cubicBezTo>
                <a:cubicBezTo>
                  <a:pt x="40" y="36"/>
                  <a:pt x="40" y="36"/>
                  <a:pt x="40" y="36"/>
                </a:cubicBezTo>
                <a:cubicBezTo>
                  <a:pt x="40" y="46"/>
                  <a:pt x="32" y="54"/>
                  <a:pt x="22" y="54"/>
                </a:cubicBezTo>
                <a:cubicBezTo>
                  <a:pt x="12" y="54"/>
                  <a:pt x="4" y="46"/>
                  <a:pt x="4" y="36"/>
                </a:cubicBezTo>
                <a:cubicBezTo>
                  <a:pt x="4" y="16"/>
                  <a:pt x="4" y="16"/>
                  <a:pt x="4" y="16"/>
                </a:cubicBezTo>
                <a:cubicBezTo>
                  <a:pt x="4" y="13"/>
                  <a:pt x="6" y="11"/>
                  <a:pt x="8" y="10"/>
                </a:cubicBezTo>
                <a:cubicBezTo>
                  <a:pt x="8" y="14"/>
                  <a:pt x="8" y="14"/>
                  <a:pt x="8" y="14"/>
                </a:cubicBezTo>
                <a:cubicBezTo>
                  <a:pt x="8" y="15"/>
                  <a:pt x="9" y="16"/>
                  <a:pt x="10" y="16"/>
                </a:cubicBezTo>
                <a:cubicBezTo>
                  <a:pt x="13" y="16"/>
                  <a:pt x="18" y="14"/>
                  <a:pt x="18" y="8"/>
                </a:cubicBezTo>
                <a:cubicBezTo>
                  <a:pt x="18" y="2"/>
                  <a:pt x="13" y="0"/>
                  <a:pt x="10" y="0"/>
                </a:cubicBezTo>
                <a:cubicBezTo>
                  <a:pt x="9" y="0"/>
                  <a:pt x="8" y="1"/>
                  <a:pt x="8" y="2"/>
                </a:cubicBezTo>
                <a:cubicBezTo>
                  <a:pt x="8" y="6"/>
                  <a:pt x="8" y="6"/>
                  <a:pt x="8" y="6"/>
                </a:cubicBezTo>
                <a:cubicBezTo>
                  <a:pt x="3" y="7"/>
                  <a:pt x="0" y="11"/>
                  <a:pt x="0" y="16"/>
                </a:cubicBezTo>
                <a:cubicBezTo>
                  <a:pt x="0" y="36"/>
                  <a:pt x="0" y="36"/>
                  <a:pt x="0" y="36"/>
                </a:cubicBezTo>
                <a:cubicBezTo>
                  <a:pt x="0" y="47"/>
                  <a:pt x="9" y="57"/>
                  <a:pt x="20" y="58"/>
                </a:cubicBezTo>
                <a:cubicBezTo>
                  <a:pt x="20" y="86"/>
                  <a:pt x="20" y="86"/>
                  <a:pt x="20" y="86"/>
                </a:cubicBezTo>
                <a:cubicBezTo>
                  <a:pt x="20" y="92"/>
                  <a:pt x="24" y="96"/>
                  <a:pt x="30" y="96"/>
                </a:cubicBezTo>
                <a:cubicBezTo>
                  <a:pt x="36" y="96"/>
                  <a:pt x="40" y="92"/>
                  <a:pt x="40" y="86"/>
                </a:cubicBezTo>
                <a:cubicBezTo>
                  <a:pt x="40" y="66"/>
                  <a:pt x="40" y="66"/>
                  <a:pt x="40" y="66"/>
                </a:cubicBezTo>
                <a:cubicBezTo>
                  <a:pt x="40" y="62"/>
                  <a:pt x="44" y="58"/>
                  <a:pt x="48" y="58"/>
                </a:cubicBezTo>
                <a:cubicBezTo>
                  <a:pt x="52" y="58"/>
                  <a:pt x="56" y="62"/>
                  <a:pt x="56" y="66"/>
                </a:cubicBezTo>
                <a:cubicBezTo>
                  <a:pt x="56" y="78"/>
                  <a:pt x="56" y="78"/>
                  <a:pt x="56" y="78"/>
                </a:cubicBezTo>
                <a:cubicBezTo>
                  <a:pt x="56" y="84"/>
                  <a:pt x="60" y="88"/>
                  <a:pt x="66" y="88"/>
                </a:cubicBezTo>
                <a:cubicBezTo>
                  <a:pt x="72" y="88"/>
                  <a:pt x="76" y="84"/>
                  <a:pt x="76" y="78"/>
                </a:cubicBezTo>
                <a:cubicBezTo>
                  <a:pt x="76" y="52"/>
                  <a:pt x="76" y="52"/>
                  <a:pt x="76" y="52"/>
                </a:cubicBezTo>
                <a:cubicBezTo>
                  <a:pt x="81" y="51"/>
                  <a:pt x="84" y="47"/>
                  <a:pt x="84" y="42"/>
                </a:cubicBezTo>
                <a:cubicBezTo>
                  <a:pt x="84" y="37"/>
                  <a:pt x="80" y="32"/>
                  <a:pt x="74"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79" name="Google Shape;779;p36"/>
          <p:cNvSpPr/>
          <p:nvPr/>
        </p:nvSpPr>
        <p:spPr>
          <a:xfrm>
            <a:off x="4620419" y="4006850"/>
            <a:ext cx="211138" cy="361950"/>
          </a:xfrm>
          <a:custGeom>
            <a:avLst/>
            <a:gdLst/>
            <a:ahLst/>
            <a:cxnLst/>
            <a:rect l="l" t="t" r="r" b="b"/>
            <a:pathLst>
              <a:path w="56" h="96" extrusionOk="0">
                <a:moveTo>
                  <a:pt x="54" y="20"/>
                </a:moveTo>
                <a:cubicBezTo>
                  <a:pt x="36" y="20"/>
                  <a:pt x="36" y="20"/>
                  <a:pt x="36" y="20"/>
                </a:cubicBezTo>
                <a:cubicBezTo>
                  <a:pt x="36" y="4"/>
                  <a:pt x="36" y="4"/>
                  <a:pt x="36" y="4"/>
                </a:cubicBezTo>
                <a:cubicBezTo>
                  <a:pt x="42" y="4"/>
                  <a:pt x="42" y="4"/>
                  <a:pt x="42" y="4"/>
                </a:cubicBezTo>
                <a:cubicBezTo>
                  <a:pt x="43" y="4"/>
                  <a:pt x="44" y="3"/>
                  <a:pt x="44" y="2"/>
                </a:cubicBezTo>
                <a:cubicBezTo>
                  <a:pt x="44" y="1"/>
                  <a:pt x="43" y="0"/>
                  <a:pt x="42" y="0"/>
                </a:cubicBezTo>
                <a:cubicBezTo>
                  <a:pt x="14" y="0"/>
                  <a:pt x="14" y="0"/>
                  <a:pt x="14" y="0"/>
                </a:cubicBezTo>
                <a:cubicBezTo>
                  <a:pt x="13" y="0"/>
                  <a:pt x="12" y="1"/>
                  <a:pt x="12" y="2"/>
                </a:cubicBezTo>
                <a:cubicBezTo>
                  <a:pt x="12" y="3"/>
                  <a:pt x="13" y="4"/>
                  <a:pt x="14" y="4"/>
                </a:cubicBezTo>
                <a:cubicBezTo>
                  <a:pt x="20" y="4"/>
                  <a:pt x="20" y="4"/>
                  <a:pt x="20" y="4"/>
                </a:cubicBezTo>
                <a:cubicBezTo>
                  <a:pt x="20" y="20"/>
                  <a:pt x="20" y="20"/>
                  <a:pt x="20" y="20"/>
                </a:cubicBezTo>
                <a:cubicBezTo>
                  <a:pt x="2" y="20"/>
                  <a:pt x="2" y="20"/>
                  <a:pt x="2" y="20"/>
                </a:cubicBezTo>
                <a:cubicBezTo>
                  <a:pt x="1" y="20"/>
                  <a:pt x="0" y="21"/>
                  <a:pt x="0" y="22"/>
                </a:cubicBezTo>
                <a:cubicBezTo>
                  <a:pt x="0" y="23"/>
                  <a:pt x="1" y="24"/>
                  <a:pt x="2" y="24"/>
                </a:cubicBezTo>
                <a:cubicBezTo>
                  <a:pt x="12" y="24"/>
                  <a:pt x="12" y="24"/>
                  <a:pt x="12" y="24"/>
                </a:cubicBezTo>
                <a:cubicBezTo>
                  <a:pt x="12" y="32"/>
                  <a:pt x="12" y="32"/>
                  <a:pt x="12" y="32"/>
                </a:cubicBezTo>
                <a:cubicBezTo>
                  <a:pt x="22" y="32"/>
                  <a:pt x="22" y="32"/>
                  <a:pt x="22" y="32"/>
                </a:cubicBezTo>
                <a:cubicBezTo>
                  <a:pt x="23" y="32"/>
                  <a:pt x="24" y="33"/>
                  <a:pt x="24" y="34"/>
                </a:cubicBezTo>
                <a:cubicBezTo>
                  <a:pt x="24" y="35"/>
                  <a:pt x="23" y="36"/>
                  <a:pt x="22" y="36"/>
                </a:cubicBezTo>
                <a:cubicBezTo>
                  <a:pt x="12" y="36"/>
                  <a:pt x="12" y="36"/>
                  <a:pt x="12" y="36"/>
                </a:cubicBezTo>
                <a:cubicBezTo>
                  <a:pt x="12" y="40"/>
                  <a:pt x="12" y="40"/>
                  <a:pt x="12" y="40"/>
                </a:cubicBezTo>
                <a:cubicBezTo>
                  <a:pt x="22" y="40"/>
                  <a:pt x="22" y="40"/>
                  <a:pt x="22" y="40"/>
                </a:cubicBezTo>
                <a:cubicBezTo>
                  <a:pt x="23" y="40"/>
                  <a:pt x="24" y="41"/>
                  <a:pt x="24" y="42"/>
                </a:cubicBezTo>
                <a:cubicBezTo>
                  <a:pt x="24" y="43"/>
                  <a:pt x="23" y="44"/>
                  <a:pt x="22" y="44"/>
                </a:cubicBezTo>
                <a:cubicBezTo>
                  <a:pt x="12" y="44"/>
                  <a:pt x="12" y="44"/>
                  <a:pt x="12" y="44"/>
                </a:cubicBezTo>
                <a:cubicBezTo>
                  <a:pt x="12" y="48"/>
                  <a:pt x="12" y="48"/>
                  <a:pt x="12" y="48"/>
                </a:cubicBezTo>
                <a:cubicBezTo>
                  <a:pt x="22" y="48"/>
                  <a:pt x="22" y="48"/>
                  <a:pt x="22" y="48"/>
                </a:cubicBezTo>
                <a:cubicBezTo>
                  <a:pt x="23" y="48"/>
                  <a:pt x="24" y="49"/>
                  <a:pt x="24" y="50"/>
                </a:cubicBezTo>
                <a:cubicBezTo>
                  <a:pt x="24" y="51"/>
                  <a:pt x="23" y="52"/>
                  <a:pt x="22" y="52"/>
                </a:cubicBezTo>
                <a:cubicBezTo>
                  <a:pt x="12" y="52"/>
                  <a:pt x="12" y="52"/>
                  <a:pt x="12" y="52"/>
                </a:cubicBezTo>
                <a:cubicBezTo>
                  <a:pt x="12" y="62"/>
                  <a:pt x="12" y="62"/>
                  <a:pt x="12" y="62"/>
                </a:cubicBezTo>
                <a:cubicBezTo>
                  <a:pt x="12" y="71"/>
                  <a:pt x="18" y="79"/>
                  <a:pt x="26" y="80"/>
                </a:cubicBezTo>
                <a:cubicBezTo>
                  <a:pt x="26" y="94"/>
                  <a:pt x="26" y="94"/>
                  <a:pt x="26" y="94"/>
                </a:cubicBezTo>
                <a:cubicBezTo>
                  <a:pt x="26" y="95"/>
                  <a:pt x="27" y="96"/>
                  <a:pt x="28" y="96"/>
                </a:cubicBezTo>
                <a:cubicBezTo>
                  <a:pt x="29" y="96"/>
                  <a:pt x="30" y="95"/>
                  <a:pt x="30" y="94"/>
                </a:cubicBezTo>
                <a:cubicBezTo>
                  <a:pt x="30" y="80"/>
                  <a:pt x="30" y="80"/>
                  <a:pt x="30" y="80"/>
                </a:cubicBezTo>
                <a:cubicBezTo>
                  <a:pt x="38" y="79"/>
                  <a:pt x="44" y="71"/>
                  <a:pt x="44" y="62"/>
                </a:cubicBezTo>
                <a:cubicBezTo>
                  <a:pt x="44" y="24"/>
                  <a:pt x="44" y="24"/>
                  <a:pt x="44" y="24"/>
                </a:cubicBezTo>
                <a:cubicBezTo>
                  <a:pt x="54" y="24"/>
                  <a:pt x="54" y="24"/>
                  <a:pt x="54" y="24"/>
                </a:cubicBezTo>
                <a:cubicBezTo>
                  <a:pt x="55" y="24"/>
                  <a:pt x="56" y="23"/>
                  <a:pt x="56" y="22"/>
                </a:cubicBezTo>
                <a:cubicBezTo>
                  <a:pt x="56" y="21"/>
                  <a:pt x="55" y="20"/>
                  <a:pt x="54"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6" name="Group 5">
            <a:extLst>
              <a:ext uri="{FF2B5EF4-FFF2-40B4-BE49-F238E27FC236}">
                <a16:creationId xmlns:a16="http://schemas.microsoft.com/office/drawing/2014/main" id="{2A913E68-8DE7-4203-AB62-34B45EE19270}"/>
              </a:ext>
            </a:extLst>
          </p:cNvPr>
          <p:cNvGrpSpPr/>
          <p:nvPr/>
        </p:nvGrpSpPr>
        <p:grpSpPr>
          <a:xfrm>
            <a:off x="3513138" y="1285949"/>
            <a:ext cx="2425700" cy="2362200"/>
            <a:chOff x="3513138" y="1285949"/>
            <a:chExt cx="2425700" cy="2362200"/>
          </a:xfrm>
        </p:grpSpPr>
        <p:grpSp>
          <p:nvGrpSpPr>
            <p:cNvPr id="5" name="Group 4">
              <a:extLst>
                <a:ext uri="{FF2B5EF4-FFF2-40B4-BE49-F238E27FC236}">
                  <a16:creationId xmlns:a16="http://schemas.microsoft.com/office/drawing/2014/main" id="{E6FB9918-025C-4859-ACBB-563135F3979B}"/>
                </a:ext>
              </a:extLst>
            </p:cNvPr>
            <p:cNvGrpSpPr/>
            <p:nvPr/>
          </p:nvGrpSpPr>
          <p:grpSpPr>
            <a:xfrm>
              <a:off x="3513138" y="1285949"/>
              <a:ext cx="2425700" cy="2362200"/>
              <a:chOff x="3513138" y="1285949"/>
              <a:chExt cx="2425700" cy="2362200"/>
            </a:xfrm>
          </p:grpSpPr>
          <p:sp>
            <p:nvSpPr>
              <p:cNvPr id="756" name="Google Shape;756;p36"/>
              <p:cNvSpPr/>
              <p:nvPr/>
            </p:nvSpPr>
            <p:spPr>
              <a:xfrm>
                <a:off x="3513138" y="1730449"/>
                <a:ext cx="2425700" cy="1917700"/>
              </a:xfrm>
              <a:prstGeom prst="roundRect">
                <a:avLst>
                  <a:gd name="adj" fmla="val 7395"/>
                </a:avLst>
              </a:prstGeom>
              <a:solidFill>
                <a:schemeClr val="accent3">
                  <a:lumMod val="60000"/>
                  <a:lumOff val="40000"/>
                  <a:alpha val="77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757" name="Google Shape;757;p36"/>
              <p:cNvSpPr/>
              <p:nvPr/>
            </p:nvSpPr>
            <p:spPr>
              <a:xfrm>
                <a:off x="4281488" y="1285949"/>
                <a:ext cx="889000" cy="889000"/>
              </a:xfrm>
              <a:prstGeom prst="ellipse">
                <a:avLst/>
              </a:prstGeom>
              <a:solidFill>
                <a:schemeClr val="accent3">
                  <a:lumMod val="75000"/>
                </a:schemeClr>
              </a:solidFill>
              <a:ln w="317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Quattrocento Sans"/>
                  <a:ea typeface="Quattrocento Sans"/>
                  <a:cs typeface="Quattrocento Sans"/>
                  <a:sym typeface="Quattrocento Sans"/>
                </a:endParaRPr>
              </a:p>
            </p:txBody>
          </p:sp>
        </p:grpSp>
        <p:sp>
          <p:nvSpPr>
            <p:cNvPr id="780" name="Google Shape;780;p36"/>
            <p:cNvSpPr/>
            <p:nvPr/>
          </p:nvSpPr>
          <p:spPr>
            <a:xfrm>
              <a:off x="4553744" y="1549474"/>
              <a:ext cx="344488" cy="361950"/>
            </a:xfrm>
            <a:custGeom>
              <a:avLst/>
              <a:gdLst/>
              <a:ahLst/>
              <a:cxnLst/>
              <a:rect l="l" t="t" r="r" b="b"/>
              <a:pathLst>
                <a:path w="92" h="96" extrusionOk="0">
                  <a:moveTo>
                    <a:pt x="86" y="4"/>
                  </a:moveTo>
                  <a:cubicBezTo>
                    <a:pt x="26" y="4"/>
                    <a:pt x="26" y="4"/>
                    <a:pt x="26" y="4"/>
                  </a:cubicBezTo>
                  <a:cubicBezTo>
                    <a:pt x="23" y="4"/>
                    <a:pt x="20" y="7"/>
                    <a:pt x="20" y="10"/>
                  </a:cubicBezTo>
                  <a:cubicBezTo>
                    <a:pt x="20" y="14"/>
                    <a:pt x="20" y="14"/>
                    <a:pt x="20" y="14"/>
                  </a:cubicBezTo>
                  <a:cubicBezTo>
                    <a:pt x="8" y="14"/>
                    <a:pt x="8" y="14"/>
                    <a:pt x="8" y="14"/>
                  </a:cubicBezTo>
                  <a:cubicBezTo>
                    <a:pt x="8" y="4"/>
                    <a:pt x="8" y="4"/>
                    <a:pt x="8" y="4"/>
                  </a:cubicBezTo>
                  <a:cubicBezTo>
                    <a:pt x="8" y="2"/>
                    <a:pt x="6" y="0"/>
                    <a:pt x="4" y="0"/>
                  </a:cubicBezTo>
                  <a:cubicBezTo>
                    <a:pt x="2" y="0"/>
                    <a:pt x="0" y="2"/>
                    <a:pt x="0" y="4"/>
                  </a:cubicBezTo>
                  <a:cubicBezTo>
                    <a:pt x="0" y="92"/>
                    <a:pt x="0" y="92"/>
                    <a:pt x="0" y="92"/>
                  </a:cubicBezTo>
                  <a:cubicBezTo>
                    <a:pt x="0" y="94"/>
                    <a:pt x="2" y="96"/>
                    <a:pt x="4" y="96"/>
                  </a:cubicBezTo>
                  <a:cubicBezTo>
                    <a:pt x="6" y="96"/>
                    <a:pt x="8" y="94"/>
                    <a:pt x="8" y="92"/>
                  </a:cubicBezTo>
                  <a:cubicBezTo>
                    <a:pt x="8" y="66"/>
                    <a:pt x="8" y="66"/>
                    <a:pt x="8" y="66"/>
                  </a:cubicBezTo>
                  <a:cubicBezTo>
                    <a:pt x="20" y="66"/>
                    <a:pt x="20" y="66"/>
                    <a:pt x="20" y="66"/>
                  </a:cubicBezTo>
                  <a:cubicBezTo>
                    <a:pt x="20" y="70"/>
                    <a:pt x="20" y="70"/>
                    <a:pt x="20" y="70"/>
                  </a:cubicBezTo>
                  <a:cubicBezTo>
                    <a:pt x="20" y="73"/>
                    <a:pt x="23" y="76"/>
                    <a:pt x="26" y="76"/>
                  </a:cubicBezTo>
                  <a:cubicBezTo>
                    <a:pt x="86" y="76"/>
                    <a:pt x="86" y="76"/>
                    <a:pt x="86" y="76"/>
                  </a:cubicBezTo>
                  <a:cubicBezTo>
                    <a:pt x="89" y="76"/>
                    <a:pt x="92" y="73"/>
                    <a:pt x="92" y="70"/>
                  </a:cubicBezTo>
                  <a:cubicBezTo>
                    <a:pt x="92" y="10"/>
                    <a:pt x="92" y="10"/>
                    <a:pt x="92" y="10"/>
                  </a:cubicBezTo>
                  <a:cubicBezTo>
                    <a:pt x="92" y="7"/>
                    <a:pt x="89" y="4"/>
                    <a:pt x="86" y="4"/>
                  </a:cubicBezTo>
                  <a:close/>
                  <a:moveTo>
                    <a:pt x="20" y="58"/>
                  </a:moveTo>
                  <a:cubicBezTo>
                    <a:pt x="8" y="58"/>
                    <a:pt x="8" y="58"/>
                    <a:pt x="8" y="58"/>
                  </a:cubicBezTo>
                  <a:cubicBezTo>
                    <a:pt x="8" y="22"/>
                    <a:pt x="8" y="22"/>
                    <a:pt x="8" y="22"/>
                  </a:cubicBezTo>
                  <a:cubicBezTo>
                    <a:pt x="20" y="22"/>
                    <a:pt x="20" y="22"/>
                    <a:pt x="20" y="22"/>
                  </a:cubicBezTo>
                  <a:lnTo>
                    <a:pt x="20" y="58"/>
                  </a:lnTo>
                  <a:close/>
                  <a:moveTo>
                    <a:pt x="80" y="50"/>
                  </a:moveTo>
                  <a:cubicBezTo>
                    <a:pt x="80" y="51"/>
                    <a:pt x="79" y="52"/>
                    <a:pt x="78" y="52"/>
                  </a:cubicBezTo>
                  <a:cubicBezTo>
                    <a:pt x="68" y="52"/>
                    <a:pt x="68" y="52"/>
                    <a:pt x="68" y="52"/>
                  </a:cubicBezTo>
                  <a:cubicBezTo>
                    <a:pt x="68" y="62"/>
                    <a:pt x="68" y="62"/>
                    <a:pt x="68" y="62"/>
                  </a:cubicBezTo>
                  <a:cubicBezTo>
                    <a:pt x="68" y="63"/>
                    <a:pt x="67" y="64"/>
                    <a:pt x="66" y="64"/>
                  </a:cubicBezTo>
                  <a:cubicBezTo>
                    <a:pt x="46" y="64"/>
                    <a:pt x="46" y="64"/>
                    <a:pt x="46" y="64"/>
                  </a:cubicBezTo>
                  <a:cubicBezTo>
                    <a:pt x="45" y="64"/>
                    <a:pt x="44" y="63"/>
                    <a:pt x="44" y="62"/>
                  </a:cubicBezTo>
                  <a:cubicBezTo>
                    <a:pt x="44" y="52"/>
                    <a:pt x="44" y="52"/>
                    <a:pt x="44" y="52"/>
                  </a:cubicBezTo>
                  <a:cubicBezTo>
                    <a:pt x="34" y="52"/>
                    <a:pt x="34" y="52"/>
                    <a:pt x="34" y="52"/>
                  </a:cubicBezTo>
                  <a:cubicBezTo>
                    <a:pt x="33" y="52"/>
                    <a:pt x="32" y="51"/>
                    <a:pt x="32" y="50"/>
                  </a:cubicBezTo>
                  <a:cubicBezTo>
                    <a:pt x="32" y="30"/>
                    <a:pt x="32" y="30"/>
                    <a:pt x="32" y="30"/>
                  </a:cubicBezTo>
                  <a:cubicBezTo>
                    <a:pt x="32" y="29"/>
                    <a:pt x="33" y="28"/>
                    <a:pt x="34" y="28"/>
                  </a:cubicBezTo>
                  <a:cubicBezTo>
                    <a:pt x="44" y="28"/>
                    <a:pt x="44" y="28"/>
                    <a:pt x="44" y="28"/>
                  </a:cubicBezTo>
                  <a:cubicBezTo>
                    <a:pt x="44" y="18"/>
                    <a:pt x="44" y="18"/>
                    <a:pt x="44" y="18"/>
                  </a:cubicBezTo>
                  <a:cubicBezTo>
                    <a:pt x="44" y="17"/>
                    <a:pt x="45" y="16"/>
                    <a:pt x="46" y="16"/>
                  </a:cubicBezTo>
                  <a:cubicBezTo>
                    <a:pt x="66" y="16"/>
                    <a:pt x="66" y="16"/>
                    <a:pt x="66" y="16"/>
                  </a:cubicBezTo>
                  <a:cubicBezTo>
                    <a:pt x="67" y="16"/>
                    <a:pt x="68" y="17"/>
                    <a:pt x="68" y="18"/>
                  </a:cubicBezTo>
                  <a:cubicBezTo>
                    <a:pt x="68" y="28"/>
                    <a:pt x="68" y="28"/>
                    <a:pt x="68" y="28"/>
                  </a:cubicBezTo>
                  <a:cubicBezTo>
                    <a:pt x="78" y="28"/>
                    <a:pt x="78" y="28"/>
                    <a:pt x="78" y="28"/>
                  </a:cubicBezTo>
                  <a:cubicBezTo>
                    <a:pt x="79" y="28"/>
                    <a:pt x="80" y="29"/>
                    <a:pt x="80" y="30"/>
                  </a:cubicBezTo>
                  <a:lnTo>
                    <a:pt x="80" y="5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781" name="Google Shape;781;p36"/>
          <p:cNvGrpSpPr/>
          <p:nvPr/>
        </p:nvGrpSpPr>
        <p:grpSpPr>
          <a:xfrm>
            <a:off x="10059194" y="4006850"/>
            <a:ext cx="293688" cy="361950"/>
            <a:chOff x="9210675" y="2554288"/>
            <a:chExt cx="293688" cy="361950"/>
          </a:xfrm>
        </p:grpSpPr>
        <p:sp>
          <p:nvSpPr>
            <p:cNvPr id="782" name="Google Shape;782;p36"/>
            <p:cNvSpPr/>
            <p:nvPr/>
          </p:nvSpPr>
          <p:spPr>
            <a:xfrm>
              <a:off x="9210675" y="2554288"/>
              <a:ext cx="293688" cy="361950"/>
            </a:xfrm>
            <a:custGeom>
              <a:avLst/>
              <a:gdLst/>
              <a:ahLst/>
              <a:cxnLst/>
              <a:rect l="l" t="t" r="r" b="b"/>
              <a:pathLst>
                <a:path w="78" h="96" extrusionOk="0">
                  <a:moveTo>
                    <a:pt x="58" y="0"/>
                  </a:moveTo>
                  <a:cubicBezTo>
                    <a:pt x="30" y="0"/>
                    <a:pt x="30" y="0"/>
                    <a:pt x="30" y="0"/>
                  </a:cubicBezTo>
                  <a:cubicBezTo>
                    <a:pt x="28" y="0"/>
                    <a:pt x="26" y="2"/>
                    <a:pt x="26" y="4"/>
                  </a:cubicBezTo>
                  <a:cubicBezTo>
                    <a:pt x="26" y="12"/>
                    <a:pt x="26" y="12"/>
                    <a:pt x="26" y="12"/>
                  </a:cubicBezTo>
                  <a:cubicBezTo>
                    <a:pt x="26" y="14"/>
                    <a:pt x="24" y="16"/>
                    <a:pt x="22" y="16"/>
                  </a:cubicBezTo>
                  <a:cubicBezTo>
                    <a:pt x="20" y="16"/>
                    <a:pt x="18" y="14"/>
                    <a:pt x="18" y="12"/>
                  </a:cubicBezTo>
                  <a:cubicBezTo>
                    <a:pt x="18" y="10"/>
                    <a:pt x="18" y="10"/>
                    <a:pt x="18" y="10"/>
                  </a:cubicBezTo>
                  <a:cubicBezTo>
                    <a:pt x="18" y="8"/>
                    <a:pt x="16" y="6"/>
                    <a:pt x="14" y="6"/>
                  </a:cubicBezTo>
                  <a:cubicBezTo>
                    <a:pt x="12" y="6"/>
                    <a:pt x="10" y="8"/>
                    <a:pt x="10" y="10"/>
                  </a:cubicBezTo>
                  <a:cubicBezTo>
                    <a:pt x="10" y="12"/>
                    <a:pt x="10" y="12"/>
                    <a:pt x="10" y="12"/>
                  </a:cubicBezTo>
                  <a:cubicBezTo>
                    <a:pt x="10" y="18"/>
                    <a:pt x="14" y="23"/>
                    <a:pt x="20" y="24"/>
                  </a:cubicBezTo>
                  <a:cubicBezTo>
                    <a:pt x="20" y="28"/>
                    <a:pt x="20" y="28"/>
                    <a:pt x="20" y="28"/>
                  </a:cubicBezTo>
                  <a:cubicBezTo>
                    <a:pt x="10" y="28"/>
                    <a:pt x="10" y="28"/>
                    <a:pt x="10" y="28"/>
                  </a:cubicBezTo>
                  <a:cubicBezTo>
                    <a:pt x="4" y="28"/>
                    <a:pt x="0" y="33"/>
                    <a:pt x="0" y="38"/>
                  </a:cubicBezTo>
                  <a:cubicBezTo>
                    <a:pt x="0" y="40"/>
                    <a:pt x="0" y="40"/>
                    <a:pt x="0" y="40"/>
                  </a:cubicBezTo>
                  <a:cubicBezTo>
                    <a:pt x="44" y="40"/>
                    <a:pt x="44" y="40"/>
                    <a:pt x="44" y="40"/>
                  </a:cubicBezTo>
                  <a:cubicBezTo>
                    <a:pt x="44" y="38"/>
                    <a:pt x="44" y="38"/>
                    <a:pt x="44" y="38"/>
                  </a:cubicBezTo>
                  <a:cubicBezTo>
                    <a:pt x="44" y="33"/>
                    <a:pt x="40" y="28"/>
                    <a:pt x="34" y="28"/>
                  </a:cubicBezTo>
                  <a:cubicBezTo>
                    <a:pt x="24" y="28"/>
                    <a:pt x="24" y="28"/>
                    <a:pt x="24" y="28"/>
                  </a:cubicBezTo>
                  <a:cubicBezTo>
                    <a:pt x="24" y="24"/>
                    <a:pt x="24" y="24"/>
                    <a:pt x="24" y="24"/>
                  </a:cubicBezTo>
                  <a:cubicBezTo>
                    <a:pt x="30" y="23"/>
                    <a:pt x="34" y="18"/>
                    <a:pt x="34" y="12"/>
                  </a:cubicBezTo>
                  <a:cubicBezTo>
                    <a:pt x="34" y="8"/>
                    <a:pt x="34" y="8"/>
                    <a:pt x="34" y="8"/>
                  </a:cubicBezTo>
                  <a:cubicBezTo>
                    <a:pt x="58" y="8"/>
                    <a:pt x="58" y="8"/>
                    <a:pt x="58" y="8"/>
                  </a:cubicBezTo>
                  <a:cubicBezTo>
                    <a:pt x="65" y="8"/>
                    <a:pt x="70" y="13"/>
                    <a:pt x="70" y="20"/>
                  </a:cubicBezTo>
                  <a:cubicBezTo>
                    <a:pt x="70" y="92"/>
                    <a:pt x="70" y="92"/>
                    <a:pt x="70" y="92"/>
                  </a:cubicBezTo>
                  <a:cubicBezTo>
                    <a:pt x="70" y="94"/>
                    <a:pt x="72" y="96"/>
                    <a:pt x="74" y="96"/>
                  </a:cubicBezTo>
                  <a:cubicBezTo>
                    <a:pt x="76" y="96"/>
                    <a:pt x="78" y="94"/>
                    <a:pt x="78" y="92"/>
                  </a:cubicBezTo>
                  <a:cubicBezTo>
                    <a:pt x="78" y="20"/>
                    <a:pt x="78" y="20"/>
                    <a:pt x="78" y="20"/>
                  </a:cubicBezTo>
                  <a:cubicBezTo>
                    <a:pt x="78" y="9"/>
                    <a:pt x="69" y="0"/>
                    <a:pt x="58"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83" name="Google Shape;783;p36"/>
            <p:cNvSpPr/>
            <p:nvPr/>
          </p:nvSpPr>
          <p:spPr>
            <a:xfrm>
              <a:off x="9210675" y="2719388"/>
              <a:ext cx="165100" cy="196850"/>
            </a:xfrm>
            <a:custGeom>
              <a:avLst/>
              <a:gdLst/>
              <a:ahLst/>
              <a:cxnLst/>
              <a:rect l="l" t="t" r="r" b="b"/>
              <a:pathLst>
                <a:path w="44" h="52" extrusionOk="0">
                  <a:moveTo>
                    <a:pt x="28" y="28"/>
                  </a:moveTo>
                  <a:cubicBezTo>
                    <a:pt x="27" y="28"/>
                    <a:pt x="26" y="27"/>
                    <a:pt x="26" y="26"/>
                  </a:cubicBezTo>
                  <a:cubicBezTo>
                    <a:pt x="26" y="25"/>
                    <a:pt x="27" y="24"/>
                    <a:pt x="28" y="24"/>
                  </a:cubicBezTo>
                  <a:cubicBezTo>
                    <a:pt x="44" y="24"/>
                    <a:pt x="44" y="24"/>
                    <a:pt x="44" y="24"/>
                  </a:cubicBezTo>
                  <a:cubicBezTo>
                    <a:pt x="44" y="20"/>
                    <a:pt x="44" y="20"/>
                    <a:pt x="44" y="20"/>
                  </a:cubicBezTo>
                  <a:cubicBezTo>
                    <a:pt x="32" y="20"/>
                    <a:pt x="32" y="20"/>
                    <a:pt x="32" y="20"/>
                  </a:cubicBezTo>
                  <a:cubicBezTo>
                    <a:pt x="31" y="20"/>
                    <a:pt x="30" y="19"/>
                    <a:pt x="30" y="18"/>
                  </a:cubicBezTo>
                  <a:cubicBezTo>
                    <a:pt x="30" y="17"/>
                    <a:pt x="31" y="16"/>
                    <a:pt x="32" y="16"/>
                  </a:cubicBezTo>
                  <a:cubicBezTo>
                    <a:pt x="44" y="16"/>
                    <a:pt x="44" y="16"/>
                    <a:pt x="44" y="16"/>
                  </a:cubicBezTo>
                  <a:cubicBezTo>
                    <a:pt x="44" y="12"/>
                    <a:pt x="44" y="12"/>
                    <a:pt x="44" y="12"/>
                  </a:cubicBezTo>
                  <a:cubicBezTo>
                    <a:pt x="28" y="12"/>
                    <a:pt x="28" y="12"/>
                    <a:pt x="28" y="12"/>
                  </a:cubicBezTo>
                  <a:cubicBezTo>
                    <a:pt x="27" y="12"/>
                    <a:pt x="26" y="11"/>
                    <a:pt x="26" y="10"/>
                  </a:cubicBezTo>
                  <a:cubicBezTo>
                    <a:pt x="26" y="9"/>
                    <a:pt x="27" y="8"/>
                    <a:pt x="28" y="8"/>
                  </a:cubicBezTo>
                  <a:cubicBezTo>
                    <a:pt x="44" y="8"/>
                    <a:pt x="44" y="8"/>
                    <a:pt x="44" y="8"/>
                  </a:cubicBezTo>
                  <a:cubicBezTo>
                    <a:pt x="44" y="0"/>
                    <a:pt x="44" y="0"/>
                    <a:pt x="44" y="0"/>
                  </a:cubicBezTo>
                  <a:cubicBezTo>
                    <a:pt x="0" y="0"/>
                    <a:pt x="0" y="0"/>
                    <a:pt x="0" y="0"/>
                  </a:cubicBezTo>
                  <a:cubicBezTo>
                    <a:pt x="0" y="30"/>
                    <a:pt x="0" y="30"/>
                    <a:pt x="0" y="30"/>
                  </a:cubicBezTo>
                  <a:cubicBezTo>
                    <a:pt x="0" y="36"/>
                    <a:pt x="4" y="40"/>
                    <a:pt x="10" y="40"/>
                  </a:cubicBezTo>
                  <a:cubicBezTo>
                    <a:pt x="20" y="40"/>
                    <a:pt x="20" y="40"/>
                    <a:pt x="20" y="40"/>
                  </a:cubicBezTo>
                  <a:cubicBezTo>
                    <a:pt x="20" y="52"/>
                    <a:pt x="20" y="52"/>
                    <a:pt x="20" y="52"/>
                  </a:cubicBezTo>
                  <a:cubicBezTo>
                    <a:pt x="24" y="52"/>
                    <a:pt x="24" y="52"/>
                    <a:pt x="24" y="52"/>
                  </a:cubicBezTo>
                  <a:cubicBezTo>
                    <a:pt x="24" y="40"/>
                    <a:pt x="24" y="40"/>
                    <a:pt x="24" y="40"/>
                  </a:cubicBezTo>
                  <a:cubicBezTo>
                    <a:pt x="34" y="40"/>
                    <a:pt x="34" y="40"/>
                    <a:pt x="34" y="40"/>
                  </a:cubicBezTo>
                  <a:cubicBezTo>
                    <a:pt x="40" y="40"/>
                    <a:pt x="44" y="36"/>
                    <a:pt x="44" y="30"/>
                  </a:cubicBezTo>
                  <a:cubicBezTo>
                    <a:pt x="44" y="28"/>
                    <a:pt x="44" y="28"/>
                    <a:pt x="44" y="28"/>
                  </a:cubicBezTo>
                  <a:lnTo>
                    <a:pt x="28" y="28"/>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784" name="Google Shape;784;p36"/>
          <p:cNvGrpSpPr/>
          <p:nvPr/>
        </p:nvGrpSpPr>
        <p:grpSpPr>
          <a:xfrm>
            <a:off x="7323932" y="4006850"/>
            <a:ext cx="284163" cy="361950"/>
            <a:chOff x="8475663" y="2554288"/>
            <a:chExt cx="284163" cy="361950"/>
          </a:xfrm>
        </p:grpSpPr>
        <p:sp>
          <p:nvSpPr>
            <p:cNvPr id="785" name="Google Shape;785;p36"/>
            <p:cNvSpPr/>
            <p:nvPr/>
          </p:nvSpPr>
          <p:spPr>
            <a:xfrm>
              <a:off x="8520113" y="2554288"/>
              <a:ext cx="195263" cy="104775"/>
            </a:xfrm>
            <a:custGeom>
              <a:avLst/>
              <a:gdLst/>
              <a:ahLst/>
              <a:cxnLst/>
              <a:rect l="l" t="t" r="r" b="b"/>
              <a:pathLst>
                <a:path w="52" h="28" extrusionOk="0">
                  <a:moveTo>
                    <a:pt x="52" y="28"/>
                  </a:moveTo>
                  <a:cubicBezTo>
                    <a:pt x="50" y="23"/>
                    <a:pt x="50" y="23"/>
                    <a:pt x="50" y="23"/>
                  </a:cubicBezTo>
                  <a:cubicBezTo>
                    <a:pt x="49" y="22"/>
                    <a:pt x="49" y="22"/>
                    <a:pt x="48" y="22"/>
                  </a:cubicBezTo>
                  <a:cubicBezTo>
                    <a:pt x="33" y="22"/>
                    <a:pt x="33" y="22"/>
                    <a:pt x="33" y="22"/>
                  </a:cubicBezTo>
                  <a:cubicBezTo>
                    <a:pt x="36" y="20"/>
                    <a:pt x="38" y="16"/>
                    <a:pt x="38" y="12"/>
                  </a:cubicBezTo>
                  <a:cubicBezTo>
                    <a:pt x="38" y="5"/>
                    <a:pt x="33" y="0"/>
                    <a:pt x="26" y="0"/>
                  </a:cubicBezTo>
                  <a:cubicBezTo>
                    <a:pt x="19" y="0"/>
                    <a:pt x="14" y="5"/>
                    <a:pt x="14" y="12"/>
                  </a:cubicBezTo>
                  <a:cubicBezTo>
                    <a:pt x="14" y="16"/>
                    <a:pt x="16" y="20"/>
                    <a:pt x="19" y="22"/>
                  </a:cubicBezTo>
                  <a:cubicBezTo>
                    <a:pt x="4" y="22"/>
                    <a:pt x="4" y="22"/>
                    <a:pt x="4" y="22"/>
                  </a:cubicBezTo>
                  <a:cubicBezTo>
                    <a:pt x="3" y="22"/>
                    <a:pt x="3" y="22"/>
                    <a:pt x="2" y="23"/>
                  </a:cubicBezTo>
                  <a:cubicBezTo>
                    <a:pt x="0" y="28"/>
                    <a:pt x="0" y="28"/>
                    <a:pt x="0" y="28"/>
                  </a:cubicBezTo>
                  <a:lnTo>
                    <a:pt x="52" y="28"/>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86" name="Google Shape;786;p36"/>
            <p:cNvSpPr/>
            <p:nvPr/>
          </p:nvSpPr>
          <p:spPr>
            <a:xfrm>
              <a:off x="8561388" y="2855913"/>
              <a:ext cx="112713" cy="60325"/>
            </a:xfrm>
            <a:custGeom>
              <a:avLst/>
              <a:gdLst/>
              <a:ahLst/>
              <a:cxnLst/>
              <a:rect l="l" t="t" r="r" b="b"/>
              <a:pathLst>
                <a:path w="30" h="16" extrusionOk="0">
                  <a:moveTo>
                    <a:pt x="0" y="0"/>
                  </a:moveTo>
                  <a:cubicBezTo>
                    <a:pt x="3" y="14"/>
                    <a:pt x="3" y="14"/>
                    <a:pt x="3" y="14"/>
                  </a:cubicBezTo>
                  <a:cubicBezTo>
                    <a:pt x="3" y="15"/>
                    <a:pt x="4" y="16"/>
                    <a:pt x="5" y="16"/>
                  </a:cubicBezTo>
                  <a:cubicBezTo>
                    <a:pt x="25" y="16"/>
                    <a:pt x="25" y="16"/>
                    <a:pt x="25" y="16"/>
                  </a:cubicBezTo>
                  <a:cubicBezTo>
                    <a:pt x="26" y="16"/>
                    <a:pt x="27" y="15"/>
                    <a:pt x="27" y="14"/>
                  </a:cubicBezTo>
                  <a:cubicBezTo>
                    <a:pt x="30" y="0"/>
                    <a:pt x="30" y="0"/>
                    <a:pt x="30" y="0"/>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787" name="Google Shape;787;p36"/>
            <p:cNvSpPr/>
            <p:nvPr/>
          </p:nvSpPr>
          <p:spPr>
            <a:xfrm>
              <a:off x="8475663" y="2674938"/>
              <a:ext cx="284163" cy="165100"/>
            </a:xfrm>
            <a:custGeom>
              <a:avLst/>
              <a:gdLst/>
              <a:ahLst/>
              <a:cxnLst/>
              <a:rect l="l" t="t" r="r" b="b"/>
              <a:pathLst>
                <a:path w="76" h="44" extrusionOk="0">
                  <a:moveTo>
                    <a:pt x="74" y="0"/>
                  </a:moveTo>
                  <a:cubicBezTo>
                    <a:pt x="2" y="0"/>
                    <a:pt x="2" y="0"/>
                    <a:pt x="2" y="0"/>
                  </a:cubicBezTo>
                  <a:cubicBezTo>
                    <a:pt x="1" y="0"/>
                    <a:pt x="0" y="1"/>
                    <a:pt x="0" y="2"/>
                  </a:cubicBezTo>
                  <a:cubicBezTo>
                    <a:pt x="0" y="42"/>
                    <a:pt x="0" y="42"/>
                    <a:pt x="0" y="42"/>
                  </a:cubicBezTo>
                  <a:cubicBezTo>
                    <a:pt x="0" y="43"/>
                    <a:pt x="1" y="44"/>
                    <a:pt x="2" y="44"/>
                  </a:cubicBezTo>
                  <a:cubicBezTo>
                    <a:pt x="74" y="44"/>
                    <a:pt x="74" y="44"/>
                    <a:pt x="74" y="44"/>
                  </a:cubicBezTo>
                  <a:cubicBezTo>
                    <a:pt x="75" y="44"/>
                    <a:pt x="76" y="43"/>
                    <a:pt x="76" y="42"/>
                  </a:cubicBezTo>
                  <a:cubicBezTo>
                    <a:pt x="76" y="2"/>
                    <a:pt x="76" y="2"/>
                    <a:pt x="76" y="2"/>
                  </a:cubicBezTo>
                  <a:cubicBezTo>
                    <a:pt x="76" y="1"/>
                    <a:pt x="75" y="0"/>
                    <a:pt x="74" y="0"/>
                  </a:cubicBezTo>
                  <a:close/>
                  <a:moveTo>
                    <a:pt x="60" y="15"/>
                  </a:moveTo>
                  <a:cubicBezTo>
                    <a:pt x="60" y="16"/>
                    <a:pt x="59" y="16"/>
                    <a:pt x="58" y="16"/>
                  </a:cubicBezTo>
                  <a:cubicBezTo>
                    <a:pt x="58" y="16"/>
                    <a:pt x="57" y="16"/>
                    <a:pt x="57" y="16"/>
                  </a:cubicBezTo>
                  <a:cubicBezTo>
                    <a:pt x="50" y="13"/>
                    <a:pt x="50" y="13"/>
                    <a:pt x="50" y="13"/>
                  </a:cubicBezTo>
                  <a:cubicBezTo>
                    <a:pt x="48" y="12"/>
                    <a:pt x="47" y="12"/>
                    <a:pt x="45" y="12"/>
                  </a:cubicBezTo>
                  <a:cubicBezTo>
                    <a:pt x="40" y="12"/>
                    <a:pt x="40" y="12"/>
                    <a:pt x="40" y="12"/>
                  </a:cubicBezTo>
                  <a:cubicBezTo>
                    <a:pt x="40" y="20"/>
                    <a:pt x="40" y="20"/>
                    <a:pt x="40" y="20"/>
                  </a:cubicBezTo>
                  <a:cubicBezTo>
                    <a:pt x="41" y="20"/>
                    <a:pt x="41" y="20"/>
                    <a:pt x="41" y="20"/>
                  </a:cubicBezTo>
                  <a:cubicBezTo>
                    <a:pt x="43" y="20"/>
                    <a:pt x="45" y="20"/>
                    <a:pt x="48" y="21"/>
                  </a:cubicBezTo>
                  <a:cubicBezTo>
                    <a:pt x="56" y="24"/>
                    <a:pt x="56" y="24"/>
                    <a:pt x="56" y="24"/>
                  </a:cubicBezTo>
                  <a:cubicBezTo>
                    <a:pt x="57" y="25"/>
                    <a:pt x="57" y="26"/>
                    <a:pt x="57" y="27"/>
                  </a:cubicBezTo>
                  <a:cubicBezTo>
                    <a:pt x="56" y="28"/>
                    <a:pt x="56" y="28"/>
                    <a:pt x="55" y="28"/>
                  </a:cubicBezTo>
                  <a:cubicBezTo>
                    <a:pt x="55" y="28"/>
                    <a:pt x="54" y="28"/>
                    <a:pt x="54" y="28"/>
                  </a:cubicBezTo>
                  <a:cubicBezTo>
                    <a:pt x="46" y="25"/>
                    <a:pt x="46" y="25"/>
                    <a:pt x="46" y="25"/>
                  </a:cubicBezTo>
                  <a:cubicBezTo>
                    <a:pt x="44" y="24"/>
                    <a:pt x="43" y="24"/>
                    <a:pt x="41" y="24"/>
                  </a:cubicBezTo>
                  <a:cubicBezTo>
                    <a:pt x="40" y="24"/>
                    <a:pt x="40" y="24"/>
                    <a:pt x="40" y="24"/>
                  </a:cubicBezTo>
                  <a:cubicBezTo>
                    <a:pt x="40" y="32"/>
                    <a:pt x="40" y="32"/>
                    <a:pt x="40" y="32"/>
                  </a:cubicBezTo>
                  <a:cubicBezTo>
                    <a:pt x="46" y="32"/>
                    <a:pt x="46" y="32"/>
                    <a:pt x="46" y="32"/>
                  </a:cubicBezTo>
                  <a:cubicBezTo>
                    <a:pt x="47" y="32"/>
                    <a:pt x="48" y="33"/>
                    <a:pt x="48" y="34"/>
                  </a:cubicBezTo>
                  <a:cubicBezTo>
                    <a:pt x="48" y="35"/>
                    <a:pt x="47" y="36"/>
                    <a:pt x="46" y="36"/>
                  </a:cubicBezTo>
                  <a:cubicBezTo>
                    <a:pt x="30" y="36"/>
                    <a:pt x="30" y="36"/>
                    <a:pt x="30" y="36"/>
                  </a:cubicBezTo>
                  <a:cubicBezTo>
                    <a:pt x="29" y="36"/>
                    <a:pt x="28" y="35"/>
                    <a:pt x="28" y="34"/>
                  </a:cubicBezTo>
                  <a:cubicBezTo>
                    <a:pt x="28" y="33"/>
                    <a:pt x="29" y="32"/>
                    <a:pt x="30" y="32"/>
                  </a:cubicBezTo>
                  <a:cubicBezTo>
                    <a:pt x="36" y="32"/>
                    <a:pt x="36" y="32"/>
                    <a:pt x="36" y="32"/>
                  </a:cubicBezTo>
                  <a:cubicBezTo>
                    <a:pt x="36" y="24"/>
                    <a:pt x="36" y="24"/>
                    <a:pt x="36" y="24"/>
                  </a:cubicBezTo>
                  <a:cubicBezTo>
                    <a:pt x="35" y="24"/>
                    <a:pt x="35" y="24"/>
                    <a:pt x="35" y="24"/>
                  </a:cubicBezTo>
                  <a:cubicBezTo>
                    <a:pt x="33" y="24"/>
                    <a:pt x="32" y="24"/>
                    <a:pt x="30" y="25"/>
                  </a:cubicBezTo>
                  <a:cubicBezTo>
                    <a:pt x="22" y="28"/>
                    <a:pt x="22" y="28"/>
                    <a:pt x="22" y="28"/>
                  </a:cubicBezTo>
                  <a:cubicBezTo>
                    <a:pt x="22" y="28"/>
                    <a:pt x="21" y="28"/>
                    <a:pt x="21" y="28"/>
                  </a:cubicBezTo>
                  <a:cubicBezTo>
                    <a:pt x="20" y="28"/>
                    <a:pt x="20" y="28"/>
                    <a:pt x="19" y="27"/>
                  </a:cubicBezTo>
                  <a:cubicBezTo>
                    <a:pt x="19" y="26"/>
                    <a:pt x="19" y="25"/>
                    <a:pt x="20" y="24"/>
                  </a:cubicBezTo>
                  <a:cubicBezTo>
                    <a:pt x="28" y="21"/>
                    <a:pt x="28" y="21"/>
                    <a:pt x="28" y="21"/>
                  </a:cubicBezTo>
                  <a:cubicBezTo>
                    <a:pt x="31" y="20"/>
                    <a:pt x="33" y="20"/>
                    <a:pt x="35" y="20"/>
                  </a:cubicBezTo>
                  <a:cubicBezTo>
                    <a:pt x="36" y="20"/>
                    <a:pt x="36" y="20"/>
                    <a:pt x="36" y="20"/>
                  </a:cubicBezTo>
                  <a:cubicBezTo>
                    <a:pt x="36" y="12"/>
                    <a:pt x="36" y="12"/>
                    <a:pt x="36" y="12"/>
                  </a:cubicBezTo>
                  <a:cubicBezTo>
                    <a:pt x="31" y="12"/>
                    <a:pt x="31" y="12"/>
                    <a:pt x="31" y="12"/>
                  </a:cubicBezTo>
                  <a:cubicBezTo>
                    <a:pt x="29" y="12"/>
                    <a:pt x="28" y="12"/>
                    <a:pt x="26" y="13"/>
                  </a:cubicBezTo>
                  <a:cubicBezTo>
                    <a:pt x="19" y="16"/>
                    <a:pt x="19" y="16"/>
                    <a:pt x="19" y="16"/>
                  </a:cubicBezTo>
                  <a:cubicBezTo>
                    <a:pt x="18" y="16"/>
                    <a:pt x="18" y="16"/>
                    <a:pt x="18" y="16"/>
                  </a:cubicBezTo>
                  <a:cubicBezTo>
                    <a:pt x="17" y="16"/>
                    <a:pt x="16" y="16"/>
                    <a:pt x="16" y="15"/>
                  </a:cubicBezTo>
                  <a:cubicBezTo>
                    <a:pt x="16" y="14"/>
                    <a:pt x="16" y="13"/>
                    <a:pt x="17" y="12"/>
                  </a:cubicBezTo>
                  <a:cubicBezTo>
                    <a:pt x="24" y="9"/>
                    <a:pt x="24" y="9"/>
                    <a:pt x="24" y="9"/>
                  </a:cubicBezTo>
                  <a:cubicBezTo>
                    <a:pt x="27" y="8"/>
                    <a:pt x="29" y="8"/>
                    <a:pt x="31" y="8"/>
                  </a:cubicBezTo>
                  <a:cubicBezTo>
                    <a:pt x="38" y="8"/>
                    <a:pt x="38" y="8"/>
                    <a:pt x="38" y="8"/>
                  </a:cubicBezTo>
                  <a:cubicBezTo>
                    <a:pt x="45" y="8"/>
                    <a:pt x="45" y="8"/>
                    <a:pt x="45" y="8"/>
                  </a:cubicBezTo>
                  <a:cubicBezTo>
                    <a:pt x="47" y="8"/>
                    <a:pt x="49" y="8"/>
                    <a:pt x="52" y="9"/>
                  </a:cubicBezTo>
                  <a:cubicBezTo>
                    <a:pt x="59" y="12"/>
                    <a:pt x="59" y="12"/>
                    <a:pt x="59" y="12"/>
                  </a:cubicBezTo>
                  <a:cubicBezTo>
                    <a:pt x="60" y="13"/>
                    <a:pt x="60" y="14"/>
                    <a:pt x="60"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sp>
        <p:nvSpPr>
          <p:cNvPr id="40" name="Rectangle: Single Corner Snipped 3">
            <a:extLst>
              <a:ext uri="{FF2B5EF4-FFF2-40B4-BE49-F238E27FC236}">
                <a16:creationId xmlns:a16="http://schemas.microsoft.com/office/drawing/2014/main" id="{1C853AB9-D6D2-42A2-8CDB-54860DAD5F2C}"/>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3" name="Picture 2">
            <a:extLst>
              <a:ext uri="{FF2B5EF4-FFF2-40B4-BE49-F238E27FC236}">
                <a16:creationId xmlns:a16="http://schemas.microsoft.com/office/drawing/2014/main" id="{088DD9D9-D6DF-4C19-A778-2293BBE73C30}"/>
              </a:ext>
            </a:extLst>
          </p:cNvPr>
          <p:cNvPicPr>
            <a:picLocks noChangeAspect="1"/>
          </p:cNvPicPr>
          <p:nvPr/>
        </p:nvPicPr>
        <p:blipFill>
          <a:blip r:embed="rId3"/>
          <a:stretch>
            <a:fillRect/>
          </a:stretch>
        </p:blipFill>
        <p:spPr>
          <a:xfrm>
            <a:off x="4360178" y="2401196"/>
            <a:ext cx="3306427" cy="3306427"/>
          </a:xfrm>
          <a:prstGeom prst="rect">
            <a:avLst/>
          </a:prstGeom>
        </p:spPr>
      </p:pic>
      <p:sp>
        <p:nvSpPr>
          <p:cNvPr id="498" name="Google Shape;498;p32"/>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Health</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1" name="Google Shape;501;p32"/>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888888"/>
              </a:solidFill>
              <a:effectLst/>
              <a:uLnTx/>
              <a:uFillTx/>
              <a:latin typeface="Quattrocento Sans"/>
              <a:sym typeface="Quattrocento Sans"/>
            </a:endParaRPr>
          </a:p>
        </p:txBody>
      </p:sp>
      <p:grpSp>
        <p:nvGrpSpPr>
          <p:cNvPr id="502" name="Google Shape;502;p32"/>
          <p:cNvGrpSpPr/>
          <p:nvPr/>
        </p:nvGrpSpPr>
        <p:grpSpPr>
          <a:xfrm>
            <a:off x="671801" y="1570111"/>
            <a:ext cx="748636" cy="751934"/>
            <a:chOff x="943551" y="1570111"/>
            <a:chExt cx="748636" cy="751934"/>
          </a:xfrm>
        </p:grpSpPr>
        <p:sp>
          <p:nvSpPr>
            <p:cNvPr id="503" name="Google Shape;503;p32"/>
            <p:cNvSpPr/>
            <p:nvPr/>
          </p:nvSpPr>
          <p:spPr>
            <a:xfrm>
              <a:off x="943551" y="1570111"/>
              <a:ext cx="748636" cy="751934"/>
            </a:xfrm>
            <a:custGeom>
              <a:avLst/>
              <a:gdLst/>
              <a:ahLst/>
              <a:cxnLst/>
              <a:rect l="l" t="t" r="r" b="b"/>
              <a:pathLst>
                <a:path w="96" h="96" extrusionOk="0">
                  <a:moveTo>
                    <a:pt x="63" y="61"/>
                  </a:moveTo>
                  <a:cubicBezTo>
                    <a:pt x="67" y="57"/>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29" y="57"/>
                    <a:pt x="33" y="61"/>
                  </a:cubicBezTo>
                  <a:cubicBezTo>
                    <a:pt x="17" y="63"/>
                    <a:pt x="0" y="64"/>
                    <a:pt x="0" y="81"/>
                  </a:cubicBezTo>
                  <a:cubicBezTo>
                    <a:pt x="0" y="96"/>
                    <a:pt x="0" y="96"/>
                    <a:pt x="0" y="96"/>
                  </a:cubicBezTo>
                  <a:cubicBezTo>
                    <a:pt x="46" y="96"/>
                    <a:pt x="46" y="96"/>
                    <a:pt x="46" y="96"/>
                  </a:cubicBezTo>
                  <a:cubicBezTo>
                    <a:pt x="46" y="96"/>
                    <a:pt x="46" y="96"/>
                    <a:pt x="46" y="96"/>
                  </a:cubicBezTo>
                  <a:cubicBezTo>
                    <a:pt x="46" y="69"/>
                    <a:pt x="46" y="69"/>
                    <a:pt x="46" y="69"/>
                  </a:cubicBezTo>
                  <a:cubicBezTo>
                    <a:pt x="46" y="68"/>
                    <a:pt x="47" y="67"/>
                    <a:pt x="48" y="67"/>
                  </a:cubicBezTo>
                  <a:cubicBezTo>
                    <a:pt x="48" y="67"/>
                    <a:pt x="48" y="67"/>
                    <a:pt x="48" y="67"/>
                  </a:cubicBezTo>
                  <a:cubicBezTo>
                    <a:pt x="49" y="67"/>
                    <a:pt x="50" y="68"/>
                    <a:pt x="50" y="69"/>
                  </a:cubicBezTo>
                  <a:cubicBezTo>
                    <a:pt x="50" y="96"/>
                    <a:pt x="50" y="96"/>
                    <a:pt x="50" y="96"/>
                  </a:cubicBezTo>
                  <a:cubicBezTo>
                    <a:pt x="96" y="96"/>
                    <a:pt x="96" y="96"/>
                    <a:pt x="96" y="96"/>
                  </a:cubicBezTo>
                  <a:cubicBezTo>
                    <a:pt x="96" y="81"/>
                    <a:pt x="96" y="81"/>
                    <a:pt x="96" y="81"/>
                  </a:cubicBezTo>
                  <a:cubicBezTo>
                    <a:pt x="96" y="64"/>
                    <a:pt x="79" y="63"/>
                    <a:pt x="63" y="61"/>
                  </a:cubicBezTo>
                  <a:close/>
                  <a:moveTo>
                    <a:pt x="32" y="82"/>
                  </a:moveTo>
                  <a:cubicBezTo>
                    <a:pt x="28" y="82"/>
                    <a:pt x="28" y="82"/>
                    <a:pt x="28" y="82"/>
                  </a:cubicBezTo>
                  <a:cubicBezTo>
                    <a:pt x="28" y="86"/>
                    <a:pt x="28" y="86"/>
                    <a:pt x="28" y="86"/>
                  </a:cubicBezTo>
                  <a:cubicBezTo>
                    <a:pt x="28" y="87"/>
                    <a:pt x="27" y="88"/>
                    <a:pt x="26" y="88"/>
                  </a:cubicBezTo>
                  <a:cubicBezTo>
                    <a:pt x="25" y="88"/>
                    <a:pt x="24" y="87"/>
                    <a:pt x="24" y="86"/>
                  </a:cubicBezTo>
                  <a:cubicBezTo>
                    <a:pt x="24" y="82"/>
                    <a:pt x="24" y="82"/>
                    <a:pt x="24" y="82"/>
                  </a:cubicBezTo>
                  <a:cubicBezTo>
                    <a:pt x="20" y="82"/>
                    <a:pt x="20" y="82"/>
                    <a:pt x="20" y="82"/>
                  </a:cubicBezTo>
                  <a:cubicBezTo>
                    <a:pt x="19" y="82"/>
                    <a:pt x="18" y="81"/>
                    <a:pt x="18" y="80"/>
                  </a:cubicBezTo>
                  <a:cubicBezTo>
                    <a:pt x="18" y="79"/>
                    <a:pt x="19" y="78"/>
                    <a:pt x="20" y="78"/>
                  </a:cubicBezTo>
                  <a:cubicBezTo>
                    <a:pt x="24" y="78"/>
                    <a:pt x="24" y="78"/>
                    <a:pt x="24" y="78"/>
                  </a:cubicBezTo>
                  <a:cubicBezTo>
                    <a:pt x="24" y="74"/>
                    <a:pt x="24" y="74"/>
                    <a:pt x="24" y="74"/>
                  </a:cubicBezTo>
                  <a:cubicBezTo>
                    <a:pt x="24" y="73"/>
                    <a:pt x="25" y="72"/>
                    <a:pt x="26" y="72"/>
                  </a:cubicBezTo>
                  <a:cubicBezTo>
                    <a:pt x="27" y="72"/>
                    <a:pt x="28" y="73"/>
                    <a:pt x="28" y="74"/>
                  </a:cubicBezTo>
                  <a:cubicBezTo>
                    <a:pt x="28" y="78"/>
                    <a:pt x="28" y="78"/>
                    <a:pt x="28" y="78"/>
                  </a:cubicBezTo>
                  <a:cubicBezTo>
                    <a:pt x="32" y="78"/>
                    <a:pt x="32" y="78"/>
                    <a:pt x="32" y="78"/>
                  </a:cubicBezTo>
                  <a:cubicBezTo>
                    <a:pt x="33" y="78"/>
                    <a:pt x="34" y="79"/>
                    <a:pt x="34" y="80"/>
                  </a:cubicBezTo>
                  <a:cubicBezTo>
                    <a:pt x="34" y="81"/>
                    <a:pt x="33" y="82"/>
                    <a:pt x="32" y="82"/>
                  </a:cubicBezTo>
                  <a:close/>
                  <a:moveTo>
                    <a:pt x="56" y="88"/>
                  </a:moveTo>
                  <a:cubicBezTo>
                    <a:pt x="55" y="88"/>
                    <a:pt x="54" y="87"/>
                    <a:pt x="54" y="86"/>
                  </a:cubicBezTo>
                  <a:cubicBezTo>
                    <a:pt x="54" y="85"/>
                    <a:pt x="55" y="84"/>
                    <a:pt x="56" y="84"/>
                  </a:cubicBezTo>
                  <a:cubicBezTo>
                    <a:pt x="57" y="84"/>
                    <a:pt x="58" y="85"/>
                    <a:pt x="58" y="86"/>
                  </a:cubicBezTo>
                  <a:cubicBezTo>
                    <a:pt x="58" y="87"/>
                    <a:pt x="57" y="88"/>
                    <a:pt x="56" y="88"/>
                  </a:cubicBezTo>
                  <a:close/>
                  <a:moveTo>
                    <a:pt x="56" y="80"/>
                  </a:moveTo>
                  <a:cubicBezTo>
                    <a:pt x="55" y="80"/>
                    <a:pt x="54" y="79"/>
                    <a:pt x="54" y="78"/>
                  </a:cubicBezTo>
                  <a:cubicBezTo>
                    <a:pt x="54" y="77"/>
                    <a:pt x="55" y="76"/>
                    <a:pt x="56" y="76"/>
                  </a:cubicBezTo>
                  <a:cubicBezTo>
                    <a:pt x="57" y="76"/>
                    <a:pt x="58" y="77"/>
                    <a:pt x="58" y="78"/>
                  </a:cubicBezTo>
                  <a:cubicBezTo>
                    <a:pt x="58" y="79"/>
                    <a:pt x="57" y="80"/>
                    <a:pt x="56" y="80"/>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04" name="Google Shape;504;p32"/>
            <p:cNvSpPr/>
            <p:nvPr/>
          </p:nvSpPr>
          <p:spPr>
            <a:xfrm>
              <a:off x="1207387" y="1837246"/>
              <a:ext cx="95642"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05" name="Google Shape;505;p32"/>
            <p:cNvSpPr/>
            <p:nvPr/>
          </p:nvSpPr>
          <p:spPr>
            <a:xfrm>
              <a:off x="1332709" y="1837246"/>
              <a:ext cx="92343"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06" name="Google Shape;506;p32"/>
          <p:cNvGrpSpPr/>
          <p:nvPr/>
        </p:nvGrpSpPr>
        <p:grpSpPr>
          <a:xfrm>
            <a:off x="1613066" y="1570111"/>
            <a:ext cx="748636" cy="751934"/>
            <a:chOff x="1884816" y="1570111"/>
            <a:chExt cx="748636" cy="751934"/>
          </a:xfrm>
        </p:grpSpPr>
        <p:sp>
          <p:nvSpPr>
            <p:cNvPr id="507" name="Google Shape;507;p32"/>
            <p:cNvSpPr/>
            <p:nvPr/>
          </p:nvSpPr>
          <p:spPr>
            <a:xfrm>
              <a:off x="1884816" y="1570111"/>
              <a:ext cx="748636" cy="751934"/>
            </a:xfrm>
            <a:custGeom>
              <a:avLst/>
              <a:gdLst/>
              <a:ahLst/>
              <a:cxnLst/>
              <a:rect l="l" t="t" r="r" b="b"/>
              <a:pathLst>
                <a:path w="96" h="96" extrusionOk="0">
                  <a:moveTo>
                    <a:pt x="63" y="61"/>
                  </a:moveTo>
                  <a:cubicBezTo>
                    <a:pt x="67" y="57"/>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29" y="57"/>
                    <a:pt x="33" y="61"/>
                  </a:cubicBezTo>
                  <a:cubicBezTo>
                    <a:pt x="17" y="63"/>
                    <a:pt x="0" y="64"/>
                    <a:pt x="0" y="81"/>
                  </a:cubicBezTo>
                  <a:cubicBezTo>
                    <a:pt x="0" y="96"/>
                    <a:pt x="0" y="96"/>
                    <a:pt x="0" y="96"/>
                  </a:cubicBezTo>
                  <a:cubicBezTo>
                    <a:pt x="46" y="96"/>
                    <a:pt x="46" y="96"/>
                    <a:pt x="46" y="96"/>
                  </a:cubicBezTo>
                  <a:cubicBezTo>
                    <a:pt x="46" y="96"/>
                    <a:pt x="46" y="96"/>
                    <a:pt x="46" y="96"/>
                  </a:cubicBezTo>
                  <a:cubicBezTo>
                    <a:pt x="46" y="69"/>
                    <a:pt x="46" y="69"/>
                    <a:pt x="46" y="69"/>
                  </a:cubicBezTo>
                  <a:cubicBezTo>
                    <a:pt x="46" y="68"/>
                    <a:pt x="47" y="67"/>
                    <a:pt x="48" y="67"/>
                  </a:cubicBezTo>
                  <a:cubicBezTo>
                    <a:pt x="48" y="67"/>
                    <a:pt x="48" y="67"/>
                    <a:pt x="48" y="67"/>
                  </a:cubicBezTo>
                  <a:cubicBezTo>
                    <a:pt x="49" y="67"/>
                    <a:pt x="50" y="68"/>
                    <a:pt x="50" y="69"/>
                  </a:cubicBezTo>
                  <a:cubicBezTo>
                    <a:pt x="50" y="96"/>
                    <a:pt x="50" y="96"/>
                    <a:pt x="50" y="96"/>
                  </a:cubicBezTo>
                  <a:cubicBezTo>
                    <a:pt x="96" y="96"/>
                    <a:pt x="96" y="96"/>
                    <a:pt x="96" y="96"/>
                  </a:cubicBezTo>
                  <a:cubicBezTo>
                    <a:pt x="96" y="81"/>
                    <a:pt x="96" y="81"/>
                    <a:pt x="96" y="81"/>
                  </a:cubicBezTo>
                  <a:cubicBezTo>
                    <a:pt x="96" y="64"/>
                    <a:pt x="79" y="63"/>
                    <a:pt x="63" y="61"/>
                  </a:cubicBezTo>
                  <a:close/>
                  <a:moveTo>
                    <a:pt x="32" y="82"/>
                  </a:moveTo>
                  <a:cubicBezTo>
                    <a:pt x="28" y="82"/>
                    <a:pt x="28" y="82"/>
                    <a:pt x="28" y="82"/>
                  </a:cubicBezTo>
                  <a:cubicBezTo>
                    <a:pt x="28" y="86"/>
                    <a:pt x="28" y="86"/>
                    <a:pt x="28" y="86"/>
                  </a:cubicBezTo>
                  <a:cubicBezTo>
                    <a:pt x="28" y="87"/>
                    <a:pt x="27" y="88"/>
                    <a:pt x="26" y="88"/>
                  </a:cubicBezTo>
                  <a:cubicBezTo>
                    <a:pt x="25" y="88"/>
                    <a:pt x="24" y="87"/>
                    <a:pt x="24" y="86"/>
                  </a:cubicBezTo>
                  <a:cubicBezTo>
                    <a:pt x="24" y="82"/>
                    <a:pt x="24" y="82"/>
                    <a:pt x="24" y="82"/>
                  </a:cubicBezTo>
                  <a:cubicBezTo>
                    <a:pt x="20" y="82"/>
                    <a:pt x="20" y="82"/>
                    <a:pt x="20" y="82"/>
                  </a:cubicBezTo>
                  <a:cubicBezTo>
                    <a:pt x="19" y="82"/>
                    <a:pt x="18" y="81"/>
                    <a:pt x="18" y="80"/>
                  </a:cubicBezTo>
                  <a:cubicBezTo>
                    <a:pt x="18" y="79"/>
                    <a:pt x="19" y="78"/>
                    <a:pt x="20" y="78"/>
                  </a:cubicBezTo>
                  <a:cubicBezTo>
                    <a:pt x="24" y="78"/>
                    <a:pt x="24" y="78"/>
                    <a:pt x="24" y="78"/>
                  </a:cubicBezTo>
                  <a:cubicBezTo>
                    <a:pt x="24" y="74"/>
                    <a:pt x="24" y="74"/>
                    <a:pt x="24" y="74"/>
                  </a:cubicBezTo>
                  <a:cubicBezTo>
                    <a:pt x="24" y="73"/>
                    <a:pt x="25" y="72"/>
                    <a:pt x="26" y="72"/>
                  </a:cubicBezTo>
                  <a:cubicBezTo>
                    <a:pt x="27" y="72"/>
                    <a:pt x="28" y="73"/>
                    <a:pt x="28" y="74"/>
                  </a:cubicBezTo>
                  <a:cubicBezTo>
                    <a:pt x="28" y="78"/>
                    <a:pt x="28" y="78"/>
                    <a:pt x="28" y="78"/>
                  </a:cubicBezTo>
                  <a:cubicBezTo>
                    <a:pt x="32" y="78"/>
                    <a:pt x="32" y="78"/>
                    <a:pt x="32" y="78"/>
                  </a:cubicBezTo>
                  <a:cubicBezTo>
                    <a:pt x="33" y="78"/>
                    <a:pt x="34" y="79"/>
                    <a:pt x="34" y="80"/>
                  </a:cubicBezTo>
                  <a:cubicBezTo>
                    <a:pt x="34" y="81"/>
                    <a:pt x="33" y="82"/>
                    <a:pt x="32" y="82"/>
                  </a:cubicBezTo>
                  <a:close/>
                  <a:moveTo>
                    <a:pt x="56" y="88"/>
                  </a:moveTo>
                  <a:cubicBezTo>
                    <a:pt x="55" y="88"/>
                    <a:pt x="54" y="87"/>
                    <a:pt x="54" y="86"/>
                  </a:cubicBezTo>
                  <a:cubicBezTo>
                    <a:pt x="54" y="85"/>
                    <a:pt x="55" y="84"/>
                    <a:pt x="56" y="84"/>
                  </a:cubicBezTo>
                  <a:cubicBezTo>
                    <a:pt x="57" y="84"/>
                    <a:pt x="58" y="85"/>
                    <a:pt x="58" y="86"/>
                  </a:cubicBezTo>
                  <a:cubicBezTo>
                    <a:pt x="58" y="87"/>
                    <a:pt x="57" y="88"/>
                    <a:pt x="56" y="88"/>
                  </a:cubicBezTo>
                  <a:close/>
                  <a:moveTo>
                    <a:pt x="56" y="80"/>
                  </a:moveTo>
                  <a:cubicBezTo>
                    <a:pt x="55" y="80"/>
                    <a:pt x="54" y="79"/>
                    <a:pt x="54" y="78"/>
                  </a:cubicBezTo>
                  <a:cubicBezTo>
                    <a:pt x="54" y="77"/>
                    <a:pt x="55" y="76"/>
                    <a:pt x="56" y="76"/>
                  </a:cubicBezTo>
                  <a:cubicBezTo>
                    <a:pt x="57" y="76"/>
                    <a:pt x="58" y="77"/>
                    <a:pt x="58" y="78"/>
                  </a:cubicBezTo>
                  <a:cubicBezTo>
                    <a:pt x="58" y="79"/>
                    <a:pt x="57" y="80"/>
                    <a:pt x="56" y="80"/>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08" name="Google Shape;508;p32"/>
            <p:cNvSpPr/>
            <p:nvPr/>
          </p:nvSpPr>
          <p:spPr>
            <a:xfrm>
              <a:off x="2148652" y="1837246"/>
              <a:ext cx="95642"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09" name="Google Shape;509;p32"/>
            <p:cNvSpPr/>
            <p:nvPr/>
          </p:nvSpPr>
          <p:spPr>
            <a:xfrm>
              <a:off x="2273974" y="1837246"/>
              <a:ext cx="92343"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10" name="Google Shape;510;p32"/>
          <p:cNvGrpSpPr/>
          <p:nvPr/>
        </p:nvGrpSpPr>
        <p:grpSpPr>
          <a:xfrm>
            <a:off x="2554332" y="1570111"/>
            <a:ext cx="748636" cy="751934"/>
            <a:chOff x="2826082" y="1570111"/>
            <a:chExt cx="748636" cy="751934"/>
          </a:xfrm>
        </p:grpSpPr>
        <p:sp>
          <p:nvSpPr>
            <p:cNvPr id="511" name="Google Shape;511;p32"/>
            <p:cNvSpPr/>
            <p:nvPr/>
          </p:nvSpPr>
          <p:spPr>
            <a:xfrm>
              <a:off x="2826082" y="1570111"/>
              <a:ext cx="748636" cy="751934"/>
            </a:xfrm>
            <a:custGeom>
              <a:avLst/>
              <a:gdLst/>
              <a:ahLst/>
              <a:cxnLst/>
              <a:rect l="l" t="t" r="r" b="b"/>
              <a:pathLst>
                <a:path w="96" h="96" extrusionOk="0">
                  <a:moveTo>
                    <a:pt x="63" y="61"/>
                  </a:moveTo>
                  <a:cubicBezTo>
                    <a:pt x="67" y="57"/>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29" y="57"/>
                    <a:pt x="33" y="61"/>
                  </a:cubicBezTo>
                  <a:cubicBezTo>
                    <a:pt x="17" y="63"/>
                    <a:pt x="0" y="64"/>
                    <a:pt x="0" y="81"/>
                  </a:cubicBezTo>
                  <a:cubicBezTo>
                    <a:pt x="0" y="96"/>
                    <a:pt x="0" y="96"/>
                    <a:pt x="0" y="96"/>
                  </a:cubicBezTo>
                  <a:cubicBezTo>
                    <a:pt x="46" y="96"/>
                    <a:pt x="46" y="96"/>
                    <a:pt x="46" y="96"/>
                  </a:cubicBezTo>
                  <a:cubicBezTo>
                    <a:pt x="46" y="96"/>
                    <a:pt x="46" y="96"/>
                    <a:pt x="46" y="96"/>
                  </a:cubicBezTo>
                  <a:cubicBezTo>
                    <a:pt x="46" y="69"/>
                    <a:pt x="46" y="69"/>
                    <a:pt x="46" y="69"/>
                  </a:cubicBezTo>
                  <a:cubicBezTo>
                    <a:pt x="46" y="68"/>
                    <a:pt x="47" y="67"/>
                    <a:pt x="48" y="67"/>
                  </a:cubicBezTo>
                  <a:cubicBezTo>
                    <a:pt x="48" y="67"/>
                    <a:pt x="48" y="67"/>
                    <a:pt x="48" y="67"/>
                  </a:cubicBezTo>
                  <a:cubicBezTo>
                    <a:pt x="49" y="67"/>
                    <a:pt x="50" y="68"/>
                    <a:pt x="50" y="69"/>
                  </a:cubicBezTo>
                  <a:cubicBezTo>
                    <a:pt x="50" y="96"/>
                    <a:pt x="50" y="96"/>
                    <a:pt x="50" y="96"/>
                  </a:cubicBezTo>
                  <a:cubicBezTo>
                    <a:pt x="96" y="96"/>
                    <a:pt x="96" y="96"/>
                    <a:pt x="96" y="96"/>
                  </a:cubicBezTo>
                  <a:cubicBezTo>
                    <a:pt x="96" y="81"/>
                    <a:pt x="96" y="81"/>
                    <a:pt x="96" y="81"/>
                  </a:cubicBezTo>
                  <a:cubicBezTo>
                    <a:pt x="96" y="64"/>
                    <a:pt x="79" y="63"/>
                    <a:pt x="63" y="61"/>
                  </a:cubicBezTo>
                  <a:close/>
                  <a:moveTo>
                    <a:pt x="32" y="82"/>
                  </a:moveTo>
                  <a:cubicBezTo>
                    <a:pt x="28" y="82"/>
                    <a:pt x="28" y="82"/>
                    <a:pt x="28" y="82"/>
                  </a:cubicBezTo>
                  <a:cubicBezTo>
                    <a:pt x="28" y="86"/>
                    <a:pt x="28" y="86"/>
                    <a:pt x="28" y="86"/>
                  </a:cubicBezTo>
                  <a:cubicBezTo>
                    <a:pt x="28" y="87"/>
                    <a:pt x="27" y="88"/>
                    <a:pt x="26" y="88"/>
                  </a:cubicBezTo>
                  <a:cubicBezTo>
                    <a:pt x="25" y="88"/>
                    <a:pt x="24" y="87"/>
                    <a:pt x="24" y="86"/>
                  </a:cubicBezTo>
                  <a:cubicBezTo>
                    <a:pt x="24" y="82"/>
                    <a:pt x="24" y="82"/>
                    <a:pt x="24" y="82"/>
                  </a:cubicBezTo>
                  <a:cubicBezTo>
                    <a:pt x="20" y="82"/>
                    <a:pt x="20" y="82"/>
                    <a:pt x="20" y="82"/>
                  </a:cubicBezTo>
                  <a:cubicBezTo>
                    <a:pt x="19" y="82"/>
                    <a:pt x="18" y="81"/>
                    <a:pt x="18" y="80"/>
                  </a:cubicBezTo>
                  <a:cubicBezTo>
                    <a:pt x="18" y="79"/>
                    <a:pt x="19" y="78"/>
                    <a:pt x="20" y="78"/>
                  </a:cubicBezTo>
                  <a:cubicBezTo>
                    <a:pt x="24" y="78"/>
                    <a:pt x="24" y="78"/>
                    <a:pt x="24" y="78"/>
                  </a:cubicBezTo>
                  <a:cubicBezTo>
                    <a:pt x="24" y="74"/>
                    <a:pt x="24" y="74"/>
                    <a:pt x="24" y="74"/>
                  </a:cubicBezTo>
                  <a:cubicBezTo>
                    <a:pt x="24" y="73"/>
                    <a:pt x="25" y="72"/>
                    <a:pt x="26" y="72"/>
                  </a:cubicBezTo>
                  <a:cubicBezTo>
                    <a:pt x="27" y="72"/>
                    <a:pt x="28" y="73"/>
                    <a:pt x="28" y="74"/>
                  </a:cubicBezTo>
                  <a:cubicBezTo>
                    <a:pt x="28" y="78"/>
                    <a:pt x="28" y="78"/>
                    <a:pt x="28" y="78"/>
                  </a:cubicBezTo>
                  <a:cubicBezTo>
                    <a:pt x="32" y="78"/>
                    <a:pt x="32" y="78"/>
                    <a:pt x="32" y="78"/>
                  </a:cubicBezTo>
                  <a:cubicBezTo>
                    <a:pt x="33" y="78"/>
                    <a:pt x="34" y="79"/>
                    <a:pt x="34" y="80"/>
                  </a:cubicBezTo>
                  <a:cubicBezTo>
                    <a:pt x="34" y="81"/>
                    <a:pt x="33" y="82"/>
                    <a:pt x="32" y="82"/>
                  </a:cubicBezTo>
                  <a:close/>
                  <a:moveTo>
                    <a:pt x="56" y="88"/>
                  </a:moveTo>
                  <a:cubicBezTo>
                    <a:pt x="55" y="88"/>
                    <a:pt x="54" y="87"/>
                    <a:pt x="54" y="86"/>
                  </a:cubicBezTo>
                  <a:cubicBezTo>
                    <a:pt x="54" y="85"/>
                    <a:pt x="55" y="84"/>
                    <a:pt x="56" y="84"/>
                  </a:cubicBezTo>
                  <a:cubicBezTo>
                    <a:pt x="57" y="84"/>
                    <a:pt x="58" y="85"/>
                    <a:pt x="58" y="86"/>
                  </a:cubicBezTo>
                  <a:cubicBezTo>
                    <a:pt x="58" y="87"/>
                    <a:pt x="57" y="88"/>
                    <a:pt x="56" y="88"/>
                  </a:cubicBezTo>
                  <a:close/>
                  <a:moveTo>
                    <a:pt x="56" y="80"/>
                  </a:moveTo>
                  <a:cubicBezTo>
                    <a:pt x="55" y="80"/>
                    <a:pt x="54" y="79"/>
                    <a:pt x="54" y="78"/>
                  </a:cubicBezTo>
                  <a:cubicBezTo>
                    <a:pt x="54" y="77"/>
                    <a:pt x="55" y="76"/>
                    <a:pt x="56" y="76"/>
                  </a:cubicBezTo>
                  <a:cubicBezTo>
                    <a:pt x="57" y="76"/>
                    <a:pt x="58" y="77"/>
                    <a:pt x="58" y="78"/>
                  </a:cubicBezTo>
                  <a:cubicBezTo>
                    <a:pt x="58" y="79"/>
                    <a:pt x="57" y="80"/>
                    <a:pt x="56" y="80"/>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12" name="Google Shape;512;p32"/>
            <p:cNvSpPr/>
            <p:nvPr/>
          </p:nvSpPr>
          <p:spPr>
            <a:xfrm>
              <a:off x="3089918" y="1837246"/>
              <a:ext cx="95642"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13" name="Google Shape;513;p32"/>
            <p:cNvSpPr/>
            <p:nvPr/>
          </p:nvSpPr>
          <p:spPr>
            <a:xfrm>
              <a:off x="3215240" y="1837246"/>
              <a:ext cx="92343"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14" name="Google Shape;514;p32"/>
          <p:cNvGrpSpPr/>
          <p:nvPr/>
        </p:nvGrpSpPr>
        <p:grpSpPr>
          <a:xfrm>
            <a:off x="3495597" y="1570111"/>
            <a:ext cx="748636" cy="751934"/>
            <a:chOff x="3767347" y="1570111"/>
            <a:chExt cx="748636" cy="751934"/>
          </a:xfrm>
        </p:grpSpPr>
        <p:sp>
          <p:nvSpPr>
            <p:cNvPr id="515" name="Google Shape;515;p32"/>
            <p:cNvSpPr/>
            <p:nvPr/>
          </p:nvSpPr>
          <p:spPr>
            <a:xfrm>
              <a:off x="3767347" y="1570111"/>
              <a:ext cx="748636" cy="751934"/>
            </a:xfrm>
            <a:custGeom>
              <a:avLst/>
              <a:gdLst/>
              <a:ahLst/>
              <a:cxnLst/>
              <a:rect l="l" t="t" r="r" b="b"/>
              <a:pathLst>
                <a:path w="96" h="96" extrusionOk="0">
                  <a:moveTo>
                    <a:pt x="63" y="61"/>
                  </a:moveTo>
                  <a:cubicBezTo>
                    <a:pt x="67" y="57"/>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29" y="57"/>
                    <a:pt x="33" y="61"/>
                  </a:cubicBezTo>
                  <a:cubicBezTo>
                    <a:pt x="17" y="63"/>
                    <a:pt x="0" y="64"/>
                    <a:pt x="0" y="81"/>
                  </a:cubicBezTo>
                  <a:cubicBezTo>
                    <a:pt x="0" y="96"/>
                    <a:pt x="0" y="96"/>
                    <a:pt x="0" y="96"/>
                  </a:cubicBezTo>
                  <a:cubicBezTo>
                    <a:pt x="46" y="96"/>
                    <a:pt x="46" y="96"/>
                    <a:pt x="46" y="96"/>
                  </a:cubicBezTo>
                  <a:cubicBezTo>
                    <a:pt x="46" y="96"/>
                    <a:pt x="46" y="96"/>
                    <a:pt x="46" y="96"/>
                  </a:cubicBezTo>
                  <a:cubicBezTo>
                    <a:pt x="46" y="69"/>
                    <a:pt x="46" y="69"/>
                    <a:pt x="46" y="69"/>
                  </a:cubicBezTo>
                  <a:cubicBezTo>
                    <a:pt x="46" y="68"/>
                    <a:pt x="47" y="67"/>
                    <a:pt x="48" y="67"/>
                  </a:cubicBezTo>
                  <a:cubicBezTo>
                    <a:pt x="48" y="67"/>
                    <a:pt x="48" y="67"/>
                    <a:pt x="48" y="67"/>
                  </a:cubicBezTo>
                  <a:cubicBezTo>
                    <a:pt x="49" y="67"/>
                    <a:pt x="50" y="68"/>
                    <a:pt x="50" y="69"/>
                  </a:cubicBezTo>
                  <a:cubicBezTo>
                    <a:pt x="50" y="96"/>
                    <a:pt x="50" y="96"/>
                    <a:pt x="50" y="96"/>
                  </a:cubicBezTo>
                  <a:cubicBezTo>
                    <a:pt x="96" y="96"/>
                    <a:pt x="96" y="96"/>
                    <a:pt x="96" y="96"/>
                  </a:cubicBezTo>
                  <a:cubicBezTo>
                    <a:pt x="96" y="81"/>
                    <a:pt x="96" y="81"/>
                    <a:pt x="96" y="81"/>
                  </a:cubicBezTo>
                  <a:cubicBezTo>
                    <a:pt x="96" y="64"/>
                    <a:pt x="79" y="63"/>
                    <a:pt x="63" y="61"/>
                  </a:cubicBezTo>
                  <a:close/>
                  <a:moveTo>
                    <a:pt x="32" y="82"/>
                  </a:moveTo>
                  <a:cubicBezTo>
                    <a:pt x="28" y="82"/>
                    <a:pt x="28" y="82"/>
                    <a:pt x="28" y="82"/>
                  </a:cubicBezTo>
                  <a:cubicBezTo>
                    <a:pt x="28" y="86"/>
                    <a:pt x="28" y="86"/>
                    <a:pt x="28" y="86"/>
                  </a:cubicBezTo>
                  <a:cubicBezTo>
                    <a:pt x="28" y="87"/>
                    <a:pt x="27" y="88"/>
                    <a:pt x="26" y="88"/>
                  </a:cubicBezTo>
                  <a:cubicBezTo>
                    <a:pt x="25" y="88"/>
                    <a:pt x="24" y="87"/>
                    <a:pt x="24" y="86"/>
                  </a:cubicBezTo>
                  <a:cubicBezTo>
                    <a:pt x="24" y="82"/>
                    <a:pt x="24" y="82"/>
                    <a:pt x="24" y="82"/>
                  </a:cubicBezTo>
                  <a:cubicBezTo>
                    <a:pt x="20" y="82"/>
                    <a:pt x="20" y="82"/>
                    <a:pt x="20" y="82"/>
                  </a:cubicBezTo>
                  <a:cubicBezTo>
                    <a:pt x="19" y="82"/>
                    <a:pt x="18" y="81"/>
                    <a:pt x="18" y="80"/>
                  </a:cubicBezTo>
                  <a:cubicBezTo>
                    <a:pt x="18" y="79"/>
                    <a:pt x="19" y="78"/>
                    <a:pt x="20" y="78"/>
                  </a:cubicBezTo>
                  <a:cubicBezTo>
                    <a:pt x="24" y="78"/>
                    <a:pt x="24" y="78"/>
                    <a:pt x="24" y="78"/>
                  </a:cubicBezTo>
                  <a:cubicBezTo>
                    <a:pt x="24" y="74"/>
                    <a:pt x="24" y="74"/>
                    <a:pt x="24" y="74"/>
                  </a:cubicBezTo>
                  <a:cubicBezTo>
                    <a:pt x="24" y="73"/>
                    <a:pt x="25" y="72"/>
                    <a:pt x="26" y="72"/>
                  </a:cubicBezTo>
                  <a:cubicBezTo>
                    <a:pt x="27" y="72"/>
                    <a:pt x="28" y="73"/>
                    <a:pt x="28" y="74"/>
                  </a:cubicBezTo>
                  <a:cubicBezTo>
                    <a:pt x="28" y="78"/>
                    <a:pt x="28" y="78"/>
                    <a:pt x="28" y="78"/>
                  </a:cubicBezTo>
                  <a:cubicBezTo>
                    <a:pt x="32" y="78"/>
                    <a:pt x="32" y="78"/>
                    <a:pt x="32" y="78"/>
                  </a:cubicBezTo>
                  <a:cubicBezTo>
                    <a:pt x="33" y="78"/>
                    <a:pt x="34" y="79"/>
                    <a:pt x="34" y="80"/>
                  </a:cubicBezTo>
                  <a:cubicBezTo>
                    <a:pt x="34" y="81"/>
                    <a:pt x="33" y="82"/>
                    <a:pt x="32" y="82"/>
                  </a:cubicBezTo>
                  <a:close/>
                  <a:moveTo>
                    <a:pt x="56" y="88"/>
                  </a:moveTo>
                  <a:cubicBezTo>
                    <a:pt x="55" y="88"/>
                    <a:pt x="54" y="87"/>
                    <a:pt x="54" y="86"/>
                  </a:cubicBezTo>
                  <a:cubicBezTo>
                    <a:pt x="54" y="85"/>
                    <a:pt x="55" y="84"/>
                    <a:pt x="56" y="84"/>
                  </a:cubicBezTo>
                  <a:cubicBezTo>
                    <a:pt x="57" y="84"/>
                    <a:pt x="58" y="85"/>
                    <a:pt x="58" y="86"/>
                  </a:cubicBezTo>
                  <a:cubicBezTo>
                    <a:pt x="58" y="87"/>
                    <a:pt x="57" y="88"/>
                    <a:pt x="56" y="88"/>
                  </a:cubicBezTo>
                  <a:close/>
                  <a:moveTo>
                    <a:pt x="56" y="80"/>
                  </a:moveTo>
                  <a:cubicBezTo>
                    <a:pt x="55" y="80"/>
                    <a:pt x="54" y="79"/>
                    <a:pt x="54" y="78"/>
                  </a:cubicBezTo>
                  <a:cubicBezTo>
                    <a:pt x="54" y="77"/>
                    <a:pt x="55" y="76"/>
                    <a:pt x="56" y="76"/>
                  </a:cubicBezTo>
                  <a:cubicBezTo>
                    <a:pt x="57" y="76"/>
                    <a:pt x="58" y="77"/>
                    <a:pt x="58" y="78"/>
                  </a:cubicBezTo>
                  <a:cubicBezTo>
                    <a:pt x="58" y="79"/>
                    <a:pt x="57" y="80"/>
                    <a:pt x="56" y="80"/>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16" name="Google Shape;516;p32"/>
            <p:cNvSpPr/>
            <p:nvPr/>
          </p:nvSpPr>
          <p:spPr>
            <a:xfrm>
              <a:off x="4031183" y="1837246"/>
              <a:ext cx="95642"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17" name="Google Shape;517;p32"/>
            <p:cNvSpPr/>
            <p:nvPr/>
          </p:nvSpPr>
          <p:spPr>
            <a:xfrm>
              <a:off x="4156505" y="1837246"/>
              <a:ext cx="92343"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18" name="Google Shape;518;p32"/>
          <p:cNvGrpSpPr/>
          <p:nvPr/>
        </p:nvGrpSpPr>
        <p:grpSpPr>
          <a:xfrm>
            <a:off x="4436863" y="1570111"/>
            <a:ext cx="748636" cy="751934"/>
            <a:chOff x="4708613" y="1570111"/>
            <a:chExt cx="748636" cy="751934"/>
          </a:xfrm>
        </p:grpSpPr>
        <p:sp>
          <p:nvSpPr>
            <p:cNvPr id="519" name="Google Shape;519;p32"/>
            <p:cNvSpPr/>
            <p:nvPr/>
          </p:nvSpPr>
          <p:spPr>
            <a:xfrm>
              <a:off x="4708613" y="1570111"/>
              <a:ext cx="748636" cy="751934"/>
            </a:xfrm>
            <a:custGeom>
              <a:avLst/>
              <a:gdLst/>
              <a:ahLst/>
              <a:cxnLst/>
              <a:rect l="l" t="t" r="r" b="b"/>
              <a:pathLst>
                <a:path w="96" h="96" extrusionOk="0">
                  <a:moveTo>
                    <a:pt x="63" y="61"/>
                  </a:moveTo>
                  <a:cubicBezTo>
                    <a:pt x="67" y="57"/>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29" y="57"/>
                    <a:pt x="33" y="61"/>
                  </a:cubicBezTo>
                  <a:cubicBezTo>
                    <a:pt x="17" y="63"/>
                    <a:pt x="0" y="64"/>
                    <a:pt x="0" y="81"/>
                  </a:cubicBezTo>
                  <a:cubicBezTo>
                    <a:pt x="0" y="96"/>
                    <a:pt x="0" y="96"/>
                    <a:pt x="0" y="96"/>
                  </a:cubicBezTo>
                  <a:cubicBezTo>
                    <a:pt x="46" y="96"/>
                    <a:pt x="46" y="96"/>
                    <a:pt x="46" y="96"/>
                  </a:cubicBezTo>
                  <a:cubicBezTo>
                    <a:pt x="46" y="96"/>
                    <a:pt x="46" y="96"/>
                    <a:pt x="46" y="96"/>
                  </a:cubicBezTo>
                  <a:cubicBezTo>
                    <a:pt x="46" y="69"/>
                    <a:pt x="46" y="69"/>
                    <a:pt x="46" y="69"/>
                  </a:cubicBezTo>
                  <a:cubicBezTo>
                    <a:pt x="46" y="68"/>
                    <a:pt x="47" y="67"/>
                    <a:pt x="48" y="67"/>
                  </a:cubicBezTo>
                  <a:cubicBezTo>
                    <a:pt x="48" y="67"/>
                    <a:pt x="48" y="67"/>
                    <a:pt x="48" y="67"/>
                  </a:cubicBezTo>
                  <a:cubicBezTo>
                    <a:pt x="49" y="67"/>
                    <a:pt x="50" y="68"/>
                    <a:pt x="50" y="69"/>
                  </a:cubicBezTo>
                  <a:cubicBezTo>
                    <a:pt x="50" y="96"/>
                    <a:pt x="50" y="96"/>
                    <a:pt x="50" y="96"/>
                  </a:cubicBezTo>
                  <a:cubicBezTo>
                    <a:pt x="96" y="96"/>
                    <a:pt x="96" y="96"/>
                    <a:pt x="96" y="96"/>
                  </a:cubicBezTo>
                  <a:cubicBezTo>
                    <a:pt x="96" y="81"/>
                    <a:pt x="96" y="81"/>
                    <a:pt x="96" y="81"/>
                  </a:cubicBezTo>
                  <a:cubicBezTo>
                    <a:pt x="96" y="64"/>
                    <a:pt x="79" y="63"/>
                    <a:pt x="63" y="61"/>
                  </a:cubicBezTo>
                  <a:close/>
                  <a:moveTo>
                    <a:pt x="32" y="82"/>
                  </a:moveTo>
                  <a:cubicBezTo>
                    <a:pt x="28" y="82"/>
                    <a:pt x="28" y="82"/>
                    <a:pt x="28" y="82"/>
                  </a:cubicBezTo>
                  <a:cubicBezTo>
                    <a:pt x="28" y="86"/>
                    <a:pt x="28" y="86"/>
                    <a:pt x="28" y="86"/>
                  </a:cubicBezTo>
                  <a:cubicBezTo>
                    <a:pt x="28" y="87"/>
                    <a:pt x="27" y="88"/>
                    <a:pt x="26" y="88"/>
                  </a:cubicBezTo>
                  <a:cubicBezTo>
                    <a:pt x="25" y="88"/>
                    <a:pt x="24" y="87"/>
                    <a:pt x="24" y="86"/>
                  </a:cubicBezTo>
                  <a:cubicBezTo>
                    <a:pt x="24" y="82"/>
                    <a:pt x="24" y="82"/>
                    <a:pt x="24" y="82"/>
                  </a:cubicBezTo>
                  <a:cubicBezTo>
                    <a:pt x="20" y="82"/>
                    <a:pt x="20" y="82"/>
                    <a:pt x="20" y="82"/>
                  </a:cubicBezTo>
                  <a:cubicBezTo>
                    <a:pt x="19" y="82"/>
                    <a:pt x="18" y="81"/>
                    <a:pt x="18" y="80"/>
                  </a:cubicBezTo>
                  <a:cubicBezTo>
                    <a:pt x="18" y="79"/>
                    <a:pt x="19" y="78"/>
                    <a:pt x="20" y="78"/>
                  </a:cubicBezTo>
                  <a:cubicBezTo>
                    <a:pt x="24" y="78"/>
                    <a:pt x="24" y="78"/>
                    <a:pt x="24" y="78"/>
                  </a:cubicBezTo>
                  <a:cubicBezTo>
                    <a:pt x="24" y="74"/>
                    <a:pt x="24" y="74"/>
                    <a:pt x="24" y="74"/>
                  </a:cubicBezTo>
                  <a:cubicBezTo>
                    <a:pt x="24" y="73"/>
                    <a:pt x="25" y="72"/>
                    <a:pt x="26" y="72"/>
                  </a:cubicBezTo>
                  <a:cubicBezTo>
                    <a:pt x="27" y="72"/>
                    <a:pt x="28" y="73"/>
                    <a:pt x="28" y="74"/>
                  </a:cubicBezTo>
                  <a:cubicBezTo>
                    <a:pt x="28" y="78"/>
                    <a:pt x="28" y="78"/>
                    <a:pt x="28" y="78"/>
                  </a:cubicBezTo>
                  <a:cubicBezTo>
                    <a:pt x="32" y="78"/>
                    <a:pt x="32" y="78"/>
                    <a:pt x="32" y="78"/>
                  </a:cubicBezTo>
                  <a:cubicBezTo>
                    <a:pt x="33" y="78"/>
                    <a:pt x="34" y="79"/>
                    <a:pt x="34" y="80"/>
                  </a:cubicBezTo>
                  <a:cubicBezTo>
                    <a:pt x="34" y="81"/>
                    <a:pt x="33" y="82"/>
                    <a:pt x="32" y="82"/>
                  </a:cubicBezTo>
                  <a:close/>
                  <a:moveTo>
                    <a:pt x="56" y="88"/>
                  </a:moveTo>
                  <a:cubicBezTo>
                    <a:pt x="55" y="88"/>
                    <a:pt x="54" y="87"/>
                    <a:pt x="54" y="86"/>
                  </a:cubicBezTo>
                  <a:cubicBezTo>
                    <a:pt x="54" y="85"/>
                    <a:pt x="55" y="84"/>
                    <a:pt x="56" y="84"/>
                  </a:cubicBezTo>
                  <a:cubicBezTo>
                    <a:pt x="57" y="84"/>
                    <a:pt x="58" y="85"/>
                    <a:pt x="58" y="86"/>
                  </a:cubicBezTo>
                  <a:cubicBezTo>
                    <a:pt x="58" y="87"/>
                    <a:pt x="57" y="88"/>
                    <a:pt x="56" y="88"/>
                  </a:cubicBezTo>
                  <a:close/>
                  <a:moveTo>
                    <a:pt x="56" y="80"/>
                  </a:moveTo>
                  <a:cubicBezTo>
                    <a:pt x="55" y="80"/>
                    <a:pt x="54" y="79"/>
                    <a:pt x="54" y="78"/>
                  </a:cubicBezTo>
                  <a:cubicBezTo>
                    <a:pt x="54" y="77"/>
                    <a:pt x="55" y="76"/>
                    <a:pt x="56" y="76"/>
                  </a:cubicBezTo>
                  <a:cubicBezTo>
                    <a:pt x="57" y="76"/>
                    <a:pt x="58" y="77"/>
                    <a:pt x="58" y="78"/>
                  </a:cubicBezTo>
                  <a:cubicBezTo>
                    <a:pt x="58" y="79"/>
                    <a:pt x="57" y="80"/>
                    <a:pt x="56" y="80"/>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20" name="Google Shape;520;p32"/>
            <p:cNvSpPr/>
            <p:nvPr/>
          </p:nvSpPr>
          <p:spPr>
            <a:xfrm>
              <a:off x="4972449" y="1837246"/>
              <a:ext cx="95642"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21" name="Google Shape;521;p32"/>
            <p:cNvSpPr/>
            <p:nvPr/>
          </p:nvSpPr>
          <p:spPr>
            <a:xfrm>
              <a:off x="5097771" y="1837246"/>
              <a:ext cx="92343" cy="46171"/>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42" name="Google Shape;542;p32"/>
          <p:cNvGrpSpPr/>
          <p:nvPr/>
        </p:nvGrpSpPr>
        <p:grpSpPr>
          <a:xfrm>
            <a:off x="7006502" y="1570111"/>
            <a:ext cx="748636" cy="751935"/>
            <a:chOff x="4833938" y="3248025"/>
            <a:chExt cx="360363" cy="361951"/>
          </a:xfrm>
        </p:grpSpPr>
        <p:sp>
          <p:nvSpPr>
            <p:cNvPr id="543" name="Google Shape;543;p32"/>
            <p:cNvSpPr/>
            <p:nvPr/>
          </p:nvSpPr>
          <p:spPr>
            <a:xfrm>
              <a:off x="4833938" y="3478213"/>
              <a:ext cx="173038" cy="131763"/>
            </a:xfrm>
            <a:custGeom>
              <a:avLst/>
              <a:gdLst/>
              <a:ahLst/>
              <a:cxnLst/>
              <a:rect l="l" t="t" r="r" b="b"/>
              <a:pathLst>
                <a:path w="46" h="35" extrusionOk="0">
                  <a:moveTo>
                    <a:pt x="28" y="0"/>
                  </a:moveTo>
                  <a:cubicBezTo>
                    <a:pt x="14" y="2"/>
                    <a:pt x="0" y="5"/>
                    <a:pt x="0" y="20"/>
                  </a:cubicBezTo>
                  <a:cubicBezTo>
                    <a:pt x="0" y="35"/>
                    <a:pt x="0" y="35"/>
                    <a:pt x="0" y="35"/>
                  </a:cubicBezTo>
                  <a:cubicBezTo>
                    <a:pt x="46" y="35"/>
                    <a:pt x="46" y="35"/>
                    <a:pt x="46" y="35"/>
                  </a:cubicBezTo>
                  <a:cubicBezTo>
                    <a:pt x="46" y="35"/>
                    <a:pt x="46" y="35"/>
                    <a:pt x="46" y="35"/>
                  </a:cubicBezTo>
                  <a:cubicBezTo>
                    <a:pt x="46" y="10"/>
                    <a:pt x="46" y="10"/>
                    <a:pt x="46" y="10"/>
                  </a:cubicBezTo>
                  <a:cubicBezTo>
                    <a:pt x="39" y="9"/>
                    <a:pt x="30" y="2"/>
                    <a:pt x="28" y="0"/>
                  </a:cubicBezTo>
                  <a:close/>
                  <a:moveTo>
                    <a:pt x="32" y="21"/>
                  </a:moveTo>
                  <a:cubicBezTo>
                    <a:pt x="28" y="21"/>
                    <a:pt x="28" y="21"/>
                    <a:pt x="28" y="21"/>
                  </a:cubicBezTo>
                  <a:cubicBezTo>
                    <a:pt x="28" y="25"/>
                    <a:pt x="28" y="25"/>
                    <a:pt x="28" y="25"/>
                  </a:cubicBezTo>
                  <a:cubicBezTo>
                    <a:pt x="28" y="26"/>
                    <a:pt x="27" y="27"/>
                    <a:pt x="26" y="27"/>
                  </a:cubicBezTo>
                  <a:cubicBezTo>
                    <a:pt x="25" y="27"/>
                    <a:pt x="24" y="26"/>
                    <a:pt x="24" y="25"/>
                  </a:cubicBezTo>
                  <a:cubicBezTo>
                    <a:pt x="24" y="21"/>
                    <a:pt x="24" y="21"/>
                    <a:pt x="24" y="21"/>
                  </a:cubicBezTo>
                  <a:cubicBezTo>
                    <a:pt x="20" y="21"/>
                    <a:pt x="20" y="21"/>
                    <a:pt x="20" y="21"/>
                  </a:cubicBezTo>
                  <a:cubicBezTo>
                    <a:pt x="19" y="21"/>
                    <a:pt x="18" y="20"/>
                    <a:pt x="18" y="19"/>
                  </a:cubicBezTo>
                  <a:cubicBezTo>
                    <a:pt x="18" y="18"/>
                    <a:pt x="19" y="17"/>
                    <a:pt x="20" y="17"/>
                  </a:cubicBezTo>
                  <a:cubicBezTo>
                    <a:pt x="24" y="17"/>
                    <a:pt x="24" y="17"/>
                    <a:pt x="24" y="17"/>
                  </a:cubicBezTo>
                  <a:cubicBezTo>
                    <a:pt x="24" y="13"/>
                    <a:pt x="24" y="13"/>
                    <a:pt x="24" y="13"/>
                  </a:cubicBezTo>
                  <a:cubicBezTo>
                    <a:pt x="24" y="12"/>
                    <a:pt x="25" y="11"/>
                    <a:pt x="26" y="11"/>
                  </a:cubicBezTo>
                  <a:cubicBezTo>
                    <a:pt x="27" y="11"/>
                    <a:pt x="28" y="12"/>
                    <a:pt x="28" y="13"/>
                  </a:cubicBezTo>
                  <a:cubicBezTo>
                    <a:pt x="28" y="17"/>
                    <a:pt x="28" y="17"/>
                    <a:pt x="28" y="17"/>
                  </a:cubicBezTo>
                  <a:cubicBezTo>
                    <a:pt x="32" y="17"/>
                    <a:pt x="32" y="17"/>
                    <a:pt x="32" y="17"/>
                  </a:cubicBezTo>
                  <a:cubicBezTo>
                    <a:pt x="33" y="17"/>
                    <a:pt x="34" y="18"/>
                    <a:pt x="34" y="19"/>
                  </a:cubicBezTo>
                  <a:cubicBezTo>
                    <a:pt x="34" y="20"/>
                    <a:pt x="33" y="21"/>
                    <a:pt x="32"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44" name="Google Shape;544;p32"/>
            <p:cNvSpPr/>
            <p:nvPr/>
          </p:nvSpPr>
          <p:spPr>
            <a:xfrm>
              <a:off x="5021263" y="3478213"/>
              <a:ext cx="173038" cy="131763"/>
            </a:xfrm>
            <a:custGeom>
              <a:avLst/>
              <a:gdLst/>
              <a:ahLst/>
              <a:cxnLst/>
              <a:rect l="l" t="t" r="r" b="b"/>
              <a:pathLst>
                <a:path w="46" h="35" extrusionOk="0">
                  <a:moveTo>
                    <a:pt x="18" y="0"/>
                  </a:moveTo>
                  <a:cubicBezTo>
                    <a:pt x="11" y="8"/>
                    <a:pt x="4" y="10"/>
                    <a:pt x="0" y="10"/>
                  </a:cubicBezTo>
                  <a:cubicBezTo>
                    <a:pt x="0" y="35"/>
                    <a:pt x="0" y="35"/>
                    <a:pt x="0" y="35"/>
                  </a:cubicBezTo>
                  <a:cubicBezTo>
                    <a:pt x="46" y="35"/>
                    <a:pt x="46" y="35"/>
                    <a:pt x="46" y="35"/>
                  </a:cubicBezTo>
                  <a:cubicBezTo>
                    <a:pt x="46" y="20"/>
                    <a:pt x="46" y="20"/>
                    <a:pt x="46" y="20"/>
                  </a:cubicBezTo>
                  <a:cubicBezTo>
                    <a:pt x="46" y="4"/>
                    <a:pt x="32" y="2"/>
                    <a:pt x="18" y="0"/>
                  </a:cubicBezTo>
                  <a:close/>
                  <a:moveTo>
                    <a:pt x="6" y="27"/>
                  </a:moveTo>
                  <a:cubicBezTo>
                    <a:pt x="5" y="27"/>
                    <a:pt x="4" y="26"/>
                    <a:pt x="4" y="25"/>
                  </a:cubicBezTo>
                  <a:cubicBezTo>
                    <a:pt x="4" y="24"/>
                    <a:pt x="5" y="23"/>
                    <a:pt x="6" y="23"/>
                  </a:cubicBezTo>
                  <a:cubicBezTo>
                    <a:pt x="7" y="23"/>
                    <a:pt x="8" y="24"/>
                    <a:pt x="8" y="25"/>
                  </a:cubicBezTo>
                  <a:cubicBezTo>
                    <a:pt x="8" y="26"/>
                    <a:pt x="7" y="27"/>
                    <a:pt x="6" y="27"/>
                  </a:cubicBezTo>
                  <a:close/>
                  <a:moveTo>
                    <a:pt x="6" y="19"/>
                  </a:moveTo>
                  <a:cubicBezTo>
                    <a:pt x="5" y="19"/>
                    <a:pt x="4" y="18"/>
                    <a:pt x="4" y="17"/>
                  </a:cubicBezTo>
                  <a:cubicBezTo>
                    <a:pt x="4" y="16"/>
                    <a:pt x="5" y="15"/>
                    <a:pt x="6" y="15"/>
                  </a:cubicBezTo>
                  <a:cubicBezTo>
                    <a:pt x="7" y="15"/>
                    <a:pt x="8" y="16"/>
                    <a:pt x="8" y="17"/>
                  </a:cubicBezTo>
                  <a:cubicBezTo>
                    <a:pt x="8" y="18"/>
                    <a:pt x="7" y="19"/>
                    <a:pt x="6" y="1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45" name="Google Shape;545;p32"/>
            <p:cNvSpPr/>
            <p:nvPr/>
          </p:nvSpPr>
          <p:spPr>
            <a:xfrm>
              <a:off x="4960938"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46" name="Google Shape;546;p32"/>
            <p:cNvSpPr/>
            <p:nvPr/>
          </p:nvSpPr>
          <p:spPr>
            <a:xfrm>
              <a:off x="5021263"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47" name="Google Shape;547;p32"/>
            <p:cNvSpPr/>
            <p:nvPr/>
          </p:nvSpPr>
          <p:spPr>
            <a:xfrm>
              <a:off x="4902200" y="3248025"/>
              <a:ext cx="225425" cy="252413"/>
            </a:xfrm>
            <a:custGeom>
              <a:avLst/>
              <a:gdLst/>
              <a:ahLst/>
              <a:cxnLst/>
              <a:rect l="l" t="t" r="r" b="b"/>
              <a:pathLst>
                <a:path w="60" h="67" extrusionOk="0">
                  <a:moveTo>
                    <a:pt x="47" y="58"/>
                  </a:moveTo>
                  <a:cubicBezTo>
                    <a:pt x="47" y="58"/>
                    <a:pt x="47" y="58"/>
                    <a:pt x="47" y="58"/>
                  </a:cubicBezTo>
                  <a:cubicBezTo>
                    <a:pt x="49" y="56"/>
                    <a:pt x="50" y="54"/>
                    <a:pt x="51" y="51"/>
                  </a:cubicBezTo>
                  <a:cubicBezTo>
                    <a:pt x="51" y="51"/>
                    <a:pt x="52" y="50"/>
                    <a:pt x="52" y="50"/>
                  </a:cubicBezTo>
                  <a:cubicBezTo>
                    <a:pt x="52" y="50"/>
                    <a:pt x="52" y="50"/>
                    <a:pt x="52" y="50"/>
                  </a:cubicBezTo>
                  <a:cubicBezTo>
                    <a:pt x="52" y="49"/>
                    <a:pt x="52" y="48"/>
                    <a:pt x="52" y="48"/>
                  </a:cubicBezTo>
                  <a:cubicBezTo>
                    <a:pt x="55" y="47"/>
                    <a:pt x="56" y="44"/>
                    <a:pt x="56" y="40"/>
                  </a:cubicBezTo>
                  <a:cubicBezTo>
                    <a:pt x="56" y="39"/>
                    <a:pt x="56" y="38"/>
                    <a:pt x="56" y="37"/>
                  </a:cubicBezTo>
                  <a:cubicBezTo>
                    <a:pt x="58" y="22"/>
                    <a:pt x="58" y="22"/>
                    <a:pt x="58" y="22"/>
                  </a:cubicBezTo>
                  <a:cubicBezTo>
                    <a:pt x="58" y="22"/>
                    <a:pt x="60" y="9"/>
                    <a:pt x="41" y="4"/>
                  </a:cubicBezTo>
                  <a:cubicBezTo>
                    <a:pt x="38" y="2"/>
                    <a:pt x="34" y="0"/>
                    <a:pt x="30" y="0"/>
                  </a:cubicBezTo>
                  <a:cubicBezTo>
                    <a:pt x="26" y="0"/>
                    <a:pt x="22" y="2"/>
                    <a:pt x="19" y="4"/>
                  </a:cubicBezTo>
                  <a:cubicBezTo>
                    <a:pt x="0" y="9"/>
                    <a:pt x="2" y="22"/>
                    <a:pt x="2" y="22"/>
                  </a:cubicBezTo>
                  <a:cubicBezTo>
                    <a:pt x="4" y="37"/>
                    <a:pt x="4" y="37"/>
                    <a:pt x="4" y="37"/>
                  </a:cubicBezTo>
                  <a:cubicBezTo>
                    <a:pt x="4" y="38"/>
                    <a:pt x="3" y="39"/>
                    <a:pt x="3" y="40"/>
                  </a:cubicBezTo>
                  <a:cubicBezTo>
                    <a:pt x="3" y="44"/>
                    <a:pt x="5" y="47"/>
                    <a:pt x="8" y="48"/>
                  </a:cubicBezTo>
                  <a:cubicBezTo>
                    <a:pt x="9" y="52"/>
                    <a:pt x="11" y="56"/>
                    <a:pt x="14" y="60"/>
                  </a:cubicBezTo>
                  <a:cubicBezTo>
                    <a:pt x="14" y="60"/>
                    <a:pt x="14" y="60"/>
                    <a:pt x="14" y="60"/>
                  </a:cubicBezTo>
                  <a:cubicBezTo>
                    <a:pt x="17" y="62"/>
                    <a:pt x="25" y="67"/>
                    <a:pt x="30" y="67"/>
                  </a:cubicBezTo>
                  <a:cubicBezTo>
                    <a:pt x="34" y="67"/>
                    <a:pt x="40" y="66"/>
                    <a:pt x="47" y="59"/>
                  </a:cubicBezTo>
                  <a:lnTo>
                    <a:pt x="47" y="58"/>
                  </a:lnTo>
                  <a:close/>
                  <a:moveTo>
                    <a:pt x="30" y="4"/>
                  </a:moveTo>
                  <a:cubicBezTo>
                    <a:pt x="37" y="4"/>
                    <a:pt x="42" y="9"/>
                    <a:pt x="42" y="16"/>
                  </a:cubicBezTo>
                  <a:cubicBezTo>
                    <a:pt x="42" y="23"/>
                    <a:pt x="37" y="28"/>
                    <a:pt x="30" y="28"/>
                  </a:cubicBezTo>
                  <a:cubicBezTo>
                    <a:pt x="23" y="28"/>
                    <a:pt x="18" y="23"/>
                    <a:pt x="18" y="16"/>
                  </a:cubicBezTo>
                  <a:cubicBezTo>
                    <a:pt x="18" y="9"/>
                    <a:pt x="23" y="4"/>
                    <a:pt x="30" y="4"/>
                  </a:cubicBezTo>
                  <a:close/>
                  <a:moveTo>
                    <a:pt x="30" y="44"/>
                  </a:moveTo>
                  <a:cubicBezTo>
                    <a:pt x="23" y="44"/>
                    <a:pt x="16" y="46"/>
                    <a:pt x="12" y="47"/>
                  </a:cubicBezTo>
                  <a:cubicBezTo>
                    <a:pt x="12" y="47"/>
                    <a:pt x="12" y="46"/>
                    <a:pt x="12" y="46"/>
                  </a:cubicBezTo>
                  <a:cubicBezTo>
                    <a:pt x="12" y="45"/>
                    <a:pt x="11" y="44"/>
                    <a:pt x="10" y="44"/>
                  </a:cubicBezTo>
                  <a:cubicBezTo>
                    <a:pt x="8" y="44"/>
                    <a:pt x="7" y="41"/>
                    <a:pt x="7" y="40"/>
                  </a:cubicBezTo>
                  <a:cubicBezTo>
                    <a:pt x="7" y="39"/>
                    <a:pt x="8" y="38"/>
                    <a:pt x="8" y="37"/>
                  </a:cubicBezTo>
                  <a:cubicBezTo>
                    <a:pt x="9" y="36"/>
                    <a:pt x="10" y="36"/>
                    <a:pt x="10" y="36"/>
                  </a:cubicBezTo>
                  <a:cubicBezTo>
                    <a:pt x="10" y="36"/>
                    <a:pt x="11" y="36"/>
                    <a:pt x="11" y="36"/>
                  </a:cubicBezTo>
                  <a:cubicBezTo>
                    <a:pt x="22" y="30"/>
                    <a:pt x="22" y="30"/>
                    <a:pt x="22" y="30"/>
                  </a:cubicBezTo>
                  <a:cubicBezTo>
                    <a:pt x="25" y="31"/>
                    <a:pt x="27" y="32"/>
                    <a:pt x="30" y="32"/>
                  </a:cubicBezTo>
                  <a:cubicBezTo>
                    <a:pt x="33" y="32"/>
                    <a:pt x="35" y="31"/>
                    <a:pt x="38" y="30"/>
                  </a:cubicBezTo>
                  <a:cubicBezTo>
                    <a:pt x="49" y="36"/>
                    <a:pt x="49" y="36"/>
                    <a:pt x="49" y="36"/>
                  </a:cubicBezTo>
                  <a:cubicBezTo>
                    <a:pt x="49" y="36"/>
                    <a:pt x="50" y="36"/>
                    <a:pt x="50" y="36"/>
                  </a:cubicBezTo>
                  <a:cubicBezTo>
                    <a:pt x="52" y="36"/>
                    <a:pt x="52" y="39"/>
                    <a:pt x="52" y="40"/>
                  </a:cubicBezTo>
                  <a:cubicBezTo>
                    <a:pt x="52" y="41"/>
                    <a:pt x="52" y="44"/>
                    <a:pt x="50" y="44"/>
                  </a:cubicBezTo>
                  <a:cubicBezTo>
                    <a:pt x="49" y="44"/>
                    <a:pt x="48" y="45"/>
                    <a:pt x="48" y="46"/>
                  </a:cubicBezTo>
                  <a:cubicBezTo>
                    <a:pt x="48" y="46"/>
                    <a:pt x="48" y="47"/>
                    <a:pt x="48" y="47"/>
                  </a:cubicBezTo>
                  <a:cubicBezTo>
                    <a:pt x="44" y="46"/>
                    <a:pt x="37" y="44"/>
                    <a:pt x="30" y="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48" name="Google Shape;548;p32"/>
            <p:cNvSpPr/>
            <p:nvPr/>
          </p:nvSpPr>
          <p:spPr>
            <a:xfrm>
              <a:off x="4984750" y="3278188"/>
              <a:ext cx="60325" cy="6032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49" name="Google Shape;549;p32"/>
          <p:cNvGrpSpPr/>
          <p:nvPr/>
        </p:nvGrpSpPr>
        <p:grpSpPr>
          <a:xfrm>
            <a:off x="7947767" y="1570111"/>
            <a:ext cx="748636" cy="751935"/>
            <a:chOff x="4833938" y="3248025"/>
            <a:chExt cx="360363" cy="361951"/>
          </a:xfrm>
        </p:grpSpPr>
        <p:sp>
          <p:nvSpPr>
            <p:cNvPr id="550" name="Google Shape;550;p32"/>
            <p:cNvSpPr/>
            <p:nvPr/>
          </p:nvSpPr>
          <p:spPr>
            <a:xfrm>
              <a:off x="4833938" y="3478213"/>
              <a:ext cx="173038" cy="131763"/>
            </a:xfrm>
            <a:custGeom>
              <a:avLst/>
              <a:gdLst/>
              <a:ahLst/>
              <a:cxnLst/>
              <a:rect l="l" t="t" r="r" b="b"/>
              <a:pathLst>
                <a:path w="46" h="35" extrusionOk="0">
                  <a:moveTo>
                    <a:pt x="28" y="0"/>
                  </a:moveTo>
                  <a:cubicBezTo>
                    <a:pt x="14" y="2"/>
                    <a:pt x="0" y="5"/>
                    <a:pt x="0" y="20"/>
                  </a:cubicBezTo>
                  <a:cubicBezTo>
                    <a:pt x="0" y="35"/>
                    <a:pt x="0" y="35"/>
                    <a:pt x="0" y="35"/>
                  </a:cubicBezTo>
                  <a:cubicBezTo>
                    <a:pt x="46" y="35"/>
                    <a:pt x="46" y="35"/>
                    <a:pt x="46" y="35"/>
                  </a:cubicBezTo>
                  <a:cubicBezTo>
                    <a:pt x="46" y="35"/>
                    <a:pt x="46" y="35"/>
                    <a:pt x="46" y="35"/>
                  </a:cubicBezTo>
                  <a:cubicBezTo>
                    <a:pt x="46" y="10"/>
                    <a:pt x="46" y="10"/>
                    <a:pt x="46" y="10"/>
                  </a:cubicBezTo>
                  <a:cubicBezTo>
                    <a:pt x="39" y="9"/>
                    <a:pt x="30" y="2"/>
                    <a:pt x="28" y="0"/>
                  </a:cubicBezTo>
                  <a:close/>
                  <a:moveTo>
                    <a:pt x="32" y="21"/>
                  </a:moveTo>
                  <a:cubicBezTo>
                    <a:pt x="28" y="21"/>
                    <a:pt x="28" y="21"/>
                    <a:pt x="28" y="21"/>
                  </a:cubicBezTo>
                  <a:cubicBezTo>
                    <a:pt x="28" y="25"/>
                    <a:pt x="28" y="25"/>
                    <a:pt x="28" y="25"/>
                  </a:cubicBezTo>
                  <a:cubicBezTo>
                    <a:pt x="28" y="26"/>
                    <a:pt x="27" y="27"/>
                    <a:pt x="26" y="27"/>
                  </a:cubicBezTo>
                  <a:cubicBezTo>
                    <a:pt x="25" y="27"/>
                    <a:pt x="24" y="26"/>
                    <a:pt x="24" y="25"/>
                  </a:cubicBezTo>
                  <a:cubicBezTo>
                    <a:pt x="24" y="21"/>
                    <a:pt x="24" y="21"/>
                    <a:pt x="24" y="21"/>
                  </a:cubicBezTo>
                  <a:cubicBezTo>
                    <a:pt x="20" y="21"/>
                    <a:pt x="20" y="21"/>
                    <a:pt x="20" y="21"/>
                  </a:cubicBezTo>
                  <a:cubicBezTo>
                    <a:pt x="19" y="21"/>
                    <a:pt x="18" y="20"/>
                    <a:pt x="18" y="19"/>
                  </a:cubicBezTo>
                  <a:cubicBezTo>
                    <a:pt x="18" y="18"/>
                    <a:pt x="19" y="17"/>
                    <a:pt x="20" y="17"/>
                  </a:cubicBezTo>
                  <a:cubicBezTo>
                    <a:pt x="24" y="17"/>
                    <a:pt x="24" y="17"/>
                    <a:pt x="24" y="17"/>
                  </a:cubicBezTo>
                  <a:cubicBezTo>
                    <a:pt x="24" y="13"/>
                    <a:pt x="24" y="13"/>
                    <a:pt x="24" y="13"/>
                  </a:cubicBezTo>
                  <a:cubicBezTo>
                    <a:pt x="24" y="12"/>
                    <a:pt x="25" y="11"/>
                    <a:pt x="26" y="11"/>
                  </a:cubicBezTo>
                  <a:cubicBezTo>
                    <a:pt x="27" y="11"/>
                    <a:pt x="28" y="12"/>
                    <a:pt x="28" y="13"/>
                  </a:cubicBezTo>
                  <a:cubicBezTo>
                    <a:pt x="28" y="17"/>
                    <a:pt x="28" y="17"/>
                    <a:pt x="28" y="17"/>
                  </a:cubicBezTo>
                  <a:cubicBezTo>
                    <a:pt x="32" y="17"/>
                    <a:pt x="32" y="17"/>
                    <a:pt x="32" y="17"/>
                  </a:cubicBezTo>
                  <a:cubicBezTo>
                    <a:pt x="33" y="17"/>
                    <a:pt x="34" y="18"/>
                    <a:pt x="34" y="19"/>
                  </a:cubicBezTo>
                  <a:cubicBezTo>
                    <a:pt x="34" y="20"/>
                    <a:pt x="33" y="21"/>
                    <a:pt x="32"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1" name="Google Shape;551;p32"/>
            <p:cNvSpPr/>
            <p:nvPr/>
          </p:nvSpPr>
          <p:spPr>
            <a:xfrm>
              <a:off x="5021263" y="3478213"/>
              <a:ext cx="173038" cy="131763"/>
            </a:xfrm>
            <a:custGeom>
              <a:avLst/>
              <a:gdLst/>
              <a:ahLst/>
              <a:cxnLst/>
              <a:rect l="l" t="t" r="r" b="b"/>
              <a:pathLst>
                <a:path w="46" h="35" extrusionOk="0">
                  <a:moveTo>
                    <a:pt x="18" y="0"/>
                  </a:moveTo>
                  <a:cubicBezTo>
                    <a:pt x="11" y="8"/>
                    <a:pt x="4" y="10"/>
                    <a:pt x="0" y="10"/>
                  </a:cubicBezTo>
                  <a:cubicBezTo>
                    <a:pt x="0" y="35"/>
                    <a:pt x="0" y="35"/>
                    <a:pt x="0" y="35"/>
                  </a:cubicBezTo>
                  <a:cubicBezTo>
                    <a:pt x="46" y="35"/>
                    <a:pt x="46" y="35"/>
                    <a:pt x="46" y="35"/>
                  </a:cubicBezTo>
                  <a:cubicBezTo>
                    <a:pt x="46" y="20"/>
                    <a:pt x="46" y="20"/>
                    <a:pt x="46" y="20"/>
                  </a:cubicBezTo>
                  <a:cubicBezTo>
                    <a:pt x="46" y="4"/>
                    <a:pt x="32" y="2"/>
                    <a:pt x="18" y="0"/>
                  </a:cubicBezTo>
                  <a:close/>
                  <a:moveTo>
                    <a:pt x="6" y="27"/>
                  </a:moveTo>
                  <a:cubicBezTo>
                    <a:pt x="5" y="27"/>
                    <a:pt x="4" y="26"/>
                    <a:pt x="4" y="25"/>
                  </a:cubicBezTo>
                  <a:cubicBezTo>
                    <a:pt x="4" y="24"/>
                    <a:pt x="5" y="23"/>
                    <a:pt x="6" y="23"/>
                  </a:cubicBezTo>
                  <a:cubicBezTo>
                    <a:pt x="7" y="23"/>
                    <a:pt x="8" y="24"/>
                    <a:pt x="8" y="25"/>
                  </a:cubicBezTo>
                  <a:cubicBezTo>
                    <a:pt x="8" y="26"/>
                    <a:pt x="7" y="27"/>
                    <a:pt x="6" y="27"/>
                  </a:cubicBezTo>
                  <a:close/>
                  <a:moveTo>
                    <a:pt x="6" y="19"/>
                  </a:moveTo>
                  <a:cubicBezTo>
                    <a:pt x="5" y="19"/>
                    <a:pt x="4" y="18"/>
                    <a:pt x="4" y="17"/>
                  </a:cubicBezTo>
                  <a:cubicBezTo>
                    <a:pt x="4" y="16"/>
                    <a:pt x="5" y="15"/>
                    <a:pt x="6" y="15"/>
                  </a:cubicBezTo>
                  <a:cubicBezTo>
                    <a:pt x="7" y="15"/>
                    <a:pt x="8" y="16"/>
                    <a:pt x="8" y="17"/>
                  </a:cubicBezTo>
                  <a:cubicBezTo>
                    <a:pt x="8" y="18"/>
                    <a:pt x="7" y="19"/>
                    <a:pt x="6" y="1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2" name="Google Shape;552;p32"/>
            <p:cNvSpPr/>
            <p:nvPr/>
          </p:nvSpPr>
          <p:spPr>
            <a:xfrm>
              <a:off x="4960938"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3" name="Google Shape;553;p32"/>
            <p:cNvSpPr/>
            <p:nvPr/>
          </p:nvSpPr>
          <p:spPr>
            <a:xfrm>
              <a:off x="5021263"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4" name="Google Shape;554;p32"/>
            <p:cNvSpPr/>
            <p:nvPr/>
          </p:nvSpPr>
          <p:spPr>
            <a:xfrm>
              <a:off x="4902200" y="3248025"/>
              <a:ext cx="225425" cy="252413"/>
            </a:xfrm>
            <a:custGeom>
              <a:avLst/>
              <a:gdLst/>
              <a:ahLst/>
              <a:cxnLst/>
              <a:rect l="l" t="t" r="r" b="b"/>
              <a:pathLst>
                <a:path w="60" h="67" extrusionOk="0">
                  <a:moveTo>
                    <a:pt x="47" y="58"/>
                  </a:moveTo>
                  <a:cubicBezTo>
                    <a:pt x="47" y="58"/>
                    <a:pt x="47" y="58"/>
                    <a:pt x="47" y="58"/>
                  </a:cubicBezTo>
                  <a:cubicBezTo>
                    <a:pt x="49" y="56"/>
                    <a:pt x="50" y="54"/>
                    <a:pt x="51" y="51"/>
                  </a:cubicBezTo>
                  <a:cubicBezTo>
                    <a:pt x="51" y="51"/>
                    <a:pt x="52" y="50"/>
                    <a:pt x="52" y="50"/>
                  </a:cubicBezTo>
                  <a:cubicBezTo>
                    <a:pt x="52" y="50"/>
                    <a:pt x="52" y="50"/>
                    <a:pt x="52" y="50"/>
                  </a:cubicBezTo>
                  <a:cubicBezTo>
                    <a:pt x="52" y="49"/>
                    <a:pt x="52" y="48"/>
                    <a:pt x="52" y="48"/>
                  </a:cubicBezTo>
                  <a:cubicBezTo>
                    <a:pt x="55" y="47"/>
                    <a:pt x="56" y="44"/>
                    <a:pt x="56" y="40"/>
                  </a:cubicBezTo>
                  <a:cubicBezTo>
                    <a:pt x="56" y="39"/>
                    <a:pt x="56" y="38"/>
                    <a:pt x="56" y="37"/>
                  </a:cubicBezTo>
                  <a:cubicBezTo>
                    <a:pt x="58" y="22"/>
                    <a:pt x="58" y="22"/>
                    <a:pt x="58" y="22"/>
                  </a:cubicBezTo>
                  <a:cubicBezTo>
                    <a:pt x="58" y="22"/>
                    <a:pt x="60" y="9"/>
                    <a:pt x="41" y="4"/>
                  </a:cubicBezTo>
                  <a:cubicBezTo>
                    <a:pt x="38" y="2"/>
                    <a:pt x="34" y="0"/>
                    <a:pt x="30" y="0"/>
                  </a:cubicBezTo>
                  <a:cubicBezTo>
                    <a:pt x="26" y="0"/>
                    <a:pt x="22" y="2"/>
                    <a:pt x="19" y="4"/>
                  </a:cubicBezTo>
                  <a:cubicBezTo>
                    <a:pt x="0" y="9"/>
                    <a:pt x="2" y="22"/>
                    <a:pt x="2" y="22"/>
                  </a:cubicBezTo>
                  <a:cubicBezTo>
                    <a:pt x="4" y="37"/>
                    <a:pt x="4" y="37"/>
                    <a:pt x="4" y="37"/>
                  </a:cubicBezTo>
                  <a:cubicBezTo>
                    <a:pt x="4" y="38"/>
                    <a:pt x="3" y="39"/>
                    <a:pt x="3" y="40"/>
                  </a:cubicBezTo>
                  <a:cubicBezTo>
                    <a:pt x="3" y="44"/>
                    <a:pt x="5" y="47"/>
                    <a:pt x="8" y="48"/>
                  </a:cubicBezTo>
                  <a:cubicBezTo>
                    <a:pt x="9" y="52"/>
                    <a:pt x="11" y="56"/>
                    <a:pt x="14" y="60"/>
                  </a:cubicBezTo>
                  <a:cubicBezTo>
                    <a:pt x="14" y="60"/>
                    <a:pt x="14" y="60"/>
                    <a:pt x="14" y="60"/>
                  </a:cubicBezTo>
                  <a:cubicBezTo>
                    <a:pt x="17" y="62"/>
                    <a:pt x="25" y="67"/>
                    <a:pt x="30" y="67"/>
                  </a:cubicBezTo>
                  <a:cubicBezTo>
                    <a:pt x="34" y="67"/>
                    <a:pt x="40" y="66"/>
                    <a:pt x="47" y="59"/>
                  </a:cubicBezTo>
                  <a:lnTo>
                    <a:pt x="47" y="58"/>
                  </a:lnTo>
                  <a:close/>
                  <a:moveTo>
                    <a:pt x="30" y="4"/>
                  </a:moveTo>
                  <a:cubicBezTo>
                    <a:pt x="37" y="4"/>
                    <a:pt x="42" y="9"/>
                    <a:pt x="42" y="16"/>
                  </a:cubicBezTo>
                  <a:cubicBezTo>
                    <a:pt x="42" y="23"/>
                    <a:pt x="37" y="28"/>
                    <a:pt x="30" y="28"/>
                  </a:cubicBezTo>
                  <a:cubicBezTo>
                    <a:pt x="23" y="28"/>
                    <a:pt x="18" y="23"/>
                    <a:pt x="18" y="16"/>
                  </a:cubicBezTo>
                  <a:cubicBezTo>
                    <a:pt x="18" y="9"/>
                    <a:pt x="23" y="4"/>
                    <a:pt x="30" y="4"/>
                  </a:cubicBezTo>
                  <a:close/>
                  <a:moveTo>
                    <a:pt x="30" y="44"/>
                  </a:moveTo>
                  <a:cubicBezTo>
                    <a:pt x="23" y="44"/>
                    <a:pt x="16" y="46"/>
                    <a:pt x="12" y="47"/>
                  </a:cubicBezTo>
                  <a:cubicBezTo>
                    <a:pt x="12" y="47"/>
                    <a:pt x="12" y="46"/>
                    <a:pt x="12" y="46"/>
                  </a:cubicBezTo>
                  <a:cubicBezTo>
                    <a:pt x="12" y="45"/>
                    <a:pt x="11" y="44"/>
                    <a:pt x="10" y="44"/>
                  </a:cubicBezTo>
                  <a:cubicBezTo>
                    <a:pt x="8" y="44"/>
                    <a:pt x="7" y="41"/>
                    <a:pt x="7" y="40"/>
                  </a:cubicBezTo>
                  <a:cubicBezTo>
                    <a:pt x="7" y="39"/>
                    <a:pt x="8" y="38"/>
                    <a:pt x="8" y="37"/>
                  </a:cubicBezTo>
                  <a:cubicBezTo>
                    <a:pt x="9" y="36"/>
                    <a:pt x="10" y="36"/>
                    <a:pt x="10" y="36"/>
                  </a:cubicBezTo>
                  <a:cubicBezTo>
                    <a:pt x="10" y="36"/>
                    <a:pt x="11" y="36"/>
                    <a:pt x="11" y="36"/>
                  </a:cubicBezTo>
                  <a:cubicBezTo>
                    <a:pt x="22" y="30"/>
                    <a:pt x="22" y="30"/>
                    <a:pt x="22" y="30"/>
                  </a:cubicBezTo>
                  <a:cubicBezTo>
                    <a:pt x="25" y="31"/>
                    <a:pt x="27" y="32"/>
                    <a:pt x="30" y="32"/>
                  </a:cubicBezTo>
                  <a:cubicBezTo>
                    <a:pt x="33" y="32"/>
                    <a:pt x="35" y="31"/>
                    <a:pt x="38" y="30"/>
                  </a:cubicBezTo>
                  <a:cubicBezTo>
                    <a:pt x="49" y="36"/>
                    <a:pt x="49" y="36"/>
                    <a:pt x="49" y="36"/>
                  </a:cubicBezTo>
                  <a:cubicBezTo>
                    <a:pt x="49" y="36"/>
                    <a:pt x="50" y="36"/>
                    <a:pt x="50" y="36"/>
                  </a:cubicBezTo>
                  <a:cubicBezTo>
                    <a:pt x="52" y="36"/>
                    <a:pt x="52" y="39"/>
                    <a:pt x="52" y="40"/>
                  </a:cubicBezTo>
                  <a:cubicBezTo>
                    <a:pt x="52" y="41"/>
                    <a:pt x="52" y="44"/>
                    <a:pt x="50" y="44"/>
                  </a:cubicBezTo>
                  <a:cubicBezTo>
                    <a:pt x="49" y="44"/>
                    <a:pt x="48" y="45"/>
                    <a:pt x="48" y="46"/>
                  </a:cubicBezTo>
                  <a:cubicBezTo>
                    <a:pt x="48" y="46"/>
                    <a:pt x="48" y="47"/>
                    <a:pt x="48" y="47"/>
                  </a:cubicBezTo>
                  <a:cubicBezTo>
                    <a:pt x="44" y="46"/>
                    <a:pt x="37" y="44"/>
                    <a:pt x="30" y="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5" name="Google Shape;555;p32"/>
            <p:cNvSpPr/>
            <p:nvPr/>
          </p:nvSpPr>
          <p:spPr>
            <a:xfrm>
              <a:off x="4984750" y="3278188"/>
              <a:ext cx="60325" cy="6032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56" name="Google Shape;556;p32"/>
          <p:cNvGrpSpPr/>
          <p:nvPr/>
        </p:nvGrpSpPr>
        <p:grpSpPr>
          <a:xfrm>
            <a:off x="8889032" y="1570111"/>
            <a:ext cx="748636" cy="751935"/>
            <a:chOff x="4833938" y="3248025"/>
            <a:chExt cx="360363" cy="361951"/>
          </a:xfrm>
        </p:grpSpPr>
        <p:sp>
          <p:nvSpPr>
            <p:cNvPr id="557" name="Google Shape;557;p32"/>
            <p:cNvSpPr/>
            <p:nvPr/>
          </p:nvSpPr>
          <p:spPr>
            <a:xfrm>
              <a:off x="4833938" y="3478213"/>
              <a:ext cx="173038" cy="131763"/>
            </a:xfrm>
            <a:custGeom>
              <a:avLst/>
              <a:gdLst/>
              <a:ahLst/>
              <a:cxnLst/>
              <a:rect l="l" t="t" r="r" b="b"/>
              <a:pathLst>
                <a:path w="46" h="35" extrusionOk="0">
                  <a:moveTo>
                    <a:pt x="28" y="0"/>
                  </a:moveTo>
                  <a:cubicBezTo>
                    <a:pt x="14" y="2"/>
                    <a:pt x="0" y="5"/>
                    <a:pt x="0" y="20"/>
                  </a:cubicBezTo>
                  <a:cubicBezTo>
                    <a:pt x="0" y="35"/>
                    <a:pt x="0" y="35"/>
                    <a:pt x="0" y="35"/>
                  </a:cubicBezTo>
                  <a:cubicBezTo>
                    <a:pt x="46" y="35"/>
                    <a:pt x="46" y="35"/>
                    <a:pt x="46" y="35"/>
                  </a:cubicBezTo>
                  <a:cubicBezTo>
                    <a:pt x="46" y="35"/>
                    <a:pt x="46" y="35"/>
                    <a:pt x="46" y="35"/>
                  </a:cubicBezTo>
                  <a:cubicBezTo>
                    <a:pt x="46" y="10"/>
                    <a:pt x="46" y="10"/>
                    <a:pt x="46" y="10"/>
                  </a:cubicBezTo>
                  <a:cubicBezTo>
                    <a:pt x="39" y="9"/>
                    <a:pt x="30" y="2"/>
                    <a:pt x="28" y="0"/>
                  </a:cubicBezTo>
                  <a:close/>
                  <a:moveTo>
                    <a:pt x="32" y="21"/>
                  </a:moveTo>
                  <a:cubicBezTo>
                    <a:pt x="28" y="21"/>
                    <a:pt x="28" y="21"/>
                    <a:pt x="28" y="21"/>
                  </a:cubicBezTo>
                  <a:cubicBezTo>
                    <a:pt x="28" y="25"/>
                    <a:pt x="28" y="25"/>
                    <a:pt x="28" y="25"/>
                  </a:cubicBezTo>
                  <a:cubicBezTo>
                    <a:pt x="28" y="26"/>
                    <a:pt x="27" y="27"/>
                    <a:pt x="26" y="27"/>
                  </a:cubicBezTo>
                  <a:cubicBezTo>
                    <a:pt x="25" y="27"/>
                    <a:pt x="24" y="26"/>
                    <a:pt x="24" y="25"/>
                  </a:cubicBezTo>
                  <a:cubicBezTo>
                    <a:pt x="24" y="21"/>
                    <a:pt x="24" y="21"/>
                    <a:pt x="24" y="21"/>
                  </a:cubicBezTo>
                  <a:cubicBezTo>
                    <a:pt x="20" y="21"/>
                    <a:pt x="20" y="21"/>
                    <a:pt x="20" y="21"/>
                  </a:cubicBezTo>
                  <a:cubicBezTo>
                    <a:pt x="19" y="21"/>
                    <a:pt x="18" y="20"/>
                    <a:pt x="18" y="19"/>
                  </a:cubicBezTo>
                  <a:cubicBezTo>
                    <a:pt x="18" y="18"/>
                    <a:pt x="19" y="17"/>
                    <a:pt x="20" y="17"/>
                  </a:cubicBezTo>
                  <a:cubicBezTo>
                    <a:pt x="24" y="17"/>
                    <a:pt x="24" y="17"/>
                    <a:pt x="24" y="17"/>
                  </a:cubicBezTo>
                  <a:cubicBezTo>
                    <a:pt x="24" y="13"/>
                    <a:pt x="24" y="13"/>
                    <a:pt x="24" y="13"/>
                  </a:cubicBezTo>
                  <a:cubicBezTo>
                    <a:pt x="24" y="12"/>
                    <a:pt x="25" y="11"/>
                    <a:pt x="26" y="11"/>
                  </a:cubicBezTo>
                  <a:cubicBezTo>
                    <a:pt x="27" y="11"/>
                    <a:pt x="28" y="12"/>
                    <a:pt x="28" y="13"/>
                  </a:cubicBezTo>
                  <a:cubicBezTo>
                    <a:pt x="28" y="17"/>
                    <a:pt x="28" y="17"/>
                    <a:pt x="28" y="17"/>
                  </a:cubicBezTo>
                  <a:cubicBezTo>
                    <a:pt x="32" y="17"/>
                    <a:pt x="32" y="17"/>
                    <a:pt x="32" y="17"/>
                  </a:cubicBezTo>
                  <a:cubicBezTo>
                    <a:pt x="33" y="17"/>
                    <a:pt x="34" y="18"/>
                    <a:pt x="34" y="19"/>
                  </a:cubicBezTo>
                  <a:cubicBezTo>
                    <a:pt x="34" y="20"/>
                    <a:pt x="33" y="21"/>
                    <a:pt x="32"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8" name="Google Shape;558;p32"/>
            <p:cNvSpPr/>
            <p:nvPr/>
          </p:nvSpPr>
          <p:spPr>
            <a:xfrm>
              <a:off x="5021263" y="3478213"/>
              <a:ext cx="173038" cy="131763"/>
            </a:xfrm>
            <a:custGeom>
              <a:avLst/>
              <a:gdLst/>
              <a:ahLst/>
              <a:cxnLst/>
              <a:rect l="l" t="t" r="r" b="b"/>
              <a:pathLst>
                <a:path w="46" h="35" extrusionOk="0">
                  <a:moveTo>
                    <a:pt x="18" y="0"/>
                  </a:moveTo>
                  <a:cubicBezTo>
                    <a:pt x="11" y="8"/>
                    <a:pt x="4" y="10"/>
                    <a:pt x="0" y="10"/>
                  </a:cubicBezTo>
                  <a:cubicBezTo>
                    <a:pt x="0" y="35"/>
                    <a:pt x="0" y="35"/>
                    <a:pt x="0" y="35"/>
                  </a:cubicBezTo>
                  <a:cubicBezTo>
                    <a:pt x="46" y="35"/>
                    <a:pt x="46" y="35"/>
                    <a:pt x="46" y="35"/>
                  </a:cubicBezTo>
                  <a:cubicBezTo>
                    <a:pt x="46" y="20"/>
                    <a:pt x="46" y="20"/>
                    <a:pt x="46" y="20"/>
                  </a:cubicBezTo>
                  <a:cubicBezTo>
                    <a:pt x="46" y="4"/>
                    <a:pt x="32" y="2"/>
                    <a:pt x="18" y="0"/>
                  </a:cubicBezTo>
                  <a:close/>
                  <a:moveTo>
                    <a:pt x="6" y="27"/>
                  </a:moveTo>
                  <a:cubicBezTo>
                    <a:pt x="5" y="27"/>
                    <a:pt x="4" y="26"/>
                    <a:pt x="4" y="25"/>
                  </a:cubicBezTo>
                  <a:cubicBezTo>
                    <a:pt x="4" y="24"/>
                    <a:pt x="5" y="23"/>
                    <a:pt x="6" y="23"/>
                  </a:cubicBezTo>
                  <a:cubicBezTo>
                    <a:pt x="7" y="23"/>
                    <a:pt x="8" y="24"/>
                    <a:pt x="8" y="25"/>
                  </a:cubicBezTo>
                  <a:cubicBezTo>
                    <a:pt x="8" y="26"/>
                    <a:pt x="7" y="27"/>
                    <a:pt x="6" y="27"/>
                  </a:cubicBezTo>
                  <a:close/>
                  <a:moveTo>
                    <a:pt x="6" y="19"/>
                  </a:moveTo>
                  <a:cubicBezTo>
                    <a:pt x="5" y="19"/>
                    <a:pt x="4" y="18"/>
                    <a:pt x="4" y="17"/>
                  </a:cubicBezTo>
                  <a:cubicBezTo>
                    <a:pt x="4" y="16"/>
                    <a:pt x="5" y="15"/>
                    <a:pt x="6" y="15"/>
                  </a:cubicBezTo>
                  <a:cubicBezTo>
                    <a:pt x="7" y="15"/>
                    <a:pt x="8" y="16"/>
                    <a:pt x="8" y="17"/>
                  </a:cubicBezTo>
                  <a:cubicBezTo>
                    <a:pt x="8" y="18"/>
                    <a:pt x="7" y="19"/>
                    <a:pt x="6" y="1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59" name="Google Shape;559;p32"/>
            <p:cNvSpPr/>
            <p:nvPr/>
          </p:nvSpPr>
          <p:spPr>
            <a:xfrm>
              <a:off x="4960938"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0" name="Google Shape;560;p32"/>
            <p:cNvSpPr/>
            <p:nvPr/>
          </p:nvSpPr>
          <p:spPr>
            <a:xfrm>
              <a:off x="5021263"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1" name="Google Shape;561;p32"/>
            <p:cNvSpPr/>
            <p:nvPr/>
          </p:nvSpPr>
          <p:spPr>
            <a:xfrm>
              <a:off x="4902200" y="3248025"/>
              <a:ext cx="225425" cy="252413"/>
            </a:xfrm>
            <a:custGeom>
              <a:avLst/>
              <a:gdLst/>
              <a:ahLst/>
              <a:cxnLst/>
              <a:rect l="l" t="t" r="r" b="b"/>
              <a:pathLst>
                <a:path w="60" h="67" extrusionOk="0">
                  <a:moveTo>
                    <a:pt x="47" y="58"/>
                  </a:moveTo>
                  <a:cubicBezTo>
                    <a:pt x="47" y="58"/>
                    <a:pt x="47" y="58"/>
                    <a:pt x="47" y="58"/>
                  </a:cubicBezTo>
                  <a:cubicBezTo>
                    <a:pt x="49" y="56"/>
                    <a:pt x="50" y="54"/>
                    <a:pt x="51" y="51"/>
                  </a:cubicBezTo>
                  <a:cubicBezTo>
                    <a:pt x="51" y="51"/>
                    <a:pt x="52" y="50"/>
                    <a:pt x="52" y="50"/>
                  </a:cubicBezTo>
                  <a:cubicBezTo>
                    <a:pt x="52" y="50"/>
                    <a:pt x="52" y="50"/>
                    <a:pt x="52" y="50"/>
                  </a:cubicBezTo>
                  <a:cubicBezTo>
                    <a:pt x="52" y="49"/>
                    <a:pt x="52" y="48"/>
                    <a:pt x="52" y="48"/>
                  </a:cubicBezTo>
                  <a:cubicBezTo>
                    <a:pt x="55" y="47"/>
                    <a:pt x="56" y="44"/>
                    <a:pt x="56" y="40"/>
                  </a:cubicBezTo>
                  <a:cubicBezTo>
                    <a:pt x="56" y="39"/>
                    <a:pt x="56" y="38"/>
                    <a:pt x="56" y="37"/>
                  </a:cubicBezTo>
                  <a:cubicBezTo>
                    <a:pt x="58" y="22"/>
                    <a:pt x="58" y="22"/>
                    <a:pt x="58" y="22"/>
                  </a:cubicBezTo>
                  <a:cubicBezTo>
                    <a:pt x="58" y="22"/>
                    <a:pt x="60" y="9"/>
                    <a:pt x="41" y="4"/>
                  </a:cubicBezTo>
                  <a:cubicBezTo>
                    <a:pt x="38" y="2"/>
                    <a:pt x="34" y="0"/>
                    <a:pt x="30" y="0"/>
                  </a:cubicBezTo>
                  <a:cubicBezTo>
                    <a:pt x="26" y="0"/>
                    <a:pt x="22" y="2"/>
                    <a:pt x="19" y="4"/>
                  </a:cubicBezTo>
                  <a:cubicBezTo>
                    <a:pt x="0" y="9"/>
                    <a:pt x="2" y="22"/>
                    <a:pt x="2" y="22"/>
                  </a:cubicBezTo>
                  <a:cubicBezTo>
                    <a:pt x="4" y="37"/>
                    <a:pt x="4" y="37"/>
                    <a:pt x="4" y="37"/>
                  </a:cubicBezTo>
                  <a:cubicBezTo>
                    <a:pt x="4" y="38"/>
                    <a:pt x="3" y="39"/>
                    <a:pt x="3" y="40"/>
                  </a:cubicBezTo>
                  <a:cubicBezTo>
                    <a:pt x="3" y="44"/>
                    <a:pt x="5" y="47"/>
                    <a:pt x="8" y="48"/>
                  </a:cubicBezTo>
                  <a:cubicBezTo>
                    <a:pt x="9" y="52"/>
                    <a:pt x="11" y="56"/>
                    <a:pt x="14" y="60"/>
                  </a:cubicBezTo>
                  <a:cubicBezTo>
                    <a:pt x="14" y="60"/>
                    <a:pt x="14" y="60"/>
                    <a:pt x="14" y="60"/>
                  </a:cubicBezTo>
                  <a:cubicBezTo>
                    <a:pt x="17" y="62"/>
                    <a:pt x="25" y="67"/>
                    <a:pt x="30" y="67"/>
                  </a:cubicBezTo>
                  <a:cubicBezTo>
                    <a:pt x="34" y="67"/>
                    <a:pt x="40" y="66"/>
                    <a:pt x="47" y="59"/>
                  </a:cubicBezTo>
                  <a:lnTo>
                    <a:pt x="47" y="58"/>
                  </a:lnTo>
                  <a:close/>
                  <a:moveTo>
                    <a:pt x="30" y="4"/>
                  </a:moveTo>
                  <a:cubicBezTo>
                    <a:pt x="37" y="4"/>
                    <a:pt x="42" y="9"/>
                    <a:pt x="42" y="16"/>
                  </a:cubicBezTo>
                  <a:cubicBezTo>
                    <a:pt x="42" y="23"/>
                    <a:pt x="37" y="28"/>
                    <a:pt x="30" y="28"/>
                  </a:cubicBezTo>
                  <a:cubicBezTo>
                    <a:pt x="23" y="28"/>
                    <a:pt x="18" y="23"/>
                    <a:pt x="18" y="16"/>
                  </a:cubicBezTo>
                  <a:cubicBezTo>
                    <a:pt x="18" y="9"/>
                    <a:pt x="23" y="4"/>
                    <a:pt x="30" y="4"/>
                  </a:cubicBezTo>
                  <a:close/>
                  <a:moveTo>
                    <a:pt x="30" y="44"/>
                  </a:moveTo>
                  <a:cubicBezTo>
                    <a:pt x="23" y="44"/>
                    <a:pt x="16" y="46"/>
                    <a:pt x="12" y="47"/>
                  </a:cubicBezTo>
                  <a:cubicBezTo>
                    <a:pt x="12" y="47"/>
                    <a:pt x="12" y="46"/>
                    <a:pt x="12" y="46"/>
                  </a:cubicBezTo>
                  <a:cubicBezTo>
                    <a:pt x="12" y="45"/>
                    <a:pt x="11" y="44"/>
                    <a:pt x="10" y="44"/>
                  </a:cubicBezTo>
                  <a:cubicBezTo>
                    <a:pt x="8" y="44"/>
                    <a:pt x="7" y="41"/>
                    <a:pt x="7" y="40"/>
                  </a:cubicBezTo>
                  <a:cubicBezTo>
                    <a:pt x="7" y="39"/>
                    <a:pt x="8" y="38"/>
                    <a:pt x="8" y="37"/>
                  </a:cubicBezTo>
                  <a:cubicBezTo>
                    <a:pt x="9" y="36"/>
                    <a:pt x="10" y="36"/>
                    <a:pt x="10" y="36"/>
                  </a:cubicBezTo>
                  <a:cubicBezTo>
                    <a:pt x="10" y="36"/>
                    <a:pt x="11" y="36"/>
                    <a:pt x="11" y="36"/>
                  </a:cubicBezTo>
                  <a:cubicBezTo>
                    <a:pt x="22" y="30"/>
                    <a:pt x="22" y="30"/>
                    <a:pt x="22" y="30"/>
                  </a:cubicBezTo>
                  <a:cubicBezTo>
                    <a:pt x="25" y="31"/>
                    <a:pt x="27" y="32"/>
                    <a:pt x="30" y="32"/>
                  </a:cubicBezTo>
                  <a:cubicBezTo>
                    <a:pt x="33" y="32"/>
                    <a:pt x="35" y="31"/>
                    <a:pt x="38" y="30"/>
                  </a:cubicBezTo>
                  <a:cubicBezTo>
                    <a:pt x="49" y="36"/>
                    <a:pt x="49" y="36"/>
                    <a:pt x="49" y="36"/>
                  </a:cubicBezTo>
                  <a:cubicBezTo>
                    <a:pt x="49" y="36"/>
                    <a:pt x="50" y="36"/>
                    <a:pt x="50" y="36"/>
                  </a:cubicBezTo>
                  <a:cubicBezTo>
                    <a:pt x="52" y="36"/>
                    <a:pt x="52" y="39"/>
                    <a:pt x="52" y="40"/>
                  </a:cubicBezTo>
                  <a:cubicBezTo>
                    <a:pt x="52" y="41"/>
                    <a:pt x="52" y="44"/>
                    <a:pt x="50" y="44"/>
                  </a:cubicBezTo>
                  <a:cubicBezTo>
                    <a:pt x="49" y="44"/>
                    <a:pt x="48" y="45"/>
                    <a:pt x="48" y="46"/>
                  </a:cubicBezTo>
                  <a:cubicBezTo>
                    <a:pt x="48" y="46"/>
                    <a:pt x="48" y="47"/>
                    <a:pt x="48" y="47"/>
                  </a:cubicBezTo>
                  <a:cubicBezTo>
                    <a:pt x="44" y="46"/>
                    <a:pt x="37" y="44"/>
                    <a:pt x="30" y="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2" name="Google Shape;562;p32"/>
            <p:cNvSpPr/>
            <p:nvPr/>
          </p:nvSpPr>
          <p:spPr>
            <a:xfrm>
              <a:off x="4984750" y="3278188"/>
              <a:ext cx="60325" cy="6032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63" name="Google Shape;563;p32"/>
          <p:cNvGrpSpPr/>
          <p:nvPr/>
        </p:nvGrpSpPr>
        <p:grpSpPr>
          <a:xfrm>
            <a:off x="9830297" y="1570111"/>
            <a:ext cx="748636" cy="751935"/>
            <a:chOff x="4833938" y="3248025"/>
            <a:chExt cx="360363" cy="361951"/>
          </a:xfrm>
        </p:grpSpPr>
        <p:sp>
          <p:nvSpPr>
            <p:cNvPr id="564" name="Google Shape;564;p32"/>
            <p:cNvSpPr/>
            <p:nvPr/>
          </p:nvSpPr>
          <p:spPr>
            <a:xfrm>
              <a:off x="4833938" y="3478213"/>
              <a:ext cx="173038" cy="131763"/>
            </a:xfrm>
            <a:custGeom>
              <a:avLst/>
              <a:gdLst/>
              <a:ahLst/>
              <a:cxnLst/>
              <a:rect l="l" t="t" r="r" b="b"/>
              <a:pathLst>
                <a:path w="46" h="35" extrusionOk="0">
                  <a:moveTo>
                    <a:pt x="28" y="0"/>
                  </a:moveTo>
                  <a:cubicBezTo>
                    <a:pt x="14" y="2"/>
                    <a:pt x="0" y="5"/>
                    <a:pt x="0" y="20"/>
                  </a:cubicBezTo>
                  <a:cubicBezTo>
                    <a:pt x="0" y="35"/>
                    <a:pt x="0" y="35"/>
                    <a:pt x="0" y="35"/>
                  </a:cubicBezTo>
                  <a:cubicBezTo>
                    <a:pt x="46" y="35"/>
                    <a:pt x="46" y="35"/>
                    <a:pt x="46" y="35"/>
                  </a:cubicBezTo>
                  <a:cubicBezTo>
                    <a:pt x="46" y="35"/>
                    <a:pt x="46" y="35"/>
                    <a:pt x="46" y="35"/>
                  </a:cubicBezTo>
                  <a:cubicBezTo>
                    <a:pt x="46" y="10"/>
                    <a:pt x="46" y="10"/>
                    <a:pt x="46" y="10"/>
                  </a:cubicBezTo>
                  <a:cubicBezTo>
                    <a:pt x="39" y="9"/>
                    <a:pt x="30" y="2"/>
                    <a:pt x="28" y="0"/>
                  </a:cubicBezTo>
                  <a:close/>
                  <a:moveTo>
                    <a:pt x="32" y="21"/>
                  </a:moveTo>
                  <a:cubicBezTo>
                    <a:pt x="28" y="21"/>
                    <a:pt x="28" y="21"/>
                    <a:pt x="28" y="21"/>
                  </a:cubicBezTo>
                  <a:cubicBezTo>
                    <a:pt x="28" y="25"/>
                    <a:pt x="28" y="25"/>
                    <a:pt x="28" y="25"/>
                  </a:cubicBezTo>
                  <a:cubicBezTo>
                    <a:pt x="28" y="26"/>
                    <a:pt x="27" y="27"/>
                    <a:pt x="26" y="27"/>
                  </a:cubicBezTo>
                  <a:cubicBezTo>
                    <a:pt x="25" y="27"/>
                    <a:pt x="24" y="26"/>
                    <a:pt x="24" y="25"/>
                  </a:cubicBezTo>
                  <a:cubicBezTo>
                    <a:pt x="24" y="21"/>
                    <a:pt x="24" y="21"/>
                    <a:pt x="24" y="21"/>
                  </a:cubicBezTo>
                  <a:cubicBezTo>
                    <a:pt x="20" y="21"/>
                    <a:pt x="20" y="21"/>
                    <a:pt x="20" y="21"/>
                  </a:cubicBezTo>
                  <a:cubicBezTo>
                    <a:pt x="19" y="21"/>
                    <a:pt x="18" y="20"/>
                    <a:pt x="18" y="19"/>
                  </a:cubicBezTo>
                  <a:cubicBezTo>
                    <a:pt x="18" y="18"/>
                    <a:pt x="19" y="17"/>
                    <a:pt x="20" y="17"/>
                  </a:cubicBezTo>
                  <a:cubicBezTo>
                    <a:pt x="24" y="17"/>
                    <a:pt x="24" y="17"/>
                    <a:pt x="24" y="17"/>
                  </a:cubicBezTo>
                  <a:cubicBezTo>
                    <a:pt x="24" y="13"/>
                    <a:pt x="24" y="13"/>
                    <a:pt x="24" y="13"/>
                  </a:cubicBezTo>
                  <a:cubicBezTo>
                    <a:pt x="24" y="12"/>
                    <a:pt x="25" y="11"/>
                    <a:pt x="26" y="11"/>
                  </a:cubicBezTo>
                  <a:cubicBezTo>
                    <a:pt x="27" y="11"/>
                    <a:pt x="28" y="12"/>
                    <a:pt x="28" y="13"/>
                  </a:cubicBezTo>
                  <a:cubicBezTo>
                    <a:pt x="28" y="17"/>
                    <a:pt x="28" y="17"/>
                    <a:pt x="28" y="17"/>
                  </a:cubicBezTo>
                  <a:cubicBezTo>
                    <a:pt x="32" y="17"/>
                    <a:pt x="32" y="17"/>
                    <a:pt x="32" y="17"/>
                  </a:cubicBezTo>
                  <a:cubicBezTo>
                    <a:pt x="33" y="17"/>
                    <a:pt x="34" y="18"/>
                    <a:pt x="34" y="19"/>
                  </a:cubicBezTo>
                  <a:cubicBezTo>
                    <a:pt x="34" y="20"/>
                    <a:pt x="33" y="21"/>
                    <a:pt x="32"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5" name="Google Shape;565;p32"/>
            <p:cNvSpPr/>
            <p:nvPr/>
          </p:nvSpPr>
          <p:spPr>
            <a:xfrm>
              <a:off x="5021263" y="3478213"/>
              <a:ext cx="173038" cy="131763"/>
            </a:xfrm>
            <a:custGeom>
              <a:avLst/>
              <a:gdLst/>
              <a:ahLst/>
              <a:cxnLst/>
              <a:rect l="l" t="t" r="r" b="b"/>
              <a:pathLst>
                <a:path w="46" h="35" extrusionOk="0">
                  <a:moveTo>
                    <a:pt x="18" y="0"/>
                  </a:moveTo>
                  <a:cubicBezTo>
                    <a:pt x="11" y="8"/>
                    <a:pt x="4" y="10"/>
                    <a:pt x="0" y="10"/>
                  </a:cubicBezTo>
                  <a:cubicBezTo>
                    <a:pt x="0" y="35"/>
                    <a:pt x="0" y="35"/>
                    <a:pt x="0" y="35"/>
                  </a:cubicBezTo>
                  <a:cubicBezTo>
                    <a:pt x="46" y="35"/>
                    <a:pt x="46" y="35"/>
                    <a:pt x="46" y="35"/>
                  </a:cubicBezTo>
                  <a:cubicBezTo>
                    <a:pt x="46" y="20"/>
                    <a:pt x="46" y="20"/>
                    <a:pt x="46" y="20"/>
                  </a:cubicBezTo>
                  <a:cubicBezTo>
                    <a:pt x="46" y="4"/>
                    <a:pt x="32" y="2"/>
                    <a:pt x="18" y="0"/>
                  </a:cubicBezTo>
                  <a:close/>
                  <a:moveTo>
                    <a:pt x="6" y="27"/>
                  </a:moveTo>
                  <a:cubicBezTo>
                    <a:pt x="5" y="27"/>
                    <a:pt x="4" y="26"/>
                    <a:pt x="4" y="25"/>
                  </a:cubicBezTo>
                  <a:cubicBezTo>
                    <a:pt x="4" y="24"/>
                    <a:pt x="5" y="23"/>
                    <a:pt x="6" y="23"/>
                  </a:cubicBezTo>
                  <a:cubicBezTo>
                    <a:pt x="7" y="23"/>
                    <a:pt x="8" y="24"/>
                    <a:pt x="8" y="25"/>
                  </a:cubicBezTo>
                  <a:cubicBezTo>
                    <a:pt x="8" y="26"/>
                    <a:pt x="7" y="27"/>
                    <a:pt x="6" y="27"/>
                  </a:cubicBezTo>
                  <a:close/>
                  <a:moveTo>
                    <a:pt x="6" y="19"/>
                  </a:moveTo>
                  <a:cubicBezTo>
                    <a:pt x="5" y="19"/>
                    <a:pt x="4" y="18"/>
                    <a:pt x="4" y="17"/>
                  </a:cubicBezTo>
                  <a:cubicBezTo>
                    <a:pt x="4" y="16"/>
                    <a:pt x="5" y="15"/>
                    <a:pt x="6" y="15"/>
                  </a:cubicBezTo>
                  <a:cubicBezTo>
                    <a:pt x="7" y="15"/>
                    <a:pt x="8" y="16"/>
                    <a:pt x="8" y="17"/>
                  </a:cubicBezTo>
                  <a:cubicBezTo>
                    <a:pt x="8" y="18"/>
                    <a:pt x="7" y="19"/>
                    <a:pt x="6" y="1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6" name="Google Shape;566;p32"/>
            <p:cNvSpPr/>
            <p:nvPr/>
          </p:nvSpPr>
          <p:spPr>
            <a:xfrm>
              <a:off x="4960938"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7" name="Google Shape;567;p32"/>
            <p:cNvSpPr/>
            <p:nvPr/>
          </p:nvSpPr>
          <p:spPr>
            <a:xfrm>
              <a:off x="5021263"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8" name="Google Shape;568;p32"/>
            <p:cNvSpPr/>
            <p:nvPr/>
          </p:nvSpPr>
          <p:spPr>
            <a:xfrm>
              <a:off x="4902200" y="3248025"/>
              <a:ext cx="225425" cy="252413"/>
            </a:xfrm>
            <a:custGeom>
              <a:avLst/>
              <a:gdLst/>
              <a:ahLst/>
              <a:cxnLst/>
              <a:rect l="l" t="t" r="r" b="b"/>
              <a:pathLst>
                <a:path w="60" h="67" extrusionOk="0">
                  <a:moveTo>
                    <a:pt x="47" y="58"/>
                  </a:moveTo>
                  <a:cubicBezTo>
                    <a:pt x="47" y="58"/>
                    <a:pt x="47" y="58"/>
                    <a:pt x="47" y="58"/>
                  </a:cubicBezTo>
                  <a:cubicBezTo>
                    <a:pt x="49" y="56"/>
                    <a:pt x="50" y="54"/>
                    <a:pt x="51" y="51"/>
                  </a:cubicBezTo>
                  <a:cubicBezTo>
                    <a:pt x="51" y="51"/>
                    <a:pt x="52" y="50"/>
                    <a:pt x="52" y="50"/>
                  </a:cubicBezTo>
                  <a:cubicBezTo>
                    <a:pt x="52" y="50"/>
                    <a:pt x="52" y="50"/>
                    <a:pt x="52" y="50"/>
                  </a:cubicBezTo>
                  <a:cubicBezTo>
                    <a:pt x="52" y="49"/>
                    <a:pt x="52" y="48"/>
                    <a:pt x="52" y="48"/>
                  </a:cubicBezTo>
                  <a:cubicBezTo>
                    <a:pt x="55" y="47"/>
                    <a:pt x="56" y="44"/>
                    <a:pt x="56" y="40"/>
                  </a:cubicBezTo>
                  <a:cubicBezTo>
                    <a:pt x="56" y="39"/>
                    <a:pt x="56" y="38"/>
                    <a:pt x="56" y="37"/>
                  </a:cubicBezTo>
                  <a:cubicBezTo>
                    <a:pt x="58" y="22"/>
                    <a:pt x="58" y="22"/>
                    <a:pt x="58" y="22"/>
                  </a:cubicBezTo>
                  <a:cubicBezTo>
                    <a:pt x="58" y="22"/>
                    <a:pt x="60" y="9"/>
                    <a:pt x="41" y="4"/>
                  </a:cubicBezTo>
                  <a:cubicBezTo>
                    <a:pt x="38" y="2"/>
                    <a:pt x="34" y="0"/>
                    <a:pt x="30" y="0"/>
                  </a:cubicBezTo>
                  <a:cubicBezTo>
                    <a:pt x="26" y="0"/>
                    <a:pt x="22" y="2"/>
                    <a:pt x="19" y="4"/>
                  </a:cubicBezTo>
                  <a:cubicBezTo>
                    <a:pt x="0" y="9"/>
                    <a:pt x="2" y="22"/>
                    <a:pt x="2" y="22"/>
                  </a:cubicBezTo>
                  <a:cubicBezTo>
                    <a:pt x="4" y="37"/>
                    <a:pt x="4" y="37"/>
                    <a:pt x="4" y="37"/>
                  </a:cubicBezTo>
                  <a:cubicBezTo>
                    <a:pt x="4" y="38"/>
                    <a:pt x="3" y="39"/>
                    <a:pt x="3" y="40"/>
                  </a:cubicBezTo>
                  <a:cubicBezTo>
                    <a:pt x="3" y="44"/>
                    <a:pt x="5" y="47"/>
                    <a:pt x="8" y="48"/>
                  </a:cubicBezTo>
                  <a:cubicBezTo>
                    <a:pt x="9" y="52"/>
                    <a:pt x="11" y="56"/>
                    <a:pt x="14" y="60"/>
                  </a:cubicBezTo>
                  <a:cubicBezTo>
                    <a:pt x="14" y="60"/>
                    <a:pt x="14" y="60"/>
                    <a:pt x="14" y="60"/>
                  </a:cubicBezTo>
                  <a:cubicBezTo>
                    <a:pt x="17" y="62"/>
                    <a:pt x="25" y="67"/>
                    <a:pt x="30" y="67"/>
                  </a:cubicBezTo>
                  <a:cubicBezTo>
                    <a:pt x="34" y="67"/>
                    <a:pt x="40" y="66"/>
                    <a:pt x="47" y="59"/>
                  </a:cubicBezTo>
                  <a:lnTo>
                    <a:pt x="47" y="58"/>
                  </a:lnTo>
                  <a:close/>
                  <a:moveTo>
                    <a:pt x="30" y="4"/>
                  </a:moveTo>
                  <a:cubicBezTo>
                    <a:pt x="37" y="4"/>
                    <a:pt x="42" y="9"/>
                    <a:pt x="42" y="16"/>
                  </a:cubicBezTo>
                  <a:cubicBezTo>
                    <a:pt x="42" y="23"/>
                    <a:pt x="37" y="28"/>
                    <a:pt x="30" y="28"/>
                  </a:cubicBezTo>
                  <a:cubicBezTo>
                    <a:pt x="23" y="28"/>
                    <a:pt x="18" y="23"/>
                    <a:pt x="18" y="16"/>
                  </a:cubicBezTo>
                  <a:cubicBezTo>
                    <a:pt x="18" y="9"/>
                    <a:pt x="23" y="4"/>
                    <a:pt x="30" y="4"/>
                  </a:cubicBezTo>
                  <a:close/>
                  <a:moveTo>
                    <a:pt x="30" y="44"/>
                  </a:moveTo>
                  <a:cubicBezTo>
                    <a:pt x="23" y="44"/>
                    <a:pt x="16" y="46"/>
                    <a:pt x="12" y="47"/>
                  </a:cubicBezTo>
                  <a:cubicBezTo>
                    <a:pt x="12" y="47"/>
                    <a:pt x="12" y="46"/>
                    <a:pt x="12" y="46"/>
                  </a:cubicBezTo>
                  <a:cubicBezTo>
                    <a:pt x="12" y="45"/>
                    <a:pt x="11" y="44"/>
                    <a:pt x="10" y="44"/>
                  </a:cubicBezTo>
                  <a:cubicBezTo>
                    <a:pt x="8" y="44"/>
                    <a:pt x="7" y="41"/>
                    <a:pt x="7" y="40"/>
                  </a:cubicBezTo>
                  <a:cubicBezTo>
                    <a:pt x="7" y="39"/>
                    <a:pt x="8" y="38"/>
                    <a:pt x="8" y="37"/>
                  </a:cubicBezTo>
                  <a:cubicBezTo>
                    <a:pt x="9" y="36"/>
                    <a:pt x="10" y="36"/>
                    <a:pt x="10" y="36"/>
                  </a:cubicBezTo>
                  <a:cubicBezTo>
                    <a:pt x="10" y="36"/>
                    <a:pt x="11" y="36"/>
                    <a:pt x="11" y="36"/>
                  </a:cubicBezTo>
                  <a:cubicBezTo>
                    <a:pt x="22" y="30"/>
                    <a:pt x="22" y="30"/>
                    <a:pt x="22" y="30"/>
                  </a:cubicBezTo>
                  <a:cubicBezTo>
                    <a:pt x="25" y="31"/>
                    <a:pt x="27" y="32"/>
                    <a:pt x="30" y="32"/>
                  </a:cubicBezTo>
                  <a:cubicBezTo>
                    <a:pt x="33" y="32"/>
                    <a:pt x="35" y="31"/>
                    <a:pt x="38" y="30"/>
                  </a:cubicBezTo>
                  <a:cubicBezTo>
                    <a:pt x="49" y="36"/>
                    <a:pt x="49" y="36"/>
                    <a:pt x="49" y="36"/>
                  </a:cubicBezTo>
                  <a:cubicBezTo>
                    <a:pt x="49" y="36"/>
                    <a:pt x="50" y="36"/>
                    <a:pt x="50" y="36"/>
                  </a:cubicBezTo>
                  <a:cubicBezTo>
                    <a:pt x="52" y="36"/>
                    <a:pt x="52" y="39"/>
                    <a:pt x="52" y="40"/>
                  </a:cubicBezTo>
                  <a:cubicBezTo>
                    <a:pt x="52" y="41"/>
                    <a:pt x="52" y="44"/>
                    <a:pt x="50" y="44"/>
                  </a:cubicBezTo>
                  <a:cubicBezTo>
                    <a:pt x="49" y="44"/>
                    <a:pt x="48" y="45"/>
                    <a:pt x="48" y="46"/>
                  </a:cubicBezTo>
                  <a:cubicBezTo>
                    <a:pt x="48" y="46"/>
                    <a:pt x="48" y="47"/>
                    <a:pt x="48" y="47"/>
                  </a:cubicBezTo>
                  <a:cubicBezTo>
                    <a:pt x="44" y="46"/>
                    <a:pt x="37" y="44"/>
                    <a:pt x="30" y="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69" name="Google Shape;569;p32"/>
            <p:cNvSpPr/>
            <p:nvPr/>
          </p:nvSpPr>
          <p:spPr>
            <a:xfrm>
              <a:off x="4984750" y="3278188"/>
              <a:ext cx="60325" cy="6032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570" name="Google Shape;570;p32"/>
          <p:cNvGrpSpPr/>
          <p:nvPr/>
        </p:nvGrpSpPr>
        <p:grpSpPr>
          <a:xfrm>
            <a:off x="10771562" y="1570111"/>
            <a:ext cx="748636" cy="751935"/>
            <a:chOff x="4833938" y="3248025"/>
            <a:chExt cx="360363" cy="361951"/>
          </a:xfrm>
        </p:grpSpPr>
        <p:sp>
          <p:nvSpPr>
            <p:cNvPr id="571" name="Google Shape;571;p32"/>
            <p:cNvSpPr/>
            <p:nvPr/>
          </p:nvSpPr>
          <p:spPr>
            <a:xfrm>
              <a:off x="4833938" y="3478213"/>
              <a:ext cx="173038" cy="131763"/>
            </a:xfrm>
            <a:custGeom>
              <a:avLst/>
              <a:gdLst/>
              <a:ahLst/>
              <a:cxnLst/>
              <a:rect l="l" t="t" r="r" b="b"/>
              <a:pathLst>
                <a:path w="46" h="35" extrusionOk="0">
                  <a:moveTo>
                    <a:pt x="28" y="0"/>
                  </a:moveTo>
                  <a:cubicBezTo>
                    <a:pt x="14" y="2"/>
                    <a:pt x="0" y="5"/>
                    <a:pt x="0" y="20"/>
                  </a:cubicBezTo>
                  <a:cubicBezTo>
                    <a:pt x="0" y="35"/>
                    <a:pt x="0" y="35"/>
                    <a:pt x="0" y="35"/>
                  </a:cubicBezTo>
                  <a:cubicBezTo>
                    <a:pt x="46" y="35"/>
                    <a:pt x="46" y="35"/>
                    <a:pt x="46" y="35"/>
                  </a:cubicBezTo>
                  <a:cubicBezTo>
                    <a:pt x="46" y="35"/>
                    <a:pt x="46" y="35"/>
                    <a:pt x="46" y="35"/>
                  </a:cubicBezTo>
                  <a:cubicBezTo>
                    <a:pt x="46" y="10"/>
                    <a:pt x="46" y="10"/>
                    <a:pt x="46" y="10"/>
                  </a:cubicBezTo>
                  <a:cubicBezTo>
                    <a:pt x="39" y="9"/>
                    <a:pt x="30" y="2"/>
                    <a:pt x="28" y="0"/>
                  </a:cubicBezTo>
                  <a:close/>
                  <a:moveTo>
                    <a:pt x="32" y="21"/>
                  </a:moveTo>
                  <a:cubicBezTo>
                    <a:pt x="28" y="21"/>
                    <a:pt x="28" y="21"/>
                    <a:pt x="28" y="21"/>
                  </a:cubicBezTo>
                  <a:cubicBezTo>
                    <a:pt x="28" y="25"/>
                    <a:pt x="28" y="25"/>
                    <a:pt x="28" y="25"/>
                  </a:cubicBezTo>
                  <a:cubicBezTo>
                    <a:pt x="28" y="26"/>
                    <a:pt x="27" y="27"/>
                    <a:pt x="26" y="27"/>
                  </a:cubicBezTo>
                  <a:cubicBezTo>
                    <a:pt x="25" y="27"/>
                    <a:pt x="24" y="26"/>
                    <a:pt x="24" y="25"/>
                  </a:cubicBezTo>
                  <a:cubicBezTo>
                    <a:pt x="24" y="21"/>
                    <a:pt x="24" y="21"/>
                    <a:pt x="24" y="21"/>
                  </a:cubicBezTo>
                  <a:cubicBezTo>
                    <a:pt x="20" y="21"/>
                    <a:pt x="20" y="21"/>
                    <a:pt x="20" y="21"/>
                  </a:cubicBezTo>
                  <a:cubicBezTo>
                    <a:pt x="19" y="21"/>
                    <a:pt x="18" y="20"/>
                    <a:pt x="18" y="19"/>
                  </a:cubicBezTo>
                  <a:cubicBezTo>
                    <a:pt x="18" y="18"/>
                    <a:pt x="19" y="17"/>
                    <a:pt x="20" y="17"/>
                  </a:cubicBezTo>
                  <a:cubicBezTo>
                    <a:pt x="24" y="17"/>
                    <a:pt x="24" y="17"/>
                    <a:pt x="24" y="17"/>
                  </a:cubicBezTo>
                  <a:cubicBezTo>
                    <a:pt x="24" y="13"/>
                    <a:pt x="24" y="13"/>
                    <a:pt x="24" y="13"/>
                  </a:cubicBezTo>
                  <a:cubicBezTo>
                    <a:pt x="24" y="12"/>
                    <a:pt x="25" y="11"/>
                    <a:pt x="26" y="11"/>
                  </a:cubicBezTo>
                  <a:cubicBezTo>
                    <a:pt x="27" y="11"/>
                    <a:pt x="28" y="12"/>
                    <a:pt x="28" y="13"/>
                  </a:cubicBezTo>
                  <a:cubicBezTo>
                    <a:pt x="28" y="17"/>
                    <a:pt x="28" y="17"/>
                    <a:pt x="28" y="17"/>
                  </a:cubicBezTo>
                  <a:cubicBezTo>
                    <a:pt x="32" y="17"/>
                    <a:pt x="32" y="17"/>
                    <a:pt x="32" y="17"/>
                  </a:cubicBezTo>
                  <a:cubicBezTo>
                    <a:pt x="33" y="17"/>
                    <a:pt x="34" y="18"/>
                    <a:pt x="34" y="19"/>
                  </a:cubicBezTo>
                  <a:cubicBezTo>
                    <a:pt x="34" y="20"/>
                    <a:pt x="33" y="21"/>
                    <a:pt x="32" y="2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72" name="Google Shape;572;p32"/>
            <p:cNvSpPr/>
            <p:nvPr/>
          </p:nvSpPr>
          <p:spPr>
            <a:xfrm>
              <a:off x="5021263" y="3478213"/>
              <a:ext cx="173038" cy="131763"/>
            </a:xfrm>
            <a:custGeom>
              <a:avLst/>
              <a:gdLst/>
              <a:ahLst/>
              <a:cxnLst/>
              <a:rect l="l" t="t" r="r" b="b"/>
              <a:pathLst>
                <a:path w="46" h="35" extrusionOk="0">
                  <a:moveTo>
                    <a:pt x="18" y="0"/>
                  </a:moveTo>
                  <a:cubicBezTo>
                    <a:pt x="11" y="8"/>
                    <a:pt x="4" y="10"/>
                    <a:pt x="0" y="10"/>
                  </a:cubicBezTo>
                  <a:cubicBezTo>
                    <a:pt x="0" y="35"/>
                    <a:pt x="0" y="35"/>
                    <a:pt x="0" y="35"/>
                  </a:cubicBezTo>
                  <a:cubicBezTo>
                    <a:pt x="46" y="35"/>
                    <a:pt x="46" y="35"/>
                    <a:pt x="46" y="35"/>
                  </a:cubicBezTo>
                  <a:cubicBezTo>
                    <a:pt x="46" y="20"/>
                    <a:pt x="46" y="20"/>
                    <a:pt x="46" y="20"/>
                  </a:cubicBezTo>
                  <a:cubicBezTo>
                    <a:pt x="46" y="4"/>
                    <a:pt x="32" y="2"/>
                    <a:pt x="18" y="0"/>
                  </a:cubicBezTo>
                  <a:close/>
                  <a:moveTo>
                    <a:pt x="6" y="27"/>
                  </a:moveTo>
                  <a:cubicBezTo>
                    <a:pt x="5" y="27"/>
                    <a:pt x="4" y="26"/>
                    <a:pt x="4" y="25"/>
                  </a:cubicBezTo>
                  <a:cubicBezTo>
                    <a:pt x="4" y="24"/>
                    <a:pt x="5" y="23"/>
                    <a:pt x="6" y="23"/>
                  </a:cubicBezTo>
                  <a:cubicBezTo>
                    <a:pt x="7" y="23"/>
                    <a:pt x="8" y="24"/>
                    <a:pt x="8" y="25"/>
                  </a:cubicBezTo>
                  <a:cubicBezTo>
                    <a:pt x="8" y="26"/>
                    <a:pt x="7" y="27"/>
                    <a:pt x="6" y="27"/>
                  </a:cubicBezTo>
                  <a:close/>
                  <a:moveTo>
                    <a:pt x="6" y="19"/>
                  </a:moveTo>
                  <a:cubicBezTo>
                    <a:pt x="5" y="19"/>
                    <a:pt x="4" y="18"/>
                    <a:pt x="4" y="17"/>
                  </a:cubicBezTo>
                  <a:cubicBezTo>
                    <a:pt x="4" y="16"/>
                    <a:pt x="5" y="15"/>
                    <a:pt x="6" y="15"/>
                  </a:cubicBezTo>
                  <a:cubicBezTo>
                    <a:pt x="7" y="15"/>
                    <a:pt x="8" y="16"/>
                    <a:pt x="8" y="17"/>
                  </a:cubicBezTo>
                  <a:cubicBezTo>
                    <a:pt x="8" y="18"/>
                    <a:pt x="7" y="19"/>
                    <a:pt x="6" y="1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73" name="Google Shape;573;p32"/>
            <p:cNvSpPr/>
            <p:nvPr/>
          </p:nvSpPr>
          <p:spPr>
            <a:xfrm>
              <a:off x="4960938"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74" name="Google Shape;574;p32"/>
            <p:cNvSpPr/>
            <p:nvPr/>
          </p:nvSpPr>
          <p:spPr>
            <a:xfrm>
              <a:off x="5021263" y="3376613"/>
              <a:ext cx="46038" cy="22225"/>
            </a:xfrm>
            <a:custGeom>
              <a:avLst/>
              <a:gdLst/>
              <a:ahLst/>
              <a:cxnLst/>
              <a:rect l="l" t="t" r="r" b="b"/>
              <a:pathLst>
                <a:path w="12" h="6" extrusionOk="0">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75" name="Google Shape;575;p32"/>
            <p:cNvSpPr/>
            <p:nvPr/>
          </p:nvSpPr>
          <p:spPr>
            <a:xfrm>
              <a:off x="4902200" y="3248025"/>
              <a:ext cx="225425" cy="252413"/>
            </a:xfrm>
            <a:custGeom>
              <a:avLst/>
              <a:gdLst/>
              <a:ahLst/>
              <a:cxnLst/>
              <a:rect l="l" t="t" r="r" b="b"/>
              <a:pathLst>
                <a:path w="60" h="67" extrusionOk="0">
                  <a:moveTo>
                    <a:pt x="47" y="58"/>
                  </a:moveTo>
                  <a:cubicBezTo>
                    <a:pt x="47" y="58"/>
                    <a:pt x="47" y="58"/>
                    <a:pt x="47" y="58"/>
                  </a:cubicBezTo>
                  <a:cubicBezTo>
                    <a:pt x="49" y="56"/>
                    <a:pt x="50" y="54"/>
                    <a:pt x="51" y="51"/>
                  </a:cubicBezTo>
                  <a:cubicBezTo>
                    <a:pt x="51" y="51"/>
                    <a:pt x="52" y="50"/>
                    <a:pt x="52" y="50"/>
                  </a:cubicBezTo>
                  <a:cubicBezTo>
                    <a:pt x="52" y="50"/>
                    <a:pt x="52" y="50"/>
                    <a:pt x="52" y="50"/>
                  </a:cubicBezTo>
                  <a:cubicBezTo>
                    <a:pt x="52" y="49"/>
                    <a:pt x="52" y="48"/>
                    <a:pt x="52" y="48"/>
                  </a:cubicBezTo>
                  <a:cubicBezTo>
                    <a:pt x="55" y="47"/>
                    <a:pt x="56" y="44"/>
                    <a:pt x="56" y="40"/>
                  </a:cubicBezTo>
                  <a:cubicBezTo>
                    <a:pt x="56" y="39"/>
                    <a:pt x="56" y="38"/>
                    <a:pt x="56" y="37"/>
                  </a:cubicBezTo>
                  <a:cubicBezTo>
                    <a:pt x="58" y="22"/>
                    <a:pt x="58" y="22"/>
                    <a:pt x="58" y="22"/>
                  </a:cubicBezTo>
                  <a:cubicBezTo>
                    <a:pt x="58" y="22"/>
                    <a:pt x="60" y="9"/>
                    <a:pt x="41" y="4"/>
                  </a:cubicBezTo>
                  <a:cubicBezTo>
                    <a:pt x="38" y="2"/>
                    <a:pt x="34" y="0"/>
                    <a:pt x="30" y="0"/>
                  </a:cubicBezTo>
                  <a:cubicBezTo>
                    <a:pt x="26" y="0"/>
                    <a:pt x="22" y="2"/>
                    <a:pt x="19" y="4"/>
                  </a:cubicBezTo>
                  <a:cubicBezTo>
                    <a:pt x="0" y="9"/>
                    <a:pt x="2" y="22"/>
                    <a:pt x="2" y="22"/>
                  </a:cubicBezTo>
                  <a:cubicBezTo>
                    <a:pt x="4" y="37"/>
                    <a:pt x="4" y="37"/>
                    <a:pt x="4" y="37"/>
                  </a:cubicBezTo>
                  <a:cubicBezTo>
                    <a:pt x="4" y="38"/>
                    <a:pt x="3" y="39"/>
                    <a:pt x="3" y="40"/>
                  </a:cubicBezTo>
                  <a:cubicBezTo>
                    <a:pt x="3" y="44"/>
                    <a:pt x="5" y="47"/>
                    <a:pt x="8" y="48"/>
                  </a:cubicBezTo>
                  <a:cubicBezTo>
                    <a:pt x="9" y="52"/>
                    <a:pt x="11" y="56"/>
                    <a:pt x="14" y="60"/>
                  </a:cubicBezTo>
                  <a:cubicBezTo>
                    <a:pt x="14" y="60"/>
                    <a:pt x="14" y="60"/>
                    <a:pt x="14" y="60"/>
                  </a:cubicBezTo>
                  <a:cubicBezTo>
                    <a:pt x="17" y="62"/>
                    <a:pt x="25" y="67"/>
                    <a:pt x="30" y="67"/>
                  </a:cubicBezTo>
                  <a:cubicBezTo>
                    <a:pt x="34" y="67"/>
                    <a:pt x="40" y="66"/>
                    <a:pt x="47" y="59"/>
                  </a:cubicBezTo>
                  <a:lnTo>
                    <a:pt x="47" y="58"/>
                  </a:lnTo>
                  <a:close/>
                  <a:moveTo>
                    <a:pt x="30" y="4"/>
                  </a:moveTo>
                  <a:cubicBezTo>
                    <a:pt x="37" y="4"/>
                    <a:pt x="42" y="9"/>
                    <a:pt x="42" y="16"/>
                  </a:cubicBezTo>
                  <a:cubicBezTo>
                    <a:pt x="42" y="23"/>
                    <a:pt x="37" y="28"/>
                    <a:pt x="30" y="28"/>
                  </a:cubicBezTo>
                  <a:cubicBezTo>
                    <a:pt x="23" y="28"/>
                    <a:pt x="18" y="23"/>
                    <a:pt x="18" y="16"/>
                  </a:cubicBezTo>
                  <a:cubicBezTo>
                    <a:pt x="18" y="9"/>
                    <a:pt x="23" y="4"/>
                    <a:pt x="30" y="4"/>
                  </a:cubicBezTo>
                  <a:close/>
                  <a:moveTo>
                    <a:pt x="30" y="44"/>
                  </a:moveTo>
                  <a:cubicBezTo>
                    <a:pt x="23" y="44"/>
                    <a:pt x="16" y="46"/>
                    <a:pt x="12" y="47"/>
                  </a:cubicBezTo>
                  <a:cubicBezTo>
                    <a:pt x="12" y="47"/>
                    <a:pt x="12" y="46"/>
                    <a:pt x="12" y="46"/>
                  </a:cubicBezTo>
                  <a:cubicBezTo>
                    <a:pt x="12" y="45"/>
                    <a:pt x="11" y="44"/>
                    <a:pt x="10" y="44"/>
                  </a:cubicBezTo>
                  <a:cubicBezTo>
                    <a:pt x="8" y="44"/>
                    <a:pt x="7" y="41"/>
                    <a:pt x="7" y="40"/>
                  </a:cubicBezTo>
                  <a:cubicBezTo>
                    <a:pt x="7" y="39"/>
                    <a:pt x="8" y="38"/>
                    <a:pt x="8" y="37"/>
                  </a:cubicBezTo>
                  <a:cubicBezTo>
                    <a:pt x="9" y="36"/>
                    <a:pt x="10" y="36"/>
                    <a:pt x="10" y="36"/>
                  </a:cubicBezTo>
                  <a:cubicBezTo>
                    <a:pt x="10" y="36"/>
                    <a:pt x="11" y="36"/>
                    <a:pt x="11" y="36"/>
                  </a:cubicBezTo>
                  <a:cubicBezTo>
                    <a:pt x="22" y="30"/>
                    <a:pt x="22" y="30"/>
                    <a:pt x="22" y="30"/>
                  </a:cubicBezTo>
                  <a:cubicBezTo>
                    <a:pt x="25" y="31"/>
                    <a:pt x="27" y="32"/>
                    <a:pt x="30" y="32"/>
                  </a:cubicBezTo>
                  <a:cubicBezTo>
                    <a:pt x="33" y="32"/>
                    <a:pt x="35" y="31"/>
                    <a:pt x="38" y="30"/>
                  </a:cubicBezTo>
                  <a:cubicBezTo>
                    <a:pt x="49" y="36"/>
                    <a:pt x="49" y="36"/>
                    <a:pt x="49" y="36"/>
                  </a:cubicBezTo>
                  <a:cubicBezTo>
                    <a:pt x="49" y="36"/>
                    <a:pt x="50" y="36"/>
                    <a:pt x="50" y="36"/>
                  </a:cubicBezTo>
                  <a:cubicBezTo>
                    <a:pt x="52" y="36"/>
                    <a:pt x="52" y="39"/>
                    <a:pt x="52" y="40"/>
                  </a:cubicBezTo>
                  <a:cubicBezTo>
                    <a:pt x="52" y="41"/>
                    <a:pt x="52" y="44"/>
                    <a:pt x="50" y="44"/>
                  </a:cubicBezTo>
                  <a:cubicBezTo>
                    <a:pt x="49" y="44"/>
                    <a:pt x="48" y="45"/>
                    <a:pt x="48" y="46"/>
                  </a:cubicBezTo>
                  <a:cubicBezTo>
                    <a:pt x="48" y="46"/>
                    <a:pt x="48" y="47"/>
                    <a:pt x="48" y="47"/>
                  </a:cubicBezTo>
                  <a:cubicBezTo>
                    <a:pt x="44" y="46"/>
                    <a:pt x="37" y="44"/>
                    <a:pt x="30" y="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576" name="Google Shape;576;p32"/>
            <p:cNvSpPr/>
            <p:nvPr/>
          </p:nvSpPr>
          <p:spPr>
            <a:xfrm>
              <a:off x="4984750" y="3278188"/>
              <a:ext cx="60325" cy="6032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12" name="Group 11">
            <a:extLst>
              <a:ext uri="{FF2B5EF4-FFF2-40B4-BE49-F238E27FC236}">
                <a16:creationId xmlns:a16="http://schemas.microsoft.com/office/drawing/2014/main" id="{59D852F2-3C16-4A17-9948-BE6E533FA385}"/>
              </a:ext>
            </a:extLst>
          </p:cNvPr>
          <p:cNvGrpSpPr/>
          <p:nvPr/>
        </p:nvGrpSpPr>
        <p:grpSpPr>
          <a:xfrm>
            <a:off x="671802" y="3892387"/>
            <a:ext cx="4513698" cy="1966224"/>
            <a:chOff x="671802" y="3892387"/>
            <a:chExt cx="4513698" cy="1966224"/>
          </a:xfrm>
        </p:grpSpPr>
        <p:sp>
          <p:nvSpPr>
            <p:cNvPr id="612" name="Google Shape;612;p32"/>
            <p:cNvSpPr txBox="1"/>
            <p:nvPr/>
          </p:nvSpPr>
          <p:spPr>
            <a:xfrm>
              <a:off x="671802" y="4627505"/>
              <a:ext cx="4513698" cy="123110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614" name="Google Shape;614;p32"/>
            <p:cNvSpPr txBox="1"/>
            <p:nvPr/>
          </p:nvSpPr>
          <p:spPr>
            <a:xfrm>
              <a:off x="671802" y="3892387"/>
              <a:ext cx="4513698" cy="643568"/>
            </a:xfrm>
            <a:prstGeom prst="rect">
              <a:avLst/>
            </a:prstGeom>
            <a:solidFill>
              <a:schemeClr val="bg2">
                <a:lumMod val="60000"/>
                <a:lumOff val="40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55,900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3" name="Group 12">
            <a:extLst>
              <a:ext uri="{FF2B5EF4-FFF2-40B4-BE49-F238E27FC236}">
                <a16:creationId xmlns:a16="http://schemas.microsoft.com/office/drawing/2014/main" id="{061E686B-949C-4F56-96D0-717BA243FC05}"/>
              </a:ext>
            </a:extLst>
          </p:cNvPr>
          <p:cNvGrpSpPr/>
          <p:nvPr/>
        </p:nvGrpSpPr>
        <p:grpSpPr>
          <a:xfrm>
            <a:off x="7006502" y="3892387"/>
            <a:ext cx="4513698" cy="1966224"/>
            <a:chOff x="7006502" y="3892387"/>
            <a:chExt cx="4513698" cy="1966224"/>
          </a:xfrm>
        </p:grpSpPr>
        <p:sp>
          <p:nvSpPr>
            <p:cNvPr id="613" name="Google Shape;613;p32"/>
            <p:cNvSpPr txBox="1"/>
            <p:nvPr/>
          </p:nvSpPr>
          <p:spPr>
            <a:xfrm>
              <a:off x="7006502" y="4627505"/>
              <a:ext cx="4513698" cy="123110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F3F3F"/>
                  </a:solidFill>
                  <a:effectLst/>
                  <a:uLnTx/>
                  <a:uFillTx/>
                  <a:latin typeface="Calibri"/>
                  <a:ea typeface="Calibri"/>
                  <a:cs typeface="Calibri"/>
                  <a:sym typeface="Calibri"/>
                </a:rPr>
                <a:t>Type your dieses, diagnostics, results, research and development, project or thesis work</a:t>
              </a:r>
            </a:p>
          </p:txBody>
        </p:sp>
        <p:sp>
          <p:nvSpPr>
            <p:cNvPr id="615" name="Google Shape;615;p32"/>
            <p:cNvSpPr txBox="1"/>
            <p:nvPr/>
          </p:nvSpPr>
          <p:spPr>
            <a:xfrm>
              <a:off x="7006502" y="3892387"/>
              <a:ext cx="4513698" cy="643568"/>
            </a:xfrm>
            <a:prstGeom prst="rect">
              <a:avLst/>
            </a:prstGeom>
            <a:solidFill>
              <a:schemeClr val="accent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30,580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20" name="Rectangle: Single Corner Snipped 3">
            <a:extLst>
              <a:ext uri="{FF2B5EF4-FFF2-40B4-BE49-F238E27FC236}">
                <a16:creationId xmlns:a16="http://schemas.microsoft.com/office/drawing/2014/main" id="{B9AEA419-9F5A-48FC-AC50-04AE1375124C}"/>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90484B42-0928-4D4A-9525-1402F428C1AF}"/>
              </a:ext>
            </a:extLst>
          </p:cNvPr>
          <p:cNvPicPr>
            <a:picLocks noChangeAspect="1"/>
          </p:cNvPicPr>
          <p:nvPr/>
        </p:nvPicPr>
        <p:blipFill>
          <a:blip r:embed="rId4"/>
          <a:stretch>
            <a:fillRect/>
          </a:stretch>
        </p:blipFill>
        <p:spPr>
          <a:xfrm>
            <a:off x="1338545" y="2531650"/>
            <a:ext cx="1172355" cy="1172355"/>
          </a:xfrm>
          <a:prstGeom prst="rect">
            <a:avLst/>
          </a:prstGeom>
        </p:spPr>
      </p:pic>
      <p:pic>
        <p:nvPicPr>
          <p:cNvPr id="7" name="Picture 6">
            <a:extLst>
              <a:ext uri="{FF2B5EF4-FFF2-40B4-BE49-F238E27FC236}">
                <a16:creationId xmlns:a16="http://schemas.microsoft.com/office/drawing/2014/main" id="{6AC55D02-0DF6-4F20-840D-17D270DF0360}"/>
              </a:ext>
            </a:extLst>
          </p:cNvPr>
          <p:cNvPicPr>
            <a:picLocks noChangeAspect="1"/>
          </p:cNvPicPr>
          <p:nvPr/>
        </p:nvPicPr>
        <p:blipFill>
          <a:blip r:embed="rId5"/>
          <a:stretch>
            <a:fillRect/>
          </a:stretch>
        </p:blipFill>
        <p:spPr>
          <a:xfrm>
            <a:off x="3370666" y="2557568"/>
            <a:ext cx="1120520" cy="1120520"/>
          </a:xfrm>
          <a:prstGeom prst="rect">
            <a:avLst/>
          </a:prstGeom>
        </p:spPr>
      </p:pic>
      <p:pic>
        <p:nvPicPr>
          <p:cNvPr id="9" name="Picture 8">
            <a:extLst>
              <a:ext uri="{FF2B5EF4-FFF2-40B4-BE49-F238E27FC236}">
                <a16:creationId xmlns:a16="http://schemas.microsoft.com/office/drawing/2014/main" id="{93A1F016-1DA5-4110-83B0-2FA17895462B}"/>
              </a:ext>
            </a:extLst>
          </p:cNvPr>
          <p:cNvPicPr>
            <a:picLocks noChangeAspect="1"/>
          </p:cNvPicPr>
          <p:nvPr/>
        </p:nvPicPr>
        <p:blipFill>
          <a:blip r:embed="rId6"/>
          <a:stretch>
            <a:fillRect/>
          </a:stretch>
        </p:blipFill>
        <p:spPr>
          <a:xfrm>
            <a:off x="7736347" y="2421607"/>
            <a:ext cx="1392439" cy="1392439"/>
          </a:xfrm>
          <a:prstGeom prst="rect">
            <a:avLst/>
          </a:prstGeom>
        </p:spPr>
      </p:pic>
      <p:pic>
        <p:nvPicPr>
          <p:cNvPr id="11" name="Picture 10">
            <a:extLst>
              <a:ext uri="{FF2B5EF4-FFF2-40B4-BE49-F238E27FC236}">
                <a16:creationId xmlns:a16="http://schemas.microsoft.com/office/drawing/2014/main" id="{05D8D90E-D2A9-4429-B011-46AB30292E97}"/>
              </a:ext>
            </a:extLst>
          </p:cNvPr>
          <p:cNvPicPr>
            <a:picLocks noChangeAspect="1"/>
          </p:cNvPicPr>
          <p:nvPr/>
        </p:nvPicPr>
        <p:blipFill>
          <a:blip r:embed="rId7"/>
          <a:stretch>
            <a:fillRect/>
          </a:stretch>
        </p:blipFill>
        <p:spPr>
          <a:xfrm>
            <a:off x="9745820" y="2640469"/>
            <a:ext cx="1138553" cy="11385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3"/>
          <p:cNvSpPr txBox="1"/>
          <p:nvPr/>
        </p:nvSpPr>
        <p:spPr>
          <a:xfrm>
            <a:off x="381000" y="296858"/>
            <a:ext cx="11430000" cy="67710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3F3F3F"/>
                </a:solidFill>
                <a:effectLst/>
                <a:uLnTx/>
                <a:uFillTx/>
                <a:latin typeface="Calibri"/>
                <a:ea typeface="Calibri"/>
                <a:cs typeface="Calibri"/>
                <a:sym typeface="Calibri"/>
              </a:rPr>
              <a:t>Health</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23" name="Google Shape;623;p33"/>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24" name="Google Shape;624;p33"/>
          <p:cNvSpPr/>
          <p:nvPr/>
        </p:nvSpPr>
        <p:spPr>
          <a:xfrm>
            <a:off x="446314" y="1735565"/>
            <a:ext cx="8365671" cy="1870226"/>
          </a:xfrm>
          <a:prstGeom prst="roundRect">
            <a:avLst>
              <a:gd name="adj" fmla="val 16667"/>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sp>
        <p:nvSpPr>
          <p:cNvPr id="625" name="Google Shape;625;p33"/>
          <p:cNvSpPr/>
          <p:nvPr/>
        </p:nvSpPr>
        <p:spPr>
          <a:xfrm>
            <a:off x="446314" y="3749925"/>
            <a:ext cx="8365671" cy="1870226"/>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Quattrocento Sans"/>
              <a:ea typeface="Quattrocento Sans"/>
              <a:cs typeface="Quattrocento Sans"/>
              <a:sym typeface="Quattrocento Sans"/>
            </a:endParaRPr>
          </a:p>
        </p:txBody>
      </p:sp>
      <p:grpSp>
        <p:nvGrpSpPr>
          <p:cNvPr id="626" name="Google Shape;626;p33"/>
          <p:cNvGrpSpPr/>
          <p:nvPr/>
        </p:nvGrpSpPr>
        <p:grpSpPr>
          <a:xfrm>
            <a:off x="6481036" y="1100836"/>
            <a:ext cx="5264650" cy="5154044"/>
            <a:chOff x="6729295" y="1377452"/>
            <a:chExt cx="4673600" cy="4575412"/>
          </a:xfrm>
        </p:grpSpPr>
        <p:grpSp>
          <p:nvGrpSpPr>
            <p:cNvPr id="627" name="Google Shape;627;p33"/>
            <p:cNvGrpSpPr/>
            <p:nvPr/>
          </p:nvGrpSpPr>
          <p:grpSpPr>
            <a:xfrm>
              <a:off x="6729295" y="1377452"/>
              <a:ext cx="4673600" cy="4575412"/>
              <a:chOff x="6729295" y="1377452"/>
              <a:chExt cx="4673600" cy="4575412"/>
            </a:xfrm>
          </p:grpSpPr>
          <p:sp>
            <p:nvSpPr>
              <p:cNvPr id="628" name="Google Shape;628;p33"/>
              <p:cNvSpPr/>
              <p:nvPr/>
            </p:nvSpPr>
            <p:spPr>
              <a:xfrm>
                <a:off x="6729295" y="1377452"/>
                <a:ext cx="4673600" cy="4575412"/>
              </a:xfrm>
              <a:custGeom>
                <a:avLst/>
                <a:gdLst/>
                <a:ahLst/>
                <a:cxnLst/>
                <a:rect l="l" t="t" r="r" b="b"/>
                <a:pathLst>
                  <a:path w="632" h="620" extrusionOk="0">
                    <a:moveTo>
                      <a:pt x="608" y="264"/>
                    </a:moveTo>
                    <a:cubicBezTo>
                      <a:pt x="583" y="107"/>
                      <a:pt x="433" y="0"/>
                      <a:pt x="272" y="25"/>
                    </a:cubicBezTo>
                    <a:cubicBezTo>
                      <a:pt x="111" y="50"/>
                      <a:pt x="0" y="198"/>
                      <a:pt x="25" y="356"/>
                    </a:cubicBezTo>
                    <a:cubicBezTo>
                      <a:pt x="49" y="513"/>
                      <a:pt x="200" y="620"/>
                      <a:pt x="361" y="595"/>
                    </a:cubicBezTo>
                    <a:cubicBezTo>
                      <a:pt x="522" y="570"/>
                      <a:pt x="632" y="422"/>
                      <a:pt x="608" y="264"/>
                    </a:cubicBezTo>
                    <a:close/>
                  </a:path>
                </a:pathLst>
              </a:custGeom>
              <a:solidFill>
                <a:srgbClr val="B1C5D7"/>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nvGrpSpPr>
              <p:cNvPr id="629" name="Google Shape;629;p33"/>
              <p:cNvGrpSpPr/>
              <p:nvPr/>
            </p:nvGrpSpPr>
            <p:grpSpPr>
              <a:xfrm>
                <a:off x="6878536" y="1495274"/>
                <a:ext cx="3888120" cy="3903830"/>
                <a:chOff x="-2308225" y="4264025"/>
                <a:chExt cx="1571625" cy="1577975"/>
              </a:xfrm>
            </p:grpSpPr>
            <p:sp>
              <p:nvSpPr>
                <p:cNvPr id="630" name="Google Shape;630;p33"/>
                <p:cNvSpPr/>
                <p:nvPr/>
              </p:nvSpPr>
              <p:spPr>
                <a:xfrm>
                  <a:off x="-2125663" y="5284788"/>
                  <a:ext cx="6350" cy="3175"/>
                </a:xfrm>
                <a:custGeom>
                  <a:avLst/>
                  <a:gdLst/>
                  <a:ahLst/>
                  <a:cxnLst/>
                  <a:rect l="l" t="t" r="r" b="b"/>
                  <a:pathLst>
                    <a:path w="2" h="1" extrusionOk="0">
                      <a:moveTo>
                        <a:pt x="2" y="0"/>
                      </a:moveTo>
                      <a:cubicBezTo>
                        <a:pt x="2" y="0"/>
                        <a:pt x="2" y="0"/>
                        <a:pt x="2" y="0"/>
                      </a:cubicBezTo>
                      <a:cubicBezTo>
                        <a:pt x="1" y="1"/>
                        <a:pt x="1" y="1"/>
                        <a:pt x="0" y="1"/>
                      </a:cubicBezTo>
                      <a:cubicBezTo>
                        <a:pt x="1" y="1"/>
                        <a:pt x="1" y="1"/>
                        <a:pt x="2" y="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1" name="Google Shape;631;p33"/>
                <p:cNvSpPr/>
                <p:nvPr/>
              </p:nvSpPr>
              <p:spPr>
                <a:xfrm>
                  <a:off x="-955675" y="4410075"/>
                  <a:ext cx="57150" cy="53975"/>
                </a:xfrm>
                <a:custGeom>
                  <a:avLst/>
                  <a:gdLst/>
                  <a:ahLst/>
                  <a:cxnLst/>
                  <a:rect l="l" t="t" r="r" b="b"/>
                  <a:pathLst>
                    <a:path w="19" h="18" extrusionOk="0">
                      <a:moveTo>
                        <a:pt x="19" y="12"/>
                      </a:moveTo>
                      <a:cubicBezTo>
                        <a:pt x="13" y="8"/>
                        <a:pt x="7" y="4"/>
                        <a:pt x="0" y="0"/>
                      </a:cubicBezTo>
                      <a:cubicBezTo>
                        <a:pt x="6" y="6"/>
                        <a:pt x="12" y="13"/>
                        <a:pt x="18" y="18"/>
                      </a:cubicBezTo>
                      <a:cubicBezTo>
                        <a:pt x="19" y="16"/>
                        <a:pt x="19" y="14"/>
                        <a:pt x="19" y="12"/>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2" name="Google Shape;632;p33"/>
                <p:cNvSpPr/>
                <p:nvPr/>
              </p:nvSpPr>
              <p:spPr>
                <a:xfrm>
                  <a:off x="-2128838" y="5287963"/>
                  <a:ext cx="3175" cy="3175"/>
                </a:xfrm>
                <a:custGeom>
                  <a:avLst/>
                  <a:gdLst/>
                  <a:ahLst/>
                  <a:cxnLst/>
                  <a:rect l="l" t="t" r="r" b="b"/>
                  <a:pathLst>
                    <a:path w="1" h="1" extrusionOk="0">
                      <a:moveTo>
                        <a:pt x="1" y="0"/>
                      </a:moveTo>
                      <a:cubicBezTo>
                        <a:pt x="0" y="0"/>
                        <a:pt x="0" y="1"/>
                        <a:pt x="0" y="1"/>
                      </a:cubicBezTo>
                      <a:cubicBezTo>
                        <a:pt x="0" y="1"/>
                        <a:pt x="1" y="0"/>
                        <a:pt x="1" y="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3" name="Google Shape;633;p33"/>
                <p:cNvSpPr/>
                <p:nvPr/>
              </p:nvSpPr>
              <p:spPr>
                <a:xfrm>
                  <a:off x="-2308225" y="4264025"/>
                  <a:ext cx="1301750" cy="1577975"/>
                </a:xfrm>
                <a:custGeom>
                  <a:avLst/>
                  <a:gdLst/>
                  <a:ahLst/>
                  <a:cxnLst/>
                  <a:rect l="l" t="t" r="r" b="b"/>
                  <a:pathLst>
                    <a:path w="436" h="529" extrusionOk="0">
                      <a:moveTo>
                        <a:pt x="112" y="512"/>
                      </a:moveTo>
                      <a:cubicBezTo>
                        <a:pt x="118" y="505"/>
                        <a:pt x="105" y="504"/>
                        <a:pt x="108" y="499"/>
                      </a:cubicBezTo>
                      <a:cubicBezTo>
                        <a:pt x="99" y="493"/>
                        <a:pt x="96" y="485"/>
                        <a:pt x="99" y="474"/>
                      </a:cubicBezTo>
                      <a:cubicBezTo>
                        <a:pt x="100" y="469"/>
                        <a:pt x="98" y="465"/>
                        <a:pt x="94" y="460"/>
                      </a:cubicBezTo>
                      <a:cubicBezTo>
                        <a:pt x="87" y="454"/>
                        <a:pt x="83" y="445"/>
                        <a:pt x="79" y="438"/>
                      </a:cubicBezTo>
                      <a:cubicBezTo>
                        <a:pt x="76" y="434"/>
                        <a:pt x="74" y="430"/>
                        <a:pt x="74" y="426"/>
                      </a:cubicBezTo>
                      <a:cubicBezTo>
                        <a:pt x="77" y="414"/>
                        <a:pt x="79" y="401"/>
                        <a:pt x="85" y="390"/>
                      </a:cubicBezTo>
                      <a:cubicBezTo>
                        <a:pt x="93" y="376"/>
                        <a:pt x="93" y="363"/>
                        <a:pt x="87" y="344"/>
                      </a:cubicBezTo>
                      <a:cubicBezTo>
                        <a:pt x="83" y="354"/>
                        <a:pt x="77" y="352"/>
                        <a:pt x="72" y="353"/>
                      </a:cubicBezTo>
                      <a:cubicBezTo>
                        <a:pt x="65" y="354"/>
                        <a:pt x="65" y="354"/>
                        <a:pt x="60" y="344"/>
                      </a:cubicBezTo>
                      <a:cubicBezTo>
                        <a:pt x="51" y="336"/>
                        <a:pt x="43" y="327"/>
                        <a:pt x="35" y="319"/>
                      </a:cubicBezTo>
                      <a:cubicBezTo>
                        <a:pt x="34" y="317"/>
                        <a:pt x="33" y="315"/>
                        <a:pt x="33" y="313"/>
                      </a:cubicBezTo>
                      <a:cubicBezTo>
                        <a:pt x="31" y="303"/>
                        <a:pt x="30" y="294"/>
                        <a:pt x="31" y="284"/>
                      </a:cubicBezTo>
                      <a:cubicBezTo>
                        <a:pt x="41" y="304"/>
                        <a:pt x="52" y="323"/>
                        <a:pt x="63" y="342"/>
                      </a:cubicBezTo>
                      <a:cubicBezTo>
                        <a:pt x="77" y="336"/>
                        <a:pt x="89" y="326"/>
                        <a:pt x="102" y="318"/>
                      </a:cubicBezTo>
                      <a:cubicBezTo>
                        <a:pt x="111" y="312"/>
                        <a:pt x="114" y="305"/>
                        <a:pt x="117" y="296"/>
                      </a:cubicBezTo>
                      <a:cubicBezTo>
                        <a:pt x="118" y="293"/>
                        <a:pt x="119" y="289"/>
                        <a:pt x="120" y="286"/>
                      </a:cubicBezTo>
                      <a:cubicBezTo>
                        <a:pt x="114" y="281"/>
                        <a:pt x="107" y="275"/>
                        <a:pt x="101" y="269"/>
                      </a:cubicBezTo>
                      <a:cubicBezTo>
                        <a:pt x="101" y="271"/>
                        <a:pt x="100" y="274"/>
                        <a:pt x="99" y="277"/>
                      </a:cubicBezTo>
                      <a:cubicBezTo>
                        <a:pt x="91" y="273"/>
                        <a:pt x="83" y="269"/>
                        <a:pt x="76" y="265"/>
                      </a:cubicBezTo>
                      <a:cubicBezTo>
                        <a:pt x="69" y="261"/>
                        <a:pt x="68" y="255"/>
                        <a:pt x="74" y="247"/>
                      </a:cubicBezTo>
                      <a:cubicBezTo>
                        <a:pt x="82" y="260"/>
                        <a:pt x="92" y="267"/>
                        <a:pt x="107" y="264"/>
                      </a:cubicBezTo>
                      <a:cubicBezTo>
                        <a:pt x="108" y="264"/>
                        <a:pt x="109" y="266"/>
                        <a:pt x="110" y="266"/>
                      </a:cubicBezTo>
                      <a:cubicBezTo>
                        <a:pt x="118" y="268"/>
                        <a:pt x="126" y="271"/>
                        <a:pt x="134" y="268"/>
                      </a:cubicBezTo>
                      <a:cubicBezTo>
                        <a:pt x="139" y="266"/>
                        <a:pt x="144" y="266"/>
                        <a:pt x="145" y="266"/>
                      </a:cubicBezTo>
                      <a:cubicBezTo>
                        <a:pt x="157" y="277"/>
                        <a:pt x="165" y="287"/>
                        <a:pt x="181" y="285"/>
                      </a:cubicBezTo>
                      <a:cubicBezTo>
                        <a:pt x="182" y="294"/>
                        <a:pt x="181" y="302"/>
                        <a:pt x="185" y="308"/>
                      </a:cubicBezTo>
                      <a:cubicBezTo>
                        <a:pt x="193" y="322"/>
                        <a:pt x="202" y="334"/>
                        <a:pt x="213" y="349"/>
                      </a:cubicBezTo>
                      <a:cubicBezTo>
                        <a:pt x="217" y="343"/>
                        <a:pt x="221" y="338"/>
                        <a:pt x="225" y="334"/>
                      </a:cubicBezTo>
                      <a:cubicBezTo>
                        <a:pt x="224" y="326"/>
                        <a:pt x="223" y="318"/>
                        <a:pt x="222" y="313"/>
                      </a:cubicBezTo>
                      <a:cubicBezTo>
                        <a:pt x="227" y="306"/>
                        <a:pt x="236" y="300"/>
                        <a:pt x="236" y="294"/>
                      </a:cubicBezTo>
                      <a:cubicBezTo>
                        <a:pt x="236" y="284"/>
                        <a:pt x="250" y="285"/>
                        <a:pt x="248" y="275"/>
                      </a:cubicBezTo>
                      <a:cubicBezTo>
                        <a:pt x="248" y="274"/>
                        <a:pt x="257" y="272"/>
                        <a:pt x="262" y="270"/>
                      </a:cubicBezTo>
                      <a:cubicBezTo>
                        <a:pt x="264" y="270"/>
                        <a:pt x="266" y="267"/>
                        <a:pt x="269" y="265"/>
                      </a:cubicBezTo>
                      <a:cubicBezTo>
                        <a:pt x="277" y="276"/>
                        <a:pt x="284" y="287"/>
                        <a:pt x="291" y="298"/>
                      </a:cubicBezTo>
                      <a:cubicBezTo>
                        <a:pt x="295" y="296"/>
                        <a:pt x="299" y="294"/>
                        <a:pt x="303" y="291"/>
                      </a:cubicBezTo>
                      <a:cubicBezTo>
                        <a:pt x="309" y="299"/>
                        <a:pt x="304" y="310"/>
                        <a:pt x="313" y="315"/>
                      </a:cubicBezTo>
                      <a:cubicBezTo>
                        <a:pt x="306" y="332"/>
                        <a:pt x="317" y="341"/>
                        <a:pt x="328" y="350"/>
                      </a:cubicBezTo>
                      <a:cubicBezTo>
                        <a:pt x="330" y="352"/>
                        <a:pt x="329" y="357"/>
                        <a:pt x="330" y="361"/>
                      </a:cubicBezTo>
                      <a:cubicBezTo>
                        <a:pt x="319" y="358"/>
                        <a:pt x="313" y="345"/>
                        <a:pt x="299" y="355"/>
                      </a:cubicBezTo>
                      <a:cubicBezTo>
                        <a:pt x="311" y="353"/>
                        <a:pt x="314" y="362"/>
                        <a:pt x="318" y="367"/>
                      </a:cubicBezTo>
                      <a:cubicBezTo>
                        <a:pt x="323" y="372"/>
                        <a:pt x="333" y="376"/>
                        <a:pt x="330" y="388"/>
                      </a:cubicBezTo>
                      <a:cubicBezTo>
                        <a:pt x="340" y="384"/>
                        <a:pt x="345" y="401"/>
                        <a:pt x="357" y="392"/>
                      </a:cubicBezTo>
                      <a:cubicBezTo>
                        <a:pt x="358" y="387"/>
                        <a:pt x="359" y="382"/>
                        <a:pt x="361" y="377"/>
                      </a:cubicBezTo>
                      <a:cubicBezTo>
                        <a:pt x="358" y="376"/>
                        <a:pt x="356" y="376"/>
                        <a:pt x="355" y="376"/>
                      </a:cubicBezTo>
                      <a:cubicBezTo>
                        <a:pt x="345" y="375"/>
                        <a:pt x="334" y="369"/>
                        <a:pt x="337" y="365"/>
                      </a:cubicBezTo>
                      <a:cubicBezTo>
                        <a:pt x="339" y="364"/>
                        <a:pt x="341" y="364"/>
                        <a:pt x="343" y="362"/>
                      </a:cubicBezTo>
                      <a:cubicBezTo>
                        <a:pt x="343" y="358"/>
                        <a:pt x="342" y="353"/>
                        <a:pt x="341" y="347"/>
                      </a:cubicBezTo>
                      <a:cubicBezTo>
                        <a:pt x="318" y="330"/>
                        <a:pt x="315" y="324"/>
                        <a:pt x="324" y="307"/>
                      </a:cubicBezTo>
                      <a:cubicBezTo>
                        <a:pt x="328" y="310"/>
                        <a:pt x="333" y="314"/>
                        <a:pt x="337" y="318"/>
                      </a:cubicBezTo>
                      <a:cubicBezTo>
                        <a:pt x="340" y="322"/>
                        <a:pt x="343" y="326"/>
                        <a:pt x="345" y="330"/>
                      </a:cubicBezTo>
                      <a:cubicBezTo>
                        <a:pt x="352" y="324"/>
                        <a:pt x="357" y="317"/>
                        <a:pt x="363" y="311"/>
                      </a:cubicBezTo>
                      <a:cubicBezTo>
                        <a:pt x="362" y="304"/>
                        <a:pt x="361" y="296"/>
                        <a:pt x="359" y="285"/>
                      </a:cubicBezTo>
                      <a:cubicBezTo>
                        <a:pt x="356" y="283"/>
                        <a:pt x="350" y="279"/>
                        <a:pt x="343" y="275"/>
                      </a:cubicBezTo>
                      <a:cubicBezTo>
                        <a:pt x="345" y="270"/>
                        <a:pt x="346" y="263"/>
                        <a:pt x="349" y="254"/>
                      </a:cubicBezTo>
                      <a:cubicBezTo>
                        <a:pt x="354" y="258"/>
                        <a:pt x="357" y="260"/>
                        <a:pt x="359" y="261"/>
                      </a:cubicBezTo>
                      <a:cubicBezTo>
                        <a:pt x="358" y="266"/>
                        <a:pt x="358" y="269"/>
                        <a:pt x="358" y="273"/>
                      </a:cubicBezTo>
                      <a:cubicBezTo>
                        <a:pt x="361" y="273"/>
                        <a:pt x="364" y="272"/>
                        <a:pt x="366" y="272"/>
                      </a:cubicBezTo>
                      <a:cubicBezTo>
                        <a:pt x="365" y="266"/>
                        <a:pt x="365" y="261"/>
                        <a:pt x="364" y="256"/>
                      </a:cubicBezTo>
                      <a:cubicBezTo>
                        <a:pt x="389" y="246"/>
                        <a:pt x="395" y="239"/>
                        <a:pt x="407" y="207"/>
                      </a:cubicBezTo>
                      <a:cubicBezTo>
                        <a:pt x="400" y="195"/>
                        <a:pt x="393" y="183"/>
                        <a:pt x="386" y="171"/>
                      </a:cubicBezTo>
                      <a:cubicBezTo>
                        <a:pt x="390" y="168"/>
                        <a:pt x="393" y="167"/>
                        <a:pt x="395" y="166"/>
                      </a:cubicBezTo>
                      <a:cubicBezTo>
                        <a:pt x="392" y="155"/>
                        <a:pt x="380" y="168"/>
                        <a:pt x="378" y="160"/>
                      </a:cubicBezTo>
                      <a:cubicBezTo>
                        <a:pt x="381" y="154"/>
                        <a:pt x="383" y="150"/>
                        <a:pt x="386" y="144"/>
                      </a:cubicBezTo>
                      <a:cubicBezTo>
                        <a:pt x="388" y="148"/>
                        <a:pt x="389" y="151"/>
                        <a:pt x="391" y="153"/>
                      </a:cubicBezTo>
                      <a:cubicBezTo>
                        <a:pt x="393" y="151"/>
                        <a:pt x="396" y="150"/>
                        <a:pt x="399" y="148"/>
                      </a:cubicBezTo>
                      <a:cubicBezTo>
                        <a:pt x="403" y="151"/>
                        <a:pt x="407" y="155"/>
                        <a:pt x="413" y="160"/>
                      </a:cubicBezTo>
                      <a:cubicBezTo>
                        <a:pt x="414" y="163"/>
                        <a:pt x="415" y="170"/>
                        <a:pt x="418" y="182"/>
                      </a:cubicBezTo>
                      <a:cubicBezTo>
                        <a:pt x="423" y="175"/>
                        <a:pt x="427" y="171"/>
                        <a:pt x="428" y="167"/>
                      </a:cubicBezTo>
                      <a:cubicBezTo>
                        <a:pt x="431" y="158"/>
                        <a:pt x="419" y="157"/>
                        <a:pt x="417" y="152"/>
                      </a:cubicBezTo>
                      <a:cubicBezTo>
                        <a:pt x="418" y="142"/>
                        <a:pt x="419" y="135"/>
                        <a:pt x="419" y="127"/>
                      </a:cubicBezTo>
                      <a:cubicBezTo>
                        <a:pt x="433" y="122"/>
                        <a:pt x="433" y="122"/>
                        <a:pt x="433" y="112"/>
                      </a:cubicBezTo>
                      <a:cubicBezTo>
                        <a:pt x="434" y="98"/>
                        <a:pt x="435" y="85"/>
                        <a:pt x="436" y="71"/>
                      </a:cubicBezTo>
                      <a:cubicBezTo>
                        <a:pt x="427" y="62"/>
                        <a:pt x="414" y="64"/>
                        <a:pt x="402" y="63"/>
                      </a:cubicBezTo>
                      <a:cubicBezTo>
                        <a:pt x="403" y="58"/>
                        <a:pt x="405" y="54"/>
                        <a:pt x="405" y="49"/>
                      </a:cubicBezTo>
                      <a:cubicBezTo>
                        <a:pt x="405" y="45"/>
                        <a:pt x="405" y="41"/>
                        <a:pt x="404" y="36"/>
                      </a:cubicBezTo>
                      <a:cubicBezTo>
                        <a:pt x="411" y="35"/>
                        <a:pt x="417" y="34"/>
                        <a:pt x="424" y="33"/>
                      </a:cubicBezTo>
                      <a:cubicBezTo>
                        <a:pt x="372" y="9"/>
                        <a:pt x="312" y="0"/>
                        <a:pt x="252" y="9"/>
                      </a:cubicBezTo>
                      <a:cubicBezTo>
                        <a:pt x="132" y="28"/>
                        <a:pt x="41" y="114"/>
                        <a:pt x="11" y="221"/>
                      </a:cubicBezTo>
                      <a:cubicBezTo>
                        <a:pt x="17" y="220"/>
                        <a:pt x="22" y="218"/>
                        <a:pt x="26" y="217"/>
                      </a:cubicBezTo>
                      <a:cubicBezTo>
                        <a:pt x="31" y="226"/>
                        <a:pt x="25" y="233"/>
                        <a:pt x="23" y="241"/>
                      </a:cubicBezTo>
                      <a:cubicBezTo>
                        <a:pt x="20" y="249"/>
                        <a:pt x="14" y="248"/>
                        <a:pt x="9" y="248"/>
                      </a:cubicBezTo>
                      <a:cubicBezTo>
                        <a:pt x="8" y="248"/>
                        <a:pt x="6" y="249"/>
                        <a:pt x="5" y="249"/>
                      </a:cubicBezTo>
                      <a:cubicBezTo>
                        <a:pt x="0" y="278"/>
                        <a:pt x="0" y="309"/>
                        <a:pt x="5" y="340"/>
                      </a:cubicBezTo>
                      <a:cubicBezTo>
                        <a:pt x="17" y="419"/>
                        <a:pt x="62" y="486"/>
                        <a:pt x="124" y="529"/>
                      </a:cubicBezTo>
                      <a:cubicBezTo>
                        <a:pt x="123" y="528"/>
                        <a:pt x="122" y="526"/>
                        <a:pt x="121" y="524"/>
                      </a:cubicBezTo>
                      <a:cubicBezTo>
                        <a:pt x="118" y="520"/>
                        <a:pt x="111" y="513"/>
                        <a:pt x="112" y="512"/>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4" name="Google Shape;634;p33"/>
                <p:cNvSpPr/>
                <p:nvPr/>
              </p:nvSpPr>
              <p:spPr>
                <a:xfrm>
                  <a:off x="-1158875" y="5440363"/>
                  <a:ext cx="395288" cy="342900"/>
                </a:xfrm>
                <a:custGeom>
                  <a:avLst/>
                  <a:gdLst/>
                  <a:ahLst/>
                  <a:cxnLst/>
                  <a:rect l="l" t="t" r="r" b="b"/>
                  <a:pathLst>
                    <a:path w="132" h="115" extrusionOk="0">
                      <a:moveTo>
                        <a:pt x="120" y="27"/>
                      </a:moveTo>
                      <a:cubicBezTo>
                        <a:pt x="128" y="15"/>
                        <a:pt x="113" y="10"/>
                        <a:pt x="114" y="0"/>
                      </a:cubicBezTo>
                      <a:cubicBezTo>
                        <a:pt x="110" y="9"/>
                        <a:pt x="108" y="18"/>
                        <a:pt x="106" y="27"/>
                      </a:cubicBezTo>
                      <a:cubicBezTo>
                        <a:pt x="106" y="28"/>
                        <a:pt x="104" y="28"/>
                        <a:pt x="104" y="28"/>
                      </a:cubicBezTo>
                      <a:cubicBezTo>
                        <a:pt x="99" y="25"/>
                        <a:pt x="95" y="22"/>
                        <a:pt x="90" y="20"/>
                      </a:cubicBezTo>
                      <a:cubicBezTo>
                        <a:pt x="91" y="16"/>
                        <a:pt x="92" y="13"/>
                        <a:pt x="93" y="9"/>
                      </a:cubicBezTo>
                      <a:cubicBezTo>
                        <a:pt x="90" y="8"/>
                        <a:pt x="87" y="6"/>
                        <a:pt x="82" y="2"/>
                      </a:cubicBezTo>
                      <a:cubicBezTo>
                        <a:pt x="81" y="14"/>
                        <a:pt x="67" y="13"/>
                        <a:pt x="68" y="24"/>
                      </a:cubicBezTo>
                      <a:cubicBezTo>
                        <a:pt x="68" y="24"/>
                        <a:pt x="66" y="25"/>
                        <a:pt x="65" y="25"/>
                      </a:cubicBezTo>
                      <a:cubicBezTo>
                        <a:pt x="54" y="26"/>
                        <a:pt x="55" y="29"/>
                        <a:pt x="47" y="35"/>
                      </a:cubicBezTo>
                      <a:cubicBezTo>
                        <a:pt x="37" y="41"/>
                        <a:pt x="35" y="57"/>
                        <a:pt x="19" y="57"/>
                      </a:cubicBezTo>
                      <a:cubicBezTo>
                        <a:pt x="14" y="57"/>
                        <a:pt x="7" y="65"/>
                        <a:pt x="3" y="70"/>
                      </a:cubicBezTo>
                      <a:cubicBezTo>
                        <a:pt x="1" y="74"/>
                        <a:pt x="0" y="83"/>
                        <a:pt x="2" y="85"/>
                      </a:cubicBezTo>
                      <a:cubicBezTo>
                        <a:pt x="11" y="94"/>
                        <a:pt x="5" y="103"/>
                        <a:pt x="3" y="115"/>
                      </a:cubicBezTo>
                      <a:cubicBezTo>
                        <a:pt x="21" y="108"/>
                        <a:pt x="38" y="102"/>
                        <a:pt x="52" y="93"/>
                      </a:cubicBezTo>
                      <a:cubicBezTo>
                        <a:pt x="57" y="96"/>
                        <a:pt x="63" y="100"/>
                        <a:pt x="68" y="104"/>
                      </a:cubicBezTo>
                      <a:cubicBezTo>
                        <a:pt x="67" y="107"/>
                        <a:pt x="66" y="109"/>
                        <a:pt x="64" y="113"/>
                      </a:cubicBezTo>
                      <a:cubicBezTo>
                        <a:pt x="77" y="113"/>
                        <a:pt x="88" y="111"/>
                        <a:pt x="95" y="101"/>
                      </a:cubicBezTo>
                      <a:cubicBezTo>
                        <a:pt x="104" y="89"/>
                        <a:pt x="114" y="77"/>
                        <a:pt x="122" y="64"/>
                      </a:cubicBezTo>
                      <a:cubicBezTo>
                        <a:pt x="127" y="55"/>
                        <a:pt x="132" y="45"/>
                        <a:pt x="122" y="35"/>
                      </a:cubicBezTo>
                      <a:cubicBezTo>
                        <a:pt x="121" y="33"/>
                        <a:pt x="119" y="28"/>
                        <a:pt x="120" y="27"/>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5" name="Google Shape;635;p33"/>
                <p:cNvSpPr/>
                <p:nvPr/>
              </p:nvSpPr>
              <p:spPr>
                <a:xfrm>
                  <a:off x="-1211263" y="5233988"/>
                  <a:ext cx="136525" cy="173037"/>
                </a:xfrm>
                <a:custGeom>
                  <a:avLst/>
                  <a:gdLst/>
                  <a:ahLst/>
                  <a:cxnLst/>
                  <a:rect l="l" t="t" r="r" b="b"/>
                  <a:pathLst>
                    <a:path w="46" h="58" extrusionOk="0">
                      <a:moveTo>
                        <a:pt x="35" y="58"/>
                      </a:moveTo>
                      <a:cubicBezTo>
                        <a:pt x="36" y="52"/>
                        <a:pt x="36" y="47"/>
                        <a:pt x="38" y="43"/>
                      </a:cubicBezTo>
                      <a:cubicBezTo>
                        <a:pt x="39" y="39"/>
                        <a:pt x="41" y="36"/>
                        <a:pt x="43" y="32"/>
                      </a:cubicBezTo>
                      <a:cubicBezTo>
                        <a:pt x="46" y="28"/>
                        <a:pt x="37" y="27"/>
                        <a:pt x="42" y="22"/>
                      </a:cubicBezTo>
                      <a:cubicBezTo>
                        <a:pt x="44" y="19"/>
                        <a:pt x="43" y="11"/>
                        <a:pt x="44" y="9"/>
                      </a:cubicBezTo>
                      <a:cubicBezTo>
                        <a:pt x="44" y="8"/>
                        <a:pt x="44" y="7"/>
                        <a:pt x="45" y="6"/>
                      </a:cubicBezTo>
                      <a:cubicBezTo>
                        <a:pt x="41" y="4"/>
                        <a:pt x="38" y="2"/>
                        <a:pt x="35" y="0"/>
                      </a:cubicBezTo>
                      <a:cubicBezTo>
                        <a:pt x="30" y="7"/>
                        <a:pt x="26" y="12"/>
                        <a:pt x="22" y="17"/>
                      </a:cubicBezTo>
                      <a:cubicBezTo>
                        <a:pt x="19" y="23"/>
                        <a:pt x="9" y="24"/>
                        <a:pt x="12" y="34"/>
                      </a:cubicBezTo>
                      <a:cubicBezTo>
                        <a:pt x="1" y="25"/>
                        <a:pt x="3" y="36"/>
                        <a:pt x="0" y="39"/>
                      </a:cubicBezTo>
                      <a:cubicBezTo>
                        <a:pt x="7" y="49"/>
                        <a:pt x="9" y="50"/>
                        <a:pt x="35" y="58"/>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6" name="Google Shape;636;p33"/>
                <p:cNvSpPr/>
                <p:nvPr/>
              </p:nvSpPr>
              <p:spPr>
                <a:xfrm>
                  <a:off x="-931863" y="5297488"/>
                  <a:ext cx="195263" cy="122237"/>
                </a:xfrm>
                <a:custGeom>
                  <a:avLst/>
                  <a:gdLst/>
                  <a:ahLst/>
                  <a:cxnLst/>
                  <a:rect l="l" t="t" r="r" b="b"/>
                  <a:pathLst>
                    <a:path w="65" h="41" extrusionOk="0">
                      <a:moveTo>
                        <a:pt x="58" y="20"/>
                      </a:moveTo>
                      <a:cubicBezTo>
                        <a:pt x="51" y="7"/>
                        <a:pt x="37" y="4"/>
                        <a:pt x="24" y="12"/>
                      </a:cubicBezTo>
                      <a:cubicBezTo>
                        <a:pt x="22" y="13"/>
                        <a:pt x="20" y="14"/>
                        <a:pt x="18" y="16"/>
                      </a:cubicBezTo>
                      <a:cubicBezTo>
                        <a:pt x="16" y="11"/>
                        <a:pt x="15" y="7"/>
                        <a:pt x="13" y="3"/>
                      </a:cubicBezTo>
                      <a:cubicBezTo>
                        <a:pt x="9" y="2"/>
                        <a:pt x="5" y="1"/>
                        <a:pt x="0" y="0"/>
                      </a:cubicBezTo>
                      <a:cubicBezTo>
                        <a:pt x="1" y="4"/>
                        <a:pt x="2" y="8"/>
                        <a:pt x="2" y="11"/>
                      </a:cubicBezTo>
                      <a:cubicBezTo>
                        <a:pt x="6" y="12"/>
                        <a:pt x="8" y="12"/>
                        <a:pt x="11" y="13"/>
                      </a:cubicBezTo>
                      <a:cubicBezTo>
                        <a:pt x="10" y="15"/>
                        <a:pt x="9" y="17"/>
                        <a:pt x="6" y="21"/>
                      </a:cubicBezTo>
                      <a:cubicBezTo>
                        <a:pt x="17" y="18"/>
                        <a:pt x="26" y="21"/>
                        <a:pt x="31" y="29"/>
                      </a:cubicBezTo>
                      <a:cubicBezTo>
                        <a:pt x="38" y="40"/>
                        <a:pt x="38" y="40"/>
                        <a:pt x="48" y="34"/>
                      </a:cubicBezTo>
                      <a:cubicBezTo>
                        <a:pt x="49" y="33"/>
                        <a:pt x="52" y="33"/>
                        <a:pt x="52" y="33"/>
                      </a:cubicBezTo>
                      <a:cubicBezTo>
                        <a:pt x="56" y="36"/>
                        <a:pt x="59" y="38"/>
                        <a:pt x="63" y="41"/>
                      </a:cubicBezTo>
                      <a:cubicBezTo>
                        <a:pt x="64" y="40"/>
                        <a:pt x="64" y="38"/>
                        <a:pt x="65" y="37"/>
                      </a:cubicBezTo>
                      <a:cubicBezTo>
                        <a:pt x="63" y="31"/>
                        <a:pt x="61" y="25"/>
                        <a:pt x="58" y="2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7" name="Google Shape;637;p33"/>
                <p:cNvSpPr/>
                <p:nvPr/>
              </p:nvSpPr>
              <p:spPr>
                <a:xfrm>
                  <a:off x="-1020763" y="4583113"/>
                  <a:ext cx="128588" cy="239712"/>
                </a:xfrm>
                <a:custGeom>
                  <a:avLst/>
                  <a:gdLst/>
                  <a:ahLst/>
                  <a:cxnLst/>
                  <a:rect l="l" t="t" r="r" b="b"/>
                  <a:pathLst>
                    <a:path w="43" h="80" extrusionOk="0">
                      <a:moveTo>
                        <a:pt x="41" y="50"/>
                      </a:moveTo>
                      <a:cubicBezTo>
                        <a:pt x="29" y="42"/>
                        <a:pt x="40" y="24"/>
                        <a:pt x="28" y="16"/>
                      </a:cubicBezTo>
                      <a:cubicBezTo>
                        <a:pt x="33" y="11"/>
                        <a:pt x="38" y="5"/>
                        <a:pt x="43" y="0"/>
                      </a:cubicBezTo>
                      <a:cubicBezTo>
                        <a:pt x="35" y="3"/>
                        <a:pt x="28" y="1"/>
                        <a:pt x="22" y="0"/>
                      </a:cubicBezTo>
                      <a:cubicBezTo>
                        <a:pt x="21" y="7"/>
                        <a:pt x="20" y="12"/>
                        <a:pt x="20" y="18"/>
                      </a:cubicBezTo>
                      <a:cubicBezTo>
                        <a:pt x="23" y="22"/>
                        <a:pt x="27" y="27"/>
                        <a:pt x="31" y="33"/>
                      </a:cubicBezTo>
                      <a:cubicBezTo>
                        <a:pt x="20" y="46"/>
                        <a:pt x="10" y="58"/>
                        <a:pt x="0" y="70"/>
                      </a:cubicBezTo>
                      <a:cubicBezTo>
                        <a:pt x="3" y="74"/>
                        <a:pt x="5" y="78"/>
                        <a:pt x="7" y="80"/>
                      </a:cubicBezTo>
                      <a:cubicBezTo>
                        <a:pt x="19" y="70"/>
                        <a:pt x="30" y="60"/>
                        <a:pt x="41" y="5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8" name="Google Shape;638;p33"/>
                <p:cNvSpPr/>
                <p:nvPr/>
              </p:nvSpPr>
              <p:spPr>
                <a:xfrm>
                  <a:off x="-1962150" y="5624513"/>
                  <a:ext cx="101600" cy="158750"/>
                </a:xfrm>
                <a:custGeom>
                  <a:avLst/>
                  <a:gdLst/>
                  <a:ahLst/>
                  <a:cxnLst/>
                  <a:rect l="l" t="t" r="r" b="b"/>
                  <a:pathLst>
                    <a:path w="34" h="53" extrusionOk="0">
                      <a:moveTo>
                        <a:pt x="12" y="0"/>
                      </a:moveTo>
                      <a:cubicBezTo>
                        <a:pt x="7" y="7"/>
                        <a:pt x="3" y="13"/>
                        <a:pt x="0" y="19"/>
                      </a:cubicBezTo>
                      <a:cubicBezTo>
                        <a:pt x="2" y="25"/>
                        <a:pt x="6" y="31"/>
                        <a:pt x="10" y="38"/>
                      </a:cubicBezTo>
                      <a:cubicBezTo>
                        <a:pt x="15" y="48"/>
                        <a:pt x="22" y="53"/>
                        <a:pt x="34" y="53"/>
                      </a:cubicBezTo>
                      <a:cubicBezTo>
                        <a:pt x="30" y="44"/>
                        <a:pt x="26" y="37"/>
                        <a:pt x="24" y="28"/>
                      </a:cubicBezTo>
                      <a:cubicBezTo>
                        <a:pt x="23" y="18"/>
                        <a:pt x="16" y="10"/>
                        <a:pt x="12" y="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39" name="Google Shape;639;p33"/>
                <p:cNvSpPr/>
                <p:nvPr/>
              </p:nvSpPr>
              <p:spPr>
                <a:xfrm>
                  <a:off x="-1247775" y="5427663"/>
                  <a:ext cx="142875" cy="57150"/>
                </a:xfrm>
                <a:custGeom>
                  <a:avLst/>
                  <a:gdLst/>
                  <a:ahLst/>
                  <a:cxnLst/>
                  <a:rect l="l" t="t" r="r" b="b"/>
                  <a:pathLst>
                    <a:path w="48" h="19" extrusionOk="0">
                      <a:moveTo>
                        <a:pt x="31" y="13"/>
                      </a:moveTo>
                      <a:cubicBezTo>
                        <a:pt x="35" y="12"/>
                        <a:pt x="40" y="11"/>
                        <a:pt x="48" y="10"/>
                      </a:cubicBezTo>
                      <a:cubicBezTo>
                        <a:pt x="32" y="0"/>
                        <a:pt x="18" y="6"/>
                        <a:pt x="0" y="8"/>
                      </a:cubicBezTo>
                      <a:cubicBezTo>
                        <a:pt x="8" y="13"/>
                        <a:pt x="12" y="19"/>
                        <a:pt x="16" y="11"/>
                      </a:cubicBezTo>
                      <a:cubicBezTo>
                        <a:pt x="20" y="16"/>
                        <a:pt x="25" y="14"/>
                        <a:pt x="31" y="13"/>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0" name="Google Shape;640;p33"/>
                <p:cNvSpPr/>
                <p:nvPr/>
              </p:nvSpPr>
              <p:spPr>
                <a:xfrm>
                  <a:off x="-1077913" y="5338763"/>
                  <a:ext cx="53975" cy="71437"/>
                </a:xfrm>
                <a:custGeom>
                  <a:avLst/>
                  <a:gdLst/>
                  <a:ahLst/>
                  <a:cxnLst/>
                  <a:rect l="l" t="t" r="r" b="b"/>
                  <a:pathLst>
                    <a:path w="18" h="24" extrusionOk="0">
                      <a:moveTo>
                        <a:pt x="17" y="0"/>
                      </a:moveTo>
                      <a:cubicBezTo>
                        <a:pt x="0" y="4"/>
                        <a:pt x="0" y="4"/>
                        <a:pt x="7" y="24"/>
                      </a:cubicBezTo>
                      <a:cubicBezTo>
                        <a:pt x="8" y="21"/>
                        <a:pt x="9" y="18"/>
                        <a:pt x="10" y="13"/>
                      </a:cubicBezTo>
                      <a:cubicBezTo>
                        <a:pt x="12" y="17"/>
                        <a:pt x="13" y="19"/>
                        <a:pt x="14" y="22"/>
                      </a:cubicBezTo>
                      <a:cubicBezTo>
                        <a:pt x="15" y="22"/>
                        <a:pt x="17" y="22"/>
                        <a:pt x="18" y="22"/>
                      </a:cubicBezTo>
                      <a:cubicBezTo>
                        <a:pt x="17" y="18"/>
                        <a:pt x="16" y="14"/>
                        <a:pt x="16" y="11"/>
                      </a:cubicBezTo>
                      <a:cubicBezTo>
                        <a:pt x="16" y="7"/>
                        <a:pt x="17" y="4"/>
                        <a:pt x="17" y="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1" name="Google Shape;641;p33"/>
                <p:cNvSpPr/>
                <p:nvPr/>
              </p:nvSpPr>
              <p:spPr>
                <a:xfrm>
                  <a:off x="-1044575" y="5180013"/>
                  <a:ext cx="65088" cy="60325"/>
                </a:xfrm>
                <a:custGeom>
                  <a:avLst/>
                  <a:gdLst/>
                  <a:ahLst/>
                  <a:cxnLst/>
                  <a:rect l="l" t="t" r="r" b="b"/>
                  <a:pathLst>
                    <a:path w="22" h="20" extrusionOk="0">
                      <a:moveTo>
                        <a:pt x="4" y="16"/>
                      </a:moveTo>
                      <a:cubicBezTo>
                        <a:pt x="6" y="14"/>
                        <a:pt x="7" y="12"/>
                        <a:pt x="8" y="11"/>
                      </a:cubicBezTo>
                      <a:cubicBezTo>
                        <a:pt x="11" y="14"/>
                        <a:pt x="14" y="17"/>
                        <a:pt x="18" y="20"/>
                      </a:cubicBezTo>
                      <a:cubicBezTo>
                        <a:pt x="20" y="12"/>
                        <a:pt x="21" y="7"/>
                        <a:pt x="22" y="0"/>
                      </a:cubicBezTo>
                      <a:cubicBezTo>
                        <a:pt x="15" y="3"/>
                        <a:pt x="8" y="6"/>
                        <a:pt x="0" y="9"/>
                      </a:cubicBezTo>
                      <a:cubicBezTo>
                        <a:pt x="2" y="12"/>
                        <a:pt x="3" y="14"/>
                        <a:pt x="4" y="16"/>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2" name="Google Shape;642;p33"/>
                <p:cNvSpPr/>
                <p:nvPr/>
              </p:nvSpPr>
              <p:spPr>
                <a:xfrm>
                  <a:off x="-1081088" y="5043488"/>
                  <a:ext cx="33338" cy="82550"/>
                </a:xfrm>
                <a:custGeom>
                  <a:avLst/>
                  <a:gdLst/>
                  <a:ahLst/>
                  <a:cxnLst/>
                  <a:rect l="l" t="t" r="r" b="b"/>
                  <a:pathLst>
                    <a:path w="11" h="28" extrusionOk="0">
                      <a:moveTo>
                        <a:pt x="2" y="0"/>
                      </a:moveTo>
                      <a:cubicBezTo>
                        <a:pt x="0" y="17"/>
                        <a:pt x="0" y="17"/>
                        <a:pt x="7" y="28"/>
                      </a:cubicBezTo>
                      <a:cubicBezTo>
                        <a:pt x="11" y="8"/>
                        <a:pt x="11" y="8"/>
                        <a:pt x="2" y="0"/>
                      </a:cubicBezTo>
                      <a:close/>
                    </a:path>
                  </a:pathLst>
                </a:custGeom>
                <a:solidFill>
                  <a:srgbClr val="D3E9F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sp>
          <p:nvSpPr>
            <p:cNvPr id="643" name="Google Shape;643;p33"/>
            <p:cNvSpPr/>
            <p:nvPr/>
          </p:nvSpPr>
          <p:spPr>
            <a:xfrm>
              <a:off x="9111823" y="3365500"/>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4" name="Google Shape;644;p33"/>
            <p:cNvSpPr/>
            <p:nvPr/>
          </p:nvSpPr>
          <p:spPr>
            <a:xfrm>
              <a:off x="7296430" y="3891880"/>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5" name="Google Shape;645;p33"/>
            <p:cNvSpPr/>
            <p:nvPr/>
          </p:nvSpPr>
          <p:spPr>
            <a:xfrm>
              <a:off x="10516893" y="3928287"/>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6" name="Google Shape;646;p33"/>
            <p:cNvSpPr/>
            <p:nvPr/>
          </p:nvSpPr>
          <p:spPr>
            <a:xfrm>
              <a:off x="9016562" y="1991670"/>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7" name="Google Shape;647;p33"/>
            <p:cNvSpPr/>
            <p:nvPr/>
          </p:nvSpPr>
          <p:spPr>
            <a:xfrm>
              <a:off x="9499135" y="4138611"/>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8" name="Google Shape;648;p33"/>
            <p:cNvSpPr/>
            <p:nvPr/>
          </p:nvSpPr>
          <p:spPr>
            <a:xfrm>
              <a:off x="10363479" y="4561394"/>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49" name="Google Shape;649;p33"/>
            <p:cNvSpPr/>
            <p:nvPr/>
          </p:nvSpPr>
          <p:spPr>
            <a:xfrm>
              <a:off x="8337563" y="3657600"/>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50" name="Google Shape;650;p33"/>
            <p:cNvSpPr/>
            <p:nvPr/>
          </p:nvSpPr>
          <p:spPr>
            <a:xfrm>
              <a:off x="10078425" y="2453562"/>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51" name="Google Shape;651;p33"/>
            <p:cNvSpPr/>
            <p:nvPr/>
          </p:nvSpPr>
          <p:spPr>
            <a:xfrm>
              <a:off x="7853450" y="2614731"/>
              <a:ext cx="225734" cy="299658"/>
            </a:xfrm>
            <a:custGeom>
              <a:avLst/>
              <a:gdLst/>
              <a:ahLst/>
              <a:cxnLst/>
              <a:rect l="l" t="t" r="r" b="b"/>
              <a:pathLst>
                <a:path w="72" h="96" extrusionOk="0">
                  <a:moveTo>
                    <a:pt x="36" y="0"/>
                  </a:moveTo>
                  <a:cubicBezTo>
                    <a:pt x="16" y="0"/>
                    <a:pt x="0" y="16"/>
                    <a:pt x="0" y="36"/>
                  </a:cubicBezTo>
                  <a:cubicBezTo>
                    <a:pt x="0" y="53"/>
                    <a:pt x="11" y="67"/>
                    <a:pt x="27" y="71"/>
                  </a:cubicBezTo>
                  <a:cubicBezTo>
                    <a:pt x="34" y="95"/>
                    <a:pt x="34" y="95"/>
                    <a:pt x="34" y="95"/>
                  </a:cubicBezTo>
                  <a:cubicBezTo>
                    <a:pt x="34" y="95"/>
                    <a:pt x="35" y="96"/>
                    <a:pt x="36" y="96"/>
                  </a:cubicBezTo>
                  <a:cubicBezTo>
                    <a:pt x="37" y="96"/>
                    <a:pt x="38" y="95"/>
                    <a:pt x="38" y="95"/>
                  </a:cubicBezTo>
                  <a:cubicBezTo>
                    <a:pt x="45" y="71"/>
                    <a:pt x="45" y="71"/>
                    <a:pt x="45" y="71"/>
                  </a:cubicBezTo>
                  <a:cubicBezTo>
                    <a:pt x="61" y="67"/>
                    <a:pt x="72" y="53"/>
                    <a:pt x="72" y="36"/>
                  </a:cubicBezTo>
                  <a:cubicBezTo>
                    <a:pt x="72" y="16"/>
                    <a:pt x="56" y="0"/>
                    <a:pt x="36" y="0"/>
                  </a:cubicBezTo>
                  <a:close/>
                  <a:moveTo>
                    <a:pt x="56" y="40"/>
                  </a:moveTo>
                  <a:cubicBezTo>
                    <a:pt x="56" y="41"/>
                    <a:pt x="55" y="42"/>
                    <a:pt x="54" y="42"/>
                  </a:cubicBezTo>
                  <a:cubicBezTo>
                    <a:pt x="44" y="42"/>
                    <a:pt x="44" y="42"/>
                    <a:pt x="44" y="42"/>
                  </a:cubicBezTo>
                  <a:cubicBezTo>
                    <a:pt x="44" y="52"/>
                    <a:pt x="44" y="52"/>
                    <a:pt x="44" y="52"/>
                  </a:cubicBezTo>
                  <a:cubicBezTo>
                    <a:pt x="44" y="53"/>
                    <a:pt x="43" y="54"/>
                    <a:pt x="42" y="54"/>
                  </a:cubicBezTo>
                  <a:cubicBezTo>
                    <a:pt x="30" y="54"/>
                    <a:pt x="30" y="54"/>
                    <a:pt x="30" y="54"/>
                  </a:cubicBezTo>
                  <a:cubicBezTo>
                    <a:pt x="29" y="54"/>
                    <a:pt x="28" y="53"/>
                    <a:pt x="28" y="52"/>
                  </a:cubicBezTo>
                  <a:cubicBezTo>
                    <a:pt x="28" y="42"/>
                    <a:pt x="28" y="42"/>
                    <a:pt x="28" y="42"/>
                  </a:cubicBezTo>
                  <a:cubicBezTo>
                    <a:pt x="18" y="42"/>
                    <a:pt x="18" y="42"/>
                    <a:pt x="18" y="42"/>
                  </a:cubicBezTo>
                  <a:cubicBezTo>
                    <a:pt x="17" y="42"/>
                    <a:pt x="16" y="41"/>
                    <a:pt x="16" y="40"/>
                  </a:cubicBezTo>
                  <a:cubicBezTo>
                    <a:pt x="16" y="28"/>
                    <a:pt x="16" y="28"/>
                    <a:pt x="16" y="28"/>
                  </a:cubicBezTo>
                  <a:cubicBezTo>
                    <a:pt x="16" y="27"/>
                    <a:pt x="17" y="26"/>
                    <a:pt x="18" y="26"/>
                  </a:cubicBezTo>
                  <a:cubicBezTo>
                    <a:pt x="28" y="26"/>
                    <a:pt x="28" y="26"/>
                    <a:pt x="28" y="26"/>
                  </a:cubicBezTo>
                  <a:cubicBezTo>
                    <a:pt x="28" y="16"/>
                    <a:pt x="28" y="16"/>
                    <a:pt x="28" y="16"/>
                  </a:cubicBezTo>
                  <a:cubicBezTo>
                    <a:pt x="28" y="15"/>
                    <a:pt x="29" y="14"/>
                    <a:pt x="30" y="14"/>
                  </a:cubicBezTo>
                  <a:cubicBezTo>
                    <a:pt x="42" y="14"/>
                    <a:pt x="42" y="14"/>
                    <a:pt x="42" y="14"/>
                  </a:cubicBezTo>
                  <a:cubicBezTo>
                    <a:pt x="43" y="14"/>
                    <a:pt x="44" y="15"/>
                    <a:pt x="44" y="16"/>
                  </a:cubicBezTo>
                  <a:cubicBezTo>
                    <a:pt x="44" y="26"/>
                    <a:pt x="44" y="26"/>
                    <a:pt x="44" y="26"/>
                  </a:cubicBezTo>
                  <a:cubicBezTo>
                    <a:pt x="54" y="26"/>
                    <a:pt x="54" y="26"/>
                    <a:pt x="54" y="26"/>
                  </a:cubicBezTo>
                  <a:cubicBezTo>
                    <a:pt x="55" y="26"/>
                    <a:pt x="56" y="27"/>
                    <a:pt x="56" y="28"/>
                  </a:cubicBezTo>
                  <a:lnTo>
                    <a:pt x="56"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grpSp>
        <p:nvGrpSpPr>
          <p:cNvPr id="10" name="Group 9">
            <a:extLst>
              <a:ext uri="{FF2B5EF4-FFF2-40B4-BE49-F238E27FC236}">
                <a16:creationId xmlns:a16="http://schemas.microsoft.com/office/drawing/2014/main" id="{7C3FA8F3-7514-4B08-8F2F-43F8D495FECE}"/>
              </a:ext>
            </a:extLst>
          </p:cNvPr>
          <p:cNvGrpSpPr/>
          <p:nvPr/>
        </p:nvGrpSpPr>
        <p:grpSpPr>
          <a:xfrm>
            <a:off x="947838" y="3970687"/>
            <a:ext cx="5701314" cy="1428703"/>
            <a:chOff x="947838" y="3970687"/>
            <a:chExt cx="5701314" cy="1428703"/>
          </a:xfrm>
        </p:grpSpPr>
        <p:grpSp>
          <p:nvGrpSpPr>
            <p:cNvPr id="652" name="Google Shape;652;p33"/>
            <p:cNvGrpSpPr/>
            <p:nvPr/>
          </p:nvGrpSpPr>
          <p:grpSpPr>
            <a:xfrm>
              <a:off x="947838" y="4234406"/>
              <a:ext cx="906272" cy="901264"/>
              <a:chOff x="882650" y="5078413"/>
              <a:chExt cx="287338" cy="285750"/>
            </a:xfrm>
          </p:grpSpPr>
          <p:sp>
            <p:nvSpPr>
              <p:cNvPr id="653" name="Google Shape;653;p33"/>
              <p:cNvSpPr/>
              <p:nvPr/>
            </p:nvSpPr>
            <p:spPr>
              <a:xfrm>
                <a:off x="882650" y="5078413"/>
                <a:ext cx="180975" cy="285750"/>
              </a:xfrm>
              <a:custGeom>
                <a:avLst/>
                <a:gdLst/>
                <a:ahLst/>
                <a:cxnLst/>
                <a:rect l="l" t="t" r="r" b="b"/>
                <a:pathLst>
                  <a:path w="571" h="902" extrusionOk="0">
                    <a:moveTo>
                      <a:pt x="120" y="511"/>
                    </a:moveTo>
                    <a:lnTo>
                      <a:pt x="114" y="509"/>
                    </a:lnTo>
                    <a:lnTo>
                      <a:pt x="109" y="507"/>
                    </a:lnTo>
                    <a:lnTo>
                      <a:pt x="106" y="502"/>
                    </a:lnTo>
                    <a:lnTo>
                      <a:pt x="105" y="496"/>
                    </a:lnTo>
                    <a:lnTo>
                      <a:pt x="106" y="490"/>
                    </a:lnTo>
                    <a:lnTo>
                      <a:pt x="109" y="485"/>
                    </a:lnTo>
                    <a:lnTo>
                      <a:pt x="114" y="483"/>
                    </a:lnTo>
                    <a:lnTo>
                      <a:pt x="120" y="480"/>
                    </a:lnTo>
                    <a:lnTo>
                      <a:pt x="436" y="480"/>
                    </a:lnTo>
                    <a:lnTo>
                      <a:pt x="442" y="483"/>
                    </a:lnTo>
                    <a:lnTo>
                      <a:pt x="447" y="485"/>
                    </a:lnTo>
                    <a:lnTo>
                      <a:pt x="449" y="490"/>
                    </a:lnTo>
                    <a:lnTo>
                      <a:pt x="451" y="496"/>
                    </a:lnTo>
                    <a:lnTo>
                      <a:pt x="449" y="502"/>
                    </a:lnTo>
                    <a:lnTo>
                      <a:pt x="447" y="507"/>
                    </a:lnTo>
                    <a:lnTo>
                      <a:pt x="442" y="509"/>
                    </a:lnTo>
                    <a:lnTo>
                      <a:pt x="436" y="511"/>
                    </a:lnTo>
                    <a:lnTo>
                      <a:pt x="120" y="511"/>
                    </a:lnTo>
                    <a:close/>
                    <a:moveTo>
                      <a:pt x="210" y="180"/>
                    </a:moveTo>
                    <a:lnTo>
                      <a:pt x="204" y="179"/>
                    </a:lnTo>
                    <a:lnTo>
                      <a:pt x="199" y="176"/>
                    </a:lnTo>
                    <a:lnTo>
                      <a:pt x="197" y="171"/>
                    </a:lnTo>
                    <a:lnTo>
                      <a:pt x="196" y="165"/>
                    </a:lnTo>
                    <a:lnTo>
                      <a:pt x="197" y="160"/>
                    </a:lnTo>
                    <a:lnTo>
                      <a:pt x="199" y="155"/>
                    </a:lnTo>
                    <a:lnTo>
                      <a:pt x="204" y="151"/>
                    </a:lnTo>
                    <a:lnTo>
                      <a:pt x="210" y="150"/>
                    </a:lnTo>
                    <a:lnTo>
                      <a:pt x="270" y="150"/>
                    </a:lnTo>
                    <a:lnTo>
                      <a:pt x="270" y="89"/>
                    </a:lnTo>
                    <a:lnTo>
                      <a:pt x="271" y="85"/>
                    </a:lnTo>
                    <a:lnTo>
                      <a:pt x="275" y="80"/>
                    </a:lnTo>
                    <a:lnTo>
                      <a:pt x="279" y="76"/>
                    </a:lnTo>
                    <a:lnTo>
                      <a:pt x="285" y="75"/>
                    </a:lnTo>
                    <a:lnTo>
                      <a:pt x="292" y="76"/>
                    </a:lnTo>
                    <a:lnTo>
                      <a:pt x="296" y="80"/>
                    </a:lnTo>
                    <a:lnTo>
                      <a:pt x="299" y="85"/>
                    </a:lnTo>
                    <a:lnTo>
                      <a:pt x="300" y="89"/>
                    </a:lnTo>
                    <a:lnTo>
                      <a:pt x="300" y="150"/>
                    </a:lnTo>
                    <a:lnTo>
                      <a:pt x="361" y="150"/>
                    </a:lnTo>
                    <a:lnTo>
                      <a:pt x="367" y="151"/>
                    </a:lnTo>
                    <a:lnTo>
                      <a:pt x="372" y="155"/>
                    </a:lnTo>
                    <a:lnTo>
                      <a:pt x="374" y="160"/>
                    </a:lnTo>
                    <a:lnTo>
                      <a:pt x="375" y="165"/>
                    </a:lnTo>
                    <a:lnTo>
                      <a:pt x="374" y="171"/>
                    </a:lnTo>
                    <a:lnTo>
                      <a:pt x="372" y="176"/>
                    </a:lnTo>
                    <a:lnTo>
                      <a:pt x="367" y="179"/>
                    </a:lnTo>
                    <a:lnTo>
                      <a:pt x="361" y="180"/>
                    </a:lnTo>
                    <a:lnTo>
                      <a:pt x="300" y="180"/>
                    </a:lnTo>
                    <a:lnTo>
                      <a:pt x="300" y="240"/>
                    </a:lnTo>
                    <a:lnTo>
                      <a:pt x="299" y="246"/>
                    </a:lnTo>
                    <a:lnTo>
                      <a:pt x="296" y="251"/>
                    </a:lnTo>
                    <a:lnTo>
                      <a:pt x="292" y="254"/>
                    </a:lnTo>
                    <a:lnTo>
                      <a:pt x="285" y="256"/>
                    </a:lnTo>
                    <a:lnTo>
                      <a:pt x="279" y="254"/>
                    </a:lnTo>
                    <a:lnTo>
                      <a:pt x="275" y="251"/>
                    </a:lnTo>
                    <a:lnTo>
                      <a:pt x="271" y="246"/>
                    </a:lnTo>
                    <a:lnTo>
                      <a:pt x="270" y="240"/>
                    </a:lnTo>
                    <a:lnTo>
                      <a:pt x="270" y="180"/>
                    </a:lnTo>
                    <a:lnTo>
                      <a:pt x="210" y="180"/>
                    </a:lnTo>
                    <a:close/>
                    <a:moveTo>
                      <a:pt x="571" y="541"/>
                    </a:moveTo>
                    <a:lnTo>
                      <a:pt x="571" y="435"/>
                    </a:lnTo>
                    <a:lnTo>
                      <a:pt x="571" y="428"/>
                    </a:lnTo>
                    <a:lnTo>
                      <a:pt x="570" y="421"/>
                    </a:lnTo>
                    <a:lnTo>
                      <a:pt x="567" y="414"/>
                    </a:lnTo>
                    <a:lnTo>
                      <a:pt x="565" y="407"/>
                    </a:lnTo>
                    <a:lnTo>
                      <a:pt x="562" y="400"/>
                    </a:lnTo>
                    <a:lnTo>
                      <a:pt x="559" y="394"/>
                    </a:lnTo>
                    <a:lnTo>
                      <a:pt x="554" y="388"/>
                    </a:lnTo>
                    <a:lnTo>
                      <a:pt x="549" y="383"/>
                    </a:lnTo>
                    <a:lnTo>
                      <a:pt x="544" y="378"/>
                    </a:lnTo>
                    <a:lnTo>
                      <a:pt x="538" y="373"/>
                    </a:lnTo>
                    <a:lnTo>
                      <a:pt x="532" y="370"/>
                    </a:lnTo>
                    <a:lnTo>
                      <a:pt x="525" y="366"/>
                    </a:lnTo>
                    <a:lnTo>
                      <a:pt x="519" y="364"/>
                    </a:lnTo>
                    <a:lnTo>
                      <a:pt x="511" y="363"/>
                    </a:lnTo>
                    <a:lnTo>
                      <a:pt x="504" y="361"/>
                    </a:lnTo>
                    <a:lnTo>
                      <a:pt x="495" y="360"/>
                    </a:lnTo>
                    <a:lnTo>
                      <a:pt x="300" y="360"/>
                    </a:lnTo>
                    <a:lnTo>
                      <a:pt x="300" y="331"/>
                    </a:lnTo>
                    <a:lnTo>
                      <a:pt x="316" y="329"/>
                    </a:lnTo>
                    <a:lnTo>
                      <a:pt x="332" y="325"/>
                    </a:lnTo>
                    <a:lnTo>
                      <a:pt x="345" y="320"/>
                    </a:lnTo>
                    <a:lnTo>
                      <a:pt x="360" y="314"/>
                    </a:lnTo>
                    <a:lnTo>
                      <a:pt x="373" y="307"/>
                    </a:lnTo>
                    <a:lnTo>
                      <a:pt x="385" y="298"/>
                    </a:lnTo>
                    <a:lnTo>
                      <a:pt x="396" y="288"/>
                    </a:lnTo>
                    <a:lnTo>
                      <a:pt x="407" y="278"/>
                    </a:lnTo>
                    <a:lnTo>
                      <a:pt x="417" y="267"/>
                    </a:lnTo>
                    <a:lnTo>
                      <a:pt x="425" y="253"/>
                    </a:lnTo>
                    <a:lnTo>
                      <a:pt x="432" y="241"/>
                    </a:lnTo>
                    <a:lnTo>
                      <a:pt x="440" y="227"/>
                    </a:lnTo>
                    <a:lnTo>
                      <a:pt x="444" y="212"/>
                    </a:lnTo>
                    <a:lnTo>
                      <a:pt x="448" y="197"/>
                    </a:lnTo>
                    <a:lnTo>
                      <a:pt x="451" y="182"/>
                    </a:lnTo>
                    <a:lnTo>
                      <a:pt x="451" y="165"/>
                    </a:lnTo>
                    <a:lnTo>
                      <a:pt x="449" y="149"/>
                    </a:lnTo>
                    <a:lnTo>
                      <a:pt x="447" y="132"/>
                    </a:lnTo>
                    <a:lnTo>
                      <a:pt x="443" y="116"/>
                    </a:lnTo>
                    <a:lnTo>
                      <a:pt x="437" y="102"/>
                    </a:lnTo>
                    <a:lnTo>
                      <a:pt x="431" y="87"/>
                    </a:lnTo>
                    <a:lnTo>
                      <a:pt x="423" y="74"/>
                    </a:lnTo>
                    <a:lnTo>
                      <a:pt x="413" y="60"/>
                    </a:lnTo>
                    <a:lnTo>
                      <a:pt x="402" y="48"/>
                    </a:lnTo>
                    <a:lnTo>
                      <a:pt x="390" y="38"/>
                    </a:lnTo>
                    <a:lnTo>
                      <a:pt x="378" y="29"/>
                    </a:lnTo>
                    <a:lnTo>
                      <a:pt x="364" y="20"/>
                    </a:lnTo>
                    <a:lnTo>
                      <a:pt x="350" y="13"/>
                    </a:lnTo>
                    <a:lnTo>
                      <a:pt x="334" y="7"/>
                    </a:lnTo>
                    <a:lnTo>
                      <a:pt x="318" y="3"/>
                    </a:lnTo>
                    <a:lnTo>
                      <a:pt x="302" y="1"/>
                    </a:lnTo>
                    <a:lnTo>
                      <a:pt x="285" y="0"/>
                    </a:lnTo>
                    <a:lnTo>
                      <a:pt x="268" y="1"/>
                    </a:lnTo>
                    <a:lnTo>
                      <a:pt x="251" y="3"/>
                    </a:lnTo>
                    <a:lnTo>
                      <a:pt x="236" y="7"/>
                    </a:lnTo>
                    <a:lnTo>
                      <a:pt x="221" y="13"/>
                    </a:lnTo>
                    <a:lnTo>
                      <a:pt x="207" y="20"/>
                    </a:lnTo>
                    <a:lnTo>
                      <a:pt x="193" y="29"/>
                    </a:lnTo>
                    <a:lnTo>
                      <a:pt x="180" y="38"/>
                    </a:lnTo>
                    <a:lnTo>
                      <a:pt x="169" y="48"/>
                    </a:lnTo>
                    <a:lnTo>
                      <a:pt x="158" y="60"/>
                    </a:lnTo>
                    <a:lnTo>
                      <a:pt x="148" y="74"/>
                    </a:lnTo>
                    <a:lnTo>
                      <a:pt x="140" y="87"/>
                    </a:lnTo>
                    <a:lnTo>
                      <a:pt x="132" y="102"/>
                    </a:lnTo>
                    <a:lnTo>
                      <a:pt x="128" y="116"/>
                    </a:lnTo>
                    <a:lnTo>
                      <a:pt x="123" y="132"/>
                    </a:lnTo>
                    <a:lnTo>
                      <a:pt x="120" y="149"/>
                    </a:lnTo>
                    <a:lnTo>
                      <a:pt x="120" y="165"/>
                    </a:lnTo>
                    <a:lnTo>
                      <a:pt x="120" y="182"/>
                    </a:lnTo>
                    <a:lnTo>
                      <a:pt x="123" y="197"/>
                    </a:lnTo>
                    <a:lnTo>
                      <a:pt x="126" y="212"/>
                    </a:lnTo>
                    <a:lnTo>
                      <a:pt x="131" y="227"/>
                    </a:lnTo>
                    <a:lnTo>
                      <a:pt x="137" y="241"/>
                    </a:lnTo>
                    <a:lnTo>
                      <a:pt x="146" y="253"/>
                    </a:lnTo>
                    <a:lnTo>
                      <a:pt x="154" y="267"/>
                    </a:lnTo>
                    <a:lnTo>
                      <a:pt x="164" y="278"/>
                    </a:lnTo>
                    <a:lnTo>
                      <a:pt x="174" y="288"/>
                    </a:lnTo>
                    <a:lnTo>
                      <a:pt x="186" y="298"/>
                    </a:lnTo>
                    <a:lnTo>
                      <a:pt x="198" y="307"/>
                    </a:lnTo>
                    <a:lnTo>
                      <a:pt x="211" y="314"/>
                    </a:lnTo>
                    <a:lnTo>
                      <a:pt x="225" y="320"/>
                    </a:lnTo>
                    <a:lnTo>
                      <a:pt x="239" y="325"/>
                    </a:lnTo>
                    <a:lnTo>
                      <a:pt x="255" y="329"/>
                    </a:lnTo>
                    <a:lnTo>
                      <a:pt x="270" y="331"/>
                    </a:lnTo>
                    <a:lnTo>
                      <a:pt x="270" y="360"/>
                    </a:lnTo>
                    <a:lnTo>
                      <a:pt x="74" y="360"/>
                    </a:lnTo>
                    <a:lnTo>
                      <a:pt x="67" y="361"/>
                    </a:lnTo>
                    <a:lnTo>
                      <a:pt x="60" y="363"/>
                    </a:lnTo>
                    <a:lnTo>
                      <a:pt x="52" y="364"/>
                    </a:lnTo>
                    <a:lnTo>
                      <a:pt x="45" y="366"/>
                    </a:lnTo>
                    <a:lnTo>
                      <a:pt x="39" y="370"/>
                    </a:lnTo>
                    <a:lnTo>
                      <a:pt x="33" y="373"/>
                    </a:lnTo>
                    <a:lnTo>
                      <a:pt x="27" y="378"/>
                    </a:lnTo>
                    <a:lnTo>
                      <a:pt x="22" y="383"/>
                    </a:lnTo>
                    <a:lnTo>
                      <a:pt x="17" y="388"/>
                    </a:lnTo>
                    <a:lnTo>
                      <a:pt x="12" y="394"/>
                    </a:lnTo>
                    <a:lnTo>
                      <a:pt x="9" y="400"/>
                    </a:lnTo>
                    <a:lnTo>
                      <a:pt x="5" y="407"/>
                    </a:lnTo>
                    <a:lnTo>
                      <a:pt x="3" y="414"/>
                    </a:lnTo>
                    <a:lnTo>
                      <a:pt x="1" y="421"/>
                    </a:lnTo>
                    <a:lnTo>
                      <a:pt x="0" y="428"/>
                    </a:lnTo>
                    <a:lnTo>
                      <a:pt x="0" y="435"/>
                    </a:lnTo>
                    <a:lnTo>
                      <a:pt x="0" y="887"/>
                    </a:lnTo>
                    <a:lnTo>
                      <a:pt x="1" y="893"/>
                    </a:lnTo>
                    <a:lnTo>
                      <a:pt x="4" y="898"/>
                    </a:lnTo>
                    <a:lnTo>
                      <a:pt x="9" y="900"/>
                    </a:lnTo>
                    <a:lnTo>
                      <a:pt x="15" y="902"/>
                    </a:lnTo>
                    <a:lnTo>
                      <a:pt x="300" y="902"/>
                    </a:lnTo>
                    <a:lnTo>
                      <a:pt x="300" y="751"/>
                    </a:lnTo>
                    <a:lnTo>
                      <a:pt x="120" y="751"/>
                    </a:lnTo>
                    <a:lnTo>
                      <a:pt x="114" y="751"/>
                    </a:lnTo>
                    <a:lnTo>
                      <a:pt x="109" y="747"/>
                    </a:lnTo>
                    <a:lnTo>
                      <a:pt x="106" y="743"/>
                    </a:lnTo>
                    <a:lnTo>
                      <a:pt x="105" y="736"/>
                    </a:lnTo>
                    <a:lnTo>
                      <a:pt x="106" y="730"/>
                    </a:lnTo>
                    <a:lnTo>
                      <a:pt x="109" y="727"/>
                    </a:lnTo>
                    <a:lnTo>
                      <a:pt x="114" y="723"/>
                    </a:lnTo>
                    <a:lnTo>
                      <a:pt x="120" y="722"/>
                    </a:lnTo>
                    <a:lnTo>
                      <a:pt x="300" y="722"/>
                    </a:lnTo>
                    <a:lnTo>
                      <a:pt x="300" y="647"/>
                    </a:lnTo>
                    <a:lnTo>
                      <a:pt x="301" y="639"/>
                    </a:lnTo>
                    <a:lnTo>
                      <a:pt x="301" y="631"/>
                    </a:lnTo>
                    <a:lnTo>
                      <a:pt x="120" y="631"/>
                    </a:lnTo>
                    <a:lnTo>
                      <a:pt x="114" y="630"/>
                    </a:lnTo>
                    <a:lnTo>
                      <a:pt x="109" y="627"/>
                    </a:lnTo>
                    <a:lnTo>
                      <a:pt x="106" y="622"/>
                    </a:lnTo>
                    <a:lnTo>
                      <a:pt x="105" y="616"/>
                    </a:lnTo>
                    <a:lnTo>
                      <a:pt x="106" y="610"/>
                    </a:lnTo>
                    <a:lnTo>
                      <a:pt x="109" y="605"/>
                    </a:lnTo>
                    <a:lnTo>
                      <a:pt x="114" y="603"/>
                    </a:lnTo>
                    <a:lnTo>
                      <a:pt x="120" y="602"/>
                    </a:lnTo>
                    <a:lnTo>
                      <a:pt x="311" y="602"/>
                    </a:lnTo>
                    <a:lnTo>
                      <a:pt x="318" y="588"/>
                    </a:lnTo>
                    <a:lnTo>
                      <a:pt x="327" y="577"/>
                    </a:lnTo>
                    <a:lnTo>
                      <a:pt x="338" y="567"/>
                    </a:lnTo>
                    <a:lnTo>
                      <a:pt x="349" y="558"/>
                    </a:lnTo>
                    <a:lnTo>
                      <a:pt x="362" y="551"/>
                    </a:lnTo>
                    <a:lnTo>
                      <a:pt x="375" y="546"/>
                    </a:lnTo>
                    <a:lnTo>
                      <a:pt x="390" y="542"/>
                    </a:lnTo>
                    <a:lnTo>
                      <a:pt x="406" y="541"/>
                    </a:lnTo>
                    <a:lnTo>
                      <a:pt x="571" y="541"/>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654" name="Google Shape;654;p33"/>
              <p:cNvSpPr/>
              <p:nvPr/>
            </p:nvSpPr>
            <p:spPr>
              <a:xfrm>
                <a:off x="987425" y="5259388"/>
                <a:ext cx="182563" cy="104775"/>
              </a:xfrm>
              <a:custGeom>
                <a:avLst/>
                <a:gdLst/>
                <a:ahLst/>
                <a:cxnLst/>
                <a:rect l="l" t="t" r="r" b="b"/>
                <a:pathLst>
                  <a:path w="572" h="331" extrusionOk="0">
                    <a:moveTo>
                      <a:pt x="481" y="121"/>
                    </a:moveTo>
                    <a:lnTo>
                      <a:pt x="452" y="121"/>
                    </a:lnTo>
                    <a:lnTo>
                      <a:pt x="446" y="119"/>
                    </a:lnTo>
                    <a:lnTo>
                      <a:pt x="441" y="116"/>
                    </a:lnTo>
                    <a:lnTo>
                      <a:pt x="437" y="112"/>
                    </a:lnTo>
                    <a:lnTo>
                      <a:pt x="436" y="105"/>
                    </a:lnTo>
                    <a:lnTo>
                      <a:pt x="437" y="100"/>
                    </a:lnTo>
                    <a:lnTo>
                      <a:pt x="441" y="95"/>
                    </a:lnTo>
                    <a:lnTo>
                      <a:pt x="446" y="91"/>
                    </a:lnTo>
                    <a:lnTo>
                      <a:pt x="452" y="90"/>
                    </a:lnTo>
                    <a:lnTo>
                      <a:pt x="481" y="90"/>
                    </a:lnTo>
                    <a:lnTo>
                      <a:pt x="487" y="91"/>
                    </a:lnTo>
                    <a:lnTo>
                      <a:pt x="492" y="95"/>
                    </a:lnTo>
                    <a:lnTo>
                      <a:pt x="496" y="100"/>
                    </a:lnTo>
                    <a:lnTo>
                      <a:pt x="497" y="105"/>
                    </a:lnTo>
                    <a:lnTo>
                      <a:pt x="496" y="112"/>
                    </a:lnTo>
                    <a:lnTo>
                      <a:pt x="492" y="116"/>
                    </a:lnTo>
                    <a:lnTo>
                      <a:pt x="487" y="119"/>
                    </a:lnTo>
                    <a:lnTo>
                      <a:pt x="481" y="121"/>
                    </a:lnTo>
                    <a:close/>
                    <a:moveTo>
                      <a:pt x="481" y="210"/>
                    </a:moveTo>
                    <a:lnTo>
                      <a:pt x="452" y="210"/>
                    </a:lnTo>
                    <a:lnTo>
                      <a:pt x="446" y="209"/>
                    </a:lnTo>
                    <a:lnTo>
                      <a:pt x="441" y="207"/>
                    </a:lnTo>
                    <a:lnTo>
                      <a:pt x="437" y="202"/>
                    </a:lnTo>
                    <a:lnTo>
                      <a:pt x="436" y="196"/>
                    </a:lnTo>
                    <a:lnTo>
                      <a:pt x="437" y="190"/>
                    </a:lnTo>
                    <a:lnTo>
                      <a:pt x="441" y="185"/>
                    </a:lnTo>
                    <a:lnTo>
                      <a:pt x="446" y="181"/>
                    </a:lnTo>
                    <a:lnTo>
                      <a:pt x="452" y="180"/>
                    </a:lnTo>
                    <a:lnTo>
                      <a:pt x="481" y="180"/>
                    </a:lnTo>
                    <a:lnTo>
                      <a:pt x="487" y="181"/>
                    </a:lnTo>
                    <a:lnTo>
                      <a:pt x="492" y="185"/>
                    </a:lnTo>
                    <a:lnTo>
                      <a:pt x="496" y="190"/>
                    </a:lnTo>
                    <a:lnTo>
                      <a:pt x="497" y="196"/>
                    </a:lnTo>
                    <a:lnTo>
                      <a:pt x="496" y="202"/>
                    </a:lnTo>
                    <a:lnTo>
                      <a:pt x="492" y="207"/>
                    </a:lnTo>
                    <a:lnTo>
                      <a:pt x="487" y="209"/>
                    </a:lnTo>
                    <a:lnTo>
                      <a:pt x="481" y="210"/>
                    </a:lnTo>
                    <a:close/>
                    <a:moveTo>
                      <a:pt x="361" y="121"/>
                    </a:moveTo>
                    <a:lnTo>
                      <a:pt x="332" y="121"/>
                    </a:lnTo>
                    <a:lnTo>
                      <a:pt x="326" y="119"/>
                    </a:lnTo>
                    <a:lnTo>
                      <a:pt x="321" y="116"/>
                    </a:lnTo>
                    <a:lnTo>
                      <a:pt x="317" y="112"/>
                    </a:lnTo>
                    <a:lnTo>
                      <a:pt x="316" y="105"/>
                    </a:lnTo>
                    <a:lnTo>
                      <a:pt x="317" y="100"/>
                    </a:lnTo>
                    <a:lnTo>
                      <a:pt x="321" y="95"/>
                    </a:lnTo>
                    <a:lnTo>
                      <a:pt x="326" y="91"/>
                    </a:lnTo>
                    <a:lnTo>
                      <a:pt x="332" y="90"/>
                    </a:lnTo>
                    <a:lnTo>
                      <a:pt x="361" y="90"/>
                    </a:lnTo>
                    <a:lnTo>
                      <a:pt x="367" y="91"/>
                    </a:lnTo>
                    <a:lnTo>
                      <a:pt x="372" y="95"/>
                    </a:lnTo>
                    <a:lnTo>
                      <a:pt x="376" y="100"/>
                    </a:lnTo>
                    <a:lnTo>
                      <a:pt x="377" y="105"/>
                    </a:lnTo>
                    <a:lnTo>
                      <a:pt x="376" y="112"/>
                    </a:lnTo>
                    <a:lnTo>
                      <a:pt x="372" y="116"/>
                    </a:lnTo>
                    <a:lnTo>
                      <a:pt x="367" y="119"/>
                    </a:lnTo>
                    <a:lnTo>
                      <a:pt x="361" y="121"/>
                    </a:lnTo>
                    <a:close/>
                    <a:moveTo>
                      <a:pt x="361" y="210"/>
                    </a:moveTo>
                    <a:lnTo>
                      <a:pt x="332" y="210"/>
                    </a:lnTo>
                    <a:lnTo>
                      <a:pt x="326" y="209"/>
                    </a:lnTo>
                    <a:lnTo>
                      <a:pt x="321" y="207"/>
                    </a:lnTo>
                    <a:lnTo>
                      <a:pt x="317" y="202"/>
                    </a:lnTo>
                    <a:lnTo>
                      <a:pt x="316" y="196"/>
                    </a:lnTo>
                    <a:lnTo>
                      <a:pt x="317" y="190"/>
                    </a:lnTo>
                    <a:lnTo>
                      <a:pt x="321" y="185"/>
                    </a:lnTo>
                    <a:lnTo>
                      <a:pt x="326" y="181"/>
                    </a:lnTo>
                    <a:lnTo>
                      <a:pt x="332" y="180"/>
                    </a:lnTo>
                    <a:lnTo>
                      <a:pt x="361" y="180"/>
                    </a:lnTo>
                    <a:lnTo>
                      <a:pt x="367" y="181"/>
                    </a:lnTo>
                    <a:lnTo>
                      <a:pt x="372" y="185"/>
                    </a:lnTo>
                    <a:lnTo>
                      <a:pt x="376" y="190"/>
                    </a:lnTo>
                    <a:lnTo>
                      <a:pt x="377" y="196"/>
                    </a:lnTo>
                    <a:lnTo>
                      <a:pt x="376" y="202"/>
                    </a:lnTo>
                    <a:lnTo>
                      <a:pt x="372" y="207"/>
                    </a:lnTo>
                    <a:lnTo>
                      <a:pt x="367" y="209"/>
                    </a:lnTo>
                    <a:lnTo>
                      <a:pt x="361" y="210"/>
                    </a:lnTo>
                    <a:close/>
                    <a:moveTo>
                      <a:pt x="241" y="121"/>
                    </a:moveTo>
                    <a:lnTo>
                      <a:pt x="210" y="121"/>
                    </a:lnTo>
                    <a:lnTo>
                      <a:pt x="206" y="119"/>
                    </a:lnTo>
                    <a:lnTo>
                      <a:pt x="201" y="116"/>
                    </a:lnTo>
                    <a:lnTo>
                      <a:pt x="197" y="112"/>
                    </a:lnTo>
                    <a:lnTo>
                      <a:pt x="196" y="105"/>
                    </a:lnTo>
                    <a:lnTo>
                      <a:pt x="197" y="100"/>
                    </a:lnTo>
                    <a:lnTo>
                      <a:pt x="201" y="95"/>
                    </a:lnTo>
                    <a:lnTo>
                      <a:pt x="206" y="91"/>
                    </a:lnTo>
                    <a:lnTo>
                      <a:pt x="210" y="90"/>
                    </a:lnTo>
                    <a:lnTo>
                      <a:pt x="241" y="90"/>
                    </a:lnTo>
                    <a:lnTo>
                      <a:pt x="247" y="91"/>
                    </a:lnTo>
                    <a:lnTo>
                      <a:pt x="252" y="95"/>
                    </a:lnTo>
                    <a:lnTo>
                      <a:pt x="255" y="100"/>
                    </a:lnTo>
                    <a:lnTo>
                      <a:pt x="257" y="105"/>
                    </a:lnTo>
                    <a:lnTo>
                      <a:pt x="255" y="112"/>
                    </a:lnTo>
                    <a:lnTo>
                      <a:pt x="252" y="116"/>
                    </a:lnTo>
                    <a:lnTo>
                      <a:pt x="247" y="119"/>
                    </a:lnTo>
                    <a:lnTo>
                      <a:pt x="241" y="121"/>
                    </a:lnTo>
                    <a:close/>
                    <a:moveTo>
                      <a:pt x="241" y="210"/>
                    </a:moveTo>
                    <a:lnTo>
                      <a:pt x="210" y="210"/>
                    </a:lnTo>
                    <a:lnTo>
                      <a:pt x="206" y="209"/>
                    </a:lnTo>
                    <a:lnTo>
                      <a:pt x="201" y="207"/>
                    </a:lnTo>
                    <a:lnTo>
                      <a:pt x="197" y="202"/>
                    </a:lnTo>
                    <a:lnTo>
                      <a:pt x="196" y="196"/>
                    </a:lnTo>
                    <a:lnTo>
                      <a:pt x="197" y="190"/>
                    </a:lnTo>
                    <a:lnTo>
                      <a:pt x="201" y="185"/>
                    </a:lnTo>
                    <a:lnTo>
                      <a:pt x="206" y="181"/>
                    </a:lnTo>
                    <a:lnTo>
                      <a:pt x="210" y="180"/>
                    </a:lnTo>
                    <a:lnTo>
                      <a:pt x="241" y="180"/>
                    </a:lnTo>
                    <a:lnTo>
                      <a:pt x="247" y="181"/>
                    </a:lnTo>
                    <a:lnTo>
                      <a:pt x="252" y="185"/>
                    </a:lnTo>
                    <a:lnTo>
                      <a:pt x="255" y="190"/>
                    </a:lnTo>
                    <a:lnTo>
                      <a:pt x="257" y="196"/>
                    </a:lnTo>
                    <a:lnTo>
                      <a:pt x="255" y="202"/>
                    </a:lnTo>
                    <a:lnTo>
                      <a:pt x="252" y="207"/>
                    </a:lnTo>
                    <a:lnTo>
                      <a:pt x="247" y="209"/>
                    </a:lnTo>
                    <a:lnTo>
                      <a:pt x="241" y="210"/>
                    </a:lnTo>
                    <a:close/>
                    <a:moveTo>
                      <a:pt x="121" y="121"/>
                    </a:moveTo>
                    <a:lnTo>
                      <a:pt x="90" y="121"/>
                    </a:lnTo>
                    <a:lnTo>
                      <a:pt x="85" y="119"/>
                    </a:lnTo>
                    <a:lnTo>
                      <a:pt x="81" y="116"/>
                    </a:lnTo>
                    <a:lnTo>
                      <a:pt x="77" y="112"/>
                    </a:lnTo>
                    <a:lnTo>
                      <a:pt x="76" y="105"/>
                    </a:lnTo>
                    <a:lnTo>
                      <a:pt x="77" y="100"/>
                    </a:lnTo>
                    <a:lnTo>
                      <a:pt x="81" y="95"/>
                    </a:lnTo>
                    <a:lnTo>
                      <a:pt x="85" y="91"/>
                    </a:lnTo>
                    <a:lnTo>
                      <a:pt x="90" y="90"/>
                    </a:lnTo>
                    <a:lnTo>
                      <a:pt x="121" y="90"/>
                    </a:lnTo>
                    <a:lnTo>
                      <a:pt x="127" y="91"/>
                    </a:lnTo>
                    <a:lnTo>
                      <a:pt x="131" y="95"/>
                    </a:lnTo>
                    <a:lnTo>
                      <a:pt x="135" y="100"/>
                    </a:lnTo>
                    <a:lnTo>
                      <a:pt x="136" y="105"/>
                    </a:lnTo>
                    <a:lnTo>
                      <a:pt x="135" y="112"/>
                    </a:lnTo>
                    <a:lnTo>
                      <a:pt x="131" y="116"/>
                    </a:lnTo>
                    <a:lnTo>
                      <a:pt x="127" y="119"/>
                    </a:lnTo>
                    <a:lnTo>
                      <a:pt x="121" y="121"/>
                    </a:lnTo>
                    <a:close/>
                    <a:moveTo>
                      <a:pt x="121" y="210"/>
                    </a:moveTo>
                    <a:lnTo>
                      <a:pt x="90" y="210"/>
                    </a:lnTo>
                    <a:lnTo>
                      <a:pt x="85" y="209"/>
                    </a:lnTo>
                    <a:lnTo>
                      <a:pt x="81" y="207"/>
                    </a:lnTo>
                    <a:lnTo>
                      <a:pt x="77" y="202"/>
                    </a:lnTo>
                    <a:lnTo>
                      <a:pt x="76" y="196"/>
                    </a:lnTo>
                    <a:lnTo>
                      <a:pt x="77" y="190"/>
                    </a:lnTo>
                    <a:lnTo>
                      <a:pt x="81" y="185"/>
                    </a:lnTo>
                    <a:lnTo>
                      <a:pt x="85" y="181"/>
                    </a:lnTo>
                    <a:lnTo>
                      <a:pt x="90" y="180"/>
                    </a:lnTo>
                    <a:lnTo>
                      <a:pt x="121" y="180"/>
                    </a:lnTo>
                    <a:lnTo>
                      <a:pt x="127" y="181"/>
                    </a:lnTo>
                    <a:lnTo>
                      <a:pt x="131" y="185"/>
                    </a:lnTo>
                    <a:lnTo>
                      <a:pt x="135" y="190"/>
                    </a:lnTo>
                    <a:lnTo>
                      <a:pt x="136" y="196"/>
                    </a:lnTo>
                    <a:lnTo>
                      <a:pt x="135" y="202"/>
                    </a:lnTo>
                    <a:lnTo>
                      <a:pt x="131" y="207"/>
                    </a:lnTo>
                    <a:lnTo>
                      <a:pt x="127" y="209"/>
                    </a:lnTo>
                    <a:lnTo>
                      <a:pt x="121" y="210"/>
                    </a:lnTo>
                    <a:close/>
                    <a:moveTo>
                      <a:pt x="497" y="0"/>
                    </a:moveTo>
                    <a:lnTo>
                      <a:pt x="76" y="0"/>
                    </a:lnTo>
                    <a:lnTo>
                      <a:pt x="68" y="0"/>
                    </a:lnTo>
                    <a:lnTo>
                      <a:pt x="61" y="2"/>
                    </a:lnTo>
                    <a:lnTo>
                      <a:pt x="54" y="4"/>
                    </a:lnTo>
                    <a:lnTo>
                      <a:pt x="47" y="6"/>
                    </a:lnTo>
                    <a:lnTo>
                      <a:pt x="39" y="9"/>
                    </a:lnTo>
                    <a:lnTo>
                      <a:pt x="33" y="14"/>
                    </a:lnTo>
                    <a:lnTo>
                      <a:pt x="28" y="17"/>
                    </a:lnTo>
                    <a:lnTo>
                      <a:pt x="22" y="22"/>
                    </a:lnTo>
                    <a:lnTo>
                      <a:pt x="17" y="28"/>
                    </a:lnTo>
                    <a:lnTo>
                      <a:pt x="14" y="33"/>
                    </a:lnTo>
                    <a:lnTo>
                      <a:pt x="10" y="40"/>
                    </a:lnTo>
                    <a:lnTo>
                      <a:pt x="6" y="47"/>
                    </a:lnTo>
                    <a:lnTo>
                      <a:pt x="4" y="54"/>
                    </a:lnTo>
                    <a:lnTo>
                      <a:pt x="2" y="60"/>
                    </a:lnTo>
                    <a:lnTo>
                      <a:pt x="0" y="68"/>
                    </a:lnTo>
                    <a:lnTo>
                      <a:pt x="0" y="76"/>
                    </a:lnTo>
                    <a:lnTo>
                      <a:pt x="0" y="316"/>
                    </a:lnTo>
                    <a:lnTo>
                      <a:pt x="0" y="331"/>
                    </a:lnTo>
                    <a:lnTo>
                      <a:pt x="15" y="331"/>
                    </a:lnTo>
                    <a:lnTo>
                      <a:pt x="210" y="331"/>
                    </a:lnTo>
                    <a:lnTo>
                      <a:pt x="210" y="300"/>
                    </a:lnTo>
                    <a:lnTo>
                      <a:pt x="210" y="255"/>
                    </a:lnTo>
                    <a:lnTo>
                      <a:pt x="212" y="250"/>
                    </a:lnTo>
                    <a:lnTo>
                      <a:pt x="215" y="246"/>
                    </a:lnTo>
                    <a:lnTo>
                      <a:pt x="220" y="242"/>
                    </a:lnTo>
                    <a:lnTo>
                      <a:pt x="226" y="241"/>
                    </a:lnTo>
                    <a:lnTo>
                      <a:pt x="346" y="241"/>
                    </a:lnTo>
                    <a:lnTo>
                      <a:pt x="352" y="242"/>
                    </a:lnTo>
                    <a:lnTo>
                      <a:pt x="357" y="246"/>
                    </a:lnTo>
                    <a:lnTo>
                      <a:pt x="360" y="250"/>
                    </a:lnTo>
                    <a:lnTo>
                      <a:pt x="361" y="255"/>
                    </a:lnTo>
                    <a:lnTo>
                      <a:pt x="361" y="331"/>
                    </a:lnTo>
                    <a:lnTo>
                      <a:pt x="556" y="331"/>
                    </a:lnTo>
                    <a:lnTo>
                      <a:pt x="562" y="329"/>
                    </a:lnTo>
                    <a:lnTo>
                      <a:pt x="567" y="327"/>
                    </a:lnTo>
                    <a:lnTo>
                      <a:pt x="571" y="322"/>
                    </a:lnTo>
                    <a:lnTo>
                      <a:pt x="572" y="316"/>
                    </a:lnTo>
                    <a:lnTo>
                      <a:pt x="572" y="76"/>
                    </a:lnTo>
                    <a:lnTo>
                      <a:pt x="571" y="68"/>
                    </a:lnTo>
                    <a:lnTo>
                      <a:pt x="570" y="60"/>
                    </a:lnTo>
                    <a:lnTo>
                      <a:pt x="569" y="54"/>
                    </a:lnTo>
                    <a:lnTo>
                      <a:pt x="566" y="47"/>
                    </a:lnTo>
                    <a:lnTo>
                      <a:pt x="562" y="40"/>
                    </a:lnTo>
                    <a:lnTo>
                      <a:pt x="559" y="33"/>
                    </a:lnTo>
                    <a:lnTo>
                      <a:pt x="555" y="28"/>
                    </a:lnTo>
                    <a:lnTo>
                      <a:pt x="550" y="22"/>
                    </a:lnTo>
                    <a:lnTo>
                      <a:pt x="544" y="17"/>
                    </a:lnTo>
                    <a:lnTo>
                      <a:pt x="538" y="14"/>
                    </a:lnTo>
                    <a:lnTo>
                      <a:pt x="532" y="9"/>
                    </a:lnTo>
                    <a:lnTo>
                      <a:pt x="526" y="6"/>
                    </a:lnTo>
                    <a:lnTo>
                      <a:pt x="519" y="4"/>
                    </a:lnTo>
                    <a:lnTo>
                      <a:pt x="512" y="2"/>
                    </a:lnTo>
                    <a:lnTo>
                      <a:pt x="504" y="0"/>
                    </a:lnTo>
                    <a:lnTo>
                      <a:pt x="497"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pSp>
        <p:sp>
          <p:nvSpPr>
            <p:cNvPr id="662" name="Google Shape;662;p33"/>
            <p:cNvSpPr txBox="1"/>
            <p:nvPr/>
          </p:nvSpPr>
          <p:spPr>
            <a:xfrm>
              <a:off x="2316412" y="4322172"/>
              <a:ext cx="4287298" cy="107721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Type your dieses, diagnostics, results, research and development, project or thesis work</a:t>
              </a:r>
            </a:p>
          </p:txBody>
        </p:sp>
        <p:sp>
          <p:nvSpPr>
            <p:cNvPr id="663" name="Google Shape;663;p33"/>
            <p:cNvSpPr txBox="1"/>
            <p:nvPr/>
          </p:nvSpPr>
          <p:spPr>
            <a:xfrm>
              <a:off x="2316412" y="3970687"/>
              <a:ext cx="4332740" cy="307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Heading</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46" name="Rectangle: Single Corner Snipped 3">
            <a:extLst>
              <a:ext uri="{FF2B5EF4-FFF2-40B4-BE49-F238E27FC236}">
                <a16:creationId xmlns:a16="http://schemas.microsoft.com/office/drawing/2014/main" id="{24F8240B-6CEF-4704-8C95-69DC030B234E}"/>
              </a:ext>
            </a:extLst>
          </p:cNvPr>
          <p:cNvSpPr/>
          <p:nvPr/>
        </p:nvSpPr>
        <p:spPr>
          <a:xfrm>
            <a:off x="427026" y="911038"/>
            <a:ext cx="2022049" cy="145205"/>
          </a:xfrm>
          <a:custGeom>
            <a:avLst/>
            <a:gdLst>
              <a:gd name="connsiteX0" fmla="*/ 0 w 2031476"/>
              <a:gd name="connsiteY0" fmla="*/ 0 h 201549"/>
              <a:gd name="connsiteX1" fmla="*/ 1930702 w 2031476"/>
              <a:gd name="connsiteY1" fmla="*/ 0 h 201549"/>
              <a:gd name="connsiteX2" fmla="*/ 2031476 w 2031476"/>
              <a:gd name="connsiteY2" fmla="*/ 100775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4714 h 206263"/>
              <a:gd name="connsiteX1" fmla="*/ 1435795 w 2031476"/>
              <a:gd name="connsiteY1" fmla="*/ 0 h 206263"/>
              <a:gd name="connsiteX2" fmla="*/ 2031476 w 2031476"/>
              <a:gd name="connsiteY2" fmla="*/ 105489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4714 h 206263"/>
              <a:gd name="connsiteX1" fmla="*/ 1435795 w 2031476"/>
              <a:gd name="connsiteY1" fmla="*/ 0 h 206263"/>
              <a:gd name="connsiteX2" fmla="*/ 1644977 w 2031476"/>
              <a:gd name="connsiteY2" fmla="*/ 25361 h 206263"/>
              <a:gd name="connsiteX3" fmla="*/ 2031476 w 2031476"/>
              <a:gd name="connsiteY3" fmla="*/ 206263 h 206263"/>
              <a:gd name="connsiteX4" fmla="*/ 0 w 2031476"/>
              <a:gd name="connsiteY4" fmla="*/ 206263 h 206263"/>
              <a:gd name="connsiteX5" fmla="*/ 0 w 2031476"/>
              <a:gd name="connsiteY5" fmla="*/ 4714 h 206263"/>
              <a:gd name="connsiteX0" fmla="*/ 0 w 2031476"/>
              <a:gd name="connsiteY0" fmla="*/ 0 h 201549"/>
              <a:gd name="connsiteX1" fmla="*/ 988022 w 2031476"/>
              <a:gd name="connsiteY1" fmla="*/ 4713 h 201549"/>
              <a:gd name="connsiteX2" fmla="*/ 1644977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988022 w 2031476"/>
              <a:gd name="connsiteY1" fmla="*/ 4713 h 201549"/>
              <a:gd name="connsiteX2" fmla="*/ 1239624 w 2031476"/>
              <a:gd name="connsiteY2" fmla="*/ 20647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23568 h 225117"/>
              <a:gd name="connsiteX1" fmla="*/ 988022 w 2031476"/>
              <a:gd name="connsiteY1" fmla="*/ 0 h 225117"/>
              <a:gd name="connsiteX2" fmla="*/ 1239624 w 2031476"/>
              <a:gd name="connsiteY2" fmla="*/ 44215 h 225117"/>
              <a:gd name="connsiteX3" fmla="*/ 2031476 w 2031476"/>
              <a:gd name="connsiteY3" fmla="*/ 225117 h 225117"/>
              <a:gd name="connsiteX4" fmla="*/ 0 w 2031476"/>
              <a:gd name="connsiteY4" fmla="*/ 225117 h 225117"/>
              <a:gd name="connsiteX5" fmla="*/ 0 w 2031476"/>
              <a:gd name="connsiteY5" fmla="*/ 23568 h 225117"/>
              <a:gd name="connsiteX0" fmla="*/ 0 w 2031476"/>
              <a:gd name="connsiteY0" fmla="*/ 4518 h 206067"/>
              <a:gd name="connsiteX1" fmla="*/ 218402 w 2031476"/>
              <a:gd name="connsiteY1" fmla="*/ 0 h 206067"/>
              <a:gd name="connsiteX2" fmla="*/ 1239624 w 2031476"/>
              <a:gd name="connsiteY2" fmla="*/ 25165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732894 w 2031476"/>
              <a:gd name="connsiteY2" fmla="*/ 270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63349 w 2031476"/>
              <a:gd name="connsiteY2" fmla="*/ 14899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4518 h 206067"/>
              <a:gd name="connsiteX1" fmla="*/ 218402 w 2031476"/>
              <a:gd name="connsiteY1" fmla="*/ 0 h 206067"/>
              <a:gd name="connsiteX2" fmla="*/ 538584 w 2031476"/>
              <a:gd name="connsiteY2" fmla="*/ 65170 h 206067"/>
              <a:gd name="connsiteX3" fmla="*/ 2031476 w 2031476"/>
              <a:gd name="connsiteY3" fmla="*/ 206067 h 206067"/>
              <a:gd name="connsiteX4" fmla="*/ 0 w 2031476"/>
              <a:gd name="connsiteY4" fmla="*/ 206067 h 206067"/>
              <a:gd name="connsiteX5" fmla="*/ 0 w 2031476"/>
              <a:gd name="connsiteY5" fmla="*/ 4518 h 206067"/>
              <a:gd name="connsiteX0" fmla="*/ 0 w 2031476"/>
              <a:gd name="connsiteY0" fmla="*/ 0 h 201549"/>
              <a:gd name="connsiteX1" fmla="*/ 203162 w 2031476"/>
              <a:gd name="connsiteY1" fmla="*/ 88827 h 201549"/>
              <a:gd name="connsiteX2" fmla="*/ 538584 w 2031476"/>
              <a:gd name="connsiteY2" fmla="*/ 6065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201549"/>
              <a:gd name="connsiteX1" fmla="*/ 203162 w 2031476"/>
              <a:gd name="connsiteY1" fmla="*/ 88827 h 201549"/>
              <a:gd name="connsiteX2" fmla="*/ 523344 w 2031476"/>
              <a:gd name="connsiteY2" fmla="*/ 94942 h 201549"/>
              <a:gd name="connsiteX3" fmla="*/ 2031476 w 2031476"/>
              <a:gd name="connsiteY3" fmla="*/ 201549 h 201549"/>
              <a:gd name="connsiteX4" fmla="*/ 0 w 2031476"/>
              <a:gd name="connsiteY4" fmla="*/ 201549 h 201549"/>
              <a:gd name="connsiteX5" fmla="*/ 0 w 2031476"/>
              <a:gd name="connsiteY5" fmla="*/ 0 h 201549"/>
              <a:gd name="connsiteX0" fmla="*/ 0 w 2031476"/>
              <a:gd name="connsiteY0" fmla="*/ 0 h 119634"/>
              <a:gd name="connsiteX1" fmla="*/ 203162 w 2031476"/>
              <a:gd name="connsiteY1" fmla="*/ 6912 h 119634"/>
              <a:gd name="connsiteX2" fmla="*/ 523344 w 2031476"/>
              <a:gd name="connsiteY2" fmla="*/ 1302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119634 h 119634"/>
              <a:gd name="connsiteX4" fmla="*/ 0 w 2031476"/>
              <a:gd name="connsiteY4" fmla="*/ 119634 h 119634"/>
              <a:gd name="connsiteX5" fmla="*/ 0 w 2031476"/>
              <a:gd name="connsiteY5" fmla="*/ 0 h 119634"/>
              <a:gd name="connsiteX0" fmla="*/ 0 w 2031476"/>
              <a:gd name="connsiteY0" fmla="*/ 0 h 119634"/>
              <a:gd name="connsiteX1" fmla="*/ 203162 w 2031476"/>
              <a:gd name="connsiteY1" fmla="*/ 6912 h 119634"/>
              <a:gd name="connsiteX2" fmla="*/ 1324623 w 2031476"/>
              <a:gd name="connsiteY2" fmla="*/ 27167 h 119634"/>
              <a:gd name="connsiteX3" fmla="*/ 2031476 w 2031476"/>
              <a:gd name="connsiteY3" fmla="*/ 86641 h 119634"/>
              <a:gd name="connsiteX4" fmla="*/ 0 w 2031476"/>
              <a:gd name="connsiteY4" fmla="*/ 119634 h 119634"/>
              <a:gd name="connsiteX5" fmla="*/ 0 w 2031476"/>
              <a:gd name="connsiteY5" fmla="*/ 0 h 119634"/>
              <a:gd name="connsiteX0" fmla="*/ 0 w 2022049"/>
              <a:gd name="connsiteY0" fmla="*/ 0 h 133775"/>
              <a:gd name="connsiteX1" fmla="*/ 203162 w 2022049"/>
              <a:gd name="connsiteY1" fmla="*/ 6912 h 133775"/>
              <a:gd name="connsiteX2" fmla="*/ 1324623 w 2022049"/>
              <a:gd name="connsiteY2" fmla="*/ 2716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4307 h 133775"/>
              <a:gd name="connsiteX3" fmla="*/ 2022049 w 2022049"/>
              <a:gd name="connsiteY3" fmla="*/ 133775 h 133775"/>
              <a:gd name="connsiteX4" fmla="*/ 0 w 2022049"/>
              <a:gd name="connsiteY4" fmla="*/ 119634 h 133775"/>
              <a:gd name="connsiteX5" fmla="*/ 0 w 2022049"/>
              <a:gd name="connsiteY5" fmla="*/ 0 h 133775"/>
              <a:gd name="connsiteX0" fmla="*/ 0 w 2022049"/>
              <a:gd name="connsiteY0" fmla="*/ 0 h 133775"/>
              <a:gd name="connsiteX1" fmla="*/ 203162 w 2022049"/>
              <a:gd name="connsiteY1" fmla="*/ 6912 h 133775"/>
              <a:gd name="connsiteX2" fmla="*/ 1337323 w 2022049"/>
              <a:gd name="connsiteY2" fmla="*/ 19547 h 133775"/>
              <a:gd name="connsiteX3" fmla="*/ 2022049 w 2022049"/>
              <a:gd name="connsiteY3" fmla="*/ 133775 h 133775"/>
              <a:gd name="connsiteX4" fmla="*/ 0 w 2022049"/>
              <a:gd name="connsiteY4" fmla="*/ 119634 h 133775"/>
              <a:gd name="connsiteX5" fmla="*/ 0 w 2022049"/>
              <a:gd name="connsiteY5" fmla="*/ 0 h 133775"/>
              <a:gd name="connsiteX0" fmla="*/ 0 w 2023319"/>
              <a:gd name="connsiteY0" fmla="*/ 0 h 119634"/>
              <a:gd name="connsiteX1" fmla="*/ 203162 w 2023319"/>
              <a:gd name="connsiteY1" fmla="*/ 6912 h 119634"/>
              <a:gd name="connsiteX2" fmla="*/ 1337323 w 2023319"/>
              <a:gd name="connsiteY2" fmla="*/ 19547 h 119634"/>
              <a:gd name="connsiteX3" fmla="*/ 2023319 w 2023319"/>
              <a:gd name="connsiteY3" fmla="*/ 104565 h 119634"/>
              <a:gd name="connsiteX4" fmla="*/ 0 w 2023319"/>
              <a:gd name="connsiteY4" fmla="*/ 119634 h 119634"/>
              <a:gd name="connsiteX5" fmla="*/ 0 w 2023319"/>
              <a:gd name="connsiteY5" fmla="*/ 0 h 119634"/>
              <a:gd name="connsiteX0" fmla="*/ 0 w 2020779"/>
              <a:gd name="connsiteY0" fmla="*/ 0 h 141395"/>
              <a:gd name="connsiteX1" fmla="*/ 203162 w 2020779"/>
              <a:gd name="connsiteY1" fmla="*/ 6912 h 141395"/>
              <a:gd name="connsiteX2" fmla="*/ 1337323 w 2020779"/>
              <a:gd name="connsiteY2" fmla="*/ 19547 h 141395"/>
              <a:gd name="connsiteX3" fmla="*/ 2020779 w 2020779"/>
              <a:gd name="connsiteY3" fmla="*/ 141395 h 141395"/>
              <a:gd name="connsiteX4" fmla="*/ 0 w 2020779"/>
              <a:gd name="connsiteY4" fmla="*/ 119634 h 141395"/>
              <a:gd name="connsiteX5" fmla="*/ 0 w 2020779"/>
              <a:gd name="connsiteY5" fmla="*/ 0 h 141395"/>
              <a:gd name="connsiteX0" fmla="*/ 0 w 2020779"/>
              <a:gd name="connsiteY0" fmla="*/ 0 h 128695"/>
              <a:gd name="connsiteX1" fmla="*/ 203162 w 2020779"/>
              <a:gd name="connsiteY1" fmla="*/ 6912 h 128695"/>
              <a:gd name="connsiteX2" fmla="*/ 1337323 w 2020779"/>
              <a:gd name="connsiteY2" fmla="*/ 1954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0 h 128695"/>
              <a:gd name="connsiteX1" fmla="*/ 203162 w 2020779"/>
              <a:gd name="connsiteY1" fmla="*/ 6912 h 128695"/>
              <a:gd name="connsiteX2" fmla="*/ 1338593 w 2020779"/>
              <a:gd name="connsiteY2" fmla="*/ 1767 h 128695"/>
              <a:gd name="connsiteX3" fmla="*/ 2020779 w 2020779"/>
              <a:gd name="connsiteY3" fmla="*/ 128695 h 128695"/>
              <a:gd name="connsiteX4" fmla="*/ 0 w 2020779"/>
              <a:gd name="connsiteY4" fmla="*/ 119634 h 128695"/>
              <a:gd name="connsiteX5" fmla="*/ 0 w 2020779"/>
              <a:gd name="connsiteY5" fmla="*/ 0 h 128695"/>
              <a:gd name="connsiteX0" fmla="*/ 0 w 2020779"/>
              <a:gd name="connsiteY0" fmla="*/ 10868 h 139563"/>
              <a:gd name="connsiteX1" fmla="*/ 196812 w 2020779"/>
              <a:gd name="connsiteY1" fmla="*/ 0 h 139563"/>
              <a:gd name="connsiteX2" fmla="*/ 1338593 w 2020779"/>
              <a:gd name="connsiteY2" fmla="*/ 12635 h 139563"/>
              <a:gd name="connsiteX3" fmla="*/ 2020779 w 2020779"/>
              <a:gd name="connsiteY3" fmla="*/ 139563 h 139563"/>
              <a:gd name="connsiteX4" fmla="*/ 0 w 2020779"/>
              <a:gd name="connsiteY4" fmla="*/ 130502 h 139563"/>
              <a:gd name="connsiteX5" fmla="*/ 0 w 2020779"/>
              <a:gd name="connsiteY5" fmla="*/ 10868 h 139563"/>
              <a:gd name="connsiteX0" fmla="*/ 0 w 2022049"/>
              <a:gd name="connsiteY0" fmla="*/ 0 h 145205"/>
              <a:gd name="connsiteX1" fmla="*/ 198082 w 2022049"/>
              <a:gd name="connsiteY1" fmla="*/ 5642 h 145205"/>
              <a:gd name="connsiteX2" fmla="*/ 1339863 w 2022049"/>
              <a:gd name="connsiteY2" fmla="*/ 18277 h 145205"/>
              <a:gd name="connsiteX3" fmla="*/ 2022049 w 2022049"/>
              <a:gd name="connsiteY3" fmla="*/ 145205 h 145205"/>
              <a:gd name="connsiteX4" fmla="*/ 1270 w 2022049"/>
              <a:gd name="connsiteY4" fmla="*/ 136144 h 145205"/>
              <a:gd name="connsiteX5" fmla="*/ 0 w 2022049"/>
              <a:gd name="connsiteY5" fmla="*/ 0 h 145205"/>
              <a:gd name="connsiteX0" fmla="*/ 0 w 2022049"/>
              <a:gd name="connsiteY0" fmla="*/ 0 h 145205"/>
              <a:gd name="connsiteX1" fmla="*/ 198082 w 2022049"/>
              <a:gd name="connsiteY1" fmla="*/ 5642 h 145205"/>
              <a:gd name="connsiteX2" fmla="*/ 1342403 w 2022049"/>
              <a:gd name="connsiteY2" fmla="*/ 11927 h 145205"/>
              <a:gd name="connsiteX3" fmla="*/ 2022049 w 2022049"/>
              <a:gd name="connsiteY3" fmla="*/ 145205 h 145205"/>
              <a:gd name="connsiteX4" fmla="*/ 1270 w 2022049"/>
              <a:gd name="connsiteY4" fmla="*/ 136144 h 145205"/>
              <a:gd name="connsiteX5" fmla="*/ 0 w 2022049"/>
              <a:gd name="connsiteY5" fmla="*/ 0 h 14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9" h="145205">
                <a:moveTo>
                  <a:pt x="0" y="0"/>
                </a:moveTo>
                <a:lnTo>
                  <a:pt x="198082" y="5642"/>
                </a:lnTo>
                <a:lnTo>
                  <a:pt x="1342403" y="11927"/>
                </a:lnTo>
                <a:lnTo>
                  <a:pt x="2022049" y="145205"/>
                </a:lnTo>
                <a:lnTo>
                  <a:pt x="1270" y="136144"/>
                </a:lnTo>
                <a:cubicBezTo>
                  <a:pt x="847" y="90763"/>
                  <a:pt x="423" y="45381"/>
                  <a:pt x="0"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8" name="Group 7">
            <a:extLst>
              <a:ext uri="{FF2B5EF4-FFF2-40B4-BE49-F238E27FC236}">
                <a16:creationId xmlns:a16="http://schemas.microsoft.com/office/drawing/2014/main" id="{BA3D5428-34D8-4F0B-AA4D-0E89C3752AEB}"/>
              </a:ext>
            </a:extLst>
          </p:cNvPr>
          <p:cNvGrpSpPr/>
          <p:nvPr/>
        </p:nvGrpSpPr>
        <p:grpSpPr>
          <a:xfrm>
            <a:off x="847618" y="1956326"/>
            <a:ext cx="5801534" cy="1428703"/>
            <a:chOff x="847618" y="1956326"/>
            <a:chExt cx="5801534" cy="1428703"/>
          </a:xfrm>
        </p:grpSpPr>
        <p:sp>
          <p:nvSpPr>
            <p:cNvPr id="660" name="Google Shape;660;p33"/>
            <p:cNvSpPr txBox="1"/>
            <p:nvPr/>
          </p:nvSpPr>
          <p:spPr>
            <a:xfrm>
              <a:off x="2316412" y="2307811"/>
              <a:ext cx="4287298" cy="107721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Type your dieses, diagnostics, results, research and development, project or thesis work</a:t>
              </a:r>
            </a:p>
          </p:txBody>
        </p:sp>
        <p:sp>
          <p:nvSpPr>
            <p:cNvPr id="661" name="Google Shape;661;p33"/>
            <p:cNvSpPr txBox="1"/>
            <p:nvPr/>
          </p:nvSpPr>
          <p:spPr>
            <a:xfrm>
              <a:off x="2316412" y="1956326"/>
              <a:ext cx="4332740" cy="30777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libri"/>
                  <a:ea typeface="Calibri"/>
                  <a:cs typeface="Calibri"/>
                  <a:sym typeface="Calibri"/>
                </a:rPr>
                <a:t>Heading</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F79258EE-C266-4FB1-A35E-7E02EFBAB6BC}"/>
                </a:ext>
              </a:extLst>
            </p:cNvPr>
            <p:cNvPicPr>
              <a:picLocks noChangeAspect="1"/>
            </p:cNvPicPr>
            <p:nvPr/>
          </p:nvPicPr>
          <p:blipFill>
            <a:blip r:embed="rId3"/>
            <a:stretch>
              <a:fillRect/>
            </a:stretch>
          </p:blipFill>
          <p:spPr>
            <a:xfrm>
              <a:off x="847618" y="2008025"/>
              <a:ext cx="1192375" cy="1192375"/>
            </a:xfrm>
            <a:prstGeom prst="rect">
              <a:avLst/>
            </a:prstGeom>
          </p:spPr>
        </p:pic>
      </p:grpSp>
      <p:pic>
        <p:nvPicPr>
          <p:cNvPr id="7" name="Picture 6">
            <a:extLst>
              <a:ext uri="{FF2B5EF4-FFF2-40B4-BE49-F238E27FC236}">
                <a16:creationId xmlns:a16="http://schemas.microsoft.com/office/drawing/2014/main" id="{3FB9D76F-7950-49A0-9D64-BA647BE8AFCB}"/>
              </a:ext>
            </a:extLst>
          </p:cNvPr>
          <p:cNvPicPr>
            <a:picLocks noChangeAspect="1"/>
          </p:cNvPicPr>
          <p:nvPr/>
        </p:nvPicPr>
        <p:blipFill>
          <a:blip r:embed="rId4"/>
          <a:stretch>
            <a:fillRect/>
          </a:stretch>
        </p:blipFill>
        <p:spPr>
          <a:xfrm>
            <a:off x="7988937" y="4143041"/>
            <a:ext cx="2519061" cy="25190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24"/>
                                        </p:tgtEl>
                                        <p:attrNameLst>
                                          <p:attrName>style.visibility</p:attrName>
                                        </p:attrNameLst>
                                      </p:cBhvr>
                                      <p:to>
                                        <p:strVal val="visible"/>
                                      </p:to>
                                    </p:set>
                                    <p:anim calcmode="lin" valueType="num">
                                      <p:cBhvr additive="base">
                                        <p:cTn id="7" dur="500" fill="hold"/>
                                        <p:tgtEl>
                                          <p:spTgt spid="624"/>
                                        </p:tgtEl>
                                        <p:attrNameLst>
                                          <p:attrName>ppt_x</p:attrName>
                                        </p:attrNameLst>
                                      </p:cBhvr>
                                      <p:tavLst>
                                        <p:tav tm="0">
                                          <p:val>
                                            <p:strVal val="0-#ppt_w/2"/>
                                          </p:val>
                                        </p:tav>
                                        <p:tav tm="100000">
                                          <p:val>
                                            <p:strVal val="#ppt_x"/>
                                          </p:val>
                                        </p:tav>
                                      </p:tavLst>
                                    </p:anim>
                                    <p:anim calcmode="lin" valueType="num">
                                      <p:cBhvr additive="base">
                                        <p:cTn id="8" dur="500" fill="hold"/>
                                        <p:tgtEl>
                                          <p:spTgt spid="6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25"/>
                                        </p:tgtEl>
                                        <p:attrNameLst>
                                          <p:attrName>style.visibility</p:attrName>
                                        </p:attrNameLst>
                                      </p:cBhvr>
                                      <p:to>
                                        <p:strVal val="visible"/>
                                      </p:to>
                                    </p:set>
                                    <p:anim calcmode="lin" valueType="num">
                                      <p:cBhvr additive="base">
                                        <p:cTn id="16" dur="500" fill="hold"/>
                                        <p:tgtEl>
                                          <p:spTgt spid="625"/>
                                        </p:tgtEl>
                                        <p:attrNameLst>
                                          <p:attrName>ppt_x</p:attrName>
                                        </p:attrNameLst>
                                      </p:cBhvr>
                                      <p:tavLst>
                                        <p:tav tm="0">
                                          <p:val>
                                            <p:strVal val="0-#ppt_w/2"/>
                                          </p:val>
                                        </p:tav>
                                        <p:tav tm="100000">
                                          <p:val>
                                            <p:strVal val="#ppt_x"/>
                                          </p:val>
                                        </p:tav>
                                      </p:tavLst>
                                    </p:anim>
                                    <p:anim calcmode="lin" valueType="num">
                                      <p:cBhvr additive="base">
                                        <p:cTn id="17" dur="500" fill="hold"/>
                                        <p:tgtEl>
                                          <p:spTgt spid="6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animBg="1"/>
      <p:bldP spid="6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694</Words>
  <Application>Microsoft Office PowerPoint</Application>
  <PresentationFormat>Widescreen</PresentationFormat>
  <Paragraphs>73</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Century Gothic</vt:lpstr>
      <vt:lpstr>Quattrocento 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Samee Ullah</dc:creator>
  <cp:lastModifiedBy>Samee</cp:lastModifiedBy>
  <cp:revision>3</cp:revision>
  <dcterms:created xsi:type="dcterms:W3CDTF">2019-05-30T23:25:11Z</dcterms:created>
  <dcterms:modified xsi:type="dcterms:W3CDTF">2019-06-01T00:30:46Z</dcterms:modified>
</cp:coreProperties>
</file>