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66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3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971BB-C136-49BC-9CCA-1405A993396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58C30-262F-4FFA-98EC-BD66925BF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971BB-C136-49BC-9CCA-1405A993396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58C30-262F-4FFA-98EC-BD66925BF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4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6036733" cy="4952241"/>
          </a:xfrm>
          <a:custGeom>
            <a:avLst/>
            <a:gdLst>
              <a:gd name="connsiteX0" fmla="*/ 0 w 6036733"/>
              <a:gd name="connsiteY0" fmla="*/ 1449238 h 4952241"/>
              <a:gd name="connsiteX1" fmla="*/ 2543702 w 6036733"/>
              <a:gd name="connsiteY1" fmla="*/ 3963357 h 4952241"/>
              <a:gd name="connsiteX2" fmla="*/ 2547359 w 6036733"/>
              <a:gd name="connsiteY2" fmla="*/ 4588611 h 4952241"/>
              <a:gd name="connsiteX3" fmla="*/ 2547359 w 6036733"/>
              <a:gd name="connsiteY3" fmla="*/ 4588609 h 4952241"/>
              <a:gd name="connsiteX4" fmla="*/ 1922105 w 6036733"/>
              <a:gd name="connsiteY4" fmla="*/ 4592267 h 4952241"/>
              <a:gd name="connsiteX5" fmla="*/ 0 w 6036733"/>
              <a:gd name="connsiteY5" fmla="*/ 2692515 h 4952241"/>
              <a:gd name="connsiteX6" fmla="*/ 0 w 6036733"/>
              <a:gd name="connsiteY6" fmla="*/ 16702 h 4952241"/>
              <a:gd name="connsiteX7" fmla="*/ 4228130 w 6036733"/>
              <a:gd name="connsiteY7" fmla="*/ 4195659 h 4952241"/>
              <a:gd name="connsiteX8" fmla="*/ 4231786 w 6036733"/>
              <a:gd name="connsiteY8" fmla="*/ 4820912 h 4952241"/>
              <a:gd name="connsiteX9" fmla="*/ 4231786 w 6036733"/>
              <a:gd name="connsiteY9" fmla="*/ 4820911 h 4952241"/>
              <a:gd name="connsiteX10" fmla="*/ 3606533 w 6036733"/>
              <a:gd name="connsiteY10" fmla="*/ 4824568 h 4952241"/>
              <a:gd name="connsiteX11" fmla="*/ 1 w 6036733"/>
              <a:gd name="connsiteY11" fmla="*/ 1259978 h 4952241"/>
              <a:gd name="connsiteX12" fmla="*/ 1610235 w 6036733"/>
              <a:gd name="connsiteY12" fmla="*/ 0 h 4952241"/>
              <a:gd name="connsiteX13" fmla="*/ 2868139 w 6036733"/>
              <a:gd name="connsiteY13" fmla="*/ 0 h 4952241"/>
              <a:gd name="connsiteX14" fmla="*/ 5928198 w 6036733"/>
              <a:gd name="connsiteY14" fmla="*/ 3024471 h 4952241"/>
              <a:gd name="connsiteX15" fmla="*/ 6026175 w 6036733"/>
              <a:gd name="connsiteY15" fmla="*/ 3170159 h 4952241"/>
              <a:gd name="connsiteX16" fmla="*/ 6036733 w 6036733"/>
              <a:gd name="connsiteY16" fmla="*/ 3205036 h 4952241"/>
              <a:gd name="connsiteX17" fmla="*/ 6036733 w 6036733"/>
              <a:gd name="connsiteY17" fmla="*/ 3473204 h 4952241"/>
              <a:gd name="connsiteX18" fmla="*/ 6028121 w 6036733"/>
              <a:gd name="connsiteY18" fmla="*/ 3502900 h 4952241"/>
              <a:gd name="connsiteX19" fmla="*/ 5931856 w 6036733"/>
              <a:gd name="connsiteY19" fmla="*/ 3649724 h 4952241"/>
              <a:gd name="connsiteX20" fmla="*/ 5931855 w 6036733"/>
              <a:gd name="connsiteY20" fmla="*/ 3649724 h 4952241"/>
              <a:gd name="connsiteX21" fmla="*/ 5306602 w 6036733"/>
              <a:gd name="connsiteY21" fmla="*/ 3653381 h 4952241"/>
              <a:gd name="connsiteX22" fmla="*/ 4302148 w 6036733"/>
              <a:gd name="connsiteY22" fmla="*/ 0 h 4952241"/>
              <a:gd name="connsiteX23" fmla="*/ 5831278 w 6036733"/>
              <a:gd name="connsiteY23" fmla="*/ 1511346 h 4952241"/>
              <a:gd name="connsiteX24" fmla="*/ 5834934 w 6036733"/>
              <a:gd name="connsiteY24" fmla="*/ 2136599 h 4952241"/>
              <a:gd name="connsiteX25" fmla="*/ 5834934 w 6036733"/>
              <a:gd name="connsiteY25" fmla="*/ 2136598 h 4952241"/>
              <a:gd name="connsiteX26" fmla="*/ 5209681 w 6036733"/>
              <a:gd name="connsiteY26" fmla="*/ 2140256 h 4952241"/>
              <a:gd name="connsiteX27" fmla="*/ 3044243 w 6036733"/>
              <a:gd name="connsiteY27" fmla="*/ 0 h 4952241"/>
              <a:gd name="connsiteX28" fmla="*/ 177431 w 6036733"/>
              <a:gd name="connsiteY28" fmla="*/ 0 h 4952241"/>
              <a:gd name="connsiteX29" fmla="*/ 1424621 w 6036733"/>
              <a:gd name="connsiteY29" fmla="*/ 0 h 4952241"/>
              <a:gd name="connsiteX30" fmla="*/ 5434612 w 6036733"/>
              <a:gd name="connsiteY30" fmla="*/ 3963356 h 4952241"/>
              <a:gd name="connsiteX31" fmla="*/ 5438270 w 6036733"/>
              <a:gd name="connsiteY31" fmla="*/ 4588609 h 4952241"/>
              <a:gd name="connsiteX32" fmla="*/ 5438269 w 6036733"/>
              <a:gd name="connsiteY32" fmla="*/ 4588608 h 4952241"/>
              <a:gd name="connsiteX33" fmla="*/ 4813016 w 6036733"/>
              <a:gd name="connsiteY33" fmla="*/ 4592265 h 4952241"/>
              <a:gd name="connsiteX34" fmla="*/ 229449 w 6036733"/>
              <a:gd name="connsiteY34" fmla="*/ 62002 h 4952241"/>
              <a:gd name="connsiteX35" fmla="*/ 178639 w 6036733"/>
              <a:gd name="connsiteY35" fmla="*/ 2075 h 495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36733" h="4952241">
                <a:moveTo>
                  <a:pt x="0" y="1449238"/>
                </a:moveTo>
                <a:lnTo>
                  <a:pt x="2543702" y="3963357"/>
                </a:lnTo>
                <a:cubicBezTo>
                  <a:pt x="2717370" y="4135007"/>
                  <a:pt x="2719008" y="4414942"/>
                  <a:pt x="2547359" y="4588611"/>
                </a:cubicBezTo>
                <a:lnTo>
                  <a:pt x="2547359" y="4588609"/>
                </a:lnTo>
                <a:cubicBezTo>
                  <a:pt x="2375709" y="4762278"/>
                  <a:pt x="2095774" y="4763916"/>
                  <a:pt x="1922105" y="4592267"/>
                </a:cubicBezTo>
                <a:lnTo>
                  <a:pt x="0" y="2692515"/>
                </a:lnTo>
                <a:close/>
                <a:moveTo>
                  <a:pt x="0" y="16702"/>
                </a:moveTo>
                <a:lnTo>
                  <a:pt x="4228130" y="4195659"/>
                </a:lnTo>
                <a:cubicBezTo>
                  <a:pt x="4401798" y="4367309"/>
                  <a:pt x="4403436" y="4647243"/>
                  <a:pt x="4231786" y="4820912"/>
                </a:cubicBezTo>
                <a:lnTo>
                  <a:pt x="4231786" y="4820911"/>
                </a:lnTo>
                <a:cubicBezTo>
                  <a:pt x="4060137" y="4994580"/>
                  <a:pt x="3780202" y="4996218"/>
                  <a:pt x="3606533" y="4824568"/>
                </a:cubicBezTo>
                <a:lnTo>
                  <a:pt x="1" y="1259978"/>
                </a:lnTo>
                <a:close/>
                <a:moveTo>
                  <a:pt x="1610235" y="0"/>
                </a:moveTo>
                <a:lnTo>
                  <a:pt x="2868139" y="0"/>
                </a:lnTo>
                <a:lnTo>
                  <a:pt x="5928198" y="3024471"/>
                </a:lnTo>
                <a:cubicBezTo>
                  <a:pt x="5971616" y="3067384"/>
                  <a:pt x="6004281" y="3117064"/>
                  <a:pt x="6026175" y="3170159"/>
                </a:cubicBezTo>
                <a:lnTo>
                  <a:pt x="6036733" y="3205036"/>
                </a:lnTo>
                <a:lnTo>
                  <a:pt x="6036733" y="3473204"/>
                </a:lnTo>
                <a:lnTo>
                  <a:pt x="6028121" y="3502900"/>
                </a:lnTo>
                <a:cubicBezTo>
                  <a:pt x="6006850" y="3556248"/>
                  <a:pt x="5974768" y="3606307"/>
                  <a:pt x="5931856" y="3649724"/>
                </a:cubicBezTo>
                <a:lnTo>
                  <a:pt x="5931855" y="3649724"/>
                </a:lnTo>
                <a:cubicBezTo>
                  <a:pt x="5760206" y="3823392"/>
                  <a:pt x="5480271" y="3825030"/>
                  <a:pt x="5306602" y="3653381"/>
                </a:cubicBezTo>
                <a:close/>
                <a:moveTo>
                  <a:pt x="4302148" y="0"/>
                </a:moveTo>
                <a:lnTo>
                  <a:pt x="5831278" y="1511346"/>
                </a:lnTo>
                <a:cubicBezTo>
                  <a:pt x="6004947" y="1682995"/>
                  <a:pt x="6006584" y="1962930"/>
                  <a:pt x="5834934" y="2136599"/>
                </a:cubicBezTo>
                <a:lnTo>
                  <a:pt x="5834934" y="2136598"/>
                </a:lnTo>
                <a:cubicBezTo>
                  <a:pt x="5663284" y="2310267"/>
                  <a:pt x="5383350" y="2311905"/>
                  <a:pt x="5209681" y="2140256"/>
                </a:cubicBezTo>
                <a:lnTo>
                  <a:pt x="3044243" y="0"/>
                </a:lnTo>
                <a:close/>
                <a:moveTo>
                  <a:pt x="177431" y="0"/>
                </a:moveTo>
                <a:lnTo>
                  <a:pt x="1424621" y="0"/>
                </a:lnTo>
                <a:lnTo>
                  <a:pt x="5434612" y="3963356"/>
                </a:lnTo>
                <a:cubicBezTo>
                  <a:pt x="5608282" y="4135005"/>
                  <a:pt x="5609919" y="4414940"/>
                  <a:pt x="5438270" y="4588609"/>
                </a:cubicBezTo>
                <a:lnTo>
                  <a:pt x="5438269" y="4588608"/>
                </a:lnTo>
                <a:cubicBezTo>
                  <a:pt x="5266620" y="4762277"/>
                  <a:pt x="4986685" y="4763915"/>
                  <a:pt x="4813016" y="4592265"/>
                </a:cubicBezTo>
                <a:lnTo>
                  <a:pt x="229449" y="62002"/>
                </a:lnTo>
                <a:cubicBezTo>
                  <a:pt x="210454" y="43228"/>
                  <a:pt x="193517" y="23159"/>
                  <a:pt x="178639" y="20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84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087" y="-10758"/>
            <a:ext cx="7778866" cy="6901548"/>
          </a:xfrm>
          <a:custGeom>
            <a:avLst/>
            <a:gdLst>
              <a:gd name="connsiteX0" fmla="*/ 0 w 8162545"/>
              <a:gd name="connsiteY0" fmla="*/ 0 h 6894282"/>
              <a:gd name="connsiteX1" fmla="*/ 8162545 w 8162545"/>
              <a:gd name="connsiteY1" fmla="*/ 0 h 6894282"/>
              <a:gd name="connsiteX2" fmla="*/ 8162545 w 8162545"/>
              <a:gd name="connsiteY2" fmla="*/ 6894282 h 6894282"/>
              <a:gd name="connsiteX3" fmla="*/ 0 w 8162545"/>
              <a:gd name="connsiteY3" fmla="*/ 6894282 h 6894282"/>
              <a:gd name="connsiteX4" fmla="*/ 0 w 8162545"/>
              <a:gd name="connsiteY4" fmla="*/ 0 h 6894282"/>
              <a:gd name="connsiteX0" fmla="*/ 0 w 8162545"/>
              <a:gd name="connsiteY0" fmla="*/ 0 h 6932382"/>
              <a:gd name="connsiteX1" fmla="*/ 8162545 w 8162545"/>
              <a:gd name="connsiteY1" fmla="*/ 0 h 6932382"/>
              <a:gd name="connsiteX2" fmla="*/ 2955545 w 8162545"/>
              <a:gd name="connsiteY2" fmla="*/ 6932382 h 6932382"/>
              <a:gd name="connsiteX3" fmla="*/ 0 w 8162545"/>
              <a:gd name="connsiteY3" fmla="*/ 6894282 h 6932382"/>
              <a:gd name="connsiteX4" fmla="*/ 0 w 8162545"/>
              <a:gd name="connsiteY4" fmla="*/ 0 h 6932382"/>
              <a:gd name="connsiteX0" fmla="*/ 0 w 8162545"/>
              <a:gd name="connsiteY0" fmla="*/ 0 h 6932382"/>
              <a:gd name="connsiteX1" fmla="*/ 8162545 w 8162545"/>
              <a:gd name="connsiteY1" fmla="*/ 0 h 6932382"/>
              <a:gd name="connsiteX2" fmla="*/ 2955545 w 8162545"/>
              <a:gd name="connsiteY2" fmla="*/ 6932382 h 6932382"/>
              <a:gd name="connsiteX3" fmla="*/ 45155 w 8162545"/>
              <a:gd name="connsiteY3" fmla="*/ 6905634 h 6932382"/>
              <a:gd name="connsiteX4" fmla="*/ 0 w 8162545"/>
              <a:gd name="connsiteY4" fmla="*/ 0 h 6932382"/>
              <a:gd name="connsiteX0" fmla="*/ 0 w 8162545"/>
              <a:gd name="connsiteY0" fmla="*/ 0 h 6909679"/>
              <a:gd name="connsiteX1" fmla="*/ 8162545 w 8162545"/>
              <a:gd name="connsiteY1" fmla="*/ 0 h 6909679"/>
              <a:gd name="connsiteX2" fmla="*/ 2955545 w 8162545"/>
              <a:gd name="connsiteY2" fmla="*/ 6909679 h 6909679"/>
              <a:gd name="connsiteX3" fmla="*/ 45155 w 8162545"/>
              <a:gd name="connsiteY3" fmla="*/ 6905634 h 6909679"/>
              <a:gd name="connsiteX4" fmla="*/ 0 w 8162545"/>
              <a:gd name="connsiteY4" fmla="*/ 0 h 6909679"/>
              <a:gd name="connsiteX0" fmla="*/ 0 w 8162545"/>
              <a:gd name="connsiteY0" fmla="*/ 0 h 6962391"/>
              <a:gd name="connsiteX1" fmla="*/ 8162545 w 8162545"/>
              <a:gd name="connsiteY1" fmla="*/ 0 h 6962391"/>
              <a:gd name="connsiteX2" fmla="*/ 2955545 w 8162545"/>
              <a:gd name="connsiteY2" fmla="*/ 6909679 h 6962391"/>
              <a:gd name="connsiteX3" fmla="*/ 11288 w 8162545"/>
              <a:gd name="connsiteY3" fmla="*/ 6962391 h 6962391"/>
              <a:gd name="connsiteX4" fmla="*/ 0 w 8162545"/>
              <a:gd name="connsiteY4" fmla="*/ 0 h 6962391"/>
              <a:gd name="connsiteX0" fmla="*/ 0 w 8162545"/>
              <a:gd name="connsiteY0" fmla="*/ 0 h 6928337"/>
              <a:gd name="connsiteX1" fmla="*/ 8162545 w 8162545"/>
              <a:gd name="connsiteY1" fmla="*/ 0 h 6928337"/>
              <a:gd name="connsiteX2" fmla="*/ 2955545 w 8162545"/>
              <a:gd name="connsiteY2" fmla="*/ 6909679 h 6928337"/>
              <a:gd name="connsiteX3" fmla="*/ 11288 w 8162545"/>
              <a:gd name="connsiteY3" fmla="*/ 6928337 h 6928337"/>
              <a:gd name="connsiteX4" fmla="*/ 0 w 8162545"/>
              <a:gd name="connsiteY4" fmla="*/ 0 h 6928337"/>
              <a:gd name="connsiteX0" fmla="*/ 1087 w 8163632"/>
              <a:gd name="connsiteY0" fmla="*/ 0 h 6939688"/>
              <a:gd name="connsiteX1" fmla="*/ 8163632 w 8163632"/>
              <a:gd name="connsiteY1" fmla="*/ 0 h 6939688"/>
              <a:gd name="connsiteX2" fmla="*/ 2956632 w 8163632"/>
              <a:gd name="connsiteY2" fmla="*/ 6909679 h 6939688"/>
              <a:gd name="connsiteX3" fmla="*/ 1086 w 8163632"/>
              <a:gd name="connsiteY3" fmla="*/ 6939688 h 6939688"/>
              <a:gd name="connsiteX4" fmla="*/ 1087 w 8163632"/>
              <a:gd name="connsiteY4" fmla="*/ 0 h 693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3632" h="6939688">
                <a:moveTo>
                  <a:pt x="1087" y="0"/>
                </a:moveTo>
                <a:lnTo>
                  <a:pt x="8163632" y="0"/>
                </a:lnTo>
                <a:lnTo>
                  <a:pt x="2956632" y="6909679"/>
                </a:lnTo>
                <a:lnTo>
                  <a:pt x="1086" y="6939688"/>
                </a:lnTo>
                <a:cubicBezTo>
                  <a:pt x="-2677" y="4618891"/>
                  <a:pt x="4850" y="2320797"/>
                  <a:pt x="1087" y="0"/>
                </a:cubicBezTo>
                <a:close/>
              </a:path>
            </a:pathLst>
          </a:cu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0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3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4856205"/>
          </a:xfrm>
          <a:custGeom>
            <a:avLst/>
            <a:gdLst>
              <a:gd name="connsiteX0" fmla="*/ 7104879 w 12192000"/>
              <a:gd name="connsiteY0" fmla="*/ 2987854 h 4856205"/>
              <a:gd name="connsiteX1" fmla="*/ 8039053 w 12192000"/>
              <a:gd name="connsiteY1" fmla="*/ 3922029 h 4856205"/>
              <a:gd name="connsiteX2" fmla="*/ 7104879 w 12192000"/>
              <a:gd name="connsiteY2" fmla="*/ 4856205 h 4856205"/>
              <a:gd name="connsiteX3" fmla="*/ 6170704 w 12192000"/>
              <a:gd name="connsiteY3" fmla="*/ 3922029 h 4856205"/>
              <a:gd name="connsiteX4" fmla="*/ 10160408 w 12192000"/>
              <a:gd name="connsiteY4" fmla="*/ 2004466 h 4856205"/>
              <a:gd name="connsiteX5" fmla="*/ 11094583 w 12192000"/>
              <a:gd name="connsiteY5" fmla="*/ 2938641 h 4856205"/>
              <a:gd name="connsiteX6" fmla="*/ 10160408 w 12192000"/>
              <a:gd name="connsiteY6" fmla="*/ 3872817 h 4856205"/>
              <a:gd name="connsiteX7" fmla="*/ 9226232 w 12192000"/>
              <a:gd name="connsiteY7" fmla="*/ 2938641 h 4856205"/>
              <a:gd name="connsiteX8" fmla="*/ 8123388 w 12192000"/>
              <a:gd name="connsiteY8" fmla="*/ 2004466 h 4856205"/>
              <a:gd name="connsiteX9" fmla="*/ 9057563 w 12192000"/>
              <a:gd name="connsiteY9" fmla="*/ 2938641 h 4856205"/>
              <a:gd name="connsiteX10" fmla="*/ 8123388 w 12192000"/>
              <a:gd name="connsiteY10" fmla="*/ 3872817 h 4856205"/>
              <a:gd name="connsiteX11" fmla="*/ 7189212 w 12192000"/>
              <a:gd name="connsiteY11" fmla="*/ 2938641 h 4856205"/>
              <a:gd name="connsiteX12" fmla="*/ 6086369 w 12192000"/>
              <a:gd name="connsiteY12" fmla="*/ 2004466 h 4856205"/>
              <a:gd name="connsiteX13" fmla="*/ 7020544 w 12192000"/>
              <a:gd name="connsiteY13" fmla="*/ 2938641 h 4856205"/>
              <a:gd name="connsiteX14" fmla="*/ 6086369 w 12192000"/>
              <a:gd name="connsiteY14" fmla="*/ 3872817 h 4856205"/>
              <a:gd name="connsiteX15" fmla="*/ 5152192 w 12192000"/>
              <a:gd name="connsiteY15" fmla="*/ 2938641 h 4856205"/>
              <a:gd name="connsiteX16" fmla="*/ 4039771 w 12192000"/>
              <a:gd name="connsiteY16" fmla="*/ 2004465 h 4856205"/>
              <a:gd name="connsiteX17" fmla="*/ 4973943 w 12192000"/>
              <a:gd name="connsiteY17" fmla="*/ 2938641 h 4856205"/>
              <a:gd name="connsiteX18" fmla="*/ 4039771 w 12192000"/>
              <a:gd name="connsiteY18" fmla="*/ 3872817 h 4856205"/>
              <a:gd name="connsiteX19" fmla="*/ 3105595 w 12192000"/>
              <a:gd name="connsiteY19" fmla="*/ 2938641 h 4856205"/>
              <a:gd name="connsiteX20" fmla="*/ 11178917 w 12192000"/>
              <a:gd name="connsiteY20" fmla="*/ 1021077 h 4856205"/>
              <a:gd name="connsiteX21" fmla="*/ 12113092 w 12192000"/>
              <a:gd name="connsiteY21" fmla="*/ 1955251 h 4856205"/>
              <a:gd name="connsiteX22" fmla="*/ 11178917 w 12192000"/>
              <a:gd name="connsiteY22" fmla="*/ 2889427 h 4856205"/>
              <a:gd name="connsiteX23" fmla="*/ 10244742 w 12192000"/>
              <a:gd name="connsiteY23" fmla="*/ 1955251 h 4856205"/>
              <a:gd name="connsiteX24" fmla="*/ 9141898 w 12192000"/>
              <a:gd name="connsiteY24" fmla="*/ 1021077 h 4856205"/>
              <a:gd name="connsiteX25" fmla="*/ 10076073 w 12192000"/>
              <a:gd name="connsiteY25" fmla="*/ 1955251 h 4856205"/>
              <a:gd name="connsiteX26" fmla="*/ 9141898 w 12192000"/>
              <a:gd name="connsiteY26" fmla="*/ 2889427 h 4856205"/>
              <a:gd name="connsiteX27" fmla="*/ 8207723 w 12192000"/>
              <a:gd name="connsiteY27" fmla="*/ 1955251 h 4856205"/>
              <a:gd name="connsiteX28" fmla="*/ 5058281 w 12192000"/>
              <a:gd name="connsiteY28" fmla="*/ 1021077 h 4856205"/>
              <a:gd name="connsiteX29" fmla="*/ 5992453 w 12192000"/>
              <a:gd name="connsiteY29" fmla="*/ 1955251 h 4856205"/>
              <a:gd name="connsiteX30" fmla="*/ 5058281 w 12192000"/>
              <a:gd name="connsiteY30" fmla="*/ 2889427 h 4856205"/>
              <a:gd name="connsiteX31" fmla="*/ 4124105 w 12192000"/>
              <a:gd name="connsiteY31" fmla="*/ 1955251 h 4856205"/>
              <a:gd name="connsiteX32" fmla="*/ 3021261 w 12192000"/>
              <a:gd name="connsiteY32" fmla="*/ 1021077 h 4856205"/>
              <a:gd name="connsiteX33" fmla="*/ 3955436 w 12192000"/>
              <a:gd name="connsiteY33" fmla="*/ 1955251 h 4856205"/>
              <a:gd name="connsiteX34" fmla="*/ 3021261 w 12192000"/>
              <a:gd name="connsiteY34" fmla="*/ 2889427 h 4856205"/>
              <a:gd name="connsiteX35" fmla="*/ 2087085 w 12192000"/>
              <a:gd name="connsiteY35" fmla="*/ 1955251 h 4856205"/>
              <a:gd name="connsiteX36" fmla="*/ 993820 w 12192000"/>
              <a:gd name="connsiteY36" fmla="*/ 1018454 h 4856205"/>
              <a:gd name="connsiteX37" fmla="*/ 1927995 w 12192000"/>
              <a:gd name="connsiteY37" fmla="*/ 1952630 h 4856205"/>
              <a:gd name="connsiteX38" fmla="*/ 993820 w 12192000"/>
              <a:gd name="connsiteY38" fmla="*/ 2886806 h 4856205"/>
              <a:gd name="connsiteX39" fmla="*/ 59644 w 12192000"/>
              <a:gd name="connsiteY39" fmla="*/ 1952630 h 4856205"/>
              <a:gd name="connsiteX40" fmla="*/ 7104879 w 12192000"/>
              <a:gd name="connsiteY40" fmla="*/ 1015241 h 4856205"/>
              <a:gd name="connsiteX41" fmla="*/ 8039053 w 12192000"/>
              <a:gd name="connsiteY41" fmla="*/ 1949416 h 4856205"/>
              <a:gd name="connsiteX42" fmla="*/ 7104879 w 12192000"/>
              <a:gd name="connsiteY42" fmla="*/ 2883591 h 4856205"/>
              <a:gd name="connsiteX43" fmla="*/ 6170704 w 12192000"/>
              <a:gd name="connsiteY43" fmla="*/ 1949416 h 4856205"/>
              <a:gd name="connsiteX44" fmla="*/ 0 w 12192000"/>
              <a:gd name="connsiteY44" fmla="*/ 59756 h 4856205"/>
              <a:gd name="connsiteX45" fmla="*/ 909485 w 12192000"/>
              <a:gd name="connsiteY45" fmla="*/ 969242 h 4856205"/>
              <a:gd name="connsiteX46" fmla="*/ 0 w 12192000"/>
              <a:gd name="connsiteY46" fmla="*/ 1878728 h 4856205"/>
              <a:gd name="connsiteX47" fmla="*/ 2012331 w 12192000"/>
              <a:gd name="connsiteY47" fmla="*/ 35066 h 4856205"/>
              <a:gd name="connsiteX48" fmla="*/ 2946505 w 12192000"/>
              <a:gd name="connsiteY48" fmla="*/ 969242 h 4856205"/>
              <a:gd name="connsiteX49" fmla="*/ 2012331 w 12192000"/>
              <a:gd name="connsiteY49" fmla="*/ 1903419 h 4856205"/>
              <a:gd name="connsiteX50" fmla="*/ 1078155 w 12192000"/>
              <a:gd name="connsiteY50" fmla="*/ 969242 h 4856205"/>
              <a:gd name="connsiteX51" fmla="*/ 8123388 w 12192000"/>
              <a:gd name="connsiteY51" fmla="*/ 31853 h 4856205"/>
              <a:gd name="connsiteX52" fmla="*/ 9057563 w 12192000"/>
              <a:gd name="connsiteY52" fmla="*/ 966028 h 4856205"/>
              <a:gd name="connsiteX53" fmla="*/ 8123388 w 12192000"/>
              <a:gd name="connsiteY53" fmla="*/ 1900204 h 4856205"/>
              <a:gd name="connsiteX54" fmla="*/ 7189212 w 12192000"/>
              <a:gd name="connsiteY54" fmla="*/ 966028 h 4856205"/>
              <a:gd name="connsiteX55" fmla="*/ 6086369 w 12192000"/>
              <a:gd name="connsiteY55" fmla="*/ 31853 h 4856205"/>
              <a:gd name="connsiteX56" fmla="*/ 7020544 w 12192000"/>
              <a:gd name="connsiteY56" fmla="*/ 966027 h 4856205"/>
              <a:gd name="connsiteX57" fmla="*/ 6086369 w 12192000"/>
              <a:gd name="connsiteY57" fmla="*/ 1900204 h 4856205"/>
              <a:gd name="connsiteX58" fmla="*/ 5152192 w 12192000"/>
              <a:gd name="connsiteY58" fmla="*/ 966027 h 4856205"/>
              <a:gd name="connsiteX59" fmla="*/ 10160408 w 12192000"/>
              <a:gd name="connsiteY59" fmla="*/ 31851 h 4856205"/>
              <a:gd name="connsiteX60" fmla="*/ 11094583 w 12192000"/>
              <a:gd name="connsiteY60" fmla="*/ 966027 h 4856205"/>
              <a:gd name="connsiteX61" fmla="*/ 10160408 w 12192000"/>
              <a:gd name="connsiteY61" fmla="*/ 1900204 h 4856205"/>
              <a:gd name="connsiteX62" fmla="*/ 9226232 w 12192000"/>
              <a:gd name="connsiteY62" fmla="*/ 966027 h 4856205"/>
              <a:gd name="connsiteX63" fmla="*/ 4039771 w 12192000"/>
              <a:gd name="connsiteY63" fmla="*/ 31851 h 4856205"/>
              <a:gd name="connsiteX64" fmla="*/ 4973943 w 12192000"/>
              <a:gd name="connsiteY64" fmla="*/ 966027 h 4856205"/>
              <a:gd name="connsiteX65" fmla="*/ 4039771 w 12192000"/>
              <a:gd name="connsiteY65" fmla="*/ 1900204 h 4856205"/>
              <a:gd name="connsiteX66" fmla="*/ 3105595 w 12192000"/>
              <a:gd name="connsiteY66" fmla="*/ 966027 h 4856205"/>
              <a:gd name="connsiteX67" fmla="*/ 12192000 w 12192000"/>
              <a:gd name="connsiteY67" fmla="*/ 31441 h 4856205"/>
              <a:gd name="connsiteX68" fmla="*/ 12192000 w 12192000"/>
              <a:gd name="connsiteY68" fmla="*/ 1888936 h 4856205"/>
              <a:gd name="connsiteX69" fmla="*/ 11263252 w 12192000"/>
              <a:gd name="connsiteY69" fmla="*/ 960189 h 4856205"/>
              <a:gd name="connsiteX70" fmla="*/ 10267940 w 12192000"/>
              <a:gd name="connsiteY70" fmla="*/ 0 h 4856205"/>
              <a:gd name="connsiteX71" fmla="*/ 12089893 w 12192000"/>
              <a:gd name="connsiteY71" fmla="*/ 0 h 4856205"/>
              <a:gd name="connsiteX72" fmla="*/ 11178917 w 12192000"/>
              <a:gd name="connsiteY72" fmla="*/ 910977 h 4856205"/>
              <a:gd name="connsiteX73" fmla="*/ 8230922 w 12192000"/>
              <a:gd name="connsiteY73" fmla="*/ 0 h 4856205"/>
              <a:gd name="connsiteX74" fmla="*/ 10052874 w 12192000"/>
              <a:gd name="connsiteY74" fmla="*/ 0 h 4856205"/>
              <a:gd name="connsiteX75" fmla="*/ 9141898 w 12192000"/>
              <a:gd name="connsiteY75" fmla="*/ 910977 h 4856205"/>
              <a:gd name="connsiteX76" fmla="*/ 6199741 w 12192000"/>
              <a:gd name="connsiteY76" fmla="*/ 0 h 4856205"/>
              <a:gd name="connsiteX77" fmla="*/ 8010017 w 12192000"/>
              <a:gd name="connsiteY77" fmla="*/ 0 h 4856205"/>
              <a:gd name="connsiteX78" fmla="*/ 7104879 w 12192000"/>
              <a:gd name="connsiteY78" fmla="*/ 905139 h 4856205"/>
              <a:gd name="connsiteX79" fmla="*/ 4147303 w 12192000"/>
              <a:gd name="connsiteY79" fmla="*/ 0 h 4856205"/>
              <a:gd name="connsiteX80" fmla="*/ 5969255 w 12192000"/>
              <a:gd name="connsiteY80" fmla="*/ 0 h 4856205"/>
              <a:gd name="connsiteX81" fmla="*/ 5058281 w 12192000"/>
              <a:gd name="connsiteY81" fmla="*/ 910977 h 4856205"/>
              <a:gd name="connsiteX82" fmla="*/ 2110283 w 12192000"/>
              <a:gd name="connsiteY82" fmla="*/ 0 h 4856205"/>
              <a:gd name="connsiteX83" fmla="*/ 3932237 w 12192000"/>
              <a:gd name="connsiteY83" fmla="*/ 0 h 4856205"/>
              <a:gd name="connsiteX84" fmla="*/ 3021261 w 12192000"/>
              <a:gd name="connsiteY84" fmla="*/ 910976 h 4856205"/>
              <a:gd name="connsiteX85" fmla="*/ 79629 w 12192000"/>
              <a:gd name="connsiteY85" fmla="*/ 0 h 4856205"/>
              <a:gd name="connsiteX86" fmla="*/ 1908011 w 12192000"/>
              <a:gd name="connsiteY86" fmla="*/ 0 h 4856205"/>
              <a:gd name="connsiteX87" fmla="*/ 993820 w 12192000"/>
              <a:gd name="connsiteY87" fmla="*/ 914191 h 485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2192000" h="4856205">
                <a:moveTo>
                  <a:pt x="7104879" y="2987854"/>
                </a:moveTo>
                <a:lnTo>
                  <a:pt x="8039053" y="3922029"/>
                </a:lnTo>
                <a:lnTo>
                  <a:pt x="7104879" y="4856205"/>
                </a:lnTo>
                <a:lnTo>
                  <a:pt x="6170704" y="3922029"/>
                </a:lnTo>
                <a:close/>
                <a:moveTo>
                  <a:pt x="10160408" y="2004466"/>
                </a:moveTo>
                <a:lnTo>
                  <a:pt x="11094583" y="2938641"/>
                </a:lnTo>
                <a:lnTo>
                  <a:pt x="10160408" y="3872817"/>
                </a:lnTo>
                <a:lnTo>
                  <a:pt x="9226232" y="2938641"/>
                </a:lnTo>
                <a:close/>
                <a:moveTo>
                  <a:pt x="8123388" y="2004466"/>
                </a:moveTo>
                <a:lnTo>
                  <a:pt x="9057563" y="2938641"/>
                </a:lnTo>
                <a:lnTo>
                  <a:pt x="8123388" y="3872817"/>
                </a:lnTo>
                <a:lnTo>
                  <a:pt x="7189212" y="2938641"/>
                </a:lnTo>
                <a:close/>
                <a:moveTo>
                  <a:pt x="6086369" y="2004466"/>
                </a:moveTo>
                <a:lnTo>
                  <a:pt x="7020544" y="2938641"/>
                </a:lnTo>
                <a:lnTo>
                  <a:pt x="6086369" y="3872817"/>
                </a:lnTo>
                <a:lnTo>
                  <a:pt x="5152192" y="2938641"/>
                </a:lnTo>
                <a:close/>
                <a:moveTo>
                  <a:pt x="4039771" y="2004465"/>
                </a:moveTo>
                <a:lnTo>
                  <a:pt x="4973943" y="2938641"/>
                </a:lnTo>
                <a:lnTo>
                  <a:pt x="4039771" y="3872817"/>
                </a:lnTo>
                <a:lnTo>
                  <a:pt x="3105595" y="2938641"/>
                </a:lnTo>
                <a:close/>
                <a:moveTo>
                  <a:pt x="11178917" y="1021077"/>
                </a:moveTo>
                <a:lnTo>
                  <a:pt x="12113092" y="1955251"/>
                </a:lnTo>
                <a:lnTo>
                  <a:pt x="11178917" y="2889427"/>
                </a:lnTo>
                <a:lnTo>
                  <a:pt x="10244742" y="1955251"/>
                </a:lnTo>
                <a:close/>
                <a:moveTo>
                  <a:pt x="9141898" y="1021077"/>
                </a:moveTo>
                <a:lnTo>
                  <a:pt x="10076073" y="1955251"/>
                </a:lnTo>
                <a:lnTo>
                  <a:pt x="9141898" y="2889427"/>
                </a:lnTo>
                <a:lnTo>
                  <a:pt x="8207723" y="1955251"/>
                </a:lnTo>
                <a:close/>
                <a:moveTo>
                  <a:pt x="5058281" y="1021077"/>
                </a:moveTo>
                <a:lnTo>
                  <a:pt x="5992453" y="1955251"/>
                </a:lnTo>
                <a:lnTo>
                  <a:pt x="5058281" y="2889427"/>
                </a:lnTo>
                <a:lnTo>
                  <a:pt x="4124105" y="1955251"/>
                </a:lnTo>
                <a:close/>
                <a:moveTo>
                  <a:pt x="3021261" y="1021077"/>
                </a:moveTo>
                <a:lnTo>
                  <a:pt x="3955436" y="1955251"/>
                </a:lnTo>
                <a:lnTo>
                  <a:pt x="3021261" y="2889427"/>
                </a:lnTo>
                <a:lnTo>
                  <a:pt x="2087085" y="1955251"/>
                </a:lnTo>
                <a:close/>
                <a:moveTo>
                  <a:pt x="993820" y="1018454"/>
                </a:moveTo>
                <a:lnTo>
                  <a:pt x="1927995" y="1952630"/>
                </a:lnTo>
                <a:lnTo>
                  <a:pt x="993820" y="2886806"/>
                </a:lnTo>
                <a:lnTo>
                  <a:pt x="59644" y="1952630"/>
                </a:lnTo>
                <a:close/>
                <a:moveTo>
                  <a:pt x="7104879" y="1015241"/>
                </a:moveTo>
                <a:lnTo>
                  <a:pt x="8039053" y="1949416"/>
                </a:lnTo>
                <a:lnTo>
                  <a:pt x="7104879" y="2883591"/>
                </a:lnTo>
                <a:lnTo>
                  <a:pt x="6170704" y="1949416"/>
                </a:lnTo>
                <a:close/>
                <a:moveTo>
                  <a:pt x="0" y="59756"/>
                </a:moveTo>
                <a:lnTo>
                  <a:pt x="909485" y="969242"/>
                </a:lnTo>
                <a:lnTo>
                  <a:pt x="0" y="1878728"/>
                </a:lnTo>
                <a:close/>
                <a:moveTo>
                  <a:pt x="2012331" y="35066"/>
                </a:moveTo>
                <a:lnTo>
                  <a:pt x="2946505" y="969242"/>
                </a:lnTo>
                <a:lnTo>
                  <a:pt x="2012331" y="1903419"/>
                </a:lnTo>
                <a:lnTo>
                  <a:pt x="1078155" y="969242"/>
                </a:lnTo>
                <a:close/>
                <a:moveTo>
                  <a:pt x="8123388" y="31853"/>
                </a:moveTo>
                <a:lnTo>
                  <a:pt x="9057563" y="966028"/>
                </a:lnTo>
                <a:lnTo>
                  <a:pt x="8123388" y="1900204"/>
                </a:lnTo>
                <a:lnTo>
                  <a:pt x="7189212" y="966028"/>
                </a:lnTo>
                <a:close/>
                <a:moveTo>
                  <a:pt x="6086369" y="31853"/>
                </a:moveTo>
                <a:lnTo>
                  <a:pt x="7020544" y="966027"/>
                </a:lnTo>
                <a:lnTo>
                  <a:pt x="6086369" y="1900204"/>
                </a:lnTo>
                <a:lnTo>
                  <a:pt x="5152192" y="966027"/>
                </a:lnTo>
                <a:close/>
                <a:moveTo>
                  <a:pt x="10160408" y="31851"/>
                </a:moveTo>
                <a:lnTo>
                  <a:pt x="11094583" y="966027"/>
                </a:lnTo>
                <a:lnTo>
                  <a:pt x="10160408" y="1900204"/>
                </a:lnTo>
                <a:lnTo>
                  <a:pt x="9226232" y="966027"/>
                </a:lnTo>
                <a:close/>
                <a:moveTo>
                  <a:pt x="4039771" y="31851"/>
                </a:moveTo>
                <a:lnTo>
                  <a:pt x="4973943" y="966027"/>
                </a:lnTo>
                <a:lnTo>
                  <a:pt x="4039771" y="1900204"/>
                </a:lnTo>
                <a:lnTo>
                  <a:pt x="3105595" y="966027"/>
                </a:lnTo>
                <a:close/>
                <a:moveTo>
                  <a:pt x="12192000" y="31441"/>
                </a:moveTo>
                <a:lnTo>
                  <a:pt x="12192000" y="1888936"/>
                </a:lnTo>
                <a:lnTo>
                  <a:pt x="11263252" y="960189"/>
                </a:lnTo>
                <a:close/>
                <a:moveTo>
                  <a:pt x="10267940" y="0"/>
                </a:moveTo>
                <a:lnTo>
                  <a:pt x="12089893" y="0"/>
                </a:lnTo>
                <a:lnTo>
                  <a:pt x="11178917" y="910977"/>
                </a:lnTo>
                <a:close/>
                <a:moveTo>
                  <a:pt x="8230922" y="0"/>
                </a:moveTo>
                <a:lnTo>
                  <a:pt x="10052874" y="0"/>
                </a:lnTo>
                <a:lnTo>
                  <a:pt x="9141898" y="910977"/>
                </a:lnTo>
                <a:close/>
                <a:moveTo>
                  <a:pt x="6199741" y="0"/>
                </a:moveTo>
                <a:lnTo>
                  <a:pt x="8010017" y="0"/>
                </a:lnTo>
                <a:lnTo>
                  <a:pt x="7104879" y="905139"/>
                </a:lnTo>
                <a:close/>
                <a:moveTo>
                  <a:pt x="4147303" y="0"/>
                </a:moveTo>
                <a:lnTo>
                  <a:pt x="5969255" y="0"/>
                </a:lnTo>
                <a:lnTo>
                  <a:pt x="5058281" y="910977"/>
                </a:lnTo>
                <a:close/>
                <a:moveTo>
                  <a:pt x="2110283" y="0"/>
                </a:moveTo>
                <a:lnTo>
                  <a:pt x="3932237" y="0"/>
                </a:lnTo>
                <a:lnTo>
                  <a:pt x="3021261" y="910976"/>
                </a:lnTo>
                <a:close/>
                <a:moveTo>
                  <a:pt x="79629" y="0"/>
                </a:moveTo>
                <a:lnTo>
                  <a:pt x="1908011" y="0"/>
                </a:lnTo>
                <a:lnTo>
                  <a:pt x="993820" y="914191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97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629399" cy="6911975"/>
          </a:xfrm>
          <a:custGeom>
            <a:avLst/>
            <a:gdLst>
              <a:gd name="connsiteX0" fmla="*/ 4264906 w 7385931"/>
              <a:gd name="connsiteY0" fmla="*/ 0 h 6911975"/>
              <a:gd name="connsiteX1" fmla="*/ 7385931 w 7385931"/>
              <a:gd name="connsiteY1" fmla="*/ 3456563 h 6911975"/>
              <a:gd name="connsiteX2" fmla="*/ 4264906 w 7385931"/>
              <a:gd name="connsiteY2" fmla="*/ 6911975 h 6911975"/>
              <a:gd name="connsiteX3" fmla="*/ 4264906 w 7385931"/>
              <a:gd name="connsiteY3" fmla="*/ 4637133 h 6911975"/>
              <a:gd name="connsiteX4" fmla="*/ 5330797 w 7385931"/>
              <a:gd name="connsiteY4" fmla="*/ 3456563 h 6911975"/>
              <a:gd name="connsiteX5" fmla="*/ 4264906 w 7385931"/>
              <a:gd name="connsiteY5" fmla="*/ 2274842 h 6911975"/>
              <a:gd name="connsiteX6" fmla="*/ 2127589 w 7385931"/>
              <a:gd name="connsiteY6" fmla="*/ 0 h 6911975"/>
              <a:gd name="connsiteX7" fmla="*/ 5248614 w 7385931"/>
              <a:gd name="connsiteY7" fmla="*/ 3456563 h 6911975"/>
              <a:gd name="connsiteX8" fmla="*/ 2127589 w 7385931"/>
              <a:gd name="connsiteY8" fmla="*/ 6911975 h 6911975"/>
              <a:gd name="connsiteX9" fmla="*/ 2127589 w 7385931"/>
              <a:gd name="connsiteY9" fmla="*/ 4637133 h 6911975"/>
              <a:gd name="connsiteX10" fmla="*/ 3193479 w 7385931"/>
              <a:gd name="connsiteY10" fmla="*/ 3456563 h 6911975"/>
              <a:gd name="connsiteX11" fmla="*/ 2127589 w 7385931"/>
              <a:gd name="connsiteY11" fmla="*/ 2274842 h 6911975"/>
              <a:gd name="connsiteX12" fmla="*/ 0 w 7385931"/>
              <a:gd name="connsiteY12" fmla="*/ 0 h 6911975"/>
              <a:gd name="connsiteX13" fmla="*/ 3121025 w 7385931"/>
              <a:gd name="connsiteY13" fmla="*/ 3456563 h 6911975"/>
              <a:gd name="connsiteX14" fmla="*/ 0 w 7385931"/>
              <a:gd name="connsiteY14" fmla="*/ 6911975 h 69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85931" h="6911975">
                <a:moveTo>
                  <a:pt x="4264906" y="0"/>
                </a:moveTo>
                <a:lnTo>
                  <a:pt x="7385931" y="3456563"/>
                </a:lnTo>
                <a:lnTo>
                  <a:pt x="4264906" y="6911975"/>
                </a:lnTo>
                <a:lnTo>
                  <a:pt x="4264906" y="4637133"/>
                </a:lnTo>
                <a:lnTo>
                  <a:pt x="5330797" y="3456563"/>
                </a:lnTo>
                <a:lnTo>
                  <a:pt x="4264906" y="2274842"/>
                </a:lnTo>
                <a:close/>
                <a:moveTo>
                  <a:pt x="2127589" y="0"/>
                </a:moveTo>
                <a:lnTo>
                  <a:pt x="5248614" y="3456563"/>
                </a:lnTo>
                <a:lnTo>
                  <a:pt x="2127589" y="6911975"/>
                </a:lnTo>
                <a:lnTo>
                  <a:pt x="2127589" y="4637133"/>
                </a:lnTo>
                <a:lnTo>
                  <a:pt x="3193479" y="3456563"/>
                </a:lnTo>
                <a:lnTo>
                  <a:pt x="2127589" y="2274842"/>
                </a:lnTo>
                <a:close/>
                <a:moveTo>
                  <a:pt x="0" y="0"/>
                </a:moveTo>
                <a:lnTo>
                  <a:pt x="3121025" y="3456563"/>
                </a:lnTo>
                <a:lnTo>
                  <a:pt x="0" y="6911975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104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971BB-C136-49BC-9CCA-1405A993396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58C30-262F-4FFA-98EC-BD66925BF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3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971BB-C136-49BC-9CCA-1405A993396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58C30-262F-4FFA-98EC-BD66925BF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0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721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935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971BB-C136-49BC-9CCA-1405A993396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58C30-262F-4FFA-98EC-BD66925BF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0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02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336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99943" y="2667833"/>
            <a:ext cx="8592114" cy="1524654"/>
            <a:chOff x="1799943" y="2921833"/>
            <a:chExt cx="8592114" cy="1524654"/>
          </a:xfrm>
        </p:grpSpPr>
        <p:sp>
          <p:nvSpPr>
            <p:cNvPr id="4" name="Text Box 10"/>
            <p:cNvSpPr txBox="1">
              <a:spLocks noChangeArrowheads="1"/>
            </p:cNvSpPr>
            <p:nvPr/>
          </p:nvSpPr>
          <p:spPr bwMode="auto">
            <a:xfrm>
              <a:off x="1799943" y="3458011"/>
              <a:ext cx="8592114" cy="98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/>
            <a:p>
              <a:pPr algn="ctr" defTabSz="1450904"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Lorem Ipsum is simply dummy text of the printing and typesetting industry. Lorem Ipsum has been the industry's standard dummy text ever since the 1500s, when an unknown printer took a galley of type and scrambled it to make a type specimen book. </a:t>
              </a:r>
              <a:endParaRPr lang="en-US" sz="105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56043" y="2921833"/>
              <a:ext cx="3305313" cy="510778"/>
            </a:xfrm>
            <a:prstGeom prst="roundRect">
              <a:avLst>
                <a:gd name="adj" fmla="val 9208"/>
              </a:avLst>
            </a:prstGeom>
            <a:noFill/>
            <a:ln w="28575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b="1" dirty="0">
                  <a:solidFill>
                    <a:schemeClr val="bg1"/>
                  </a:solidFill>
                  <a:latin typeface="Lato Black" panose="020F0A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WELCOME </a:t>
              </a:r>
              <a:r>
                <a:rPr lang="en-CA" sz="2400" b="1" dirty="0" smtClean="0">
                  <a:solidFill>
                    <a:schemeClr val="bg1"/>
                  </a:solidFill>
                  <a:latin typeface="Lato Black" panose="020F0A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MESSAGE</a:t>
              </a:r>
              <a:endParaRPr lang="en-CA" sz="2400" b="1" dirty="0">
                <a:solidFill>
                  <a:schemeClr val="bg1"/>
                </a:solidFill>
                <a:latin typeface="Lato Black" panose="020F0A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94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nut 6"/>
          <p:cNvSpPr/>
          <p:nvPr/>
        </p:nvSpPr>
        <p:spPr>
          <a:xfrm>
            <a:off x="4267200" y="1585686"/>
            <a:ext cx="3686628" cy="3686628"/>
          </a:xfrm>
          <a:prstGeom prst="donut">
            <a:avLst>
              <a:gd name="adj" fmla="val 27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0438" y="3107584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THANK YOU</a:t>
            </a:r>
            <a:endParaRPr lang="en-US" sz="36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6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3" b="22653"/>
          <a:stretch>
            <a:fillRect/>
          </a:stretch>
        </p:blipFill>
        <p:spPr/>
      </p:pic>
      <p:grpSp>
        <p:nvGrpSpPr>
          <p:cNvPr id="6" name="Group 5"/>
          <p:cNvGrpSpPr/>
          <p:nvPr/>
        </p:nvGrpSpPr>
        <p:grpSpPr>
          <a:xfrm>
            <a:off x="6896669" y="2421144"/>
            <a:ext cx="4185313" cy="2015711"/>
            <a:chOff x="6855725" y="2844225"/>
            <a:chExt cx="4185313" cy="2015711"/>
          </a:xfrm>
        </p:grpSpPr>
        <p:sp>
          <p:nvSpPr>
            <p:cNvPr id="3" name="TextBox 2"/>
            <p:cNvSpPr txBox="1"/>
            <p:nvPr/>
          </p:nvSpPr>
          <p:spPr>
            <a:xfrm>
              <a:off x="6855726" y="2844225"/>
              <a:ext cx="40591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1678C"/>
                  </a:solidFill>
                  <a:latin typeface="Raleway ExtraBold" panose="020B0903030101060003" pitchFamily="34" charset="0"/>
                </a:rPr>
                <a:t>AWESOME LAYOUT</a:t>
              </a:r>
              <a:endParaRPr lang="en-US" sz="3200" dirty="0">
                <a:solidFill>
                  <a:srgbClr val="01678C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5725" y="3536497"/>
              <a:ext cx="418531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i="0" dirty="0" smtClean="0">
                  <a:solidFill>
                    <a:srgbClr val="000000"/>
                  </a:solidFill>
                  <a:effectLst/>
                  <a:latin typeface="Raleway" panose="020B0503030101060003" pitchFamily="34" charset="0"/>
                </a:rPr>
                <a:t>Lorem Ipsum is simply dummy text of the printing and typesetting industry. Lorem Ipsum has been the industry's standard dummy text ever since the 1500s, when an unknown printer took a galley.</a:t>
              </a:r>
              <a:endParaRPr lang="en-US" sz="1600" dirty="0">
                <a:latin typeface="Raleway" panose="020B0503030101060003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016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6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513"/>
          <p:cNvGrpSpPr/>
          <p:nvPr/>
        </p:nvGrpSpPr>
        <p:grpSpPr>
          <a:xfrm>
            <a:off x="767415" y="664026"/>
            <a:ext cx="3376098" cy="6562192"/>
            <a:chOff x="5381626" y="10779125"/>
            <a:chExt cx="733426" cy="1425576"/>
          </a:xfrm>
        </p:grpSpPr>
        <p:sp>
          <p:nvSpPr>
            <p:cNvPr id="3" name="Freeform 1316"/>
            <p:cNvSpPr>
              <a:spLocks/>
            </p:cNvSpPr>
            <p:nvPr/>
          </p:nvSpPr>
          <p:spPr bwMode="auto">
            <a:xfrm>
              <a:off x="5472114" y="11409363"/>
              <a:ext cx="550863" cy="795338"/>
            </a:xfrm>
            <a:custGeom>
              <a:avLst/>
              <a:gdLst>
                <a:gd name="T0" fmla="*/ 216 w 264"/>
                <a:gd name="T1" fmla="*/ 0 h 380"/>
                <a:gd name="T2" fmla="*/ 264 w 264"/>
                <a:gd name="T3" fmla="*/ 27 h 380"/>
                <a:gd name="T4" fmla="*/ 233 w 264"/>
                <a:gd name="T5" fmla="*/ 166 h 380"/>
                <a:gd name="T6" fmla="*/ 226 w 264"/>
                <a:gd name="T7" fmla="*/ 359 h 380"/>
                <a:gd name="T8" fmla="*/ 132 w 264"/>
                <a:gd name="T9" fmla="*/ 380 h 380"/>
                <a:gd name="T10" fmla="*/ 39 w 264"/>
                <a:gd name="T11" fmla="*/ 359 h 380"/>
                <a:gd name="T12" fmla="*/ 32 w 264"/>
                <a:gd name="T13" fmla="*/ 166 h 380"/>
                <a:gd name="T14" fmla="*/ 0 w 264"/>
                <a:gd name="T15" fmla="*/ 27 h 380"/>
                <a:gd name="T16" fmla="*/ 49 w 264"/>
                <a:gd name="T17" fmla="*/ 0 h 380"/>
                <a:gd name="T18" fmla="*/ 216 w 264"/>
                <a:gd name="T19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380">
                  <a:moveTo>
                    <a:pt x="216" y="0"/>
                  </a:moveTo>
                  <a:cubicBezTo>
                    <a:pt x="216" y="0"/>
                    <a:pt x="239" y="10"/>
                    <a:pt x="264" y="27"/>
                  </a:cubicBezTo>
                  <a:cubicBezTo>
                    <a:pt x="264" y="27"/>
                    <a:pt x="244" y="57"/>
                    <a:pt x="233" y="166"/>
                  </a:cubicBezTo>
                  <a:cubicBezTo>
                    <a:pt x="227" y="213"/>
                    <a:pt x="228" y="280"/>
                    <a:pt x="226" y="359"/>
                  </a:cubicBezTo>
                  <a:cubicBezTo>
                    <a:pt x="226" y="359"/>
                    <a:pt x="213" y="380"/>
                    <a:pt x="132" y="380"/>
                  </a:cubicBezTo>
                  <a:cubicBezTo>
                    <a:pt x="51" y="380"/>
                    <a:pt x="39" y="359"/>
                    <a:pt x="39" y="359"/>
                  </a:cubicBezTo>
                  <a:cubicBezTo>
                    <a:pt x="37" y="278"/>
                    <a:pt x="37" y="215"/>
                    <a:pt x="32" y="166"/>
                  </a:cubicBezTo>
                  <a:cubicBezTo>
                    <a:pt x="20" y="61"/>
                    <a:pt x="0" y="27"/>
                    <a:pt x="0" y="27"/>
                  </a:cubicBezTo>
                  <a:cubicBezTo>
                    <a:pt x="25" y="10"/>
                    <a:pt x="49" y="0"/>
                    <a:pt x="49" y="0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DC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" name="Freeform 1317"/>
            <p:cNvSpPr>
              <a:spLocks/>
            </p:cNvSpPr>
            <p:nvPr/>
          </p:nvSpPr>
          <p:spPr bwMode="auto">
            <a:xfrm>
              <a:off x="5586414" y="11520488"/>
              <a:ext cx="131763" cy="244475"/>
            </a:xfrm>
            <a:custGeom>
              <a:avLst/>
              <a:gdLst>
                <a:gd name="T0" fmla="*/ 37 w 83"/>
                <a:gd name="T1" fmla="*/ 0 h 154"/>
                <a:gd name="T2" fmla="*/ 0 w 83"/>
                <a:gd name="T3" fmla="*/ 69 h 154"/>
                <a:gd name="T4" fmla="*/ 83 w 83"/>
                <a:gd name="T5" fmla="*/ 154 h 154"/>
                <a:gd name="T6" fmla="*/ 37 w 83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54">
                  <a:moveTo>
                    <a:pt x="37" y="0"/>
                  </a:moveTo>
                  <a:lnTo>
                    <a:pt x="0" y="69"/>
                  </a:lnTo>
                  <a:lnTo>
                    <a:pt x="83" y="15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" name="Freeform 1318"/>
            <p:cNvSpPr>
              <a:spLocks/>
            </p:cNvSpPr>
            <p:nvPr/>
          </p:nvSpPr>
          <p:spPr bwMode="auto">
            <a:xfrm>
              <a:off x="5548314" y="11409363"/>
              <a:ext cx="111125" cy="190500"/>
            </a:xfrm>
            <a:custGeom>
              <a:avLst/>
              <a:gdLst>
                <a:gd name="T0" fmla="*/ 28 w 70"/>
                <a:gd name="T1" fmla="*/ 0 h 120"/>
                <a:gd name="T2" fmla="*/ 0 w 70"/>
                <a:gd name="T3" fmla="*/ 100 h 120"/>
                <a:gd name="T4" fmla="*/ 70 w 70"/>
                <a:gd name="T5" fmla="*/ 120 h 120"/>
                <a:gd name="T6" fmla="*/ 28 w 70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120">
                  <a:moveTo>
                    <a:pt x="28" y="0"/>
                  </a:moveTo>
                  <a:lnTo>
                    <a:pt x="0" y="100"/>
                  </a:lnTo>
                  <a:lnTo>
                    <a:pt x="70" y="12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6" name="Freeform 1319"/>
            <p:cNvSpPr>
              <a:spLocks/>
            </p:cNvSpPr>
            <p:nvPr/>
          </p:nvSpPr>
          <p:spPr bwMode="auto">
            <a:xfrm>
              <a:off x="5746751" y="11409363"/>
              <a:ext cx="276225" cy="795338"/>
            </a:xfrm>
            <a:custGeom>
              <a:avLst/>
              <a:gdLst>
                <a:gd name="T0" fmla="*/ 94 w 132"/>
                <a:gd name="T1" fmla="*/ 359 h 380"/>
                <a:gd name="T2" fmla="*/ 101 w 132"/>
                <a:gd name="T3" fmla="*/ 166 h 380"/>
                <a:gd name="T4" fmla="*/ 132 w 132"/>
                <a:gd name="T5" fmla="*/ 27 h 380"/>
                <a:gd name="T6" fmla="*/ 84 w 132"/>
                <a:gd name="T7" fmla="*/ 0 h 380"/>
                <a:gd name="T8" fmla="*/ 0 w 132"/>
                <a:gd name="T9" fmla="*/ 0 h 380"/>
                <a:gd name="T10" fmla="*/ 0 w 132"/>
                <a:gd name="T11" fmla="*/ 380 h 380"/>
                <a:gd name="T12" fmla="*/ 94 w 132"/>
                <a:gd name="T13" fmla="*/ 35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380">
                  <a:moveTo>
                    <a:pt x="94" y="359"/>
                  </a:moveTo>
                  <a:cubicBezTo>
                    <a:pt x="96" y="278"/>
                    <a:pt x="95" y="214"/>
                    <a:pt x="101" y="166"/>
                  </a:cubicBezTo>
                  <a:cubicBezTo>
                    <a:pt x="112" y="60"/>
                    <a:pt x="132" y="27"/>
                    <a:pt x="132" y="27"/>
                  </a:cubicBezTo>
                  <a:cubicBezTo>
                    <a:pt x="107" y="1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81" y="380"/>
                    <a:pt x="94" y="359"/>
                    <a:pt x="94" y="359"/>
                  </a:cubicBezTo>
                  <a:close/>
                </a:path>
              </a:pathLst>
            </a:custGeom>
            <a:solidFill>
              <a:srgbClr val="DC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" name="Freeform 1320"/>
            <p:cNvSpPr>
              <a:spLocks/>
            </p:cNvSpPr>
            <p:nvPr/>
          </p:nvSpPr>
          <p:spPr bwMode="auto">
            <a:xfrm>
              <a:off x="5776914" y="11520488"/>
              <a:ext cx="131763" cy="244475"/>
            </a:xfrm>
            <a:custGeom>
              <a:avLst/>
              <a:gdLst>
                <a:gd name="T0" fmla="*/ 45 w 83"/>
                <a:gd name="T1" fmla="*/ 0 h 154"/>
                <a:gd name="T2" fmla="*/ 83 w 83"/>
                <a:gd name="T3" fmla="*/ 69 h 154"/>
                <a:gd name="T4" fmla="*/ 0 w 83"/>
                <a:gd name="T5" fmla="*/ 154 h 154"/>
                <a:gd name="T6" fmla="*/ 45 w 83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54">
                  <a:moveTo>
                    <a:pt x="45" y="0"/>
                  </a:moveTo>
                  <a:lnTo>
                    <a:pt x="83" y="69"/>
                  </a:lnTo>
                  <a:lnTo>
                    <a:pt x="0" y="15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" name="Freeform 1321"/>
            <p:cNvSpPr>
              <a:spLocks/>
            </p:cNvSpPr>
            <p:nvPr/>
          </p:nvSpPr>
          <p:spPr bwMode="auto">
            <a:xfrm>
              <a:off x="5832476" y="11409363"/>
              <a:ext cx="112713" cy="190500"/>
            </a:xfrm>
            <a:custGeom>
              <a:avLst/>
              <a:gdLst>
                <a:gd name="T0" fmla="*/ 42 w 71"/>
                <a:gd name="T1" fmla="*/ 0 h 120"/>
                <a:gd name="T2" fmla="*/ 71 w 71"/>
                <a:gd name="T3" fmla="*/ 100 h 120"/>
                <a:gd name="T4" fmla="*/ 0 w 71"/>
                <a:gd name="T5" fmla="*/ 120 h 120"/>
                <a:gd name="T6" fmla="*/ 42 w 71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20">
                  <a:moveTo>
                    <a:pt x="42" y="0"/>
                  </a:moveTo>
                  <a:lnTo>
                    <a:pt x="71" y="100"/>
                  </a:lnTo>
                  <a:lnTo>
                    <a:pt x="0" y="12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" name="Freeform 1322"/>
            <p:cNvSpPr>
              <a:spLocks/>
            </p:cNvSpPr>
            <p:nvPr/>
          </p:nvSpPr>
          <p:spPr bwMode="auto">
            <a:xfrm>
              <a:off x="5608639" y="11393488"/>
              <a:ext cx="279400" cy="455613"/>
            </a:xfrm>
            <a:custGeom>
              <a:avLst/>
              <a:gdLst>
                <a:gd name="T0" fmla="*/ 176 w 176"/>
                <a:gd name="T1" fmla="*/ 35 h 287"/>
                <a:gd name="T2" fmla="*/ 86 w 176"/>
                <a:gd name="T3" fmla="*/ 287 h 287"/>
                <a:gd name="T4" fmla="*/ 0 w 176"/>
                <a:gd name="T5" fmla="*/ 35 h 287"/>
                <a:gd name="T6" fmla="*/ 86 w 176"/>
                <a:gd name="T7" fmla="*/ 0 h 287"/>
                <a:gd name="T8" fmla="*/ 176 w 176"/>
                <a:gd name="T9" fmla="*/ 3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287">
                  <a:moveTo>
                    <a:pt x="176" y="35"/>
                  </a:moveTo>
                  <a:lnTo>
                    <a:pt x="86" y="287"/>
                  </a:lnTo>
                  <a:lnTo>
                    <a:pt x="0" y="35"/>
                  </a:lnTo>
                  <a:lnTo>
                    <a:pt x="86" y="0"/>
                  </a:lnTo>
                  <a:lnTo>
                    <a:pt x="176" y="35"/>
                  </a:lnTo>
                  <a:close/>
                </a:path>
              </a:pathLst>
            </a:custGeom>
            <a:solidFill>
              <a:srgbClr val="DA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" name="Freeform 1323"/>
            <p:cNvSpPr>
              <a:spLocks/>
            </p:cNvSpPr>
            <p:nvPr/>
          </p:nvSpPr>
          <p:spPr bwMode="auto">
            <a:xfrm>
              <a:off x="5608639" y="11414125"/>
              <a:ext cx="279400" cy="134938"/>
            </a:xfrm>
            <a:custGeom>
              <a:avLst/>
              <a:gdLst>
                <a:gd name="T0" fmla="*/ 90 w 133"/>
                <a:gd name="T1" fmla="*/ 0 h 65"/>
                <a:gd name="T2" fmla="*/ 66 w 133"/>
                <a:gd name="T3" fmla="*/ 25 h 65"/>
                <a:gd name="T4" fmla="*/ 42 w 133"/>
                <a:gd name="T5" fmla="*/ 0 h 65"/>
                <a:gd name="T6" fmla="*/ 0 w 133"/>
                <a:gd name="T7" fmla="*/ 17 h 65"/>
                <a:gd name="T8" fmla="*/ 7 w 133"/>
                <a:gd name="T9" fmla="*/ 38 h 65"/>
                <a:gd name="T10" fmla="*/ 28 w 133"/>
                <a:gd name="T11" fmla="*/ 65 h 65"/>
                <a:gd name="T12" fmla="*/ 50 w 133"/>
                <a:gd name="T13" fmla="*/ 42 h 65"/>
                <a:gd name="T14" fmla="*/ 66 w 133"/>
                <a:gd name="T15" fmla="*/ 58 h 65"/>
                <a:gd name="T16" fmla="*/ 82 w 133"/>
                <a:gd name="T17" fmla="*/ 43 h 65"/>
                <a:gd name="T18" fmla="*/ 104 w 133"/>
                <a:gd name="T19" fmla="*/ 65 h 65"/>
                <a:gd name="T20" fmla="*/ 126 w 133"/>
                <a:gd name="T21" fmla="*/ 37 h 65"/>
                <a:gd name="T22" fmla="*/ 133 w 133"/>
                <a:gd name="T23" fmla="*/ 17 h 65"/>
                <a:gd name="T24" fmla="*/ 90 w 133"/>
                <a:gd name="T2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65">
                  <a:moveTo>
                    <a:pt x="90" y="0"/>
                  </a:moveTo>
                  <a:cubicBezTo>
                    <a:pt x="66" y="25"/>
                    <a:pt x="66" y="25"/>
                    <a:pt x="66" y="2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51"/>
                    <a:pt x="58" y="58"/>
                    <a:pt x="66" y="58"/>
                  </a:cubicBezTo>
                  <a:cubicBezTo>
                    <a:pt x="75" y="58"/>
                    <a:pt x="81" y="51"/>
                    <a:pt x="82" y="43"/>
                  </a:cubicBezTo>
                  <a:cubicBezTo>
                    <a:pt x="104" y="65"/>
                    <a:pt x="104" y="65"/>
                    <a:pt x="104" y="65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33" y="17"/>
                    <a:pt x="133" y="17"/>
                    <a:pt x="133" y="17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C8D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" name="Freeform 1324"/>
            <p:cNvSpPr>
              <a:spLocks/>
            </p:cNvSpPr>
            <p:nvPr/>
          </p:nvSpPr>
          <p:spPr bwMode="auto">
            <a:xfrm>
              <a:off x="5716589" y="11488738"/>
              <a:ext cx="63500" cy="360363"/>
            </a:xfrm>
            <a:custGeom>
              <a:avLst/>
              <a:gdLst>
                <a:gd name="T0" fmla="*/ 0 w 40"/>
                <a:gd name="T1" fmla="*/ 170 h 227"/>
                <a:gd name="T2" fmla="*/ 18 w 40"/>
                <a:gd name="T3" fmla="*/ 227 h 227"/>
                <a:gd name="T4" fmla="*/ 40 w 40"/>
                <a:gd name="T5" fmla="*/ 165 h 227"/>
                <a:gd name="T6" fmla="*/ 27 w 40"/>
                <a:gd name="T7" fmla="*/ 0 h 227"/>
                <a:gd name="T8" fmla="*/ 11 w 40"/>
                <a:gd name="T9" fmla="*/ 0 h 227"/>
                <a:gd name="T10" fmla="*/ 0 w 40"/>
                <a:gd name="T11" fmla="*/ 17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27">
                  <a:moveTo>
                    <a:pt x="0" y="170"/>
                  </a:moveTo>
                  <a:lnTo>
                    <a:pt x="18" y="227"/>
                  </a:lnTo>
                  <a:lnTo>
                    <a:pt x="40" y="165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76A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" name="Freeform 1325"/>
            <p:cNvSpPr>
              <a:spLocks/>
            </p:cNvSpPr>
            <p:nvPr/>
          </p:nvSpPr>
          <p:spPr bwMode="auto">
            <a:xfrm>
              <a:off x="5535614" y="11280775"/>
              <a:ext cx="419100" cy="306388"/>
            </a:xfrm>
            <a:custGeom>
              <a:avLst/>
              <a:gdLst>
                <a:gd name="T0" fmla="*/ 3 w 200"/>
                <a:gd name="T1" fmla="*/ 147 h 147"/>
                <a:gd name="T2" fmla="*/ 0 w 200"/>
                <a:gd name="T3" fmla="*/ 144 h 147"/>
                <a:gd name="T4" fmla="*/ 0 w 200"/>
                <a:gd name="T5" fmla="*/ 100 h 147"/>
                <a:gd name="T6" fmla="*/ 100 w 200"/>
                <a:gd name="T7" fmla="*/ 0 h 147"/>
                <a:gd name="T8" fmla="*/ 200 w 200"/>
                <a:gd name="T9" fmla="*/ 97 h 147"/>
                <a:gd name="T10" fmla="*/ 198 w 200"/>
                <a:gd name="T11" fmla="*/ 100 h 147"/>
                <a:gd name="T12" fmla="*/ 198 w 200"/>
                <a:gd name="T13" fmla="*/ 100 h 147"/>
                <a:gd name="T14" fmla="*/ 195 w 200"/>
                <a:gd name="T15" fmla="*/ 97 h 147"/>
                <a:gd name="T16" fmla="*/ 100 w 200"/>
                <a:gd name="T17" fmla="*/ 5 h 147"/>
                <a:gd name="T18" fmla="*/ 6 w 200"/>
                <a:gd name="T19" fmla="*/ 100 h 147"/>
                <a:gd name="T20" fmla="*/ 6 w 200"/>
                <a:gd name="T21" fmla="*/ 144 h 147"/>
                <a:gd name="T22" fmla="*/ 3 w 200"/>
                <a:gd name="T2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47">
                  <a:moveTo>
                    <a:pt x="3" y="147"/>
                  </a:moveTo>
                  <a:cubicBezTo>
                    <a:pt x="2" y="147"/>
                    <a:pt x="0" y="146"/>
                    <a:pt x="0" y="14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154" y="0"/>
                    <a:pt x="199" y="43"/>
                    <a:pt x="200" y="97"/>
                  </a:cubicBezTo>
                  <a:cubicBezTo>
                    <a:pt x="200" y="98"/>
                    <a:pt x="199" y="100"/>
                    <a:pt x="198" y="100"/>
                  </a:cubicBezTo>
                  <a:cubicBezTo>
                    <a:pt x="198" y="100"/>
                    <a:pt x="198" y="100"/>
                    <a:pt x="198" y="100"/>
                  </a:cubicBezTo>
                  <a:cubicBezTo>
                    <a:pt x="196" y="100"/>
                    <a:pt x="195" y="99"/>
                    <a:pt x="195" y="97"/>
                  </a:cubicBezTo>
                  <a:cubicBezTo>
                    <a:pt x="193" y="46"/>
                    <a:pt x="151" y="5"/>
                    <a:pt x="100" y="5"/>
                  </a:cubicBezTo>
                  <a:cubicBezTo>
                    <a:pt x="48" y="5"/>
                    <a:pt x="6" y="48"/>
                    <a:pt x="6" y="100"/>
                  </a:cubicBezTo>
                  <a:cubicBezTo>
                    <a:pt x="6" y="144"/>
                    <a:pt x="6" y="144"/>
                    <a:pt x="6" y="144"/>
                  </a:cubicBezTo>
                  <a:cubicBezTo>
                    <a:pt x="6" y="146"/>
                    <a:pt x="5" y="147"/>
                    <a:pt x="3" y="147"/>
                  </a:cubicBezTo>
                </a:path>
              </a:pathLst>
            </a:custGeom>
            <a:solidFill>
              <a:srgbClr val="59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3" name="Freeform 1326"/>
            <p:cNvSpPr>
              <a:spLocks/>
            </p:cNvSpPr>
            <p:nvPr/>
          </p:nvSpPr>
          <p:spPr bwMode="auto">
            <a:xfrm>
              <a:off x="5621339" y="11182350"/>
              <a:ext cx="249238" cy="300038"/>
            </a:xfrm>
            <a:custGeom>
              <a:avLst/>
              <a:gdLst>
                <a:gd name="T0" fmla="*/ 157 w 157"/>
                <a:gd name="T1" fmla="*/ 150 h 189"/>
                <a:gd name="T2" fmla="*/ 79 w 157"/>
                <a:gd name="T3" fmla="*/ 189 h 189"/>
                <a:gd name="T4" fmla="*/ 0 w 157"/>
                <a:gd name="T5" fmla="*/ 150 h 189"/>
                <a:gd name="T6" fmla="*/ 27 w 157"/>
                <a:gd name="T7" fmla="*/ 0 h 189"/>
                <a:gd name="T8" fmla="*/ 131 w 157"/>
                <a:gd name="T9" fmla="*/ 0 h 189"/>
                <a:gd name="T10" fmla="*/ 157 w 157"/>
                <a:gd name="T11" fmla="*/ 15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89">
                  <a:moveTo>
                    <a:pt x="157" y="150"/>
                  </a:moveTo>
                  <a:lnTo>
                    <a:pt x="79" y="189"/>
                  </a:lnTo>
                  <a:lnTo>
                    <a:pt x="0" y="150"/>
                  </a:lnTo>
                  <a:lnTo>
                    <a:pt x="27" y="0"/>
                  </a:lnTo>
                  <a:lnTo>
                    <a:pt x="131" y="0"/>
                  </a:lnTo>
                  <a:lnTo>
                    <a:pt x="157" y="150"/>
                  </a:lnTo>
                  <a:close/>
                </a:path>
              </a:pathLst>
            </a:custGeom>
            <a:solidFill>
              <a:srgbClr val="F6C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" name="Freeform 1327"/>
            <p:cNvSpPr>
              <a:spLocks/>
            </p:cNvSpPr>
            <p:nvPr/>
          </p:nvSpPr>
          <p:spPr bwMode="auto">
            <a:xfrm>
              <a:off x="5621339" y="11182350"/>
              <a:ext cx="249238" cy="300038"/>
            </a:xfrm>
            <a:custGeom>
              <a:avLst/>
              <a:gdLst>
                <a:gd name="T0" fmla="*/ 157 w 157"/>
                <a:gd name="T1" fmla="*/ 150 h 189"/>
                <a:gd name="T2" fmla="*/ 79 w 157"/>
                <a:gd name="T3" fmla="*/ 189 h 189"/>
                <a:gd name="T4" fmla="*/ 0 w 157"/>
                <a:gd name="T5" fmla="*/ 150 h 189"/>
                <a:gd name="T6" fmla="*/ 27 w 157"/>
                <a:gd name="T7" fmla="*/ 0 h 189"/>
                <a:gd name="T8" fmla="*/ 131 w 157"/>
                <a:gd name="T9" fmla="*/ 0 h 189"/>
                <a:gd name="T10" fmla="*/ 157 w 157"/>
                <a:gd name="T11" fmla="*/ 15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89">
                  <a:moveTo>
                    <a:pt x="157" y="150"/>
                  </a:moveTo>
                  <a:lnTo>
                    <a:pt x="79" y="189"/>
                  </a:lnTo>
                  <a:lnTo>
                    <a:pt x="0" y="150"/>
                  </a:lnTo>
                  <a:lnTo>
                    <a:pt x="27" y="0"/>
                  </a:lnTo>
                  <a:lnTo>
                    <a:pt x="131" y="0"/>
                  </a:lnTo>
                  <a:lnTo>
                    <a:pt x="157" y="1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" name="Oval 1328"/>
            <p:cNvSpPr>
              <a:spLocks noChangeArrowheads="1"/>
            </p:cNvSpPr>
            <p:nvPr/>
          </p:nvSpPr>
          <p:spPr bwMode="auto">
            <a:xfrm>
              <a:off x="5713414" y="11449050"/>
              <a:ext cx="66675" cy="66675"/>
            </a:xfrm>
            <a:prstGeom prst="ellipse">
              <a:avLst/>
            </a:prstGeom>
            <a:solidFill>
              <a:srgbClr val="6795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Rectangle 1329"/>
            <p:cNvSpPr>
              <a:spLocks noChangeArrowheads="1"/>
            </p:cNvSpPr>
            <p:nvPr/>
          </p:nvSpPr>
          <p:spPr bwMode="auto">
            <a:xfrm>
              <a:off x="5641976" y="11182350"/>
              <a:ext cx="206375" cy="171450"/>
            </a:xfrm>
            <a:prstGeom prst="rect">
              <a:avLst/>
            </a:prstGeom>
            <a:solidFill>
              <a:srgbClr val="D2AC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" name="Freeform 1330"/>
            <p:cNvSpPr>
              <a:spLocks/>
            </p:cNvSpPr>
            <p:nvPr/>
          </p:nvSpPr>
          <p:spPr bwMode="auto">
            <a:xfrm>
              <a:off x="5573714" y="11333163"/>
              <a:ext cx="173038" cy="200025"/>
            </a:xfrm>
            <a:custGeom>
              <a:avLst/>
              <a:gdLst>
                <a:gd name="T0" fmla="*/ 40 w 109"/>
                <a:gd name="T1" fmla="*/ 0 h 126"/>
                <a:gd name="T2" fmla="*/ 109 w 109"/>
                <a:gd name="T3" fmla="*/ 73 h 126"/>
                <a:gd name="T4" fmla="*/ 59 w 109"/>
                <a:gd name="T5" fmla="*/ 126 h 126"/>
                <a:gd name="T6" fmla="*/ 0 w 109"/>
                <a:gd name="T7" fmla="*/ 48 h 126"/>
                <a:gd name="T8" fmla="*/ 40 w 109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26">
                  <a:moveTo>
                    <a:pt x="40" y="0"/>
                  </a:moveTo>
                  <a:lnTo>
                    <a:pt x="109" y="73"/>
                  </a:lnTo>
                  <a:lnTo>
                    <a:pt x="59" y="126"/>
                  </a:lnTo>
                  <a:lnTo>
                    <a:pt x="0" y="4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" name="Freeform 1331"/>
            <p:cNvSpPr>
              <a:spLocks/>
            </p:cNvSpPr>
            <p:nvPr/>
          </p:nvSpPr>
          <p:spPr bwMode="auto">
            <a:xfrm>
              <a:off x="5745164" y="11333163"/>
              <a:ext cx="176213" cy="200025"/>
            </a:xfrm>
            <a:custGeom>
              <a:avLst/>
              <a:gdLst>
                <a:gd name="T0" fmla="*/ 71 w 111"/>
                <a:gd name="T1" fmla="*/ 0 h 126"/>
                <a:gd name="T2" fmla="*/ 0 w 111"/>
                <a:gd name="T3" fmla="*/ 73 h 126"/>
                <a:gd name="T4" fmla="*/ 51 w 111"/>
                <a:gd name="T5" fmla="*/ 126 h 126"/>
                <a:gd name="T6" fmla="*/ 111 w 111"/>
                <a:gd name="T7" fmla="*/ 48 h 126"/>
                <a:gd name="T8" fmla="*/ 71 w 111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26">
                  <a:moveTo>
                    <a:pt x="71" y="0"/>
                  </a:moveTo>
                  <a:lnTo>
                    <a:pt x="0" y="73"/>
                  </a:lnTo>
                  <a:lnTo>
                    <a:pt x="51" y="126"/>
                  </a:lnTo>
                  <a:lnTo>
                    <a:pt x="111" y="4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" name="Freeform 1332"/>
            <p:cNvSpPr>
              <a:spLocks/>
            </p:cNvSpPr>
            <p:nvPr/>
          </p:nvSpPr>
          <p:spPr bwMode="auto">
            <a:xfrm>
              <a:off x="5813426" y="11461750"/>
              <a:ext cx="177800" cy="173038"/>
            </a:xfrm>
            <a:custGeom>
              <a:avLst/>
              <a:gdLst>
                <a:gd name="T0" fmla="*/ 66 w 85"/>
                <a:gd name="T1" fmla="*/ 83 h 83"/>
                <a:gd name="T2" fmla="*/ 65 w 85"/>
                <a:gd name="T3" fmla="*/ 82 h 83"/>
                <a:gd name="T4" fmla="*/ 64 w 85"/>
                <a:gd name="T5" fmla="*/ 79 h 83"/>
                <a:gd name="T6" fmla="*/ 75 w 85"/>
                <a:gd name="T7" fmla="*/ 54 h 83"/>
                <a:gd name="T8" fmla="*/ 76 w 85"/>
                <a:gd name="T9" fmla="*/ 29 h 83"/>
                <a:gd name="T10" fmla="*/ 59 w 85"/>
                <a:gd name="T11" fmla="*/ 10 h 83"/>
                <a:gd name="T12" fmla="*/ 33 w 85"/>
                <a:gd name="T13" fmla="*/ 9 h 83"/>
                <a:gd name="T14" fmla="*/ 15 w 85"/>
                <a:gd name="T15" fmla="*/ 26 h 83"/>
                <a:gd name="T16" fmla="*/ 6 w 85"/>
                <a:gd name="T17" fmla="*/ 44 h 83"/>
                <a:gd name="T18" fmla="*/ 2 w 85"/>
                <a:gd name="T19" fmla="*/ 45 h 83"/>
                <a:gd name="T20" fmla="*/ 1 w 85"/>
                <a:gd name="T21" fmla="*/ 42 h 83"/>
                <a:gd name="T22" fmla="*/ 9 w 85"/>
                <a:gd name="T23" fmla="*/ 24 h 83"/>
                <a:gd name="T24" fmla="*/ 32 w 85"/>
                <a:gd name="T25" fmla="*/ 4 h 83"/>
                <a:gd name="T26" fmla="*/ 61 w 85"/>
                <a:gd name="T27" fmla="*/ 5 h 83"/>
                <a:gd name="T28" fmla="*/ 81 w 85"/>
                <a:gd name="T29" fmla="*/ 27 h 83"/>
                <a:gd name="T30" fmla="*/ 80 w 85"/>
                <a:gd name="T31" fmla="*/ 57 h 83"/>
                <a:gd name="T32" fmla="*/ 69 w 85"/>
                <a:gd name="T33" fmla="*/ 81 h 83"/>
                <a:gd name="T34" fmla="*/ 66 w 85"/>
                <a:gd name="T3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83">
                  <a:moveTo>
                    <a:pt x="66" y="83"/>
                  </a:moveTo>
                  <a:cubicBezTo>
                    <a:pt x="66" y="83"/>
                    <a:pt x="65" y="83"/>
                    <a:pt x="65" y="82"/>
                  </a:cubicBezTo>
                  <a:cubicBezTo>
                    <a:pt x="64" y="82"/>
                    <a:pt x="63" y="80"/>
                    <a:pt x="64" y="79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9" y="46"/>
                    <a:pt x="79" y="37"/>
                    <a:pt x="76" y="29"/>
                  </a:cubicBezTo>
                  <a:cubicBezTo>
                    <a:pt x="73" y="20"/>
                    <a:pt x="67" y="14"/>
                    <a:pt x="59" y="10"/>
                  </a:cubicBezTo>
                  <a:cubicBezTo>
                    <a:pt x="51" y="6"/>
                    <a:pt x="42" y="6"/>
                    <a:pt x="33" y="9"/>
                  </a:cubicBezTo>
                  <a:cubicBezTo>
                    <a:pt x="25" y="12"/>
                    <a:pt x="18" y="18"/>
                    <a:pt x="15" y="26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6"/>
                    <a:pt x="4" y="46"/>
                    <a:pt x="2" y="45"/>
                  </a:cubicBezTo>
                  <a:cubicBezTo>
                    <a:pt x="1" y="45"/>
                    <a:pt x="0" y="43"/>
                    <a:pt x="1" y="4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4" y="14"/>
                    <a:pt x="22" y="7"/>
                    <a:pt x="32" y="4"/>
                  </a:cubicBezTo>
                  <a:cubicBezTo>
                    <a:pt x="41" y="0"/>
                    <a:pt x="52" y="0"/>
                    <a:pt x="61" y="5"/>
                  </a:cubicBezTo>
                  <a:cubicBezTo>
                    <a:pt x="71" y="9"/>
                    <a:pt x="78" y="17"/>
                    <a:pt x="81" y="27"/>
                  </a:cubicBezTo>
                  <a:cubicBezTo>
                    <a:pt x="85" y="37"/>
                    <a:pt x="85" y="47"/>
                    <a:pt x="80" y="57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8" y="82"/>
                    <a:pt x="67" y="83"/>
                    <a:pt x="66" y="83"/>
                  </a:cubicBezTo>
                  <a:close/>
                </a:path>
              </a:pathLst>
            </a:custGeom>
            <a:solidFill>
              <a:srgbClr val="59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" name="Freeform 1333"/>
            <p:cNvSpPr>
              <a:spLocks/>
            </p:cNvSpPr>
            <p:nvPr/>
          </p:nvSpPr>
          <p:spPr bwMode="auto">
            <a:xfrm>
              <a:off x="5799139" y="11541125"/>
              <a:ext cx="31750" cy="38100"/>
            </a:xfrm>
            <a:custGeom>
              <a:avLst/>
              <a:gdLst>
                <a:gd name="T0" fmla="*/ 2 w 15"/>
                <a:gd name="T1" fmla="*/ 17 h 18"/>
                <a:gd name="T2" fmla="*/ 2 w 15"/>
                <a:gd name="T3" fmla="*/ 17 h 18"/>
                <a:gd name="T4" fmla="*/ 1 w 15"/>
                <a:gd name="T5" fmla="*/ 12 h 18"/>
                <a:gd name="T6" fmla="*/ 7 w 15"/>
                <a:gd name="T7" fmla="*/ 2 h 18"/>
                <a:gd name="T8" fmla="*/ 12 w 15"/>
                <a:gd name="T9" fmla="*/ 1 h 18"/>
                <a:gd name="T10" fmla="*/ 14 w 15"/>
                <a:gd name="T11" fmla="*/ 6 h 18"/>
                <a:gd name="T12" fmla="*/ 7 w 15"/>
                <a:gd name="T13" fmla="*/ 16 h 18"/>
                <a:gd name="T14" fmla="*/ 2 w 15"/>
                <a:gd name="T1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8"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0" y="14"/>
                    <a:pt x="1" y="1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11" y="0"/>
                    <a:pt x="12" y="1"/>
                  </a:cubicBezTo>
                  <a:cubicBezTo>
                    <a:pt x="14" y="2"/>
                    <a:pt x="15" y="5"/>
                    <a:pt x="14" y="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8"/>
                    <a:pt x="4" y="18"/>
                    <a:pt x="2" y="17"/>
                  </a:cubicBezTo>
                  <a:close/>
                </a:path>
              </a:pathLst>
            </a:custGeom>
            <a:solidFill>
              <a:srgbClr val="BCB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Freeform 1334"/>
            <p:cNvSpPr>
              <a:spLocks/>
            </p:cNvSpPr>
            <p:nvPr/>
          </p:nvSpPr>
          <p:spPr bwMode="auto">
            <a:xfrm>
              <a:off x="5807076" y="11549063"/>
              <a:ext cx="31750" cy="31750"/>
            </a:xfrm>
            <a:custGeom>
              <a:avLst/>
              <a:gdLst>
                <a:gd name="T0" fmla="*/ 6 w 15"/>
                <a:gd name="T1" fmla="*/ 0 h 15"/>
                <a:gd name="T2" fmla="*/ 12 w 15"/>
                <a:gd name="T3" fmla="*/ 4 h 15"/>
                <a:gd name="T4" fmla="*/ 14 w 15"/>
                <a:gd name="T5" fmla="*/ 12 h 15"/>
                <a:gd name="T6" fmla="*/ 6 w 15"/>
                <a:gd name="T7" fmla="*/ 13 h 15"/>
                <a:gd name="T8" fmla="*/ 0 w 15"/>
                <a:gd name="T9" fmla="*/ 10 h 15"/>
                <a:gd name="T10" fmla="*/ 6 w 1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6" y="0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5" y="6"/>
                    <a:pt x="15" y="9"/>
                    <a:pt x="14" y="12"/>
                  </a:cubicBezTo>
                  <a:cubicBezTo>
                    <a:pt x="12" y="14"/>
                    <a:pt x="8" y="15"/>
                    <a:pt x="6" y="13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868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" name="Freeform 1335"/>
            <p:cNvSpPr>
              <a:spLocks/>
            </p:cNvSpPr>
            <p:nvPr/>
          </p:nvSpPr>
          <p:spPr bwMode="auto">
            <a:xfrm>
              <a:off x="5930901" y="11618913"/>
              <a:ext cx="30163" cy="38100"/>
            </a:xfrm>
            <a:custGeom>
              <a:avLst/>
              <a:gdLst>
                <a:gd name="T0" fmla="*/ 12 w 14"/>
                <a:gd name="T1" fmla="*/ 1 h 18"/>
                <a:gd name="T2" fmla="*/ 12 w 14"/>
                <a:gd name="T3" fmla="*/ 1 h 18"/>
                <a:gd name="T4" fmla="*/ 13 w 14"/>
                <a:gd name="T5" fmla="*/ 7 h 18"/>
                <a:gd name="T6" fmla="*/ 7 w 14"/>
                <a:gd name="T7" fmla="*/ 16 h 18"/>
                <a:gd name="T8" fmla="*/ 2 w 14"/>
                <a:gd name="T9" fmla="*/ 17 h 18"/>
                <a:gd name="T10" fmla="*/ 1 w 14"/>
                <a:gd name="T11" fmla="*/ 12 h 18"/>
                <a:gd name="T12" fmla="*/ 7 w 14"/>
                <a:gd name="T13" fmla="*/ 3 h 18"/>
                <a:gd name="T14" fmla="*/ 12 w 14"/>
                <a:gd name="T1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3"/>
                    <a:pt x="14" y="5"/>
                    <a:pt x="13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8"/>
                    <a:pt x="4" y="18"/>
                    <a:pt x="2" y="17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1" y="0"/>
                    <a:pt x="12" y="1"/>
                  </a:cubicBezTo>
                  <a:close/>
                </a:path>
              </a:pathLst>
            </a:custGeom>
            <a:solidFill>
              <a:srgbClr val="BCB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" name="Freeform 1336"/>
            <p:cNvSpPr>
              <a:spLocks/>
            </p:cNvSpPr>
            <p:nvPr/>
          </p:nvSpPr>
          <p:spPr bwMode="auto">
            <a:xfrm>
              <a:off x="5921376" y="11617325"/>
              <a:ext cx="30163" cy="30163"/>
            </a:xfrm>
            <a:custGeom>
              <a:avLst/>
              <a:gdLst>
                <a:gd name="T0" fmla="*/ 9 w 15"/>
                <a:gd name="T1" fmla="*/ 15 h 15"/>
                <a:gd name="T2" fmla="*/ 3 w 15"/>
                <a:gd name="T3" fmla="*/ 11 h 15"/>
                <a:gd name="T4" fmla="*/ 2 w 15"/>
                <a:gd name="T5" fmla="*/ 4 h 15"/>
                <a:gd name="T6" fmla="*/ 10 w 15"/>
                <a:gd name="T7" fmla="*/ 2 h 15"/>
                <a:gd name="T8" fmla="*/ 15 w 15"/>
                <a:gd name="T9" fmla="*/ 6 h 15"/>
                <a:gd name="T10" fmla="*/ 9 w 1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9" y="15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4"/>
                  </a:cubicBezTo>
                  <a:cubicBezTo>
                    <a:pt x="4" y="1"/>
                    <a:pt x="7" y="0"/>
                    <a:pt x="10" y="2"/>
                  </a:cubicBezTo>
                  <a:cubicBezTo>
                    <a:pt x="15" y="6"/>
                    <a:pt x="15" y="6"/>
                    <a:pt x="15" y="6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868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" name="Freeform 1337"/>
            <p:cNvSpPr>
              <a:spLocks/>
            </p:cNvSpPr>
            <p:nvPr/>
          </p:nvSpPr>
          <p:spPr bwMode="auto">
            <a:xfrm>
              <a:off x="5546726" y="11891963"/>
              <a:ext cx="403225" cy="312738"/>
            </a:xfrm>
            <a:custGeom>
              <a:avLst/>
              <a:gdLst>
                <a:gd name="T0" fmla="*/ 96 w 193"/>
                <a:gd name="T1" fmla="*/ 15 h 149"/>
                <a:gd name="T2" fmla="*/ 0 w 193"/>
                <a:gd name="T3" fmla="*/ 0 h 149"/>
                <a:gd name="T4" fmla="*/ 3 w 193"/>
                <a:gd name="T5" fmla="*/ 128 h 149"/>
                <a:gd name="T6" fmla="*/ 96 w 193"/>
                <a:gd name="T7" fmla="*/ 149 h 149"/>
                <a:gd name="T8" fmla="*/ 190 w 193"/>
                <a:gd name="T9" fmla="*/ 128 h 149"/>
                <a:gd name="T10" fmla="*/ 193 w 193"/>
                <a:gd name="T11" fmla="*/ 0 h 149"/>
                <a:gd name="T12" fmla="*/ 96 w 193"/>
                <a:gd name="T13" fmla="*/ 1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49">
                  <a:moveTo>
                    <a:pt x="96" y="15"/>
                  </a:moveTo>
                  <a:cubicBezTo>
                    <a:pt x="63" y="15"/>
                    <a:pt x="30" y="10"/>
                    <a:pt x="0" y="0"/>
                  </a:cubicBezTo>
                  <a:cubicBezTo>
                    <a:pt x="1" y="37"/>
                    <a:pt x="1" y="79"/>
                    <a:pt x="3" y="128"/>
                  </a:cubicBezTo>
                  <a:cubicBezTo>
                    <a:pt x="3" y="128"/>
                    <a:pt x="15" y="149"/>
                    <a:pt x="96" y="149"/>
                  </a:cubicBezTo>
                  <a:cubicBezTo>
                    <a:pt x="177" y="149"/>
                    <a:pt x="190" y="128"/>
                    <a:pt x="190" y="128"/>
                  </a:cubicBezTo>
                  <a:cubicBezTo>
                    <a:pt x="191" y="81"/>
                    <a:pt x="191" y="37"/>
                    <a:pt x="193" y="0"/>
                  </a:cubicBezTo>
                  <a:cubicBezTo>
                    <a:pt x="162" y="10"/>
                    <a:pt x="130" y="15"/>
                    <a:pt x="96" y="15"/>
                  </a:cubicBezTo>
                  <a:close/>
                </a:path>
              </a:pathLst>
            </a:custGeom>
            <a:solidFill>
              <a:srgbClr val="DC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" name="Freeform 1338"/>
            <p:cNvSpPr>
              <a:spLocks/>
            </p:cNvSpPr>
            <p:nvPr/>
          </p:nvSpPr>
          <p:spPr bwMode="auto">
            <a:xfrm>
              <a:off x="5381626" y="11466513"/>
              <a:ext cx="174625" cy="477838"/>
            </a:xfrm>
            <a:custGeom>
              <a:avLst/>
              <a:gdLst>
                <a:gd name="T0" fmla="*/ 43 w 84"/>
                <a:gd name="T1" fmla="*/ 0 h 229"/>
                <a:gd name="T2" fmla="*/ 0 w 84"/>
                <a:gd name="T3" fmla="*/ 80 h 229"/>
                <a:gd name="T4" fmla="*/ 23 w 84"/>
                <a:gd name="T5" fmla="*/ 211 h 229"/>
                <a:gd name="T6" fmla="*/ 73 w 84"/>
                <a:gd name="T7" fmla="*/ 188 h 229"/>
                <a:gd name="T8" fmla="*/ 43 w 84"/>
                <a:gd name="T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29">
                  <a:moveTo>
                    <a:pt x="43" y="0"/>
                  </a:moveTo>
                  <a:cubicBezTo>
                    <a:pt x="43" y="0"/>
                    <a:pt x="0" y="17"/>
                    <a:pt x="0" y="80"/>
                  </a:cubicBezTo>
                  <a:cubicBezTo>
                    <a:pt x="0" y="164"/>
                    <a:pt x="11" y="200"/>
                    <a:pt x="23" y="211"/>
                  </a:cubicBezTo>
                  <a:cubicBezTo>
                    <a:pt x="40" y="226"/>
                    <a:pt x="58" y="229"/>
                    <a:pt x="73" y="188"/>
                  </a:cubicBezTo>
                  <a:cubicBezTo>
                    <a:pt x="84" y="155"/>
                    <a:pt x="59" y="18"/>
                    <a:pt x="43" y="0"/>
                  </a:cubicBezTo>
                  <a:close/>
                </a:path>
              </a:pathLst>
            </a:custGeom>
            <a:solidFill>
              <a:srgbClr val="DC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" name="Oval 1339"/>
            <p:cNvSpPr>
              <a:spLocks noChangeArrowheads="1"/>
            </p:cNvSpPr>
            <p:nvPr/>
          </p:nvSpPr>
          <p:spPr bwMode="auto">
            <a:xfrm>
              <a:off x="5505451" y="11555413"/>
              <a:ext cx="87313" cy="85725"/>
            </a:xfrm>
            <a:prstGeom prst="ellipse">
              <a:avLst/>
            </a:prstGeom>
            <a:solidFill>
              <a:srgbClr val="868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" name="Oval 1340"/>
            <p:cNvSpPr>
              <a:spLocks noChangeArrowheads="1"/>
            </p:cNvSpPr>
            <p:nvPr/>
          </p:nvSpPr>
          <p:spPr bwMode="auto">
            <a:xfrm>
              <a:off x="5526089" y="11574463"/>
              <a:ext cx="46038" cy="49213"/>
            </a:xfrm>
            <a:prstGeom prst="ellipse">
              <a:avLst/>
            </a:prstGeom>
            <a:solidFill>
              <a:srgbClr val="BCB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" name="Freeform 1341"/>
            <p:cNvSpPr>
              <a:spLocks/>
            </p:cNvSpPr>
            <p:nvPr/>
          </p:nvSpPr>
          <p:spPr bwMode="auto">
            <a:xfrm>
              <a:off x="5938839" y="11466513"/>
              <a:ext cx="176213" cy="471488"/>
            </a:xfrm>
            <a:custGeom>
              <a:avLst/>
              <a:gdLst>
                <a:gd name="T0" fmla="*/ 40 w 84"/>
                <a:gd name="T1" fmla="*/ 0 h 226"/>
                <a:gd name="T2" fmla="*/ 84 w 84"/>
                <a:gd name="T3" fmla="*/ 80 h 226"/>
                <a:gd name="T4" fmla="*/ 60 w 84"/>
                <a:gd name="T5" fmla="*/ 211 h 226"/>
                <a:gd name="T6" fmla="*/ 12 w 84"/>
                <a:gd name="T7" fmla="*/ 195 h 226"/>
                <a:gd name="T8" fmla="*/ 40 w 84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26">
                  <a:moveTo>
                    <a:pt x="40" y="0"/>
                  </a:moveTo>
                  <a:cubicBezTo>
                    <a:pt x="40" y="0"/>
                    <a:pt x="84" y="17"/>
                    <a:pt x="84" y="80"/>
                  </a:cubicBezTo>
                  <a:cubicBezTo>
                    <a:pt x="84" y="164"/>
                    <a:pt x="72" y="200"/>
                    <a:pt x="60" y="211"/>
                  </a:cubicBezTo>
                  <a:cubicBezTo>
                    <a:pt x="43" y="226"/>
                    <a:pt x="26" y="225"/>
                    <a:pt x="12" y="195"/>
                  </a:cubicBezTo>
                  <a:cubicBezTo>
                    <a:pt x="0" y="168"/>
                    <a:pt x="11" y="50"/>
                    <a:pt x="40" y="0"/>
                  </a:cubicBezTo>
                  <a:close/>
                </a:path>
              </a:pathLst>
            </a:custGeom>
            <a:solidFill>
              <a:srgbClr val="DC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" name="Freeform 1342"/>
            <p:cNvSpPr>
              <a:spLocks/>
            </p:cNvSpPr>
            <p:nvPr/>
          </p:nvSpPr>
          <p:spPr bwMode="auto">
            <a:xfrm>
              <a:off x="5475289" y="11717338"/>
              <a:ext cx="436563" cy="211138"/>
            </a:xfrm>
            <a:custGeom>
              <a:avLst/>
              <a:gdLst>
                <a:gd name="T0" fmla="*/ 0 w 209"/>
                <a:gd name="T1" fmla="*/ 101 h 101"/>
                <a:gd name="T2" fmla="*/ 209 w 209"/>
                <a:gd name="T3" fmla="*/ 45 h 101"/>
                <a:gd name="T4" fmla="*/ 193 w 209"/>
                <a:gd name="T5" fmla="*/ 0 h 101"/>
                <a:gd name="T6" fmla="*/ 27 w 209"/>
                <a:gd name="T7" fmla="*/ 19 h 101"/>
                <a:gd name="T8" fmla="*/ 0 w 20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01">
                  <a:moveTo>
                    <a:pt x="0" y="101"/>
                  </a:moveTo>
                  <a:cubicBezTo>
                    <a:pt x="0" y="101"/>
                    <a:pt x="125" y="101"/>
                    <a:pt x="209" y="45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92" y="1"/>
                    <a:pt x="27" y="19"/>
                  </a:cubicBezTo>
                  <a:cubicBezTo>
                    <a:pt x="27" y="19"/>
                    <a:pt x="41" y="86"/>
                    <a:pt x="0" y="101"/>
                  </a:cubicBezTo>
                  <a:close/>
                </a:path>
              </a:pathLst>
            </a:custGeom>
            <a:solidFill>
              <a:srgbClr val="DC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" name="Freeform 1343"/>
            <p:cNvSpPr>
              <a:spLocks/>
            </p:cNvSpPr>
            <p:nvPr/>
          </p:nvSpPr>
          <p:spPr bwMode="auto">
            <a:xfrm>
              <a:off x="5578476" y="11718925"/>
              <a:ext cx="333375" cy="157163"/>
            </a:xfrm>
            <a:custGeom>
              <a:avLst/>
              <a:gdLst>
                <a:gd name="T0" fmla="*/ 149 w 160"/>
                <a:gd name="T1" fmla="*/ 11 h 75"/>
                <a:gd name="T2" fmla="*/ 105 w 160"/>
                <a:gd name="T3" fmla="*/ 0 h 75"/>
                <a:gd name="T4" fmla="*/ 0 w 160"/>
                <a:gd name="T5" fmla="*/ 13 h 75"/>
                <a:gd name="T6" fmla="*/ 95 w 160"/>
                <a:gd name="T7" fmla="*/ 75 h 75"/>
                <a:gd name="T8" fmla="*/ 160 w 160"/>
                <a:gd name="T9" fmla="*/ 44 h 75"/>
                <a:gd name="T10" fmla="*/ 149 w 160"/>
                <a:gd name="T11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75">
                  <a:moveTo>
                    <a:pt x="149" y="11"/>
                  </a:moveTo>
                  <a:cubicBezTo>
                    <a:pt x="134" y="7"/>
                    <a:pt x="119" y="4"/>
                    <a:pt x="105" y="0"/>
                  </a:cubicBezTo>
                  <a:cubicBezTo>
                    <a:pt x="76" y="2"/>
                    <a:pt x="35" y="6"/>
                    <a:pt x="0" y="13"/>
                  </a:cubicBezTo>
                  <a:cubicBezTo>
                    <a:pt x="33" y="43"/>
                    <a:pt x="66" y="62"/>
                    <a:pt x="95" y="75"/>
                  </a:cubicBezTo>
                  <a:cubicBezTo>
                    <a:pt x="118" y="68"/>
                    <a:pt x="140" y="57"/>
                    <a:pt x="160" y="44"/>
                  </a:cubicBezTo>
                  <a:lnTo>
                    <a:pt x="149" y="11"/>
                  </a:lnTo>
                  <a:close/>
                </a:path>
              </a:pathLst>
            </a:custGeom>
            <a:solidFill>
              <a:srgbClr val="D1CC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1" name="Freeform 1344"/>
            <p:cNvSpPr>
              <a:spLocks/>
            </p:cNvSpPr>
            <p:nvPr/>
          </p:nvSpPr>
          <p:spPr bwMode="auto">
            <a:xfrm>
              <a:off x="5538789" y="11671300"/>
              <a:ext cx="109538" cy="85725"/>
            </a:xfrm>
            <a:custGeom>
              <a:avLst/>
              <a:gdLst>
                <a:gd name="T0" fmla="*/ 5 w 53"/>
                <a:gd name="T1" fmla="*/ 22 h 41"/>
                <a:gd name="T2" fmla="*/ 0 w 53"/>
                <a:gd name="T3" fmla="*/ 41 h 41"/>
                <a:gd name="T4" fmla="*/ 53 w 53"/>
                <a:gd name="T5" fmla="*/ 31 h 41"/>
                <a:gd name="T6" fmla="*/ 50 w 53"/>
                <a:gd name="T7" fmla="*/ 8 h 41"/>
                <a:gd name="T8" fmla="*/ 5 w 53"/>
                <a:gd name="T9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1">
                  <a:moveTo>
                    <a:pt x="5" y="22"/>
                  </a:moveTo>
                  <a:cubicBezTo>
                    <a:pt x="1" y="28"/>
                    <a:pt x="0" y="35"/>
                    <a:pt x="0" y="41"/>
                  </a:cubicBezTo>
                  <a:cubicBezTo>
                    <a:pt x="16" y="37"/>
                    <a:pt x="34" y="33"/>
                    <a:pt x="53" y="3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19" y="0"/>
                    <a:pt x="5" y="22"/>
                  </a:cubicBezTo>
                  <a:close/>
                </a:path>
              </a:pathLst>
            </a:custGeom>
            <a:solidFill>
              <a:srgbClr val="F6C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2" name="Freeform 1345"/>
            <p:cNvSpPr>
              <a:spLocks/>
            </p:cNvSpPr>
            <p:nvPr/>
          </p:nvSpPr>
          <p:spPr bwMode="auto">
            <a:xfrm>
              <a:off x="5849939" y="11637963"/>
              <a:ext cx="165100" cy="153988"/>
            </a:xfrm>
            <a:custGeom>
              <a:avLst/>
              <a:gdLst>
                <a:gd name="T0" fmla="*/ 71 w 79"/>
                <a:gd name="T1" fmla="*/ 17 h 74"/>
                <a:gd name="T2" fmla="*/ 73 w 79"/>
                <a:gd name="T3" fmla="*/ 16 h 74"/>
                <a:gd name="T4" fmla="*/ 77 w 79"/>
                <a:gd name="T5" fmla="*/ 6 h 74"/>
                <a:gd name="T6" fmla="*/ 66 w 79"/>
                <a:gd name="T7" fmla="*/ 2 h 74"/>
                <a:gd name="T8" fmla="*/ 44 w 79"/>
                <a:gd name="T9" fmla="*/ 13 h 74"/>
                <a:gd name="T10" fmla="*/ 44 w 79"/>
                <a:gd name="T11" fmla="*/ 13 h 74"/>
                <a:gd name="T12" fmla="*/ 40 w 79"/>
                <a:gd name="T13" fmla="*/ 5 h 74"/>
                <a:gd name="T14" fmla="*/ 31 w 79"/>
                <a:gd name="T15" fmla="*/ 9 h 74"/>
                <a:gd name="T16" fmla="*/ 28 w 79"/>
                <a:gd name="T17" fmla="*/ 22 h 74"/>
                <a:gd name="T18" fmla="*/ 18 w 79"/>
                <a:gd name="T19" fmla="*/ 27 h 74"/>
                <a:gd name="T20" fmla="*/ 17 w 79"/>
                <a:gd name="T21" fmla="*/ 27 h 74"/>
                <a:gd name="T22" fmla="*/ 7 w 79"/>
                <a:gd name="T23" fmla="*/ 55 h 74"/>
                <a:gd name="T24" fmla="*/ 17 w 79"/>
                <a:gd name="T25" fmla="*/ 65 h 74"/>
                <a:gd name="T26" fmla="*/ 19 w 79"/>
                <a:gd name="T27" fmla="*/ 70 h 74"/>
                <a:gd name="T28" fmla="*/ 30 w 79"/>
                <a:gd name="T29" fmla="*/ 72 h 74"/>
                <a:gd name="T30" fmla="*/ 57 w 79"/>
                <a:gd name="T31" fmla="*/ 53 h 74"/>
                <a:gd name="T32" fmla="*/ 61 w 79"/>
                <a:gd name="T33" fmla="*/ 47 h 74"/>
                <a:gd name="T34" fmla="*/ 68 w 79"/>
                <a:gd name="T35" fmla="*/ 43 h 74"/>
                <a:gd name="T36" fmla="*/ 71 w 79"/>
                <a:gd name="T37" fmla="*/ 33 h 74"/>
                <a:gd name="T38" fmla="*/ 72 w 79"/>
                <a:gd name="T39" fmla="*/ 32 h 74"/>
                <a:gd name="T40" fmla="*/ 76 w 79"/>
                <a:gd name="T41" fmla="*/ 21 h 74"/>
                <a:gd name="T42" fmla="*/ 71 w 79"/>
                <a:gd name="T43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" h="74">
                  <a:moveTo>
                    <a:pt x="71" y="17"/>
                  </a:moveTo>
                  <a:cubicBezTo>
                    <a:pt x="73" y="16"/>
                    <a:pt x="73" y="16"/>
                    <a:pt x="73" y="16"/>
                  </a:cubicBezTo>
                  <a:cubicBezTo>
                    <a:pt x="77" y="14"/>
                    <a:pt x="79" y="10"/>
                    <a:pt x="77" y="6"/>
                  </a:cubicBezTo>
                  <a:cubicBezTo>
                    <a:pt x="75" y="2"/>
                    <a:pt x="70" y="0"/>
                    <a:pt x="66" y="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6" y="10"/>
                    <a:pt x="43" y="6"/>
                    <a:pt x="40" y="5"/>
                  </a:cubicBezTo>
                  <a:cubicBezTo>
                    <a:pt x="36" y="4"/>
                    <a:pt x="32" y="6"/>
                    <a:pt x="31" y="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7" y="27"/>
                  </a:cubicBezTo>
                  <a:cubicBezTo>
                    <a:pt x="6" y="34"/>
                    <a:pt x="0" y="43"/>
                    <a:pt x="7" y="55"/>
                  </a:cubicBezTo>
                  <a:cubicBezTo>
                    <a:pt x="9" y="60"/>
                    <a:pt x="13" y="63"/>
                    <a:pt x="17" y="65"/>
                  </a:cubicBezTo>
                  <a:cubicBezTo>
                    <a:pt x="17" y="67"/>
                    <a:pt x="18" y="68"/>
                    <a:pt x="19" y="70"/>
                  </a:cubicBezTo>
                  <a:cubicBezTo>
                    <a:pt x="21" y="73"/>
                    <a:pt x="26" y="74"/>
                    <a:pt x="30" y="72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9" y="52"/>
                    <a:pt x="61" y="49"/>
                    <a:pt x="61" y="47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2" y="41"/>
                    <a:pt x="73" y="36"/>
                    <a:pt x="71" y="33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6" y="30"/>
                    <a:pt x="78" y="25"/>
                    <a:pt x="76" y="21"/>
                  </a:cubicBezTo>
                  <a:cubicBezTo>
                    <a:pt x="75" y="19"/>
                    <a:pt x="73" y="18"/>
                    <a:pt x="71" y="17"/>
                  </a:cubicBezTo>
                  <a:close/>
                </a:path>
              </a:pathLst>
            </a:custGeom>
            <a:solidFill>
              <a:srgbClr val="F6C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3" name="Freeform 1346"/>
            <p:cNvSpPr>
              <a:spLocks/>
            </p:cNvSpPr>
            <p:nvPr/>
          </p:nvSpPr>
          <p:spPr bwMode="auto">
            <a:xfrm>
              <a:off x="5597526" y="11684000"/>
              <a:ext cx="420688" cy="250825"/>
            </a:xfrm>
            <a:custGeom>
              <a:avLst/>
              <a:gdLst>
                <a:gd name="T0" fmla="*/ 202 w 202"/>
                <a:gd name="T1" fmla="*/ 117 h 120"/>
                <a:gd name="T2" fmla="*/ 0 w 202"/>
                <a:gd name="T3" fmla="*/ 29 h 120"/>
                <a:gd name="T4" fmla="*/ 23 w 202"/>
                <a:gd name="T5" fmla="*/ 0 h 120"/>
                <a:gd name="T6" fmla="*/ 175 w 202"/>
                <a:gd name="T7" fmla="*/ 35 h 120"/>
                <a:gd name="T8" fmla="*/ 202 w 202"/>
                <a:gd name="T9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20">
                  <a:moveTo>
                    <a:pt x="202" y="117"/>
                  </a:moveTo>
                  <a:cubicBezTo>
                    <a:pt x="202" y="117"/>
                    <a:pt x="101" y="120"/>
                    <a:pt x="0" y="29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111" y="16"/>
                    <a:pt x="175" y="35"/>
                  </a:cubicBezTo>
                  <a:cubicBezTo>
                    <a:pt x="175" y="35"/>
                    <a:pt x="161" y="102"/>
                    <a:pt x="202" y="117"/>
                  </a:cubicBezTo>
                  <a:close/>
                </a:path>
              </a:pathLst>
            </a:custGeom>
            <a:solidFill>
              <a:srgbClr val="DC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" name="Freeform 1347"/>
            <p:cNvSpPr>
              <a:spLocks/>
            </p:cNvSpPr>
            <p:nvPr/>
          </p:nvSpPr>
          <p:spPr bwMode="auto">
            <a:xfrm>
              <a:off x="5845176" y="11023600"/>
              <a:ext cx="66675" cy="152400"/>
            </a:xfrm>
            <a:custGeom>
              <a:avLst/>
              <a:gdLst>
                <a:gd name="T0" fmla="*/ 7 w 32"/>
                <a:gd name="T1" fmla="*/ 19 h 73"/>
                <a:gd name="T2" fmla="*/ 31 w 32"/>
                <a:gd name="T3" fmla="*/ 31 h 73"/>
                <a:gd name="T4" fmla="*/ 0 w 32"/>
                <a:gd name="T5" fmla="*/ 44 h 73"/>
                <a:gd name="T6" fmla="*/ 7 w 32"/>
                <a:gd name="T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73">
                  <a:moveTo>
                    <a:pt x="7" y="19"/>
                  </a:moveTo>
                  <a:cubicBezTo>
                    <a:pt x="15" y="0"/>
                    <a:pt x="32" y="8"/>
                    <a:pt x="31" y="31"/>
                  </a:cubicBezTo>
                  <a:cubicBezTo>
                    <a:pt x="29" y="55"/>
                    <a:pt x="15" y="73"/>
                    <a:pt x="0" y="44"/>
                  </a:cubicBezTo>
                  <a:cubicBezTo>
                    <a:pt x="5" y="25"/>
                    <a:pt x="7" y="19"/>
                    <a:pt x="7" y="19"/>
                  </a:cubicBezTo>
                  <a:close/>
                </a:path>
              </a:pathLst>
            </a:custGeom>
            <a:solidFill>
              <a:srgbClr val="F6C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" name="Freeform 1348"/>
            <p:cNvSpPr>
              <a:spLocks/>
            </p:cNvSpPr>
            <p:nvPr/>
          </p:nvSpPr>
          <p:spPr bwMode="auto">
            <a:xfrm>
              <a:off x="5864226" y="10898188"/>
              <a:ext cx="38100" cy="207963"/>
            </a:xfrm>
            <a:custGeom>
              <a:avLst/>
              <a:gdLst>
                <a:gd name="T0" fmla="*/ 12 w 18"/>
                <a:gd name="T1" fmla="*/ 0 h 100"/>
                <a:gd name="T2" fmla="*/ 1 w 18"/>
                <a:gd name="T3" fmla="*/ 2 h 100"/>
                <a:gd name="T4" fmla="*/ 0 w 18"/>
                <a:gd name="T5" fmla="*/ 11 h 100"/>
                <a:gd name="T6" fmla="*/ 4 w 18"/>
                <a:gd name="T7" fmla="*/ 100 h 100"/>
                <a:gd name="T8" fmla="*/ 10 w 18"/>
                <a:gd name="T9" fmla="*/ 98 h 100"/>
                <a:gd name="T10" fmla="*/ 11 w 18"/>
                <a:gd name="T11" fmla="*/ 88 h 100"/>
                <a:gd name="T12" fmla="*/ 12 w 18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0">
                  <a:moveTo>
                    <a:pt x="1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37"/>
                    <a:pt x="4" y="100"/>
                    <a:pt x="4" y="100"/>
                  </a:cubicBezTo>
                  <a:cubicBezTo>
                    <a:pt x="4" y="100"/>
                    <a:pt x="9" y="100"/>
                    <a:pt x="10" y="98"/>
                  </a:cubicBezTo>
                  <a:cubicBezTo>
                    <a:pt x="10" y="97"/>
                    <a:pt x="10" y="93"/>
                    <a:pt x="11" y="88"/>
                  </a:cubicBezTo>
                  <a:cubicBezTo>
                    <a:pt x="18" y="55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8C4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" name="Freeform 1349"/>
            <p:cNvSpPr>
              <a:spLocks/>
            </p:cNvSpPr>
            <p:nvPr/>
          </p:nvSpPr>
          <p:spPr bwMode="auto">
            <a:xfrm>
              <a:off x="5578476" y="10833100"/>
              <a:ext cx="309563" cy="509588"/>
            </a:xfrm>
            <a:custGeom>
              <a:avLst/>
              <a:gdLst>
                <a:gd name="T0" fmla="*/ 137 w 148"/>
                <a:gd name="T1" fmla="*/ 39 h 244"/>
                <a:gd name="T2" fmla="*/ 144 w 148"/>
                <a:gd name="T3" fmla="*/ 200 h 244"/>
                <a:gd name="T4" fmla="*/ 20 w 148"/>
                <a:gd name="T5" fmla="*/ 208 h 244"/>
                <a:gd name="T6" fmla="*/ 11 w 148"/>
                <a:gd name="T7" fmla="*/ 43 h 244"/>
                <a:gd name="T8" fmla="*/ 137 w 148"/>
                <a:gd name="T9" fmla="*/ 3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44">
                  <a:moveTo>
                    <a:pt x="137" y="39"/>
                  </a:moveTo>
                  <a:cubicBezTo>
                    <a:pt x="148" y="71"/>
                    <a:pt x="139" y="110"/>
                    <a:pt x="144" y="200"/>
                  </a:cubicBezTo>
                  <a:cubicBezTo>
                    <a:pt x="145" y="214"/>
                    <a:pt x="75" y="244"/>
                    <a:pt x="20" y="208"/>
                  </a:cubicBezTo>
                  <a:cubicBezTo>
                    <a:pt x="14" y="201"/>
                    <a:pt x="0" y="60"/>
                    <a:pt x="11" y="43"/>
                  </a:cubicBezTo>
                  <a:cubicBezTo>
                    <a:pt x="23" y="27"/>
                    <a:pt x="102" y="0"/>
                    <a:pt x="137" y="39"/>
                  </a:cubicBezTo>
                  <a:close/>
                </a:path>
              </a:pathLst>
            </a:custGeom>
            <a:solidFill>
              <a:srgbClr val="F6C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7" name="Freeform 1350"/>
            <p:cNvSpPr>
              <a:spLocks/>
            </p:cNvSpPr>
            <p:nvPr/>
          </p:nvSpPr>
          <p:spPr bwMode="auto">
            <a:xfrm>
              <a:off x="5538789" y="11029950"/>
              <a:ext cx="68263" cy="160338"/>
            </a:xfrm>
            <a:custGeom>
              <a:avLst/>
              <a:gdLst>
                <a:gd name="T0" fmla="*/ 26 w 33"/>
                <a:gd name="T1" fmla="*/ 19 h 77"/>
                <a:gd name="T2" fmla="*/ 2 w 33"/>
                <a:gd name="T3" fmla="*/ 31 h 77"/>
                <a:gd name="T4" fmla="*/ 33 w 33"/>
                <a:gd name="T5" fmla="*/ 51 h 77"/>
                <a:gd name="T6" fmla="*/ 26 w 33"/>
                <a:gd name="T7" fmla="*/ 1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7">
                  <a:moveTo>
                    <a:pt x="26" y="19"/>
                  </a:moveTo>
                  <a:cubicBezTo>
                    <a:pt x="18" y="0"/>
                    <a:pt x="0" y="7"/>
                    <a:pt x="2" y="31"/>
                  </a:cubicBezTo>
                  <a:cubicBezTo>
                    <a:pt x="3" y="54"/>
                    <a:pt x="26" y="77"/>
                    <a:pt x="33" y="51"/>
                  </a:cubicBezTo>
                  <a:cubicBezTo>
                    <a:pt x="28" y="33"/>
                    <a:pt x="26" y="19"/>
                    <a:pt x="26" y="19"/>
                  </a:cubicBezTo>
                  <a:close/>
                </a:path>
              </a:pathLst>
            </a:custGeom>
            <a:solidFill>
              <a:srgbClr val="F6C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" name="Freeform 1351"/>
            <p:cNvSpPr>
              <a:spLocks/>
            </p:cNvSpPr>
            <p:nvPr/>
          </p:nvSpPr>
          <p:spPr bwMode="auto">
            <a:xfrm>
              <a:off x="5630864" y="10963275"/>
              <a:ext cx="87313" cy="74613"/>
            </a:xfrm>
            <a:custGeom>
              <a:avLst/>
              <a:gdLst>
                <a:gd name="T0" fmla="*/ 6 w 42"/>
                <a:gd name="T1" fmla="*/ 36 h 36"/>
                <a:gd name="T2" fmla="*/ 37 w 42"/>
                <a:gd name="T3" fmla="*/ 15 h 36"/>
                <a:gd name="T4" fmla="*/ 38 w 42"/>
                <a:gd name="T5" fmla="*/ 27 h 36"/>
                <a:gd name="T6" fmla="*/ 6 w 42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36">
                  <a:moveTo>
                    <a:pt x="6" y="36"/>
                  </a:moveTo>
                  <a:cubicBezTo>
                    <a:pt x="0" y="20"/>
                    <a:pt x="25" y="0"/>
                    <a:pt x="37" y="15"/>
                  </a:cubicBezTo>
                  <a:cubicBezTo>
                    <a:pt x="42" y="24"/>
                    <a:pt x="42" y="28"/>
                    <a:pt x="38" y="27"/>
                  </a:cubicBezTo>
                  <a:cubicBezTo>
                    <a:pt x="34" y="26"/>
                    <a:pt x="24" y="24"/>
                    <a:pt x="6" y="36"/>
                  </a:cubicBezTo>
                  <a:close/>
                </a:path>
              </a:pathLst>
            </a:custGeom>
            <a:solidFill>
              <a:srgbClr val="8C4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" name="Freeform 1352"/>
            <p:cNvSpPr>
              <a:spLocks/>
            </p:cNvSpPr>
            <p:nvPr/>
          </p:nvSpPr>
          <p:spPr bwMode="auto">
            <a:xfrm>
              <a:off x="5780089" y="10947400"/>
              <a:ext cx="88900" cy="84138"/>
            </a:xfrm>
            <a:custGeom>
              <a:avLst/>
              <a:gdLst>
                <a:gd name="T0" fmla="*/ 37 w 42"/>
                <a:gd name="T1" fmla="*/ 40 h 40"/>
                <a:gd name="T2" fmla="*/ 4 w 42"/>
                <a:gd name="T3" fmla="*/ 18 h 40"/>
                <a:gd name="T4" fmla="*/ 4 w 42"/>
                <a:gd name="T5" fmla="*/ 31 h 40"/>
                <a:gd name="T6" fmla="*/ 37 w 42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0">
                  <a:moveTo>
                    <a:pt x="37" y="40"/>
                  </a:moveTo>
                  <a:cubicBezTo>
                    <a:pt x="42" y="22"/>
                    <a:pt x="16" y="0"/>
                    <a:pt x="4" y="18"/>
                  </a:cubicBezTo>
                  <a:cubicBezTo>
                    <a:pt x="1" y="29"/>
                    <a:pt x="0" y="33"/>
                    <a:pt x="4" y="31"/>
                  </a:cubicBezTo>
                  <a:cubicBezTo>
                    <a:pt x="9" y="30"/>
                    <a:pt x="19" y="28"/>
                    <a:pt x="37" y="40"/>
                  </a:cubicBezTo>
                  <a:close/>
                </a:path>
              </a:pathLst>
            </a:custGeom>
            <a:solidFill>
              <a:srgbClr val="8C4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" name="Freeform 1353"/>
            <p:cNvSpPr>
              <a:spLocks/>
            </p:cNvSpPr>
            <p:nvPr/>
          </p:nvSpPr>
          <p:spPr bwMode="auto">
            <a:xfrm>
              <a:off x="5556251" y="11075988"/>
              <a:ext cx="28575" cy="53975"/>
            </a:xfrm>
            <a:custGeom>
              <a:avLst/>
              <a:gdLst>
                <a:gd name="T0" fmla="*/ 13 w 13"/>
                <a:gd name="T1" fmla="*/ 26 h 26"/>
                <a:gd name="T2" fmla="*/ 11 w 13"/>
                <a:gd name="T3" fmla="*/ 26 h 26"/>
                <a:gd name="T4" fmla="*/ 7 w 13"/>
                <a:gd name="T5" fmla="*/ 24 h 26"/>
                <a:gd name="T6" fmla="*/ 5 w 13"/>
                <a:gd name="T7" fmla="*/ 16 h 26"/>
                <a:gd name="T8" fmla="*/ 8 w 13"/>
                <a:gd name="T9" fmla="*/ 12 h 26"/>
                <a:gd name="T10" fmla="*/ 9 w 13"/>
                <a:gd name="T11" fmla="*/ 12 h 26"/>
                <a:gd name="T12" fmla="*/ 9 w 13"/>
                <a:gd name="T13" fmla="*/ 12 h 26"/>
                <a:gd name="T14" fmla="*/ 9 w 13"/>
                <a:gd name="T15" fmla="*/ 12 h 26"/>
                <a:gd name="T16" fmla="*/ 8 w 13"/>
                <a:gd name="T17" fmla="*/ 11 h 26"/>
                <a:gd name="T18" fmla="*/ 6 w 13"/>
                <a:gd name="T19" fmla="*/ 4 h 26"/>
                <a:gd name="T20" fmla="*/ 4 w 13"/>
                <a:gd name="T21" fmla="*/ 3 h 26"/>
                <a:gd name="T22" fmla="*/ 3 w 13"/>
                <a:gd name="T23" fmla="*/ 4 h 26"/>
                <a:gd name="T24" fmla="*/ 1 w 13"/>
                <a:gd name="T25" fmla="*/ 8 h 26"/>
                <a:gd name="T26" fmla="*/ 1 w 13"/>
                <a:gd name="T27" fmla="*/ 9 h 26"/>
                <a:gd name="T28" fmla="*/ 0 w 13"/>
                <a:gd name="T29" fmla="*/ 8 h 26"/>
                <a:gd name="T30" fmla="*/ 0 w 13"/>
                <a:gd name="T31" fmla="*/ 6 h 26"/>
                <a:gd name="T32" fmla="*/ 0 w 13"/>
                <a:gd name="T33" fmla="*/ 3 h 26"/>
                <a:gd name="T34" fmla="*/ 1 w 13"/>
                <a:gd name="T35" fmla="*/ 1 h 26"/>
                <a:gd name="T36" fmla="*/ 4 w 13"/>
                <a:gd name="T37" fmla="*/ 0 h 26"/>
                <a:gd name="T38" fmla="*/ 8 w 13"/>
                <a:gd name="T39" fmla="*/ 2 h 26"/>
                <a:gd name="T40" fmla="*/ 12 w 13"/>
                <a:gd name="T41" fmla="*/ 10 h 26"/>
                <a:gd name="T42" fmla="*/ 12 w 13"/>
                <a:gd name="T43" fmla="*/ 11 h 26"/>
                <a:gd name="T44" fmla="*/ 12 w 13"/>
                <a:gd name="T45" fmla="*/ 13 h 26"/>
                <a:gd name="T46" fmla="*/ 12 w 13"/>
                <a:gd name="T47" fmla="*/ 14 h 26"/>
                <a:gd name="T48" fmla="*/ 12 w 13"/>
                <a:gd name="T49" fmla="*/ 14 h 26"/>
                <a:gd name="T50" fmla="*/ 12 w 13"/>
                <a:gd name="T51" fmla="*/ 14 h 26"/>
                <a:gd name="T52" fmla="*/ 11 w 13"/>
                <a:gd name="T53" fmla="*/ 14 h 26"/>
                <a:gd name="T54" fmla="*/ 10 w 13"/>
                <a:gd name="T55" fmla="*/ 15 h 26"/>
                <a:gd name="T56" fmla="*/ 10 w 13"/>
                <a:gd name="T57" fmla="*/ 15 h 26"/>
                <a:gd name="T58" fmla="*/ 10 w 13"/>
                <a:gd name="T59" fmla="*/ 15 h 26"/>
                <a:gd name="T60" fmla="*/ 8 w 13"/>
                <a:gd name="T61" fmla="*/ 17 h 26"/>
                <a:gd name="T62" fmla="*/ 9 w 13"/>
                <a:gd name="T63" fmla="*/ 22 h 26"/>
                <a:gd name="T64" fmla="*/ 13 w 13"/>
                <a:gd name="T6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" h="26">
                  <a:moveTo>
                    <a:pt x="13" y="26"/>
                  </a:moveTo>
                  <a:cubicBezTo>
                    <a:pt x="13" y="26"/>
                    <a:pt x="13" y="26"/>
                    <a:pt x="11" y="26"/>
                  </a:cubicBezTo>
                  <a:cubicBezTo>
                    <a:pt x="10" y="26"/>
                    <a:pt x="9" y="25"/>
                    <a:pt x="7" y="24"/>
                  </a:cubicBezTo>
                  <a:cubicBezTo>
                    <a:pt x="6" y="22"/>
                    <a:pt x="4" y="19"/>
                    <a:pt x="5" y="16"/>
                  </a:cubicBezTo>
                  <a:cubicBezTo>
                    <a:pt x="5" y="15"/>
                    <a:pt x="6" y="13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8"/>
                    <a:pt x="7" y="6"/>
                    <a:pt x="6" y="4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2" y="5"/>
                    <a:pt x="2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10" y="4"/>
                    <a:pt x="11" y="7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8" y="16"/>
                    <a:pt x="8" y="17"/>
                  </a:cubicBezTo>
                  <a:cubicBezTo>
                    <a:pt x="7" y="19"/>
                    <a:pt x="8" y="21"/>
                    <a:pt x="9" y="22"/>
                  </a:cubicBezTo>
                  <a:cubicBezTo>
                    <a:pt x="11" y="25"/>
                    <a:pt x="13" y="25"/>
                    <a:pt x="13" y="26"/>
                  </a:cubicBezTo>
                  <a:close/>
                </a:path>
              </a:pathLst>
            </a:custGeom>
            <a:solidFill>
              <a:srgbClr val="A68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" name="Freeform 1354"/>
            <p:cNvSpPr>
              <a:spLocks/>
            </p:cNvSpPr>
            <p:nvPr/>
          </p:nvSpPr>
          <p:spPr bwMode="auto">
            <a:xfrm>
              <a:off x="5738814" y="11082338"/>
              <a:ext cx="46038" cy="79375"/>
            </a:xfrm>
            <a:custGeom>
              <a:avLst/>
              <a:gdLst>
                <a:gd name="T0" fmla="*/ 1 w 22"/>
                <a:gd name="T1" fmla="*/ 0 h 38"/>
                <a:gd name="T2" fmla="*/ 8 w 22"/>
                <a:gd name="T3" fmla="*/ 6 h 38"/>
                <a:gd name="T4" fmla="*/ 15 w 22"/>
                <a:gd name="T5" fmla="*/ 12 h 38"/>
                <a:gd name="T6" fmla="*/ 21 w 22"/>
                <a:gd name="T7" fmla="*/ 22 h 38"/>
                <a:gd name="T8" fmla="*/ 22 w 22"/>
                <a:gd name="T9" fmla="*/ 28 h 38"/>
                <a:gd name="T10" fmla="*/ 19 w 22"/>
                <a:gd name="T11" fmla="*/ 35 h 38"/>
                <a:gd name="T12" fmla="*/ 14 w 22"/>
                <a:gd name="T13" fmla="*/ 37 h 38"/>
                <a:gd name="T14" fmla="*/ 11 w 22"/>
                <a:gd name="T15" fmla="*/ 38 h 38"/>
                <a:gd name="T16" fmla="*/ 9 w 22"/>
                <a:gd name="T17" fmla="*/ 38 h 38"/>
                <a:gd name="T18" fmla="*/ 7 w 22"/>
                <a:gd name="T19" fmla="*/ 38 h 38"/>
                <a:gd name="T20" fmla="*/ 5 w 22"/>
                <a:gd name="T21" fmla="*/ 38 h 38"/>
                <a:gd name="T22" fmla="*/ 2 w 22"/>
                <a:gd name="T23" fmla="*/ 37 h 38"/>
                <a:gd name="T24" fmla="*/ 0 w 22"/>
                <a:gd name="T25" fmla="*/ 37 h 38"/>
                <a:gd name="T26" fmla="*/ 2 w 22"/>
                <a:gd name="T27" fmla="*/ 36 h 38"/>
                <a:gd name="T28" fmla="*/ 5 w 22"/>
                <a:gd name="T29" fmla="*/ 36 h 38"/>
                <a:gd name="T30" fmla="*/ 8 w 22"/>
                <a:gd name="T31" fmla="*/ 35 h 38"/>
                <a:gd name="T32" fmla="*/ 10 w 22"/>
                <a:gd name="T33" fmla="*/ 34 h 38"/>
                <a:gd name="T34" fmla="*/ 12 w 22"/>
                <a:gd name="T35" fmla="*/ 34 h 38"/>
                <a:gd name="T36" fmla="*/ 15 w 22"/>
                <a:gd name="T37" fmla="*/ 31 h 38"/>
                <a:gd name="T38" fmla="*/ 17 w 22"/>
                <a:gd name="T39" fmla="*/ 28 h 38"/>
                <a:gd name="T40" fmla="*/ 16 w 22"/>
                <a:gd name="T41" fmla="*/ 24 h 38"/>
                <a:gd name="T42" fmla="*/ 11 w 22"/>
                <a:gd name="T43" fmla="*/ 15 h 38"/>
                <a:gd name="T44" fmla="*/ 6 w 22"/>
                <a:gd name="T45" fmla="*/ 8 h 38"/>
                <a:gd name="T46" fmla="*/ 1 w 22"/>
                <a:gd name="T4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38">
                  <a:moveTo>
                    <a:pt x="1" y="0"/>
                  </a:moveTo>
                  <a:cubicBezTo>
                    <a:pt x="1" y="0"/>
                    <a:pt x="4" y="2"/>
                    <a:pt x="8" y="6"/>
                  </a:cubicBezTo>
                  <a:cubicBezTo>
                    <a:pt x="10" y="8"/>
                    <a:pt x="12" y="10"/>
                    <a:pt x="15" y="12"/>
                  </a:cubicBezTo>
                  <a:cubicBezTo>
                    <a:pt x="17" y="15"/>
                    <a:pt x="19" y="18"/>
                    <a:pt x="21" y="22"/>
                  </a:cubicBezTo>
                  <a:cubicBezTo>
                    <a:pt x="21" y="24"/>
                    <a:pt x="22" y="26"/>
                    <a:pt x="22" y="28"/>
                  </a:cubicBezTo>
                  <a:cubicBezTo>
                    <a:pt x="21" y="31"/>
                    <a:pt x="20" y="33"/>
                    <a:pt x="19" y="35"/>
                  </a:cubicBezTo>
                  <a:cubicBezTo>
                    <a:pt x="17" y="36"/>
                    <a:pt x="15" y="37"/>
                    <a:pt x="14" y="37"/>
                  </a:cubicBezTo>
                  <a:cubicBezTo>
                    <a:pt x="13" y="37"/>
                    <a:pt x="12" y="38"/>
                    <a:pt x="11" y="38"/>
                  </a:cubicBezTo>
                  <a:cubicBezTo>
                    <a:pt x="10" y="38"/>
                    <a:pt x="10" y="38"/>
                    <a:pt x="9" y="38"/>
                  </a:cubicBezTo>
                  <a:cubicBezTo>
                    <a:pt x="8" y="38"/>
                    <a:pt x="7" y="38"/>
                    <a:pt x="7" y="38"/>
                  </a:cubicBezTo>
                  <a:cubicBezTo>
                    <a:pt x="6" y="38"/>
                    <a:pt x="6" y="38"/>
                    <a:pt x="5" y="38"/>
                  </a:cubicBezTo>
                  <a:cubicBezTo>
                    <a:pt x="4" y="38"/>
                    <a:pt x="3" y="37"/>
                    <a:pt x="2" y="37"/>
                  </a:cubicBezTo>
                  <a:cubicBezTo>
                    <a:pt x="1" y="37"/>
                    <a:pt x="0" y="37"/>
                    <a:pt x="0" y="37"/>
                  </a:cubicBezTo>
                  <a:cubicBezTo>
                    <a:pt x="0" y="37"/>
                    <a:pt x="1" y="36"/>
                    <a:pt x="2" y="36"/>
                  </a:cubicBezTo>
                  <a:cubicBezTo>
                    <a:pt x="3" y="36"/>
                    <a:pt x="4" y="36"/>
                    <a:pt x="5" y="36"/>
                  </a:cubicBezTo>
                  <a:cubicBezTo>
                    <a:pt x="6" y="35"/>
                    <a:pt x="7" y="35"/>
                    <a:pt x="8" y="35"/>
                  </a:cubicBezTo>
                  <a:cubicBezTo>
                    <a:pt x="9" y="35"/>
                    <a:pt x="10" y="34"/>
                    <a:pt x="10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4" y="33"/>
                    <a:pt x="15" y="32"/>
                    <a:pt x="15" y="31"/>
                  </a:cubicBezTo>
                  <a:cubicBezTo>
                    <a:pt x="16" y="30"/>
                    <a:pt x="17" y="29"/>
                    <a:pt x="17" y="28"/>
                  </a:cubicBezTo>
                  <a:cubicBezTo>
                    <a:pt x="17" y="27"/>
                    <a:pt x="16" y="25"/>
                    <a:pt x="16" y="24"/>
                  </a:cubicBezTo>
                  <a:cubicBezTo>
                    <a:pt x="15" y="21"/>
                    <a:pt x="13" y="18"/>
                    <a:pt x="11" y="15"/>
                  </a:cubicBezTo>
                  <a:cubicBezTo>
                    <a:pt x="9" y="12"/>
                    <a:pt x="7" y="10"/>
                    <a:pt x="6" y="8"/>
                  </a:cubicBezTo>
                  <a:cubicBezTo>
                    <a:pt x="3" y="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68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" name="Freeform 1355"/>
            <p:cNvSpPr>
              <a:spLocks/>
            </p:cNvSpPr>
            <p:nvPr/>
          </p:nvSpPr>
          <p:spPr bwMode="auto">
            <a:xfrm>
              <a:off x="5532439" y="10779125"/>
              <a:ext cx="396875" cy="339725"/>
            </a:xfrm>
            <a:custGeom>
              <a:avLst/>
              <a:gdLst>
                <a:gd name="T0" fmla="*/ 190 w 190"/>
                <a:gd name="T1" fmla="*/ 47 h 163"/>
                <a:gd name="T2" fmla="*/ 167 w 190"/>
                <a:gd name="T3" fmla="*/ 24 h 163"/>
                <a:gd name="T4" fmla="*/ 157 w 190"/>
                <a:gd name="T5" fmla="*/ 26 h 163"/>
                <a:gd name="T6" fmla="*/ 134 w 190"/>
                <a:gd name="T7" fmla="*/ 7 h 163"/>
                <a:gd name="T8" fmla="*/ 116 w 190"/>
                <a:gd name="T9" fmla="*/ 17 h 163"/>
                <a:gd name="T10" fmla="*/ 99 w 190"/>
                <a:gd name="T11" fmla="*/ 10 h 163"/>
                <a:gd name="T12" fmla="*/ 89 w 190"/>
                <a:gd name="T13" fmla="*/ 12 h 163"/>
                <a:gd name="T14" fmla="*/ 64 w 190"/>
                <a:gd name="T15" fmla="*/ 0 h 163"/>
                <a:gd name="T16" fmla="*/ 30 w 190"/>
                <a:gd name="T17" fmla="*/ 27 h 163"/>
                <a:gd name="T18" fmla="*/ 11 w 190"/>
                <a:gd name="T19" fmla="*/ 49 h 163"/>
                <a:gd name="T20" fmla="*/ 14 w 190"/>
                <a:gd name="T21" fmla="*/ 60 h 163"/>
                <a:gd name="T22" fmla="*/ 0 w 190"/>
                <a:gd name="T23" fmla="*/ 81 h 163"/>
                <a:gd name="T24" fmla="*/ 9 w 190"/>
                <a:gd name="T25" fmla="*/ 99 h 163"/>
                <a:gd name="T26" fmla="*/ 7 w 190"/>
                <a:gd name="T27" fmla="*/ 107 h 163"/>
                <a:gd name="T28" fmla="*/ 19 w 190"/>
                <a:gd name="T29" fmla="*/ 121 h 163"/>
                <a:gd name="T30" fmla="*/ 26 w 190"/>
                <a:gd name="T31" fmla="*/ 135 h 163"/>
                <a:gd name="T32" fmla="*/ 33 w 190"/>
                <a:gd name="T33" fmla="*/ 162 h 163"/>
                <a:gd name="T34" fmla="*/ 40 w 190"/>
                <a:gd name="T35" fmla="*/ 161 h 163"/>
                <a:gd name="T36" fmla="*/ 37 w 190"/>
                <a:gd name="T37" fmla="*/ 134 h 163"/>
                <a:gd name="T38" fmla="*/ 40 w 190"/>
                <a:gd name="T39" fmla="*/ 120 h 163"/>
                <a:gd name="T40" fmla="*/ 44 w 190"/>
                <a:gd name="T41" fmla="*/ 105 h 163"/>
                <a:gd name="T42" fmla="*/ 51 w 190"/>
                <a:gd name="T43" fmla="*/ 90 h 163"/>
                <a:gd name="T44" fmla="*/ 47 w 190"/>
                <a:gd name="T45" fmla="*/ 78 h 163"/>
                <a:gd name="T46" fmla="*/ 103 w 190"/>
                <a:gd name="T47" fmla="*/ 82 h 163"/>
                <a:gd name="T48" fmla="*/ 120 w 190"/>
                <a:gd name="T49" fmla="*/ 89 h 163"/>
                <a:gd name="T50" fmla="*/ 141 w 190"/>
                <a:gd name="T51" fmla="*/ 75 h 163"/>
                <a:gd name="T52" fmla="*/ 155 w 190"/>
                <a:gd name="T53" fmla="*/ 67 h 163"/>
                <a:gd name="T54" fmla="*/ 162 w 190"/>
                <a:gd name="T55" fmla="*/ 70 h 163"/>
                <a:gd name="T56" fmla="*/ 162 w 190"/>
                <a:gd name="T57" fmla="*/ 70 h 163"/>
                <a:gd name="T58" fmla="*/ 169 w 190"/>
                <a:gd name="T59" fmla="*/ 78 h 163"/>
                <a:gd name="T60" fmla="*/ 166 w 190"/>
                <a:gd name="T61" fmla="*/ 85 h 163"/>
                <a:gd name="T62" fmla="*/ 172 w 190"/>
                <a:gd name="T63" fmla="*/ 96 h 163"/>
                <a:gd name="T64" fmla="*/ 181 w 190"/>
                <a:gd name="T65" fmla="*/ 87 h 163"/>
                <a:gd name="T66" fmla="*/ 176 w 190"/>
                <a:gd name="T67" fmla="*/ 77 h 163"/>
                <a:gd name="T68" fmla="*/ 179 w 190"/>
                <a:gd name="T69" fmla="*/ 70 h 163"/>
                <a:gd name="T70" fmla="*/ 178 w 190"/>
                <a:gd name="T71" fmla="*/ 67 h 163"/>
                <a:gd name="T72" fmla="*/ 190 w 190"/>
                <a:gd name="T73" fmla="*/ 4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0" h="163">
                  <a:moveTo>
                    <a:pt x="190" y="47"/>
                  </a:moveTo>
                  <a:cubicBezTo>
                    <a:pt x="190" y="34"/>
                    <a:pt x="180" y="24"/>
                    <a:pt x="167" y="24"/>
                  </a:cubicBezTo>
                  <a:cubicBezTo>
                    <a:pt x="163" y="24"/>
                    <a:pt x="160" y="25"/>
                    <a:pt x="157" y="26"/>
                  </a:cubicBezTo>
                  <a:cubicBezTo>
                    <a:pt x="155" y="15"/>
                    <a:pt x="146" y="7"/>
                    <a:pt x="134" y="7"/>
                  </a:cubicBezTo>
                  <a:cubicBezTo>
                    <a:pt x="127" y="7"/>
                    <a:pt x="120" y="11"/>
                    <a:pt x="116" y="17"/>
                  </a:cubicBezTo>
                  <a:cubicBezTo>
                    <a:pt x="112" y="12"/>
                    <a:pt x="106" y="10"/>
                    <a:pt x="99" y="10"/>
                  </a:cubicBezTo>
                  <a:cubicBezTo>
                    <a:pt x="96" y="10"/>
                    <a:pt x="92" y="11"/>
                    <a:pt x="89" y="12"/>
                  </a:cubicBezTo>
                  <a:cubicBezTo>
                    <a:pt x="83" y="5"/>
                    <a:pt x="74" y="0"/>
                    <a:pt x="64" y="0"/>
                  </a:cubicBezTo>
                  <a:cubicBezTo>
                    <a:pt x="47" y="0"/>
                    <a:pt x="34" y="12"/>
                    <a:pt x="30" y="27"/>
                  </a:cubicBezTo>
                  <a:cubicBezTo>
                    <a:pt x="19" y="28"/>
                    <a:pt x="11" y="38"/>
                    <a:pt x="11" y="49"/>
                  </a:cubicBezTo>
                  <a:cubicBezTo>
                    <a:pt x="11" y="53"/>
                    <a:pt x="12" y="57"/>
                    <a:pt x="14" y="60"/>
                  </a:cubicBezTo>
                  <a:cubicBezTo>
                    <a:pt x="5" y="63"/>
                    <a:pt x="0" y="71"/>
                    <a:pt x="0" y="81"/>
                  </a:cubicBezTo>
                  <a:cubicBezTo>
                    <a:pt x="0" y="88"/>
                    <a:pt x="4" y="95"/>
                    <a:pt x="9" y="99"/>
                  </a:cubicBezTo>
                  <a:cubicBezTo>
                    <a:pt x="8" y="102"/>
                    <a:pt x="7" y="104"/>
                    <a:pt x="7" y="107"/>
                  </a:cubicBezTo>
                  <a:cubicBezTo>
                    <a:pt x="7" y="114"/>
                    <a:pt x="12" y="120"/>
                    <a:pt x="19" y="121"/>
                  </a:cubicBezTo>
                  <a:cubicBezTo>
                    <a:pt x="22" y="128"/>
                    <a:pt x="25" y="133"/>
                    <a:pt x="26" y="135"/>
                  </a:cubicBezTo>
                  <a:cubicBezTo>
                    <a:pt x="30" y="142"/>
                    <a:pt x="33" y="162"/>
                    <a:pt x="33" y="162"/>
                  </a:cubicBezTo>
                  <a:cubicBezTo>
                    <a:pt x="33" y="162"/>
                    <a:pt x="39" y="163"/>
                    <a:pt x="40" y="161"/>
                  </a:cubicBezTo>
                  <a:cubicBezTo>
                    <a:pt x="42" y="159"/>
                    <a:pt x="39" y="142"/>
                    <a:pt x="37" y="134"/>
                  </a:cubicBezTo>
                  <a:cubicBezTo>
                    <a:pt x="36" y="129"/>
                    <a:pt x="39" y="124"/>
                    <a:pt x="40" y="120"/>
                  </a:cubicBezTo>
                  <a:cubicBezTo>
                    <a:pt x="40" y="118"/>
                    <a:pt x="43" y="112"/>
                    <a:pt x="44" y="105"/>
                  </a:cubicBezTo>
                  <a:cubicBezTo>
                    <a:pt x="48" y="101"/>
                    <a:pt x="51" y="96"/>
                    <a:pt x="51" y="90"/>
                  </a:cubicBezTo>
                  <a:cubicBezTo>
                    <a:pt x="51" y="86"/>
                    <a:pt x="50" y="82"/>
                    <a:pt x="47" y="78"/>
                  </a:cubicBezTo>
                  <a:cubicBezTo>
                    <a:pt x="63" y="83"/>
                    <a:pt x="89" y="89"/>
                    <a:pt x="103" y="82"/>
                  </a:cubicBezTo>
                  <a:cubicBezTo>
                    <a:pt x="107" y="86"/>
                    <a:pt x="113" y="89"/>
                    <a:pt x="120" y="89"/>
                  </a:cubicBezTo>
                  <a:cubicBezTo>
                    <a:pt x="129" y="89"/>
                    <a:pt x="137" y="83"/>
                    <a:pt x="141" y="75"/>
                  </a:cubicBezTo>
                  <a:cubicBezTo>
                    <a:pt x="146" y="73"/>
                    <a:pt x="150" y="71"/>
                    <a:pt x="155" y="67"/>
                  </a:cubicBezTo>
                  <a:cubicBezTo>
                    <a:pt x="157" y="68"/>
                    <a:pt x="160" y="69"/>
                    <a:pt x="162" y="70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74"/>
                    <a:pt x="165" y="78"/>
                    <a:pt x="169" y="78"/>
                  </a:cubicBezTo>
                  <a:cubicBezTo>
                    <a:pt x="167" y="80"/>
                    <a:pt x="166" y="82"/>
                    <a:pt x="166" y="85"/>
                  </a:cubicBezTo>
                  <a:cubicBezTo>
                    <a:pt x="165" y="90"/>
                    <a:pt x="168" y="95"/>
                    <a:pt x="172" y="96"/>
                  </a:cubicBezTo>
                  <a:cubicBezTo>
                    <a:pt x="176" y="96"/>
                    <a:pt x="180" y="92"/>
                    <a:pt x="181" y="87"/>
                  </a:cubicBezTo>
                  <a:cubicBezTo>
                    <a:pt x="182" y="82"/>
                    <a:pt x="179" y="78"/>
                    <a:pt x="176" y="77"/>
                  </a:cubicBezTo>
                  <a:cubicBezTo>
                    <a:pt x="178" y="75"/>
                    <a:pt x="179" y="73"/>
                    <a:pt x="179" y="70"/>
                  </a:cubicBezTo>
                  <a:cubicBezTo>
                    <a:pt x="179" y="69"/>
                    <a:pt x="179" y="68"/>
                    <a:pt x="178" y="67"/>
                  </a:cubicBezTo>
                  <a:cubicBezTo>
                    <a:pt x="185" y="63"/>
                    <a:pt x="190" y="56"/>
                    <a:pt x="190" y="47"/>
                  </a:cubicBezTo>
                  <a:close/>
                </a:path>
              </a:pathLst>
            </a:custGeom>
            <a:solidFill>
              <a:srgbClr val="8C4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" name="Freeform 1356"/>
            <p:cNvSpPr>
              <a:spLocks/>
            </p:cNvSpPr>
            <p:nvPr/>
          </p:nvSpPr>
          <p:spPr bwMode="auto">
            <a:xfrm>
              <a:off x="5753101" y="11220450"/>
              <a:ext cx="50800" cy="33338"/>
            </a:xfrm>
            <a:custGeom>
              <a:avLst/>
              <a:gdLst>
                <a:gd name="T0" fmla="*/ 15 w 24"/>
                <a:gd name="T1" fmla="*/ 3 h 16"/>
                <a:gd name="T2" fmla="*/ 2 w 24"/>
                <a:gd name="T3" fmla="*/ 8 h 16"/>
                <a:gd name="T4" fmla="*/ 23 w 24"/>
                <a:gd name="T5" fmla="*/ 1 h 16"/>
                <a:gd name="T6" fmla="*/ 15 w 24"/>
                <a:gd name="T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15" y="3"/>
                  </a:moveTo>
                  <a:cubicBezTo>
                    <a:pt x="7" y="7"/>
                    <a:pt x="0" y="5"/>
                    <a:pt x="2" y="8"/>
                  </a:cubicBezTo>
                  <a:cubicBezTo>
                    <a:pt x="13" y="16"/>
                    <a:pt x="24" y="4"/>
                    <a:pt x="23" y="1"/>
                  </a:cubicBezTo>
                  <a:cubicBezTo>
                    <a:pt x="22" y="0"/>
                    <a:pt x="20" y="1"/>
                    <a:pt x="15" y="3"/>
                  </a:cubicBezTo>
                  <a:close/>
                </a:path>
              </a:pathLst>
            </a:custGeom>
            <a:solidFill>
              <a:srgbClr val="A58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" name="Freeform 1357"/>
            <p:cNvSpPr>
              <a:spLocks/>
            </p:cNvSpPr>
            <p:nvPr/>
          </p:nvSpPr>
          <p:spPr bwMode="auto">
            <a:xfrm>
              <a:off x="5694364" y="11183938"/>
              <a:ext cx="112713" cy="52388"/>
            </a:xfrm>
            <a:custGeom>
              <a:avLst/>
              <a:gdLst>
                <a:gd name="T0" fmla="*/ 2 w 54"/>
                <a:gd name="T1" fmla="*/ 2 h 25"/>
                <a:gd name="T2" fmla="*/ 52 w 54"/>
                <a:gd name="T3" fmla="*/ 12 h 25"/>
                <a:gd name="T4" fmla="*/ 50 w 54"/>
                <a:gd name="T5" fmla="*/ 0 h 25"/>
                <a:gd name="T6" fmla="*/ 2 w 54"/>
                <a:gd name="T7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5">
                  <a:moveTo>
                    <a:pt x="2" y="2"/>
                  </a:moveTo>
                  <a:cubicBezTo>
                    <a:pt x="0" y="19"/>
                    <a:pt x="22" y="25"/>
                    <a:pt x="52" y="12"/>
                  </a:cubicBezTo>
                  <a:cubicBezTo>
                    <a:pt x="54" y="11"/>
                    <a:pt x="48" y="3"/>
                    <a:pt x="50" y="0"/>
                  </a:cubicBezTo>
                  <a:cubicBezTo>
                    <a:pt x="36" y="2"/>
                    <a:pt x="14" y="5"/>
                    <a:pt x="2" y="2"/>
                  </a:cubicBezTo>
                  <a:close/>
                </a:path>
              </a:pathLst>
            </a:custGeom>
            <a:solidFill>
              <a:srgbClr val="0C05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" name="Freeform 1358"/>
            <p:cNvSpPr>
              <a:spLocks/>
            </p:cNvSpPr>
            <p:nvPr/>
          </p:nvSpPr>
          <p:spPr bwMode="auto">
            <a:xfrm>
              <a:off x="5700714" y="11182350"/>
              <a:ext cx="104775" cy="34925"/>
            </a:xfrm>
            <a:custGeom>
              <a:avLst/>
              <a:gdLst>
                <a:gd name="T0" fmla="*/ 19 w 50"/>
                <a:gd name="T1" fmla="*/ 5 h 17"/>
                <a:gd name="T2" fmla="*/ 0 w 50"/>
                <a:gd name="T3" fmla="*/ 4 h 17"/>
                <a:gd name="T4" fmla="*/ 50 w 50"/>
                <a:gd name="T5" fmla="*/ 4 h 17"/>
                <a:gd name="T6" fmla="*/ 49 w 50"/>
                <a:gd name="T7" fmla="*/ 0 h 17"/>
                <a:gd name="T8" fmla="*/ 19 w 50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7">
                  <a:moveTo>
                    <a:pt x="19" y="5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17"/>
                    <a:pt x="50" y="7"/>
                    <a:pt x="50" y="4"/>
                  </a:cubicBezTo>
                  <a:cubicBezTo>
                    <a:pt x="49" y="2"/>
                    <a:pt x="50" y="4"/>
                    <a:pt x="49" y="0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" name="Freeform 1359"/>
            <p:cNvSpPr>
              <a:spLocks/>
            </p:cNvSpPr>
            <p:nvPr/>
          </p:nvSpPr>
          <p:spPr bwMode="auto">
            <a:xfrm>
              <a:off x="5684839" y="11152188"/>
              <a:ext cx="122238" cy="44450"/>
            </a:xfrm>
            <a:custGeom>
              <a:avLst/>
              <a:gdLst>
                <a:gd name="T0" fmla="*/ 58 w 59"/>
                <a:gd name="T1" fmla="*/ 15 h 21"/>
                <a:gd name="T2" fmla="*/ 35 w 59"/>
                <a:gd name="T3" fmla="*/ 20 h 21"/>
                <a:gd name="T4" fmla="*/ 20 w 59"/>
                <a:gd name="T5" fmla="*/ 21 h 21"/>
                <a:gd name="T6" fmla="*/ 15 w 59"/>
                <a:gd name="T7" fmla="*/ 21 h 21"/>
                <a:gd name="T8" fmla="*/ 11 w 59"/>
                <a:gd name="T9" fmla="*/ 20 h 21"/>
                <a:gd name="T10" fmla="*/ 4 w 59"/>
                <a:gd name="T11" fmla="*/ 14 h 21"/>
                <a:gd name="T12" fmla="*/ 0 w 59"/>
                <a:gd name="T13" fmla="*/ 5 h 21"/>
                <a:gd name="T14" fmla="*/ 0 w 59"/>
                <a:gd name="T15" fmla="*/ 2 h 21"/>
                <a:gd name="T16" fmla="*/ 2 w 59"/>
                <a:gd name="T17" fmla="*/ 0 h 21"/>
                <a:gd name="T18" fmla="*/ 4 w 59"/>
                <a:gd name="T19" fmla="*/ 2 h 21"/>
                <a:gd name="T20" fmla="*/ 4 w 59"/>
                <a:gd name="T21" fmla="*/ 5 h 21"/>
                <a:gd name="T22" fmla="*/ 6 w 59"/>
                <a:gd name="T23" fmla="*/ 12 h 21"/>
                <a:gd name="T24" fmla="*/ 12 w 59"/>
                <a:gd name="T25" fmla="*/ 17 h 21"/>
                <a:gd name="T26" fmla="*/ 15 w 59"/>
                <a:gd name="T27" fmla="*/ 17 h 21"/>
                <a:gd name="T28" fmla="*/ 34 w 59"/>
                <a:gd name="T29" fmla="*/ 17 h 21"/>
                <a:gd name="T30" fmla="*/ 57 w 59"/>
                <a:gd name="T31" fmla="*/ 12 h 21"/>
                <a:gd name="T32" fmla="*/ 59 w 59"/>
                <a:gd name="T33" fmla="*/ 12 h 21"/>
                <a:gd name="T34" fmla="*/ 58 w 59"/>
                <a:gd name="T35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21">
                  <a:moveTo>
                    <a:pt x="58" y="15"/>
                  </a:moveTo>
                  <a:cubicBezTo>
                    <a:pt x="51" y="18"/>
                    <a:pt x="43" y="20"/>
                    <a:pt x="35" y="20"/>
                  </a:cubicBezTo>
                  <a:cubicBezTo>
                    <a:pt x="29" y="21"/>
                    <a:pt x="24" y="21"/>
                    <a:pt x="20" y="21"/>
                  </a:cubicBezTo>
                  <a:cubicBezTo>
                    <a:pt x="18" y="21"/>
                    <a:pt x="16" y="21"/>
                    <a:pt x="15" y="21"/>
                  </a:cubicBezTo>
                  <a:cubicBezTo>
                    <a:pt x="13" y="21"/>
                    <a:pt x="12" y="20"/>
                    <a:pt x="11" y="20"/>
                  </a:cubicBezTo>
                  <a:cubicBezTo>
                    <a:pt x="8" y="19"/>
                    <a:pt x="5" y="17"/>
                    <a:pt x="4" y="14"/>
                  </a:cubicBezTo>
                  <a:cubicBezTo>
                    <a:pt x="2" y="12"/>
                    <a:pt x="1" y="9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8"/>
                    <a:pt x="5" y="10"/>
                    <a:pt x="6" y="12"/>
                  </a:cubicBezTo>
                  <a:cubicBezTo>
                    <a:pt x="8" y="14"/>
                    <a:pt x="9" y="16"/>
                    <a:pt x="12" y="17"/>
                  </a:cubicBezTo>
                  <a:cubicBezTo>
                    <a:pt x="13" y="17"/>
                    <a:pt x="14" y="17"/>
                    <a:pt x="15" y="17"/>
                  </a:cubicBezTo>
                  <a:cubicBezTo>
                    <a:pt x="19" y="18"/>
                    <a:pt x="27" y="18"/>
                    <a:pt x="34" y="17"/>
                  </a:cubicBezTo>
                  <a:cubicBezTo>
                    <a:pt x="42" y="16"/>
                    <a:pt x="50" y="14"/>
                    <a:pt x="57" y="12"/>
                  </a:cubicBezTo>
                  <a:cubicBezTo>
                    <a:pt x="58" y="11"/>
                    <a:pt x="59" y="12"/>
                    <a:pt x="59" y="12"/>
                  </a:cubicBezTo>
                  <a:cubicBezTo>
                    <a:pt x="59" y="13"/>
                    <a:pt x="59" y="14"/>
                    <a:pt x="58" y="15"/>
                  </a:cubicBezTo>
                  <a:close/>
                </a:path>
              </a:pathLst>
            </a:custGeom>
            <a:solidFill>
              <a:srgbClr val="A58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" name="Freeform 1360"/>
            <p:cNvSpPr>
              <a:spLocks/>
            </p:cNvSpPr>
            <p:nvPr/>
          </p:nvSpPr>
          <p:spPr bwMode="auto">
            <a:xfrm>
              <a:off x="5665789" y="11050588"/>
              <a:ext cx="50800" cy="39688"/>
            </a:xfrm>
            <a:custGeom>
              <a:avLst/>
              <a:gdLst>
                <a:gd name="T0" fmla="*/ 1 w 24"/>
                <a:gd name="T1" fmla="*/ 19 h 19"/>
                <a:gd name="T2" fmla="*/ 2 w 24"/>
                <a:gd name="T3" fmla="*/ 13 h 19"/>
                <a:gd name="T4" fmla="*/ 5 w 24"/>
                <a:gd name="T5" fmla="*/ 7 h 19"/>
                <a:gd name="T6" fmla="*/ 12 w 24"/>
                <a:gd name="T7" fmla="*/ 1 h 19"/>
                <a:gd name="T8" fmla="*/ 18 w 24"/>
                <a:gd name="T9" fmla="*/ 1 h 19"/>
                <a:gd name="T10" fmla="*/ 22 w 24"/>
                <a:gd name="T11" fmla="*/ 4 h 19"/>
                <a:gd name="T12" fmla="*/ 24 w 24"/>
                <a:gd name="T13" fmla="*/ 11 h 19"/>
                <a:gd name="T14" fmla="*/ 22 w 24"/>
                <a:gd name="T15" fmla="*/ 17 h 19"/>
                <a:gd name="T16" fmla="*/ 19 w 24"/>
                <a:gd name="T17" fmla="*/ 12 h 19"/>
                <a:gd name="T18" fmla="*/ 17 w 24"/>
                <a:gd name="T19" fmla="*/ 8 h 19"/>
                <a:gd name="T20" fmla="*/ 16 w 24"/>
                <a:gd name="T21" fmla="*/ 7 h 19"/>
                <a:gd name="T22" fmla="*/ 14 w 24"/>
                <a:gd name="T23" fmla="*/ 7 h 19"/>
                <a:gd name="T24" fmla="*/ 10 w 24"/>
                <a:gd name="T25" fmla="*/ 11 h 19"/>
                <a:gd name="T26" fmla="*/ 6 w 24"/>
                <a:gd name="T27" fmla="*/ 15 h 19"/>
                <a:gd name="T28" fmla="*/ 1 w 24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9">
                  <a:moveTo>
                    <a:pt x="1" y="19"/>
                  </a:moveTo>
                  <a:cubicBezTo>
                    <a:pt x="0" y="18"/>
                    <a:pt x="1" y="16"/>
                    <a:pt x="2" y="13"/>
                  </a:cubicBezTo>
                  <a:cubicBezTo>
                    <a:pt x="3" y="11"/>
                    <a:pt x="4" y="9"/>
                    <a:pt x="5" y="7"/>
                  </a:cubicBezTo>
                  <a:cubicBezTo>
                    <a:pt x="7" y="5"/>
                    <a:pt x="8" y="3"/>
                    <a:pt x="12" y="1"/>
                  </a:cubicBezTo>
                  <a:cubicBezTo>
                    <a:pt x="13" y="1"/>
                    <a:pt x="15" y="0"/>
                    <a:pt x="18" y="1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3" y="7"/>
                    <a:pt x="24" y="9"/>
                    <a:pt x="24" y="11"/>
                  </a:cubicBezTo>
                  <a:cubicBezTo>
                    <a:pt x="24" y="15"/>
                    <a:pt x="22" y="17"/>
                    <a:pt x="22" y="17"/>
                  </a:cubicBezTo>
                  <a:cubicBezTo>
                    <a:pt x="21" y="17"/>
                    <a:pt x="20" y="15"/>
                    <a:pt x="19" y="12"/>
                  </a:cubicBezTo>
                  <a:cubicBezTo>
                    <a:pt x="19" y="11"/>
                    <a:pt x="18" y="9"/>
                    <a:pt x="17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3" y="8"/>
                    <a:pt x="11" y="9"/>
                    <a:pt x="10" y="11"/>
                  </a:cubicBezTo>
                  <a:cubicBezTo>
                    <a:pt x="8" y="12"/>
                    <a:pt x="7" y="14"/>
                    <a:pt x="6" y="15"/>
                  </a:cubicBezTo>
                  <a:cubicBezTo>
                    <a:pt x="4" y="18"/>
                    <a:pt x="2" y="19"/>
                    <a:pt x="1" y="19"/>
                  </a:cubicBezTo>
                  <a:close/>
                </a:path>
              </a:pathLst>
            </a:custGeom>
            <a:solidFill>
              <a:srgbClr val="2B1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" name="Freeform 1361"/>
            <p:cNvSpPr>
              <a:spLocks/>
            </p:cNvSpPr>
            <p:nvPr/>
          </p:nvSpPr>
          <p:spPr bwMode="auto">
            <a:xfrm>
              <a:off x="5783264" y="11045825"/>
              <a:ext cx="49213" cy="36513"/>
            </a:xfrm>
            <a:custGeom>
              <a:avLst/>
              <a:gdLst>
                <a:gd name="T0" fmla="*/ 1 w 24"/>
                <a:gd name="T1" fmla="*/ 17 h 17"/>
                <a:gd name="T2" fmla="*/ 3 w 24"/>
                <a:gd name="T3" fmla="*/ 11 h 17"/>
                <a:gd name="T4" fmla="*/ 6 w 24"/>
                <a:gd name="T5" fmla="*/ 6 h 17"/>
                <a:gd name="T6" fmla="*/ 13 w 24"/>
                <a:gd name="T7" fmla="*/ 0 h 17"/>
                <a:gd name="T8" fmla="*/ 19 w 24"/>
                <a:gd name="T9" fmla="*/ 1 h 17"/>
                <a:gd name="T10" fmla="*/ 23 w 24"/>
                <a:gd name="T11" fmla="*/ 4 h 17"/>
                <a:gd name="T12" fmla="*/ 24 w 24"/>
                <a:gd name="T13" fmla="*/ 11 h 17"/>
                <a:gd name="T14" fmla="*/ 22 w 24"/>
                <a:gd name="T15" fmla="*/ 17 h 17"/>
                <a:gd name="T16" fmla="*/ 20 w 24"/>
                <a:gd name="T17" fmla="*/ 12 h 17"/>
                <a:gd name="T18" fmla="*/ 18 w 24"/>
                <a:gd name="T19" fmla="*/ 7 h 17"/>
                <a:gd name="T20" fmla="*/ 17 w 24"/>
                <a:gd name="T21" fmla="*/ 6 h 17"/>
                <a:gd name="T22" fmla="*/ 15 w 24"/>
                <a:gd name="T23" fmla="*/ 6 h 17"/>
                <a:gd name="T24" fmla="*/ 10 w 24"/>
                <a:gd name="T25" fmla="*/ 10 h 17"/>
                <a:gd name="T26" fmla="*/ 6 w 24"/>
                <a:gd name="T27" fmla="*/ 13 h 17"/>
                <a:gd name="T28" fmla="*/ 1 w 24"/>
                <a:gd name="T2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7">
                  <a:moveTo>
                    <a:pt x="1" y="17"/>
                  </a:moveTo>
                  <a:cubicBezTo>
                    <a:pt x="0" y="16"/>
                    <a:pt x="1" y="14"/>
                    <a:pt x="3" y="11"/>
                  </a:cubicBezTo>
                  <a:cubicBezTo>
                    <a:pt x="3" y="9"/>
                    <a:pt x="5" y="7"/>
                    <a:pt x="6" y="6"/>
                  </a:cubicBezTo>
                  <a:cubicBezTo>
                    <a:pt x="8" y="4"/>
                    <a:pt x="10" y="2"/>
                    <a:pt x="13" y="0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1"/>
                    <a:pt x="22" y="3"/>
                    <a:pt x="23" y="4"/>
                  </a:cubicBezTo>
                  <a:cubicBezTo>
                    <a:pt x="24" y="7"/>
                    <a:pt x="24" y="10"/>
                    <a:pt x="24" y="11"/>
                  </a:cubicBezTo>
                  <a:cubicBezTo>
                    <a:pt x="24" y="15"/>
                    <a:pt x="22" y="17"/>
                    <a:pt x="22" y="17"/>
                  </a:cubicBezTo>
                  <a:cubicBezTo>
                    <a:pt x="21" y="17"/>
                    <a:pt x="20" y="15"/>
                    <a:pt x="20" y="12"/>
                  </a:cubicBezTo>
                  <a:cubicBezTo>
                    <a:pt x="19" y="10"/>
                    <a:pt x="19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4" y="7"/>
                    <a:pt x="12" y="8"/>
                    <a:pt x="10" y="10"/>
                  </a:cubicBezTo>
                  <a:cubicBezTo>
                    <a:pt x="9" y="11"/>
                    <a:pt x="7" y="12"/>
                    <a:pt x="6" y="13"/>
                  </a:cubicBezTo>
                  <a:cubicBezTo>
                    <a:pt x="4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2B1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" name="Freeform 1362"/>
            <p:cNvSpPr>
              <a:spLocks noEditPoints="1"/>
            </p:cNvSpPr>
            <p:nvPr/>
          </p:nvSpPr>
          <p:spPr bwMode="auto">
            <a:xfrm>
              <a:off x="5591176" y="11020425"/>
              <a:ext cx="301625" cy="104775"/>
            </a:xfrm>
            <a:custGeom>
              <a:avLst/>
              <a:gdLst>
                <a:gd name="T0" fmla="*/ 53 w 145"/>
                <a:gd name="T1" fmla="*/ 6 h 50"/>
                <a:gd name="T2" fmla="*/ 62 w 145"/>
                <a:gd name="T3" fmla="*/ 18 h 50"/>
                <a:gd name="T4" fmla="*/ 56 w 145"/>
                <a:gd name="T5" fmla="*/ 35 h 50"/>
                <a:gd name="T6" fmla="*/ 30 w 145"/>
                <a:gd name="T7" fmla="*/ 47 h 50"/>
                <a:gd name="T8" fmla="*/ 20 w 145"/>
                <a:gd name="T9" fmla="*/ 45 h 50"/>
                <a:gd name="T10" fmla="*/ 15 w 145"/>
                <a:gd name="T11" fmla="*/ 7 h 50"/>
                <a:gd name="T12" fmla="*/ 30 w 145"/>
                <a:gd name="T13" fmla="*/ 3 h 50"/>
                <a:gd name="T14" fmla="*/ 84 w 145"/>
                <a:gd name="T15" fmla="*/ 11 h 50"/>
                <a:gd name="T16" fmla="*/ 88 w 145"/>
                <a:gd name="T17" fmla="*/ 8 h 50"/>
                <a:gd name="T18" fmla="*/ 133 w 145"/>
                <a:gd name="T19" fmla="*/ 11 h 50"/>
                <a:gd name="T20" fmla="*/ 133 w 145"/>
                <a:gd name="T21" fmla="*/ 35 h 50"/>
                <a:gd name="T22" fmla="*/ 108 w 145"/>
                <a:gd name="T23" fmla="*/ 47 h 50"/>
                <a:gd name="T24" fmla="*/ 93 w 145"/>
                <a:gd name="T25" fmla="*/ 42 h 50"/>
                <a:gd name="T26" fmla="*/ 91 w 145"/>
                <a:gd name="T27" fmla="*/ 40 h 50"/>
                <a:gd name="T28" fmla="*/ 83 w 145"/>
                <a:gd name="T29" fmla="*/ 18 h 50"/>
                <a:gd name="T30" fmla="*/ 0 w 145"/>
                <a:gd name="T31" fmla="*/ 12 h 50"/>
                <a:gd name="T32" fmla="*/ 2 w 145"/>
                <a:gd name="T33" fmla="*/ 14 h 50"/>
                <a:gd name="T34" fmla="*/ 5 w 145"/>
                <a:gd name="T35" fmla="*/ 24 h 50"/>
                <a:gd name="T36" fmla="*/ 10 w 145"/>
                <a:gd name="T37" fmla="*/ 40 h 50"/>
                <a:gd name="T38" fmla="*/ 13 w 145"/>
                <a:gd name="T39" fmla="*/ 43 h 50"/>
                <a:gd name="T40" fmla="*/ 30 w 145"/>
                <a:gd name="T41" fmla="*/ 50 h 50"/>
                <a:gd name="T42" fmla="*/ 65 w 145"/>
                <a:gd name="T43" fmla="*/ 23 h 50"/>
                <a:gd name="T44" fmla="*/ 71 w 145"/>
                <a:gd name="T45" fmla="*/ 16 h 50"/>
                <a:gd name="T46" fmla="*/ 79 w 145"/>
                <a:gd name="T47" fmla="*/ 23 h 50"/>
                <a:gd name="T48" fmla="*/ 95 w 145"/>
                <a:gd name="T49" fmla="*/ 47 h 50"/>
                <a:gd name="T50" fmla="*/ 130 w 145"/>
                <a:gd name="T51" fmla="*/ 45 h 50"/>
                <a:gd name="T52" fmla="*/ 135 w 145"/>
                <a:gd name="T53" fmla="*/ 38 h 50"/>
                <a:gd name="T54" fmla="*/ 144 w 145"/>
                <a:gd name="T55" fmla="*/ 13 h 50"/>
                <a:gd name="T56" fmla="*/ 139 w 145"/>
                <a:gd name="T57" fmla="*/ 3 h 50"/>
                <a:gd name="T58" fmla="*/ 99 w 145"/>
                <a:gd name="T59" fmla="*/ 1 h 50"/>
                <a:gd name="T60" fmla="*/ 73 w 145"/>
                <a:gd name="T61" fmla="*/ 6 h 50"/>
                <a:gd name="T62" fmla="*/ 47 w 145"/>
                <a:gd name="T63" fmla="*/ 1 h 50"/>
                <a:gd name="T64" fmla="*/ 6 w 145"/>
                <a:gd name="T65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5" h="50">
                  <a:moveTo>
                    <a:pt x="30" y="3"/>
                  </a:moveTo>
                  <a:cubicBezTo>
                    <a:pt x="38" y="3"/>
                    <a:pt x="45" y="3"/>
                    <a:pt x="53" y="6"/>
                  </a:cubicBezTo>
                  <a:cubicBezTo>
                    <a:pt x="56" y="7"/>
                    <a:pt x="59" y="9"/>
                    <a:pt x="61" y="12"/>
                  </a:cubicBezTo>
                  <a:cubicBezTo>
                    <a:pt x="62" y="14"/>
                    <a:pt x="62" y="16"/>
                    <a:pt x="62" y="18"/>
                  </a:cubicBezTo>
                  <a:cubicBezTo>
                    <a:pt x="62" y="22"/>
                    <a:pt x="60" y="27"/>
                    <a:pt x="59" y="31"/>
                  </a:cubicBezTo>
                  <a:cubicBezTo>
                    <a:pt x="58" y="32"/>
                    <a:pt x="57" y="34"/>
                    <a:pt x="56" y="35"/>
                  </a:cubicBezTo>
                  <a:cubicBezTo>
                    <a:pt x="52" y="42"/>
                    <a:pt x="45" y="47"/>
                    <a:pt x="36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7"/>
                    <a:pt x="28" y="47"/>
                    <a:pt x="27" y="47"/>
                  </a:cubicBezTo>
                  <a:cubicBezTo>
                    <a:pt x="25" y="47"/>
                    <a:pt x="22" y="46"/>
                    <a:pt x="20" y="45"/>
                  </a:cubicBezTo>
                  <a:cubicBezTo>
                    <a:pt x="16" y="43"/>
                    <a:pt x="13" y="40"/>
                    <a:pt x="11" y="36"/>
                  </a:cubicBezTo>
                  <a:cubicBezTo>
                    <a:pt x="8" y="28"/>
                    <a:pt x="8" y="12"/>
                    <a:pt x="15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21" y="4"/>
                    <a:pt x="26" y="3"/>
                    <a:pt x="30" y="3"/>
                  </a:cubicBezTo>
                  <a:close/>
                  <a:moveTo>
                    <a:pt x="83" y="18"/>
                  </a:moveTo>
                  <a:cubicBezTo>
                    <a:pt x="83" y="15"/>
                    <a:pt x="83" y="13"/>
                    <a:pt x="84" y="11"/>
                  </a:cubicBezTo>
                  <a:cubicBezTo>
                    <a:pt x="85" y="10"/>
                    <a:pt x="85" y="10"/>
                    <a:pt x="87" y="9"/>
                  </a:cubicBezTo>
                  <a:cubicBezTo>
                    <a:pt x="87" y="8"/>
                    <a:pt x="87" y="8"/>
                    <a:pt x="88" y="8"/>
                  </a:cubicBezTo>
                  <a:cubicBezTo>
                    <a:pt x="95" y="3"/>
                    <a:pt x="104" y="4"/>
                    <a:pt x="113" y="4"/>
                  </a:cubicBezTo>
                  <a:cubicBezTo>
                    <a:pt x="120" y="4"/>
                    <a:pt x="130" y="5"/>
                    <a:pt x="133" y="11"/>
                  </a:cubicBezTo>
                  <a:cubicBezTo>
                    <a:pt x="135" y="14"/>
                    <a:pt x="134" y="16"/>
                    <a:pt x="135" y="19"/>
                  </a:cubicBezTo>
                  <a:cubicBezTo>
                    <a:pt x="135" y="24"/>
                    <a:pt x="134" y="31"/>
                    <a:pt x="133" y="35"/>
                  </a:cubicBezTo>
                  <a:cubicBezTo>
                    <a:pt x="130" y="43"/>
                    <a:pt x="125" y="46"/>
                    <a:pt x="117" y="47"/>
                  </a:cubicBezTo>
                  <a:cubicBezTo>
                    <a:pt x="115" y="47"/>
                    <a:pt x="110" y="48"/>
                    <a:pt x="108" y="47"/>
                  </a:cubicBezTo>
                  <a:cubicBezTo>
                    <a:pt x="107" y="47"/>
                    <a:pt x="106" y="47"/>
                    <a:pt x="104" y="47"/>
                  </a:cubicBezTo>
                  <a:cubicBezTo>
                    <a:pt x="100" y="46"/>
                    <a:pt x="97" y="45"/>
                    <a:pt x="93" y="4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87" y="36"/>
                    <a:pt x="85" y="31"/>
                    <a:pt x="84" y="26"/>
                  </a:cubicBezTo>
                  <a:cubicBezTo>
                    <a:pt x="83" y="24"/>
                    <a:pt x="83" y="20"/>
                    <a:pt x="83" y="18"/>
                  </a:cubicBezTo>
                  <a:close/>
                  <a:moveTo>
                    <a:pt x="0" y="6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4" y="16"/>
                    <a:pt x="4" y="18"/>
                    <a:pt x="5" y="20"/>
                  </a:cubicBezTo>
                  <a:cubicBezTo>
                    <a:pt x="5" y="21"/>
                    <a:pt x="5" y="22"/>
                    <a:pt x="5" y="24"/>
                  </a:cubicBezTo>
                  <a:cubicBezTo>
                    <a:pt x="6" y="26"/>
                    <a:pt x="6" y="28"/>
                    <a:pt x="7" y="31"/>
                  </a:cubicBezTo>
                  <a:cubicBezTo>
                    <a:pt x="8" y="34"/>
                    <a:pt x="8" y="37"/>
                    <a:pt x="10" y="40"/>
                  </a:cubicBezTo>
                  <a:cubicBezTo>
                    <a:pt x="11" y="41"/>
                    <a:pt x="11" y="42"/>
                    <a:pt x="12" y="42"/>
                  </a:cubicBezTo>
                  <a:cubicBezTo>
                    <a:pt x="12" y="43"/>
                    <a:pt x="13" y="43"/>
                    <a:pt x="13" y="43"/>
                  </a:cubicBezTo>
                  <a:cubicBezTo>
                    <a:pt x="15" y="45"/>
                    <a:pt x="14" y="45"/>
                    <a:pt x="17" y="46"/>
                  </a:cubicBezTo>
                  <a:cubicBezTo>
                    <a:pt x="20" y="48"/>
                    <a:pt x="26" y="50"/>
                    <a:pt x="30" y="50"/>
                  </a:cubicBezTo>
                  <a:cubicBezTo>
                    <a:pt x="37" y="50"/>
                    <a:pt x="42" y="49"/>
                    <a:pt x="48" y="46"/>
                  </a:cubicBezTo>
                  <a:cubicBezTo>
                    <a:pt x="57" y="42"/>
                    <a:pt x="62" y="32"/>
                    <a:pt x="65" y="23"/>
                  </a:cubicBezTo>
                  <a:cubicBezTo>
                    <a:pt x="65" y="22"/>
                    <a:pt x="66" y="21"/>
                    <a:pt x="66" y="20"/>
                  </a:cubicBezTo>
                  <a:cubicBezTo>
                    <a:pt x="67" y="18"/>
                    <a:pt x="69" y="16"/>
                    <a:pt x="71" y="16"/>
                  </a:cubicBezTo>
                  <a:cubicBezTo>
                    <a:pt x="74" y="16"/>
                    <a:pt x="76" y="16"/>
                    <a:pt x="78" y="20"/>
                  </a:cubicBezTo>
                  <a:cubicBezTo>
                    <a:pt x="78" y="21"/>
                    <a:pt x="79" y="22"/>
                    <a:pt x="79" y="23"/>
                  </a:cubicBezTo>
                  <a:cubicBezTo>
                    <a:pt x="81" y="28"/>
                    <a:pt x="83" y="34"/>
                    <a:pt x="86" y="38"/>
                  </a:cubicBezTo>
                  <a:cubicBezTo>
                    <a:pt x="88" y="41"/>
                    <a:pt x="91" y="45"/>
                    <a:pt x="95" y="47"/>
                  </a:cubicBezTo>
                  <a:cubicBezTo>
                    <a:pt x="102" y="50"/>
                    <a:pt x="107" y="50"/>
                    <a:pt x="114" y="50"/>
                  </a:cubicBezTo>
                  <a:cubicBezTo>
                    <a:pt x="119" y="50"/>
                    <a:pt x="126" y="48"/>
                    <a:pt x="130" y="45"/>
                  </a:cubicBezTo>
                  <a:cubicBezTo>
                    <a:pt x="132" y="43"/>
                    <a:pt x="131" y="44"/>
                    <a:pt x="132" y="43"/>
                  </a:cubicBezTo>
                  <a:cubicBezTo>
                    <a:pt x="133" y="42"/>
                    <a:pt x="135" y="39"/>
                    <a:pt x="135" y="38"/>
                  </a:cubicBezTo>
                  <a:cubicBezTo>
                    <a:pt x="138" y="30"/>
                    <a:pt x="139" y="21"/>
                    <a:pt x="140" y="17"/>
                  </a:cubicBezTo>
                  <a:cubicBezTo>
                    <a:pt x="142" y="13"/>
                    <a:pt x="144" y="15"/>
                    <a:pt x="144" y="13"/>
                  </a:cubicBezTo>
                  <a:cubicBezTo>
                    <a:pt x="144" y="12"/>
                    <a:pt x="145" y="5"/>
                    <a:pt x="144" y="5"/>
                  </a:cubicBezTo>
                  <a:cubicBezTo>
                    <a:pt x="144" y="4"/>
                    <a:pt x="140" y="3"/>
                    <a:pt x="139" y="3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15" y="0"/>
                    <a:pt x="107" y="0"/>
                    <a:pt x="99" y="1"/>
                  </a:cubicBezTo>
                  <a:cubicBezTo>
                    <a:pt x="92" y="2"/>
                    <a:pt x="89" y="3"/>
                    <a:pt x="82" y="5"/>
                  </a:cubicBezTo>
                  <a:cubicBezTo>
                    <a:pt x="79" y="5"/>
                    <a:pt x="76" y="6"/>
                    <a:pt x="73" y="6"/>
                  </a:cubicBezTo>
                  <a:cubicBezTo>
                    <a:pt x="66" y="6"/>
                    <a:pt x="62" y="5"/>
                    <a:pt x="55" y="3"/>
                  </a:cubicBezTo>
                  <a:cubicBezTo>
                    <a:pt x="52" y="2"/>
                    <a:pt x="50" y="2"/>
                    <a:pt x="47" y="1"/>
                  </a:cubicBezTo>
                  <a:cubicBezTo>
                    <a:pt x="38" y="0"/>
                    <a:pt x="32" y="1"/>
                    <a:pt x="23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" y="3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2B1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" name="Freeform 1363"/>
            <p:cNvSpPr>
              <a:spLocks/>
            </p:cNvSpPr>
            <p:nvPr/>
          </p:nvSpPr>
          <p:spPr bwMode="auto">
            <a:xfrm>
              <a:off x="5791201" y="11995150"/>
              <a:ext cx="125413" cy="139700"/>
            </a:xfrm>
            <a:custGeom>
              <a:avLst/>
              <a:gdLst>
                <a:gd name="T0" fmla="*/ 52 w 60"/>
                <a:gd name="T1" fmla="*/ 57 h 67"/>
                <a:gd name="T2" fmla="*/ 12 w 60"/>
                <a:gd name="T3" fmla="*/ 65 h 67"/>
                <a:gd name="T4" fmla="*/ 0 w 60"/>
                <a:gd name="T5" fmla="*/ 56 h 67"/>
                <a:gd name="T6" fmla="*/ 0 w 60"/>
                <a:gd name="T7" fmla="*/ 12 h 67"/>
                <a:gd name="T8" fmla="*/ 60 w 60"/>
                <a:gd name="T9" fmla="*/ 0 h 67"/>
                <a:gd name="T10" fmla="*/ 60 w 60"/>
                <a:gd name="T11" fmla="*/ 48 h 67"/>
                <a:gd name="T12" fmla="*/ 52 w 60"/>
                <a:gd name="T13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7">
                  <a:moveTo>
                    <a:pt x="52" y="57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6" y="67"/>
                    <a:pt x="0" y="62"/>
                    <a:pt x="0" y="5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52"/>
                    <a:pt x="57" y="56"/>
                    <a:pt x="52" y="5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" name="Freeform 1364"/>
            <p:cNvSpPr>
              <a:spLocks/>
            </p:cNvSpPr>
            <p:nvPr/>
          </p:nvSpPr>
          <p:spPr bwMode="auto">
            <a:xfrm>
              <a:off x="5780089" y="11976100"/>
              <a:ext cx="147638" cy="60325"/>
            </a:xfrm>
            <a:custGeom>
              <a:avLst/>
              <a:gdLst>
                <a:gd name="T0" fmla="*/ 93 w 93"/>
                <a:gd name="T1" fmla="*/ 18 h 38"/>
                <a:gd name="T2" fmla="*/ 0 w 93"/>
                <a:gd name="T3" fmla="*/ 38 h 38"/>
                <a:gd name="T4" fmla="*/ 0 w 93"/>
                <a:gd name="T5" fmla="*/ 18 h 38"/>
                <a:gd name="T6" fmla="*/ 93 w 93"/>
                <a:gd name="T7" fmla="*/ 0 h 38"/>
                <a:gd name="T8" fmla="*/ 93 w 93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8">
                  <a:moveTo>
                    <a:pt x="93" y="18"/>
                  </a:moveTo>
                  <a:lnTo>
                    <a:pt x="0" y="38"/>
                  </a:lnTo>
                  <a:lnTo>
                    <a:pt x="0" y="18"/>
                  </a:lnTo>
                  <a:lnTo>
                    <a:pt x="93" y="0"/>
                  </a:lnTo>
                  <a:lnTo>
                    <a:pt x="93" y="18"/>
                  </a:lnTo>
                  <a:close/>
                </a:path>
              </a:pathLst>
            </a:custGeom>
            <a:solidFill>
              <a:srgbClr val="D1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" name="Freeform 1365"/>
            <p:cNvSpPr>
              <a:spLocks/>
            </p:cNvSpPr>
            <p:nvPr/>
          </p:nvSpPr>
          <p:spPr bwMode="auto">
            <a:xfrm>
              <a:off x="5578476" y="11995150"/>
              <a:ext cx="125413" cy="139700"/>
            </a:xfrm>
            <a:custGeom>
              <a:avLst/>
              <a:gdLst>
                <a:gd name="T0" fmla="*/ 7 w 60"/>
                <a:gd name="T1" fmla="*/ 57 h 67"/>
                <a:gd name="T2" fmla="*/ 48 w 60"/>
                <a:gd name="T3" fmla="*/ 65 h 67"/>
                <a:gd name="T4" fmla="*/ 60 w 60"/>
                <a:gd name="T5" fmla="*/ 56 h 67"/>
                <a:gd name="T6" fmla="*/ 60 w 60"/>
                <a:gd name="T7" fmla="*/ 12 h 67"/>
                <a:gd name="T8" fmla="*/ 0 w 60"/>
                <a:gd name="T9" fmla="*/ 0 h 67"/>
                <a:gd name="T10" fmla="*/ 0 w 60"/>
                <a:gd name="T11" fmla="*/ 48 h 67"/>
                <a:gd name="T12" fmla="*/ 7 w 60"/>
                <a:gd name="T13" fmla="*/ 5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7">
                  <a:moveTo>
                    <a:pt x="7" y="57"/>
                  </a:moveTo>
                  <a:cubicBezTo>
                    <a:pt x="48" y="65"/>
                    <a:pt x="48" y="65"/>
                    <a:pt x="48" y="65"/>
                  </a:cubicBezTo>
                  <a:cubicBezTo>
                    <a:pt x="54" y="67"/>
                    <a:pt x="60" y="62"/>
                    <a:pt x="60" y="56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6"/>
                    <a:pt x="7" y="57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" name="Freeform 1366"/>
            <p:cNvSpPr>
              <a:spLocks/>
            </p:cNvSpPr>
            <p:nvPr/>
          </p:nvSpPr>
          <p:spPr bwMode="auto">
            <a:xfrm>
              <a:off x="5565776" y="11976100"/>
              <a:ext cx="147638" cy="60325"/>
            </a:xfrm>
            <a:custGeom>
              <a:avLst/>
              <a:gdLst>
                <a:gd name="T0" fmla="*/ 0 w 93"/>
                <a:gd name="T1" fmla="*/ 18 h 38"/>
                <a:gd name="T2" fmla="*/ 93 w 93"/>
                <a:gd name="T3" fmla="*/ 38 h 38"/>
                <a:gd name="T4" fmla="*/ 93 w 93"/>
                <a:gd name="T5" fmla="*/ 18 h 38"/>
                <a:gd name="T6" fmla="*/ 0 w 93"/>
                <a:gd name="T7" fmla="*/ 0 h 38"/>
                <a:gd name="T8" fmla="*/ 0 w 93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8">
                  <a:moveTo>
                    <a:pt x="0" y="18"/>
                  </a:moveTo>
                  <a:lnTo>
                    <a:pt x="93" y="38"/>
                  </a:lnTo>
                  <a:lnTo>
                    <a:pt x="93" y="18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1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582343" y="1708448"/>
            <a:ext cx="6185436" cy="1534974"/>
            <a:chOff x="4582343" y="1708448"/>
            <a:chExt cx="6185436" cy="1534974"/>
          </a:xfrm>
        </p:grpSpPr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4582343" y="2123420"/>
              <a:ext cx="3228144" cy="976210"/>
            </a:xfrm>
            <a:custGeom>
              <a:avLst/>
              <a:gdLst>
                <a:gd name="T0" fmla="*/ 403 w 459"/>
                <a:gd name="T1" fmla="*/ 0 h 114"/>
                <a:gd name="T2" fmla="*/ 57 w 459"/>
                <a:gd name="T3" fmla="*/ 0 h 114"/>
                <a:gd name="T4" fmla="*/ 0 w 459"/>
                <a:gd name="T5" fmla="*/ 57 h 114"/>
                <a:gd name="T6" fmla="*/ 57 w 459"/>
                <a:gd name="T7" fmla="*/ 114 h 114"/>
                <a:gd name="T8" fmla="*/ 403 w 459"/>
                <a:gd name="T9" fmla="*/ 114 h 114"/>
                <a:gd name="T10" fmla="*/ 459 w 459"/>
                <a:gd name="T11" fmla="*/ 57 h 114"/>
                <a:gd name="T12" fmla="*/ 403 w 459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114">
                  <a:moveTo>
                    <a:pt x="403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403" y="114"/>
                    <a:pt x="403" y="114"/>
                    <a:pt x="403" y="114"/>
                  </a:cubicBezTo>
                  <a:cubicBezTo>
                    <a:pt x="434" y="114"/>
                    <a:pt x="459" y="89"/>
                    <a:pt x="459" y="57"/>
                  </a:cubicBezTo>
                  <a:cubicBezTo>
                    <a:pt x="459" y="26"/>
                    <a:pt x="434" y="0"/>
                    <a:pt x="403" y="0"/>
                  </a:cubicBezTo>
                  <a:close/>
                </a:path>
              </a:pathLst>
            </a:custGeom>
            <a:solidFill>
              <a:srgbClr val="0167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/>
            </a:p>
          </p:txBody>
        </p:sp>
        <p:sp>
          <p:nvSpPr>
            <p:cNvPr id="56" name="Oval 14"/>
            <p:cNvSpPr>
              <a:spLocks noChangeArrowheads="1"/>
            </p:cNvSpPr>
            <p:nvPr/>
          </p:nvSpPr>
          <p:spPr bwMode="auto">
            <a:xfrm>
              <a:off x="4697567" y="2229590"/>
              <a:ext cx="777219" cy="777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/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5677935" y="2133587"/>
              <a:ext cx="170089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smtClean="0">
                  <a:solidFill>
                    <a:schemeClr val="bg1"/>
                  </a:solidFill>
                  <a:latin typeface="Raleway ExtraBold" panose="020B0903030101060003" pitchFamily="34" charset="0"/>
                  <a:ea typeface="Lato" pitchFamily="34" charset="0"/>
                  <a:cs typeface="Lato" pitchFamily="34" charset="0"/>
                </a:rPr>
                <a:t>BRAIN</a:t>
              </a:r>
              <a:endParaRPr lang="id-ID" sz="3200" b="1" dirty="0">
                <a:solidFill>
                  <a:schemeClr val="bg1"/>
                </a:solidFill>
                <a:latin typeface="Raleway ExtraBold" panose="020B0903030101060003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56877" y="2579974"/>
              <a:ext cx="2140609" cy="498562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Raleway" panose="020B0503030101060003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900" dirty="0" smtClean="0">
                  <a:solidFill>
                    <a:schemeClr val="bg1"/>
                  </a:solidFill>
                  <a:latin typeface="Raleway" panose="020B0503030101060003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900" dirty="0">
                <a:solidFill>
                  <a:schemeClr val="bg1"/>
                </a:solidFill>
                <a:latin typeface="Raleway" panose="020B0503030101060003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911349" y="2249617"/>
              <a:ext cx="32223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rgbClr val="01678C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1</a:t>
              </a:r>
              <a:endParaRPr lang="id-ID" sz="4000" b="1" dirty="0">
                <a:solidFill>
                  <a:srgbClr val="01678C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grpSp>
          <p:nvGrpSpPr>
            <p:cNvPr id="129" name="กลุ่ม 574"/>
            <p:cNvGrpSpPr/>
            <p:nvPr/>
          </p:nvGrpSpPr>
          <p:grpSpPr>
            <a:xfrm>
              <a:off x="9052923" y="1708448"/>
              <a:ext cx="1714856" cy="1534974"/>
              <a:chOff x="7475538" y="12398376"/>
              <a:chExt cx="681038" cy="609600"/>
            </a:xfrm>
          </p:grpSpPr>
          <p:sp>
            <p:nvSpPr>
              <p:cNvPr id="130" name="Freeform 1483"/>
              <p:cNvSpPr>
                <a:spLocks/>
              </p:cNvSpPr>
              <p:nvPr/>
            </p:nvSpPr>
            <p:spPr bwMode="auto">
              <a:xfrm>
                <a:off x="7691438" y="12795251"/>
                <a:ext cx="190500" cy="212725"/>
              </a:xfrm>
              <a:custGeom>
                <a:avLst/>
                <a:gdLst>
                  <a:gd name="T0" fmla="*/ 16 w 91"/>
                  <a:gd name="T1" fmla="*/ 51 h 102"/>
                  <a:gd name="T2" fmla="*/ 16 w 91"/>
                  <a:gd name="T3" fmla="*/ 90 h 102"/>
                  <a:gd name="T4" fmla="*/ 60 w 91"/>
                  <a:gd name="T5" fmla="*/ 66 h 102"/>
                  <a:gd name="T6" fmla="*/ 91 w 91"/>
                  <a:gd name="T7" fmla="*/ 12 h 102"/>
                  <a:gd name="T8" fmla="*/ 41 w 91"/>
                  <a:gd name="T9" fmla="*/ 0 h 102"/>
                  <a:gd name="T10" fmla="*/ 16 w 91"/>
                  <a:gd name="T11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02">
                    <a:moveTo>
                      <a:pt x="16" y="51"/>
                    </a:moveTo>
                    <a:cubicBezTo>
                      <a:pt x="16" y="51"/>
                      <a:pt x="0" y="78"/>
                      <a:pt x="16" y="90"/>
                    </a:cubicBezTo>
                    <a:cubicBezTo>
                      <a:pt x="32" y="102"/>
                      <a:pt x="45" y="89"/>
                      <a:pt x="60" y="66"/>
                    </a:cubicBezTo>
                    <a:cubicBezTo>
                      <a:pt x="75" y="42"/>
                      <a:pt x="91" y="12"/>
                      <a:pt x="91" y="12"/>
                    </a:cubicBezTo>
                    <a:cubicBezTo>
                      <a:pt x="91" y="12"/>
                      <a:pt x="44" y="0"/>
                      <a:pt x="41" y="0"/>
                    </a:cubicBezTo>
                    <a:cubicBezTo>
                      <a:pt x="38" y="0"/>
                      <a:pt x="16" y="51"/>
                      <a:pt x="16" y="51"/>
                    </a:cubicBezTo>
                    <a:close/>
                  </a:path>
                </a:pathLst>
              </a:custGeom>
              <a:solidFill>
                <a:srgbClr val="FEC8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1" name="Freeform 1484"/>
              <p:cNvSpPr>
                <a:spLocks/>
              </p:cNvSpPr>
              <p:nvPr/>
            </p:nvSpPr>
            <p:spPr bwMode="auto">
              <a:xfrm>
                <a:off x="7597776" y="12787313"/>
                <a:ext cx="258763" cy="147638"/>
              </a:xfrm>
              <a:custGeom>
                <a:avLst/>
                <a:gdLst>
                  <a:gd name="T0" fmla="*/ 0 w 124"/>
                  <a:gd name="T1" fmla="*/ 35 h 71"/>
                  <a:gd name="T2" fmla="*/ 60 w 124"/>
                  <a:gd name="T3" fmla="*/ 70 h 71"/>
                  <a:gd name="T4" fmla="*/ 124 w 124"/>
                  <a:gd name="T5" fmla="*/ 30 h 71"/>
                  <a:gd name="T6" fmla="*/ 0 w 124"/>
                  <a:gd name="T7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71">
                    <a:moveTo>
                      <a:pt x="0" y="35"/>
                    </a:moveTo>
                    <a:cubicBezTo>
                      <a:pt x="0" y="35"/>
                      <a:pt x="17" y="71"/>
                      <a:pt x="60" y="70"/>
                    </a:cubicBezTo>
                    <a:cubicBezTo>
                      <a:pt x="103" y="69"/>
                      <a:pt x="124" y="41"/>
                      <a:pt x="124" y="30"/>
                    </a:cubicBezTo>
                    <a:cubicBezTo>
                      <a:pt x="124" y="20"/>
                      <a:pt x="30" y="0"/>
                      <a:pt x="0" y="35"/>
                    </a:cubicBezTo>
                    <a:close/>
                  </a:path>
                </a:pathLst>
              </a:custGeom>
              <a:solidFill>
                <a:srgbClr val="D94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2" name="Freeform 1485"/>
              <p:cNvSpPr>
                <a:spLocks/>
              </p:cNvSpPr>
              <p:nvPr/>
            </p:nvSpPr>
            <p:spPr bwMode="auto">
              <a:xfrm>
                <a:off x="7475538" y="12398376"/>
                <a:ext cx="681038" cy="482600"/>
              </a:xfrm>
              <a:custGeom>
                <a:avLst/>
                <a:gdLst>
                  <a:gd name="T0" fmla="*/ 228 w 326"/>
                  <a:gd name="T1" fmla="*/ 201 h 231"/>
                  <a:gd name="T2" fmla="*/ 196 w 326"/>
                  <a:gd name="T3" fmla="*/ 228 h 231"/>
                  <a:gd name="T4" fmla="*/ 147 w 326"/>
                  <a:gd name="T5" fmla="*/ 224 h 231"/>
                  <a:gd name="T6" fmla="*/ 95 w 326"/>
                  <a:gd name="T7" fmla="*/ 218 h 231"/>
                  <a:gd name="T8" fmla="*/ 31 w 326"/>
                  <a:gd name="T9" fmla="*/ 211 h 231"/>
                  <a:gd name="T10" fmla="*/ 13 w 326"/>
                  <a:gd name="T11" fmla="*/ 184 h 231"/>
                  <a:gd name="T12" fmla="*/ 21 w 326"/>
                  <a:gd name="T13" fmla="*/ 112 h 231"/>
                  <a:gd name="T14" fmla="*/ 46 w 326"/>
                  <a:gd name="T15" fmla="*/ 69 h 231"/>
                  <a:gd name="T16" fmla="*/ 108 w 326"/>
                  <a:gd name="T17" fmla="*/ 18 h 231"/>
                  <a:gd name="T18" fmla="*/ 209 w 326"/>
                  <a:gd name="T19" fmla="*/ 10 h 231"/>
                  <a:gd name="T20" fmla="*/ 278 w 326"/>
                  <a:gd name="T21" fmla="*/ 39 h 231"/>
                  <a:gd name="T22" fmla="*/ 321 w 326"/>
                  <a:gd name="T23" fmla="*/ 90 h 231"/>
                  <a:gd name="T24" fmla="*/ 313 w 326"/>
                  <a:gd name="T25" fmla="*/ 143 h 231"/>
                  <a:gd name="T26" fmla="*/ 288 w 326"/>
                  <a:gd name="T27" fmla="*/ 158 h 231"/>
                  <a:gd name="T28" fmla="*/ 254 w 326"/>
                  <a:gd name="T29" fmla="*/ 165 h 231"/>
                  <a:gd name="T30" fmla="*/ 228 w 326"/>
                  <a:gd name="T31" fmla="*/ 20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6" h="231">
                    <a:moveTo>
                      <a:pt x="228" y="201"/>
                    </a:moveTo>
                    <a:cubicBezTo>
                      <a:pt x="208" y="217"/>
                      <a:pt x="207" y="226"/>
                      <a:pt x="196" y="228"/>
                    </a:cubicBezTo>
                    <a:cubicBezTo>
                      <a:pt x="178" y="231"/>
                      <a:pt x="163" y="230"/>
                      <a:pt x="147" y="224"/>
                    </a:cubicBezTo>
                    <a:cubicBezTo>
                      <a:pt x="131" y="217"/>
                      <a:pt x="107" y="212"/>
                      <a:pt x="95" y="218"/>
                    </a:cubicBezTo>
                    <a:cubicBezTo>
                      <a:pt x="83" y="225"/>
                      <a:pt x="42" y="228"/>
                      <a:pt x="31" y="211"/>
                    </a:cubicBezTo>
                    <a:cubicBezTo>
                      <a:pt x="21" y="194"/>
                      <a:pt x="21" y="194"/>
                      <a:pt x="13" y="184"/>
                    </a:cubicBezTo>
                    <a:cubicBezTo>
                      <a:pt x="4" y="174"/>
                      <a:pt x="0" y="140"/>
                      <a:pt x="21" y="112"/>
                    </a:cubicBezTo>
                    <a:cubicBezTo>
                      <a:pt x="43" y="84"/>
                      <a:pt x="35" y="98"/>
                      <a:pt x="46" y="69"/>
                    </a:cubicBezTo>
                    <a:cubicBezTo>
                      <a:pt x="57" y="40"/>
                      <a:pt x="72" y="25"/>
                      <a:pt x="108" y="18"/>
                    </a:cubicBezTo>
                    <a:cubicBezTo>
                      <a:pt x="143" y="11"/>
                      <a:pt x="196" y="19"/>
                      <a:pt x="209" y="10"/>
                    </a:cubicBezTo>
                    <a:cubicBezTo>
                      <a:pt x="222" y="0"/>
                      <a:pt x="268" y="18"/>
                      <a:pt x="278" y="39"/>
                    </a:cubicBezTo>
                    <a:cubicBezTo>
                      <a:pt x="288" y="61"/>
                      <a:pt x="316" y="58"/>
                      <a:pt x="321" y="90"/>
                    </a:cubicBezTo>
                    <a:cubicBezTo>
                      <a:pt x="326" y="121"/>
                      <a:pt x="318" y="136"/>
                      <a:pt x="313" y="143"/>
                    </a:cubicBezTo>
                    <a:cubicBezTo>
                      <a:pt x="307" y="149"/>
                      <a:pt x="302" y="157"/>
                      <a:pt x="288" y="158"/>
                    </a:cubicBezTo>
                    <a:cubicBezTo>
                      <a:pt x="274" y="159"/>
                      <a:pt x="262" y="164"/>
                      <a:pt x="254" y="165"/>
                    </a:cubicBezTo>
                    <a:cubicBezTo>
                      <a:pt x="247" y="166"/>
                      <a:pt x="236" y="195"/>
                      <a:pt x="228" y="201"/>
                    </a:cubicBezTo>
                    <a:close/>
                  </a:path>
                </a:pathLst>
              </a:custGeom>
              <a:solidFill>
                <a:srgbClr val="F79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3" name="Freeform 1486"/>
              <p:cNvSpPr>
                <a:spLocks/>
              </p:cNvSpPr>
              <p:nvPr/>
            </p:nvSpPr>
            <p:spPr bwMode="auto">
              <a:xfrm>
                <a:off x="7489826" y="12430126"/>
                <a:ext cx="650875" cy="431800"/>
              </a:xfrm>
              <a:custGeom>
                <a:avLst/>
                <a:gdLst>
                  <a:gd name="T0" fmla="*/ 169 w 311"/>
                  <a:gd name="T1" fmla="*/ 207 h 207"/>
                  <a:gd name="T2" fmla="*/ 143 w 311"/>
                  <a:gd name="T3" fmla="*/ 202 h 207"/>
                  <a:gd name="T4" fmla="*/ 102 w 311"/>
                  <a:gd name="T5" fmla="*/ 193 h 207"/>
                  <a:gd name="T6" fmla="*/ 84 w 311"/>
                  <a:gd name="T7" fmla="*/ 196 h 207"/>
                  <a:gd name="T8" fmla="*/ 59 w 311"/>
                  <a:gd name="T9" fmla="*/ 201 h 207"/>
                  <a:gd name="T10" fmla="*/ 31 w 311"/>
                  <a:gd name="T11" fmla="*/ 192 h 207"/>
                  <a:gd name="T12" fmla="*/ 12 w 311"/>
                  <a:gd name="T13" fmla="*/ 164 h 207"/>
                  <a:gd name="T14" fmla="*/ 20 w 311"/>
                  <a:gd name="T15" fmla="*/ 102 h 207"/>
                  <a:gd name="T16" fmla="*/ 31 w 311"/>
                  <a:gd name="T17" fmla="*/ 88 h 207"/>
                  <a:gd name="T18" fmla="*/ 42 w 311"/>
                  <a:gd name="T19" fmla="*/ 68 h 207"/>
                  <a:gd name="T20" fmla="*/ 47 w 311"/>
                  <a:gd name="T21" fmla="*/ 57 h 207"/>
                  <a:gd name="T22" fmla="*/ 102 w 311"/>
                  <a:gd name="T23" fmla="*/ 11 h 207"/>
                  <a:gd name="T24" fmla="*/ 153 w 311"/>
                  <a:gd name="T25" fmla="*/ 7 h 207"/>
                  <a:gd name="T26" fmla="*/ 160 w 311"/>
                  <a:gd name="T27" fmla="*/ 7 h 207"/>
                  <a:gd name="T28" fmla="*/ 207 w 311"/>
                  <a:gd name="T29" fmla="*/ 1 h 207"/>
                  <a:gd name="T30" fmla="*/ 213 w 311"/>
                  <a:gd name="T31" fmla="*/ 0 h 207"/>
                  <a:gd name="T32" fmla="*/ 264 w 311"/>
                  <a:gd name="T33" fmla="*/ 28 h 207"/>
                  <a:gd name="T34" fmla="*/ 286 w 311"/>
                  <a:gd name="T35" fmla="*/ 50 h 207"/>
                  <a:gd name="T36" fmla="*/ 306 w 311"/>
                  <a:gd name="T37" fmla="*/ 76 h 207"/>
                  <a:gd name="T38" fmla="*/ 300 w 311"/>
                  <a:gd name="T39" fmla="*/ 123 h 207"/>
                  <a:gd name="T40" fmla="*/ 299 w 311"/>
                  <a:gd name="T41" fmla="*/ 124 h 207"/>
                  <a:gd name="T42" fmla="*/ 280 w 311"/>
                  <a:gd name="T43" fmla="*/ 135 h 207"/>
                  <a:gd name="T44" fmla="*/ 256 w 311"/>
                  <a:gd name="T45" fmla="*/ 140 h 207"/>
                  <a:gd name="T46" fmla="*/ 247 w 311"/>
                  <a:gd name="T47" fmla="*/ 142 h 207"/>
                  <a:gd name="T48" fmla="*/ 226 w 311"/>
                  <a:gd name="T49" fmla="*/ 165 h 207"/>
                  <a:gd name="T50" fmla="*/ 216 w 311"/>
                  <a:gd name="T51" fmla="*/ 180 h 207"/>
                  <a:gd name="T52" fmla="*/ 197 w 311"/>
                  <a:gd name="T53" fmla="*/ 198 h 207"/>
                  <a:gd name="T54" fmla="*/ 188 w 311"/>
                  <a:gd name="T55" fmla="*/ 205 h 207"/>
                  <a:gd name="T56" fmla="*/ 169 w 311"/>
                  <a:gd name="T57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1" h="207">
                    <a:moveTo>
                      <a:pt x="169" y="207"/>
                    </a:moveTo>
                    <a:cubicBezTo>
                      <a:pt x="159" y="207"/>
                      <a:pt x="151" y="205"/>
                      <a:pt x="143" y="202"/>
                    </a:cubicBezTo>
                    <a:cubicBezTo>
                      <a:pt x="129" y="196"/>
                      <a:pt x="114" y="193"/>
                      <a:pt x="102" y="193"/>
                    </a:cubicBezTo>
                    <a:cubicBezTo>
                      <a:pt x="95" y="193"/>
                      <a:pt x="89" y="194"/>
                      <a:pt x="84" y="196"/>
                    </a:cubicBezTo>
                    <a:cubicBezTo>
                      <a:pt x="80" y="198"/>
                      <a:pt x="70" y="201"/>
                      <a:pt x="59" y="201"/>
                    </a:cubicBezTo>
                    <a:cubicBezTo>
                      <a:pt x="45" y="201"/>
                      <a:pt x="34" y="197"/>
                      <a:pt x="31" y="192"/>
                    </a:cubicBezTo>
                    <a:cubicBezTo>
                      <a:pt x="21" y="175"/>
                      <a:pt x="21" y="175"/>
                      <a:pt x="12" y="164"/>
                    </a:cubicBezTo>
                    <a:cubicBezTo>
                      <a:pt x="6" y="157"/>
                      <a:pt x="0" y="128"/>
                      <a:pt x="20" y="102"/>
                    </a:cubicBezTo>
                    <a:cubicBezTo>
                      <a:pt x="25" y="95"/>
                      <a:pt x="29" y="91"/>
                      <a:pt x="31" y="88"/>
                    </a:cubicBezTo>
                    <a:cubicBezTo>
                      <a:pt x="38" y="80"/>
                      <a:pt x="38" y="79"/>
                      <a:pt x="42" y="68"/>
                    </a:cubicBezTo>
                    <a:cubicBezTo>
                      <a:pt x="43" y="66"/>
                      <a:pt x="45" y="62"/>
                      <a:pt x="47" y="57"/>
                    </a:cubicBezTo>
                    <a:cubicBezTo>
                      <a:pt x="58" y="29"/>
                      <a:pt x="72" y="17"/>
                      <a:pt x="102" y="11"/>
                    </a:cubicBezTo>
                    <a:cubicBezTo>
                      <a:pt x="117" y="8"/>
                      <a:pt x="135" y="7"/>
                      <a:pt x="153" y="7"/>
                    </a:cubicBezTo>
                    <a:cubicBezTo>
                      <a:pt x="160" y="7"/>
                      <a:pt x="160" y="7"/>
                      <a:pt x="160" y="7"/>
                    </a:cubicBezTo>
                    <a:cubicBezTo>
                      <a:pt x="183" y="7"/>
                      <a:pt x="199" y="7"/>
                      <a:pt x="207" y="1"/>
                    </a:cubicBezTo>
                    <a:cubicBezTo>
                      <a:pt x="207" y="1"/>
                      <a:pt x="209" y="0"/>
                      <a:pt x="213" y="0"/>
                    </a:cubicBezTo>
                    <a:cubicBezTo>
                      <a:pt x="229" y="0"/>
                      <a:pt x="257" y="14"/>
                      <a:pt x="264" y="28"/>
                    </a:cubicBezTo>
                    <a:cubicBezTo>
                      <a:pt x="269" y="39"/>
                      <a:pt x="278" y="45"/>
                      <a:pt x="286" y="50"/>
                    </a:cubicBezTo>
                    <a:cubicBezTo>
                      <a:pt x="296" y="56"/>
                      <a:pt x="304" y="61"/>
                      <a:pt x="306" y="76"/>
                    </a:cubicBezTo>
                    <a:cubicBezTo>
                      <a:pt x="311" y="105"/>
                      <a:pt x="304" y="118"/>
                      <a:pt x="300" y="123"/>
                    </a:cubicBezTo>
                    <a:cubicBezTo>
                      <a:pt x="299" y="124"/>
                      <a:pt x="299" y="124"/>
                      <a:pt x="299" y="124"/>
                    </a:cubicBezTo>
                    <a:cubicBezTo>
                      <a:pt x="294" y="130"/>
                      <a:pt x="290" y="134"/>
                      <a:pt x="280" y="135"/>
                    </a:cubicBezTo>
                    <a:cubicBezTo>
                      <a:pt x="271" y="136"/>
                      <a:pt x="262" y="138"/>
                      <a:pt x="256" y="140"/>
                    </a:cubicBezTo>
                    <a:cubicBezTo>
                      <a:pt x="252" y="141"/>
                      <a:pt x="249" y="142"/>
                      <a:pt x="247" y="142"/>
                    </a:cubicBezTo>
                    <a:cubicBezTo>
                      <a:pt x="239" y="143"/>
                      <a:pt x="234" y="151"/>
                      <a:pt x="226" y="165"/>
                    </a:cubicBezTo>
                    <a:cubicBezTo>
                      <a:pt x="222" y="171"/>
                      <a:pt x="218" y="178"/>
                      <a:pt x="216" y="180"/>
                    </a:cubicBezTo>
                    <a:cubicBezTo>
                      <a:pt x="207" y="188"/>
                      <a:pt x="201" y="193"/>
                      <a:pt x="197" y="198"/>
                    </a:cubicBezTo>
                    <a:cubicBezTo>
                      <a:pt x="192" y="203"/>
                      <a:pt x="191" y="204"/>
                      <a:pt x="188" y="205"/>
                    </a:cubicBezTo>
                    <a:cubicBezTo>
                      <a:pt x="181" y="206"/>
                      <a:pt x="174" y="207"/>
                      <a:pt x="169" y="207"/>
                    </a:cubicBezTo>
                    <a:close/>
                  </a:path>
                </a:pathLst>
              </a:custGeom>
              <a:solidFill>
                <a:srgbClr val="FEC8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4" name="Freeform 1487"/>
              <p:cNvSpPr>
                <a:spLocks/>
              </p:cNvSpPr>
              <p:nvPr/>
            </p:nvSpPr>
            <p:spPr bwMode="auto">
              <a:xfrm>
                <a:off x="7700963" y="12688888"/>
                <a:ext cx="112713" cy="169863"/>
              </a:xfrm>
              <a:custGeom>
                <a:avLst/>
                <a:gdLst>
                  <a:gd name="T0" fmla="*/ 27 w 54"/>
                  <a:gd name="T1" fmla="*/ 79 h 81"/>
                  <a:gd name="T2" fmla="*/ 26 w 54"/>
                  <a:gd name="T3" fmla="*/ 70 h 81"/>
                  <a:gd name="T4" fmla="*/ 40 w 54"/>
                  <a:gd name="T5" fmla="*/ 62 h 81"/>
                  <a:gd name="T6" fmla="*/ 45 w 54"/>
                  <a:gd name="T7" fmla="*/ 58 h 81"/>
                  <a:gd name="T8" fmla="*/ 41 w 54"/>
                  <a:gd name="T9" fmla="*/ 54 h 81"/>
                  <a:gd name="T10" fmla="*/ 25 w 54"/>
                  <a:gd name="T11" fmla="*/ 59 h 81"/>
                  <a:gd name="T12" fmla="*/ 25 w 54"/>
                  <a:gd name="T13" fmla="*/ 57 h 81"/>
                  <a:gd name="T14" fmla="*/ 28 w 54"/>
                  <a:gd name="T15" fmla="*/ 40 h 81"/>
                  <a:gd name="T16" fmla="*/ 29 w 54"/>
                  <a:gd name="T17" fmla="*/ 40 h 81"/>
                  <a:gd name="T18" fmla="*/ 49 w 54"/>
                  <a:gd name="T19" fmla="*/ 34 h 81"/>
                  <a:gd name="T20" fmla="*/ 53 w 54"/>
                  <a:gd name="T21" fmla="*/ 21 h 81"/>
                  <a:gd name="T22" fmla="*/ 49 w 54"/>
                  <a:gd name="T23" fmla="*/ 18 h 81"/>
                  <a:gd name="T24" fmla="*/ 45 w 54"/>
                  <a:gd name="T25" fmla="*/ 22 h 81"/>
                  <a:gd name="T26" fmla="*/ 43 w 54"/>
                  <a:gd name="T27" fmla="*/ 28 h 81"/>
                  <a:gd name="T28" fmla="*/ 33 w 54"/>
                  <a:gd name="T29" fmla="*/ 32 h 81"/>
                  <a:gd name="T30" fmla="*/ 39 w 54"/>
                  <a:gd name="T31" fmla="*/ 15 h 81"/>
                  <a:gd name="T32" fmla="*/ 31 w 54"/>
                  <a:gd name="T33" fmla="*/ 2 h 81"/>
                  <a:gd name="T34" fmla="*/ 26 w 54"/>
                  <a:gd name="T35" fmla="*/ 2 h 81"/>
                  <a:gd name="T36" fmla="*/ 27 w 54"/>
                  <a:gd name="T37" fmla="*/ 8 h 81"/>
                  <a:gd name="T38" fmla="*/ 31 w 54"/>
                  <a:gd name="T39" fmla="*/ 15 h 81"/>
                  <a:gd name="T40" fmla="*/ 26 w 54"/>
                  <a:gd name="T41" fmla="*/ 28 h 81"/>
                  <a:gd name="T42" fmla="*/ 19 w 54"/>
                  <a:gd name="T43" fmla="*/ 46 h 81"/>
                  <a:gd name="T44" fmla="*/ 9 w 54"/>
                  <a:gd name="T45" fmla="*/ 39 h 81"/>
                  <a:gd name="T46" fmla="*/ 10 w 54"/>
                  <a:gd name="T47" fmla="*/ 34 h 81"/>
                  <a:gd name="T48" fmla="*/ 12 w 54"/>
                  <a:gd name="T49" fmla="*/ 3 h 81"/>
                  <a:gd name="T50" fmla="*/ 6 w 54"/>
                  <a:gd name="T51" fmla="*/ 1 h 81"/>
                  <a:gd name="T52" fmla="*/ 5 w 54"/>
                  <a:gd name="T53" fmla="*/ 6 h 81"/>
                  <a:gd name="T54" fmla="*/ 3 w 54"/>
                  <a:gd name="T55" fmla="*/ 30 h 81"/>
                  <a:gd name="T56" fmla="*/ 1 w 54"/>
                  <a:gd name="T57" fmla="*/ 41 h 81"/>
                  <a:gd name="T58" fmla="*/ 18 w 54"/>
                  <a:gd name="T59" fmla="*/ 54 h 81"/>
                  <a:gd name="T60" fmla="*/ 17 w 54"/>
                  <a:gd name="T61" fmla="*/ 57 h 81"/>
                  <a:gd name="T62" fmla="*/ 19 w 54"/>
                  <a:gd name="T63" fmla="*/ 79 h 81"/>
                  <a:gd name="T64" fmla="*/ 27 w 54"/>
                  <a:gd name="T65" fmla="*/ 81 h 81"/>
                  <a:gd name="T66" fmla="*/ 27 w 54"/>
                  <a:gd name="T67" fmla="*/ 7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81">
                    <a:moveTo>
                      <a:pt x="27" y="79"/>
                    </a:moveTo>
                    <a:cubicBezTo>
                      <a:pt x="27" y="79"/>
                      <a:pt x="26" y="75"/>
                      <a:pt x="26" y="70"/>
                    </a:cubicBezTo>
                    <a:cubicBezTo>
                      <a:pt x="27" y="68"/>
                      <a:pt x="33" y="61"/>
                      <a:pt x="40" y="62"/>
                    </a:cubicBezTo>
                    <a:cubicBezTo>
                      <a:pt x="42" y="62"/>
                      <a:pt x="44" y="61"/>
                      <a:pt x="45" y="58"/>
                    </a:cubicBezTo>
                    <a:cubicBezTo>
                      <a:pt x="45" y="56"/>
                      <a:pt x="43" y="54"/>
                      <a:pt x="41" y="54"/>
                    </a:cubicBezTo>
                    <a:cubicBezTo>
                      <a:pt x="34" y="53"/>
                      <a:pt x="29" y="56"/>
                      <a:pt x="25" y="59"/>
                    </a:cubicBezTo>
                    <a:cubicBezTo>
                      <a:pt x="25" y="59"/>
                      <a:pt x="25" y="58"/>
                      <a:pt x="25" y="57"/>
                    </a:cubicBezTo>
                    <a:cubicBezTo>
                      <a:pt x="25" y="50"/>
                      <a:pt x="26" y="45"/>
                      <a:pt x="28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3" y="40"/>
                      <a:pt x="43" y="40"/>
                      <a:pt x="49" y="34"/>
                    </a:cubicBezTo>
                    <a:cubicBezTo>
                      <a:pt x="52" y="30"/>
                      <a:pt x="54" y="26"/>
                      <a:pt x="53" y="21"/>
                    </a:cubicBezTo>
                    <a:cubicBezTo>
                      <a:pt x="53" y="19"/>
                      <a:pt x="51" y="17"/>
                      <a:pt x="49" y="18"/>
                    </a:cubicBezTo>
                    <a:cubicBezTo>
                      <a:pt x="47" y="18"/>
                      <a:pt x="45" y="20"/>
                      <a:pt x="45" y="22"/>
                    </a:cubicBezTo>
                    <a:cubicBezTo>
                      <a:pt x="46" y="24"/>
                      <a:pt x="45" y="27"/>
                      <a:pt x="43" y="28"/>
                    </a:cubicBezTo>
                    <a:cubicBezTo>
                      <a:pt x="41" y="31"/>
                      <a:pt x="37" y="32"/>
                      <a:pt x="33" y="32"/>
                    </a:cubicBezTo>
                    <a:cubicBezTo>
                      <a:pt x="37" y="26"/>
                      <a:pt x="39" y="20"/>
                      <a:pt x="39" y="15"/>
                    </a:cubicBezTo>
                    <a:cubicBezTo>
                      <a:pt x="38" y="6"/>
                      <a:pt x="32" y="2"/>
                      <a:pt x="31" y="2"/>
                    </a:cubicBezTo>
                    <a:cubicBezTo>
                      <a:pt x="30" y="0"/>
                      <a:pt x="27" y="1"/>
                      <a:pt x="26" y="2"/>
                    </a:cubicBezTo>
                    <a:cubicBezTo>
                      <a:pt x="25" y="4"/>
                      <a:pt x="25" y="7"/>
                      <a:pt x="27" y="8"/>
                    </a:cubicBezTo>
                    <a:cubicBezTo>
                      <a:pt x="27" y="8"/>
                      <a:pt x="30" y="11"/>
                      <a:pt x="31" y="15"/>
                    </a:cubicBezTo>
                    <a:cubicBezTo>
                      <a:pt x="32" y="19"/>
                      <a:pt x="30" y="24"/>
                      <a:pt x="26" y="28"/>
                    </a:cubicBezTo>
                    <a:cubicBezTo>
                      <a:pt x="22" y="33"/>
                      <a:pt x="20" y="39"/>
                      <a:pt x="19" y="46"/>
                    </a:cubicBezTo>
                    <a:cubicBezTo>
                      <a:pt x="15" y="44"/>
                      <a:pt x="10" y="42"/>
                      <a:pt x="9" y="39"/>
                    </a:cubicBezTo>
                    <a:cubicBezTo>
                      <a:pt x="8" y="38"/>
                      <a:pt x="8" y="36"/>
                      <a:pt x="10" y="34"/>
                    </a:cubicBezTo>
                    <a:cubicBezTo>
                      <a:pt x="19" y="19"/>
                      <a:pt x="12" y="4"/>
                      <a:pt x="12" y="3"/>
                    </a:cubicBezTo>
                    <a:cubicBezTo>
                      <a:pt x="11" y="1"/>
                      <a:pt x="8" y="0"/>
                      <a:pt x="6" y="1"/>
                    </a:cubicBezTo>
                    <a:cubicBezTo>
                      <a:pt x="5" y="2"/>
                      <a:pt x="4" y="4"/>
                      <a:pt x="5" y="6"/>
                    </a:cubicBezTo>
                    <a:cubicBezTo>
                      <a:pt x="5" y="7"/>
                      <a:pt x="10" y="19"/>
                      <a:pt x="3" y="30"/>
                    </a:cubicBezTo>
                    <a:cubicBezTo>
                      <a:pt x="0" y="35"/>
                      <a:pt x="0" y="39"/>
                      <a:pt x="1" y="41"/>
                    </a:cubicBezTo>
                    <a:cubicBezTo>
                      <a:pt x="4" y="48"/>
                      <a:pt x="13" y="52"/>
                      <a:pt x="18" y="54"/>
                    </a:cubicBezTo>
                    <a:cubicBezTo>
                      <a:pt x="17" y="55"/>
                      <a:pt x="17" y="56"/>
                      <a:pt x="17" y="57"/>
                    </a:cubicBezTo>
                    <a:cubicBezTo>
                      <a:pt x="17" y="67"/>
                      <a:pt x="18" y="75"/>
                      <a:pt x="19" y="79"/>
                    </a:cubicBezTo>
                    <a:cubicBezTo>
                      <a:pt x="22" y="79"/>
                      <a:pt x="24" y="80"/>
                      <a:pt x="27" y="81"/>
                    </a:cubicBezTo>
                    <a:cubicBezTo>
                      <a:pt x="27" y="80"/>
                      <a:pt x="27" y="79"/>
                      <a:pt x="27" y="79"/>
                    </a:cubicBezTo>
                    <a:close/>
                  </a:path>
                </a:pathLst>
              </a:custGeom>
              <a:solidFill>
                <a:srgbClr val="F79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5" name="Freeform 1488"/>
              <p:cNvSpPr>
                <a:spLocks/>
              </p:cNvSpPr>
              <p:nvPr/>
            </p:nvSpPr>
            <p:spPr bwMode="auto">
              <a:xfrm>
                <a:off x="7877176" y="12707938"/>
                <a:ext cx="79375" cy="141288"/>
              </a:xfrm>
              <a:custGeom>
                <a:avLst/>
                <a:gdLst>
                  <a:gd name="T0" fmla="*/ 23 w 38"/>
                  <a:gd name="T1" fmla="*/ 60 h 68"/>
                  <a:gd name="T2" fmla="*/ 19 w 38"/>
                  <a:gd name="T3" fmla="*/ 59 h 68"/>
                  <a:gd name="T4" fmla="*/ 17 w 38"/>
                  <a:gd name="T5" fmla="*/ 44 h 68"/>
                  <a:gd name="T6" fmla="*/ 31 w 38"/>
                  <a:gd name="T7" fmla="*/ 33 h 68"/>
                  <a:gd name="T8" fmla="*/ 36 w 38"/>
                  <a:gd name="T9" fmla="*/ 25 h 68"/>
                  <a:gd name="T10" fmla="*/ 32 w 38"/>
                  <a:gd name="T11" fmla="*/ 10 h 68"/>
                  <a:gd name="T12" fmla="*/ 27 w 38"/>
                  <a:gd name="T13" fmla="*/ 9 h 68"/>
                  <a:gd name="T14" fmla="*/ 26 w 38"/>
                  <a:gd name="T15" fmla="*/ 15 h 68"/>
                  <a:gd name="T16" fmla="*/ 29 w 38"/>
                  <a:gd name="T17" fmla="*/ 24 h 68"/>
                  <a:gd name="T18" fmla="*/ 27 w 38"/>
                  <a:gd name="T19" fmla="*/ 27 h 68"/>
                  <a:gd name="T20" fmla="*/ 18 w 38"/>
                  <a:gd name="T21" fmla="*/ 33 h 68"/>
                  <a:gd name="T22" fmla="*/ 7 w 38"/>
                  <a:gd name="T23" fmla="*/ 1 h 68"/>
                  <a:gd name="T24" fmla="*/ 1 w 38"/>
                  <a:gd name="T25" fmla="*/ 1 h 68"/>
                  <a:gd name="T26" fmla="*/ 1 w 38"/>
                  <a:gd name="T27" fmla="*/ 7 h 68"/>
                  <a:gd name="T28" fmla="*/ 10 w 38"/>
                  <a:gd name="T29" fmla="*/ 41 h 68"/>
                  <a:gd name="T30" fmla="*/ 10 w 38"/>
                  <a:gd name="T31" fmla="*/ 42 h 68"/>
                  <a:gd name="T32" fmla="*/ 13 w 38"/>
                  <a:gd name="T33" fmla="*/ 64 h 68"/>
                  <a:gd name="T34" fmla="*/ 20 w 38"/>
                  <a:gd name="T35" fmla="*/ 68 h 68"/>
                  <a:gd name="T36" fmla="*/ 26 w 38"/>
                  <a:gd name="T37" fmla="*/ 62 h 68"/>
                  <a:gd name="T38" fmla="*/ 23 w 38"/>
                  <a:gd name="T39" fmla="*/ 6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68">
                    <a:moveTo>
                      <a:pt x="23" y="60"/>
                    </a:moveTo>
                    <a:cubicBezTo>
                      <a:pt x="23" y="60"/>
                      <a:pt x="21" y="61"/>
                      <a:pt x="19" y="59"/>
                    </a:cubicBezTo>
                    <a:cubicBezTo>
                      <a:pt x="17" y="56"/>
                      <a:pt x="16" y="51"/>
                      <a:pt x="17" y="44"/>
                    </a:cubicBezTo>
                    <a:cubicBezTo>
                      <a:pt x="19" y="42"/>
                      <a:pt x="25" y="37"/>
                      <a:pt x="31" y="33"/>
                    </a:cubicBezTo>
                    <a:cubicBezTo>
                      <a:pt x="34" y="31"/>
                      <a:pt x="36" y="29"/>
                      <a:pt x="36" y="25"/>
                    </a:cubicBezTo>
                    <a:cubicBezTo>
                      <a:pt x="38" y="18"/>
                      <a:pt x="33" y="11"/>
                      <a:pt x="32" y="10"/>
                    </a:cubicBezTo>
                    <a:cubicBezTo>
                      <a:pt x="31" y="9"/>
                      <a:pt x="28" y="8"/>
                      <a:pt x="27" y="9"/>
                    </a:cubicBezTo>
                    <a:cubicBezTo>
                      <a:pt x="25" y="11"/>
                      <a:pt x="25" y="13"/>
                      <a:pt x="26" y="15"/>
                    </a:cubicBezTo>
                    <a:cubicBezTo>
                      <a:pt x="27" y="16"/>
                      <a:pt x="29" y="21"/>
                      <a:pt x="29" y="24"/>
                    </a:cubicBezTo>
                    <a:cubicBezTo>
                      <a:pt x="28" y="25"/>
                      <a:pt x="28" y="26"/>
                      <a:pt x="27" y="27"/>
                    </a:cubicBezTo>
                    <a:cubicBezTo>
                      <a:pt x="24" y="29"/>
                      <a:pt x="21" y="31"/>
                      <a:pt x="18" y="33"/>
                    </a:cubicBezTo>
                    <a:cubicBezTo>
                      <a:pt x="18" y="13"/>
                      <a:pt x="7" y="2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1" y="7"/>
                      <a:pt x="14" y="20"/>
                      <a:pt x="10" y="41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8" y="52"/>
                      <a:pt x="9" y="60"/>
                      <a:pt x="13" y="64"/>
                    </a:cubicBezTo>
                    <a:cubicBezTo>
                      <a:pt x="16" y="66"/>
                      <a:pt x="18" y="67"/>
                      <a:pt x="20" y="68"/>
                    </a:cubicBezTo>
                    <a:cubicBezTo>
                      <a:pt x="22" y="66"/>
                      <a:pt x="24" y="64"/>
                      <a:pt x="26" y="62"/>
                    </a:cubicBezTo>
                    <a:cubicBezTo>
                      <a:pt x="25" y="61"/>
                      <a:pt x="24" y="60"/>
                      <a:pt x="23" y="60"/>
                    </a:cubicBezTo>
                    <a:close/>
                  </a:path>
                </a:pathLst>
              </a:custGeom>
              <a:solidFill>
                <a:srgbClr val="F79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6" name="Freeform 1489"/>
              <p:cNvSpPr>
                <a:spLocks/>
              </p:cNvSpPr>
              <p:nvPr/>
            </p:nvSpPr>
            <p:spPr bwMode="auto">
              <a:xfrm>
                <a:off x="7796213" y="12552363"/>
                <a:ext cx="139700" cy="88900"/>
              </a:xfrm>
              <a:custGeom>
                <a:avLst/>
                <a:gdLst>
                  <a:gd name="T0" fmla="*/ 62 w 67"/>
                  <a:gd name="T1" fmla="*/ 13 h 42"/>
                  <a:gd name="T2" fmla="*/ 59 w 67"/>
                  <a:gd name="T3" fmla="*/ 17 h 42"/>
                  <a:gd name="T4" fmla="*/ 56 w 67"/>
                  <a:gd name="T5" fmla="*/ 25 h 42"/>
                  <a:gd name="T6" fmla="*/ 49 w 67"/>
                  <a:gd name="T7" fmla="*/ 26 h 42"/>
                  <a:gd name="T8" fmla="*/ 46 w 67"/>
                  <a:gd name="T9" fmla="*/ 19 h 42"/>
                  <a:gd name="T10" fmla="*/ 41 w 67"/>
                  <a:gd name="T11" fmla="*/ 18 h 42"/>
                  <a:gd name="T12" fmla="*/ 39 w 67"/>
                  <a:gd name="T13" fmla="*/ 23 h 42"/>
                  <a:gd name="T14" fmla="*/ 41 w 67"/>
                  <a:gd name="T15" fmla="*/ 33 h 42"/>
                  <a:gd name="T16" fmla="*/ 36 w 67"/>
                  <a:gd name="T17" fmla="*/ 34 h 42"/>
                  <a:gd name="T18" fmla="*/ 24 w 67"/>
                  <a:gd name="T19" fmla="*/ 31 h 42"/>
                  <a:gd name="T20" fmla="*/ 25 w 67"/>
                  <a:gd name="T21" fmla="*/ 23 h 42"/>
                  <a:gd name="T22" fmla="*/ 23 w 67"/>
                  <a:gd name="T23" fmla="*/ 9 h 42"/>
                  <a:gd name="T24" fmla="*/ 3 w 67"/>
                  <a:gd name="T25" fmla="*/ 1 h 42"/>
                  <a:gd name="T26" fmla="*/ 1 w 67"/>
                  <a:gd name="T27" fmla="*/ 6 h 42"/>
                  <a:gd name="T28" fmla="*/ 5 w 67"/>
                  <a:gd name="T29" fmla="*/ 9 h 42"/>
                  <a:gd name="T30" fmla="*/ 17 w 67"/>
                  <a:gd name="T31" fmla="*/ 14 h 42"/>
                  <a:gd name="T32" fmla="*/ 18 w 67"/>
                  <a:gd name="T33" fmla="*/ 19 h 42"/>
                  <a:gd name="T34" fmla="*/ 17 w 67"/>
                  <a:gd name="T35" fmla="*/ 35 h 42"/>
                  <a:gd name="T36" fmla="*/ 35 w 67"/>
                  <a:gd name="T37" fmla="*/ 42 h 42"/>
                  <a:gd name="T38" fmla="*/ 37 w 67"/>
                  <a:gd name="T39" fmla="*/ 42 h 42"/>
                  <a:gd name="T40" fmla="*/ 48 w 67"/>
                  <a:gd name="T41" fmla="*/ 36 h 42"/>
                  <a:gd name="T42" fmla="*/ 49 w 67"/>
                  <a:gd name="T43" fmla="*/ 34 h 42"/>
                  <a:gd name="T44" fmla="*/ 51 w 67"/>
                  <a:gd name="T45" fmla="*/ 34 h 42"/>
                  <a:gd name="T46" fmla="*/ 61 w 67"/>
                  <a:gd name="T47" fmla="*/ 32 h 42"/>
                  <a:gd name="T48" fmla="*/ 66 w 67"/>
                  <a:gd name="T49" fmla="*/ 17 h 42"/>
                  <a:gd name="T50" fmla="*/ 62 w 67"/>
                  <a:gd name="T51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7" h="42">
                    <a:moveTo>
                      <a:pt x="62" y="13"/>
                    </a:moveTo>
                    <a:cubicBezTo>
                      <a:pt x="60" y="13"/>
                      <a:pt x="58" y="15"/>
                      <a:pt x="59" y="17"/>
                    </a:cubicBezTo>
                    <a:cubicBezTo>
                      <a:pt x="59" y="21"/>
                      <a:pt x="58" y="24"/>
                      <a:pt x="56" y="25"/>
                    </a:cubicBezTo>
                    <a:cubicBezTo>
                      <a:pt x="54" y="27"/>
                      <a:pt x="51" y="27"/>
                      <a:pt x="49" y="26"/>
                    </a:cubicBezTo>
                    <a:cubicBezTo>
                      <a:pt x="48" y="23"/>
                      <a:pt x="47" y="19"/>
                      <a:pt x="46" y="19"/>
                    </a:cubicBezTo>
                    <a:cubicBezTo>
                      <a:pt x="45" y="17"/>
                      <a:pt x="43" y="16"/>
                      <a:pt x="41" y="18"/>
                    </a:cubicBezTo>
                    <a:cubicBezTo>
                      <a:pt x="39" y="19"/>
                      <a:pt x="38" y="21"/>
                      <a:pt x="39" y="23"/>
                    </a:cubicBezTo>
                    <a:cubicBezTo>
                      <a:pt x="41" y="25"/>
                      <a:pt x="43" y="30"/>
                      <a:pt x="41" y="33"/>
                    </a:cubicBezTo>
                    <a:cubicBezTo>
                      <a:pt x="41" y="34"/>
                      <a:pt x="38" y="34"/>
                      <a:pt x="36" y="34"/>
                    </a:cubicBezTo>
                    <a:cubicBezTo>
                      <a:pt x="30" y="35"/>
                      <a:pt x="26" y="33"/>
                      <a:pt x="24" y="31"/>
                    </a:cubicBezTo>
                    <a:cubicBezTo>
                      <a:pt x="22" y="28"/>
                      <a:pt x="24" y="25"/>
                      <a:pt x="25" y="23"/>
                    </a:cubicBezTo>
                    <a:cubicBezTo>
                      <a:pt x="27" y="18"/>
                      <a:pt x="26" y="13"/>
                      <a:pt x="23" y="9"/>
                    </a:cubicBezTo>
                    <a:cubicBezTo>
                      <a:pt x="18" y="4"/>
                      <a:pt x="9" y="0"/>
                      <a:pt x="3" y="1"/>
                    </a:cubicBezTo>
                    <a:cubicBezTo>
                      <a:pt x="1" y="2"/>
                      <a:pt x="0" y="4"/>
                      <a:pt x="1" y="6"/>
                    </a:cubicBezTo>
                    <a:cubicBezTo>
                      <a:pt x="1" y="8"/>
                      <a:pt x="3" y="9"/>
                      <a:pt x="5" y="9"/>
                    </a:cubicBezTo>
                    <a:cubicBezTo>
                      <a:pt x="7" y="8"/>
                      <a:pt x="14" y="10"/>
                      <a:pt x="17" y="14"/>
                    </a:cubicBezTo>
                    <a:cubicBezTo>
                      <a:pt x="19" y="17"/>
                      <a:pt x="18" y="18"/>
                      <a:pt x="18" y="19"/>
                    </a:cubicBezTo>
                    <a:cubicBezTo>
                      <a:pt x="15" y="25"/>
                      <a:pt x="15" y="31"/>
                      <a:pt x="17" y="35"/>
                    </a:cubicBezTo>
                    <a:cubicBezTo>
                      <a:pt x="19" y="38"/>
                      <a:pt x="24" y="42"/>
                      <a:pt x="35" y="42"/>
                    </a:cubicBezTo>
                    <a:cubicBezTo>
                      <a:pt x="35" y="42"/>
                      <a:pt x="36" y="42"/>
                      <a:pt x="37" y="42"/>
                    </a:cubicBezTo>
                    <a:cubicBezTo>
                      <a:pt x="44" y="42"/>
                      <a:pt x="47" y="39"/>
                      <a:pt x="48" y="36"/>
                    </a:cubicBezTo>
                    <a:cubicBezTo>
                      <a:pt x="49" y="36"/>
                      <a:pt x="49" y="35"/>
                      <a:pt x="49" y="34"/>
                    </a:cubicBezTo>
                    <a:cubicBezTo>
                      <a:pt x="50" y="34"/>
                      <a:pt x="50" y="34"/>
                      <a:pt x="51" y="34"/>
                    </a:cubicBezTo>
                    <a:cubicBezTo>
                      <a:pt x="54" y="34"/>
                      <a:pt x="58" y="34"/>
                      <a:pt x="61" y="32"/>
                    </a:cubicBezTo>
                    <a:cubicBezTo>
                      <a:pt x="65" y="29"/>
                      <a:pt x="67" y="24"/>
                      <a:pt x="66" y="17"/>
                    </a:cubicBezTo>
                    <a:cubicBezTo>
                      <a:pt x="66" y="14"/>
                      <a:pt x="64" y="13"/>
                      <a:pt x="62" y="13"/>
                    </a:cubicBezTo>
                    <a:close/>
                  </a:path>
                </a:pathLst>
              </a:custGeom>
              <a:solidFill>
                <a:srgbClr val="F79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7" name="Freeform 1490"/>
              <p:cNvSpPr>
                <a:spLocks/>
              </p:cNvSpPr>
              <p:nvPr/>
            </p:nvSpPr>
            <p:spPr bwMode="auto">
              <a:xfrm>
                <a:off x="8013701" y="12588876"/>
                <a:ext cx="112713" cy="125413"/>
              </a:xfrm>
              <a:custGeom>
                <a:avLst/>
                <a:gdLst>
                  <a:gd name="T0" fmla="*/ 47 w 54"/>
                  <a:gd name="T1" fmla="*/ 18 h 60"/>
                  <a:gd name="T2" fmla="*/ 30 w 54"/>
                  <a:gd name="T3" fmla="*/ 21 h 60"/>
                  <a:gd name="T4" fmla="*/ 26 w 54"/>
                  <a:gd name="T5" fmla="*/ 13 h 60"/>
                  <a:gd name="T6" fmla="*/ 25 w 54"/>
                  <a:gd name="T7" fmla="*/ 12 h 60"/>
                  <a:gd name="T8" fmla="*/ 20 w 54"/>
                  <a:gd name="T9" fmla="*/ 2 h 60"/>
                  <a:gd name="T10" fmla="*/ 15 w 54"/>
                  <a:gd name="T11" fmla="*/ 2 h 60"/>
                  <a:gd name="T12" fmla="*/ 15 w 54"/>
                  <a:gd name="T13" fmla="*/ 7 h 60"/>
                  <a:gd name="T14" fmla="*/ 18 w 54"/>
                  <a:gd name="T15" fmla="*/ 15 h 60"/>
                  <a:gd name="T16" fmla="*/ 10 w 54"/>
                  <a:gd name="T17" fmla="*/ 28 h 60"/>
                  <a:gd name="T18" fmla="*/ 1 w 54"/>
                  <a:gd name="T19" fmla="*/ 46 h 60"/>
                  <a:gd name="T20" fmla="*/ 16 w 54"/>
                  <a:gd name="T21" fmla="*/ 60 h 60"/>
                  <a:gd name="T22" fmla="*/ 17 w 54"/>
                  <a:gd name="T23" fmla="*/ 60 h 60"/>
                  <a:gd name="T24" fmla="*/ 21 w 54"/>
                  <a:gd name="T25" fmla="*/ 58 h 60"/>
                  <a:gd name="T26" fmla="*/ 19 w 54"/>
                  <a:gd name="T27" fmla="*/ 53 h 60"/>
                  <a:gd name="T28" fmla="*/ 9 w 54"/>
                  <a:gd name="T29" fmla="*/ 45 h 60"/>
                  <a:gd name="T30" fmla="*/ 15 w 54"/>
                  <a:gd name="T31" fmla="*/ 34 h 60"/>
                  <a:gd name="T32" fmla="*/ 23 w 54"/>
                  <a:gd name="T33" fmla="*/ 26 h 60"/>
                  <a:gd name="T34" fmla="*/ 26 w 54"/>
                  <a:gd name="T35" fmla="*/ 28 h 60"/>
                  <a:gd name="T36" fmla="*/ 34 w 54"/>
                  <a:gd name="T37" fmla="*/ 30 h 60"/>
                  <a:gd name="T38" fmla="*/ 51 w 54"/>
                  <a:gd name="T39" fmla="*/ 25 h 60"/>
                  <a:gd name="T40" fmla="*/ 53 w 54"/>
                  <a:gd name="T41" fmla="*/ 19 h 60"/>
                  <a:gd name="T42" fmla="*/ 47 w 54"/>
                  <a:gd name="T43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60">
                    <a:moveTo>
                      <a:pt x="47" y="18"/>
                    </a:moveTo>
                    <a:cubicBezTo>
                      <a:pt x="44" y="20"/>
                      <a:pt x="35" y="24"/>
                      <a:pt x="30" y="21"/>
                    </a:cubicBezTo>
                    <a:cubicBezTo>
                      <a:pt x="29" y="21"/>
                      <a:pt x="26" y="19"/>
                      <a:pt x="26" y="13"/>
                    </a:cubicBezTo>
                    <a:cubicBezTo>
                      <a:pt x="26" y="13"/>
                      <a:pt x="25" y="12"/>
                      <a:pt x="25" y="12"/>
                    </a:cubicBezTo>
                    <a:cubicBezTo>
                      <a:pt x="24" y="6"/>
                      <a:pt x="20" y="2"/>
                      <a:pt x="20" y="2"/>
                    </a:cubicBezTo>
                    <a:cubicBezTo>
                      <a:pt x="19" y="0"/>
                      <a:pt x="16" y="0"/>
                      <a:pt x="15" y="2"/>
                    </a:cubicBezTo>
                    <a:cubicBezTo>
                      <a:pt x="13" y="3"/>
                      <a:pt x="13" y="6"/>
                      <a:pt x="15" y="7"/>
                    </a:cubicBezTo>
                    <a:cubicBezTo>
                      <a:pt x="15" y="7"/>
                      <a:pt x="18" y="11"/>
                      <a:pt x="18" y="15"/>
                    </a:cubicBezTo>
                    <a:cubicBezTo>
                      <a:pt x="18" y="20"/>
                      <a:pt x="15" y="24"/>
                      <a:pt x="10" y="28"/>
                    </a:cubicBezTo>
                    <a:cubicBezTo>
                      <a:pt x="3" y="35"/>
                      <a:pt x="0" y="41"/>
                      <a:pt x="1" y="46"/>
                    </a:cubicBezTo>
                    <a:cubicBezTo>
                      <a:pt x="3" y="55"/>
                      <a:pt x="13" y="59"/>
                      <a:pt x="16" y="60"/>
                    </a:cubicBezTo>
                    <a:cubicBezTo>
                      <a:pt x="16" y="60"/>
                      <a:pt x="17" y="60"/>
                      <a:pt x="17" y="60"/>
                    </a:cubicBezTo>
                    <a:cubicBezTo>
                      <a:pt x="19" y="60"/>
                      <a:pt x="20" y="60"/>
                      <a:pt x="21" y="58"/>
                    </a:cubicBezTo>
                    <a:cubicBezTo>
                      <a:pt x="22" y="56"/>
                      <a:pt x="21" y="54"/>
                      <a:pt x="19" y="53"/>
                    </a:cubicBezTo>
                    <a:cubicBezTo>
                      <a:pt x="11" y="50"/>
                      <a:pt x="9" y="47"/>
                      <a:pt x="9" y="45"/>
                    </a:cubicBezTo>
                    <a:cubicBezTo>
                      <a:pt x="9" y="42"/>
                      <a:pt x="11" y="38"/>
                      <a:pt x="15" y="34"/>
                    </a:cubicBezTo>
                    <a:cubicBezTo>
                      <a:pt x="19" y="31"/>
                      <a:pt x="21" y="29"/>
                      <a:pt x="23" y="26"/>
                    </a:cubicBezTo>
                    <a:cubicBezTo>
                      <a:pt x="24" y="27"/>
                      <a:pt x="25" y="27"/>
                      <a:pt x="26" y="28"/>
                    </a:cubicBezTo>
                    <a:cubicBezTo>
                      <a:pt x="29" y="29"/>
                      <a:pt x="31" y="30"/>
                      <a:pt x="34" y="30"/>
                    </a:cubicBezTo>
                    <a:cubicBezTo>
                      <a:pt x="42" y="30"/>
                      <a:pt x="50" y="25"/>
                      <a:pt x="51" y="25"/>
                    </a:cubicBezTo>
                    <a:cubicBezTo>
                      <a:pt x="53" y="24"/>
                      <a:pt x="54" y="21"/>
                      <a:pt x="53" y="19"/>
                    </a:cubicBezTo>
                    <a:cubicBezTo>
                      <a:pt x="52" y="18"/>
                      <a:pt x="49" y="17"/>
                      <a:pt x="47" y="18"/>
                    </a:cubicBezTo>
                    <a:close/>
                  </a:path>
                </a:pathLst>
              </a:custGeom>
              <a:solidFill>
                <a:srgbClr val="F79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8" name="Freeform 1491"/>
              <p:cNvSpPr>
                <a:spLocks/>
              </p:cNvSpPr>
              <p:nvPr/>
            </p:nvSpPr>
            <p:spPr bwMode="auto">
              <a:xfrm>
                <a:off x="7810501" y="12769851"/>
                <a:ext cx="52388" cy="79375"/>
              </a:xfrm>
              <a:custGeom>
                <a:avLst/>
                <a:gdLst>
                  <a:gd name="T0" fmla="*/ 17 w 25"/>
                  <a:gd name="T1" fmla="*/ 0 h 38"/>
                  <a:gd name="T2" fmla="*/ 14 w 25"/>
                  <a:gd name="T3" fmla="*/ 5 h 38"/>
                  <a:gd name="T4" fmla="*/ 12 w 25"/>
                  <a:gd name="T5" fmla="*/ 25 h 38"/>
                  <a:gd name="T6" fmla="*/ 4 w 25"/>
                  <a:gd name="T7" fmla="*/ 30 h 38"/>
                  <a:gd name="T8" fmla="*/ 0 w 25"/>
                  <a:gd name="T9" fmla="*/ 35 h 38"/>
                  <a:gd name="T10" fmla="*/ 4 w 25"/>
                  <a:gd name="T11" fmla="*/ 38 h 38"/>
                  <a:gd name="T12" fmla="*/ 5 w 25"/>
                  <a:gd name="T13" fmla="*/ 38 h 38"/>
                  <a:gd name="T14" fmla="*/ 18 w 25"/>
                  <a:gd name="T15" fmla="*/ 30 h 38"/>
                  <a:gd name="T16" fmla="*/ 22 w 25"/>
                  <a:gd name="T17" fmla="*/ 3 h 38"/>
                  <a:gd name="T18" fmla="*/ 17 w 25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38">
                    <a:moveTo>
                      <a:pt x="17" y="0"/>
                    </a:moveTo>
                    <a:cubicBezTo>
                      <a:pt x="15" y="1"/>
                      <a:pt x="14" y="3"/>
                      <a:pt x="14" y="5"/>
                    </a:cubicBezTo>
                    <a:cubicBezTo>
                      <a:pt x="15" y="9"/>
                      <a:pt x="16" y="19"/>
                      <a:pt x="12" y="25"/>
                    </a:cubicBezTo>
                    <a:cubicBezTo>
                      <a:pt x="10" y="28"/>
                      <a:pt x="7" y="30"/>
                      <a:pt x="4" y="30"/>
                    </a:cubicBezTo>
                    <a:cubicBezTo>
                      <a:pt x="1" y="31"/>
                      <a:pt x="0" y="33"/>
                      <a:pt x="0" y="35"/>
                    </a:cubicBezTo>
                    <a:cubicBezTo>
                      <a:pt x="1" y="37"/>
                      <a:pt x="2" y="38"/>
                      <a:pt x="4" y="38"/>
                    </a:cubicBezTo>
                    <a:cubicBezTo>
                      <a:pt x="4" y="38"/>
                      <a:pt x="5" y="38"/>
                      <a:pt x="5" y="38"/>
                    </a:cubicBezTo>
                    <a:cubicBezTo>
                      <a:pt x="11" y="37"/>
                      <a:pt x="15" y="34"/>
                      <a:pt x="18" y="30"/>
                    </a:cubicBezTo>
                    <a:cubicBezTo>
                      <a:pt x="25" y="20"/>
                      <a:pt x="22" y="4"/>
                      <a:pt x="22" y="3"/>
                    </a:cubicBezTo>
                    <a:cubicBezTo>
                      <a:pt x="21" y="1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F79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9" name="Freeform 1492"/>
              <p:cNvSpPr>
                <a:spLocks/>
              </p:cNvSpPr>
              <p:nvPr/>
            </p:nvSpPr>
            <p:spPr bwMode="auto">
              <a:xfrm>
                <a:off x="7534276" y="12631738"/>
                <a:ext cx="139700" cy="171450"/>
              </a:xfrm>
              <a:custGeom>
                <a:avLst/>
                <a:gdLst>
                  <a:gd name="T0" fmla="*/ 64 w 67"/>
                  <a:gd name="T1" fmla="*/ 74 h 82"/>
                  <a:gd name="T2" fmla="*/ 52 w 67"/>
                  <a:gd name="T3" fmla="*/ 55 h 82"/>
                  <a:gd name="T4" fmla="*/ 50 w 67"/>
                  <a:gd name="T5" fmla="*/ 52 h 82"/>
                  <a:gd name="T6" fmla="*/ 47 w 67"/>
                  <a:gd name="T7" fmla="*/ 24 h 82"/>
                  <a:gd name="T8" fmla="*/ 3 w 67"/>
                  <a:gd name="T9" fmla="*/ 6 h 82"/>
                  <a:gd name="T10" fmla="*/ 1 w 67"/>
                  <a:gd name="T11" fmla="*/ 11 h 82"/>
                  <a:gd name="T12" fmla="*/ 6 w 67"/>
                  <a:gd name="T13" fmla="*/ 13 h 82"/>
                  <a:gd name="T14" fmla="*/ 23 w 67"/>
                  <a:gd name="T15" fmla="*/ 12 h 82"/>
                  <a:gd name="T16" fmla="*/ 17 w 67"/>
                  <a:gd name="T17" fmla="*/ 35 h 82"/>
                  <a:gd name="T18" fmla="*/ 16 w 67"/>
                  <a:gd name="T19" fmla="*/ 41 h 82"/>
                  <a:gd name="T20" fmla="*/ 19 w 67"/>
                  <a:gd name="T21" fmla="*/ 42 h 82"/>
                  <a:gd name="T22" fmla="*/ 21 w 67"/>
                  <a:gd name="T23" fmla="*/ 42 h 82"/>
                  <a:gd name="T24" fmla="*/ 32 w 67"/>
                  <a:gd name="T25" fmla="*/ 17 h 82"/>
                  <a:gd name="T26" fmla="*/ 40 w 67"/>
                  <a:gd name="T27" fmla="*/ 27 h 82"/>
                  <a:gd name="T28" fmla="*/ 26 w 67"/>
                  <a:gd name="T29" fmla="*/ 66 h 82"/>
                  <a:gd name="T30" fmla="*/ 24 w 67"/>
                  <a:gd name="T31" fmla="*/ 71 h 82"/>
                  <a:gd name="T32" fmla="*/ 28 w 67"/>
                  <a:gd name="T33" fmla="*/ 73 h 82"/>
                  <a:gd name="T34" fmla="*/ 30 w 67"/>
                  <a:gd name="T35" fmla="*/ 73 h 82"/>
                  <a:gd name="T36" fmla="*/ 45 w 67"/>
                  <a:gd name="T37" fmla="*/ 61 h 82"/>
                  <a:gd name="T38" fmla="*/ 62 w 67"/>
                  <a:gd name="T39" fmla="*/ 82 h 82"/>
                  <a:gd name="T40" fmla="*/ 63 w 67"/>
                  <a:gd name="T41" fmla="*/ 82 h 82"/>
                  <a:gd name="T42" fmla="*/ 67 w 67"/>
                  <a:gd name="T43" fmla="*/ 79 h 82"/>
                  <a:gd name="T44" fmla="*/ 64 w 67"/>
                  <a:gd name="T45" fmla="*/ 7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" h="82">
                    <a:moveTo>
                      <a:pt x="64" y="74"/>
                    </a:moveTo>
                    <a:cubicBezTo>
                      <a:pt x="64" y="74"/>
                      <a:pt x="52" y="70"/>
                      <a:pt x="52" y="55"/>
                    </a:cubicBezTo>
                    <a:cubicBezTo>
                      <a:pt x="52" y="53"/>
                      <a:pt x="51" y="52"/>
                      <a:pt x="50" y="52"/>
                    </a:cubicBezTo>
                    <a:cubicBezTo>
                      <a:pt x="53" y="44"/>
                      <a:pt x="53" y="35"/>
                      <a:pt x="47" y="24"/>
                    </a:cubicBezTo>
                    <a:cubicBezTo>
                      <a:pt x="35" y="0"/>
                      <a:pt x="13" y="2"/>
                      <a:pt x="3" y="6"/>
                    </a:cubicBezTo>
                    <a:cubicBezTo>
                      <a:pt x="1" y="7"/>
                      <a:pt x="0" y="9"/>
                      <a:pt x="1" y="11"/>
                    </a:cubicBezTo>
                    <a:cubicBezTo>
                      <a:pt x="1" y="13"/>
                      <a:pt x="4" y="14"/>
                      <a:pt x="6" y="13"/>
                    </a:cubicBezTo>
                    <a:cubicBezTo>
                      <a:pt x="6" y="13"/>
                      <a:pt x="14" y="10"/>
                      <a:pt x="23" y="12"/>
                    </a:cubicBezTo>
                    <a:cubicBezTo>
                      <a:pt x="24" y="16"/>
                      <a:pt x="27" y="29"/>
                      <a:pt x="17" y="35"/>
                    </a:cubicBezTo>
                    <a:cubicBezTo>
                      <a:pt x="15" y="36"/>
                      <a:pt x="15" y="39"/>
                      <a:pt x="16" y="41"/>
                    </a:cubicBezTo>
                    <a:cubicBezTo>
                      <a:pt x="17" y="42"/>
                      <a:pt x="18" y="42"/>
                      <a:pt x="19" y="42"/>
                    </a:cubicBezTo>
                    <a:cubicBezTo>
                      <a:pt x="20" y="42"/>
                      <a:pt x="21" y="42"/>
                      <a:pt x="21" y="42"/>
                    </a:cubicBezTo>
                    <a:cubicBezTo>
                      <a:pt x="31" y="35"/>
                      <a:pt x="33" y="25"/>
                      <a:pt x="32" y="17"/>
                    </a:cubicBezTo>
                    <a:cubicBezTo>
                      <a:pt x="35" y="19"/>
                      <a:pt x="38" y="22"/>
                      <a:pt x="40" y="27"/>
                    </a:cubicBezTo>
                    <a:cubicBezTo>
                      <a:pt x="50" y="48"/>
                      <a:pt x="38" y="59"/>
                      <a:pt x="26" y="66"/>
                    </a:cubicBezTo>
                    <a:cubicBezTo>
                      <a:pt x="24" y="67"/>
                      <a:pt x="23" y="69"/>
                      <a:pt x="24" y="71"/>
                    </a:cubicBezTo>
                    <a:cubicBezTo>
                      <a:pt x="25" y="72"/>
                      <a:pt x="26" y="73"/>
                      <a:pt x="28" y="73"/>
                    </a:cubicBezTo>
                    <a:cubicBezTo>
                      <a:pt x="28" y="73"/>
                      <a:pt x="29" y="73"/>
                      <a:pt x="30" y="73"/>
                    </a:cubicBezTo>
                    <a:cubicBezTo>
                      <a:pt x="33" y="71"/>
                      <a:pt x="40" y="67"/>
                      <a:pt x="45" y="61"/>
                    </a:cubicBezTo>
                    <a:cubicBezTo>
                      <a:pt x="48" y="77"/>
                      <a:pt x="61" y="82"/>
                      <a:pt x="62" y="82"/>
                    </a:cubicBezTo>
                    <a:cubicBezTo>
                      <a:pt x="62" y="82"/>
                      <a:pt x="63" y="82"/>
                      <a:pt x="63" y="82"/>
                    </a:cubicBezTo>
                    <a:cubicBezTo>
                      <a:pt x="65" y="82"/>
                      <a:pt x="66" y="81"/>
                      <a:pt x="67" y="79"/>
                    </a:cubicBezTo>
                    <a:cubicBezTo>
                      <a:pt x="67" y="77"/>
                      <a:pt x="66" y="75"/>
                      <a:pt x="64" y="74"/>
                    </a:cubicBezTo>
                    <a:close/>
                  </a:path>
                </a:pathLst>
              </a:custGeom>
              <a:solidFill>
                <a:srgbClr val="F79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0" name="Freeform 1493"/>
              <p:cNvSpPr>
                <a:spLocks/>
              </p:cNvSpPr>
              <p:nvPr/>
            </p:nvSpPr>
            <p:spPr bwMode="auto">
              <a:xfrm>
                <a:off x="7624763" y="12519026"/>
                <a:ext cx="115888" cy="122238"/>
              </a:xfrm>
              <a:custGeom>
                <a:avLst/>
                <a:gdLst>
                  <a:gd name="T0" fmla="*/ 53 w 56"/>
                  <a:gd name="T1" fmla="*/ 1 h 58"/>
                  <a:gd name="T2" fmla="*/ 48 w 56"/>
                  <a:gd name="T3" fmla="*/ 4 h 58"/>
                  <a:gd name="T4" fmla="*/ 37 w 56"/>
                  <a:gd name="T5" fmla="*/ 18 h 58"/>
                  <a:gd name="T6" fmla="*/ 6 w 56"/>
                  <a:gd name="T7" fmla="*/ 17 h 58"/>
                  <a:gd name="T8" fmla="*/ 1 w 56"/>
                  <a:gd name="T9" fmla="*/ 19 h 58"/>
                  <a:gd name="T10" fmla="*/ 3 w 56"/>
                  <a:gd name="T11" fmla="*/ 24 h 58"/>
                  <a:gd name="T12" fmla="*/ 25 w 56"/>
                  <a:gd name="T13" fmla="*/ 28 h 58"/>
                  <a:gd name="T14" fmla="*/ 27 w 56"/>
                  <a:gd name="T15" fmla="*/ 28 h 58"/>
                  <a:gd name="T16" fmla="*/ 24 w 56"/>
                  <a:gd name="T17" fmla="*/ 55 h 58"/>
                  <a:gd name="T18" fmla="*/ 28 w 56"/>
                  <a:gd name="T19" fmla="*/ 58 h 58"/>
                  <a:gd name="T20" fmla="*/ 29 w 56"/>
                  <a:gd name="T21" fmla="*/ 58 h 58"/>
                  <a:gd name="T22" fmla="*/ 32 w 56"/>
                  <a:gd name="T23" fmla="*/ 53 h 58"/>
                  <a:gd name="T24" fmla="*/ 42 w 56"/>
                  <a:gd name="T25" fmla="*/ 24 h 58"/>
                  <a:gd name="T26" fmla="*/ 42 w 56"/>
                  <a:gd name="T27" fmla="*/ 24 h 58"/>
                  <a:gd name="T28" fmla="*/ 55 w 56"/>
                  <a:gd name="T29" fmla="*/ 6 h 58"/>
                  <a:gd name="T30" fmla="*/ 53 w 56"/>
                  <a:gd name="T31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" h="58">
                    <a:moveTo>
                      <a:pt x="53" y="1"/>
                    </a:moveTo>
                    <a:cubicBezTo>
                      <a:pt x="51" y="0"/>
                      <a:pt x="48" y="2"/>
                      <a:pt x="48" y="4"/>
                    </a:cubicBezTo>
                    <a:cubicBezTo>
                      <a:pt x="46" y="10"/>
                      <a:pt x="43" y="15"/>
                      <a:pt x="37" y="18"/>
                    </a:cubicBezTo>
                    <a:cubicBezTo>
                      <a:pt x="25" y="24"/>
                      <a:pt x="6" y="17"/>
                      <a:pt x="6" y="17"/>
                    </a:cubicBezTo>
                    <a:cubicBezTo>
                      <a:pt x="4" y="16"/>
                      <a:pt x="2" y="17"/>
                      <a:pt x="1" y="19"/>
                    </a:cubicBezTo>
                    <a:cubicBezTo>
                      <a:pt x="0" y="21"/>
                      <a:pt x="1" y="24"/>
                      <a:pt x="3" y="24"/>
                    </a:cubicBezTo>
                    <a:cubicBezTo>
                      <a:pt x="4" y="25"/>
                      <a:pt x="14" y="28"/>
                      <a:pt x="25" y="28"/>
                    </a:cubicBezTo>
                    <a:cubicBezTo>
                      <a:pt x="25" y="28"/>
                      <a:pt x="26" y="28"/>
                      <a:pt x="27" y="28"/>
                    </a:cubicBezTo>
                    <a:cubicBezTo>
                      <a:pt x="22" y="38"/>
                      <a:pt x="23" y="49"/>
                      <a:pt x="24" y="55"/>
                    </a:cubicBezTo>
                    <a:cubicBezTo>
                      <a:pt x="25" y="57"/>
                      <a:pt x="27" y="58"/>
                      <a:pt x="28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31" y="58"/>
                      <a:pt x="33" y="55"/>
                      <a:pt x="32" y="53"/>
                    </a:cubicBezTo>
                    <a:cubicBezTo>
                      <a:pt x="32" y="53"/>
                      <a:pt x="26" y="33"/>
                      <a:pt x="42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9" y="20"/>
                      <a:pt x="53" y="14"/>
                      <a:pt x="55" y="6"/>
                    </a:cubicBezTo>
                    <a:cubicBezTo>
                      <a:pt x="56" y="4"/>
                      <a:pt x="55" y="2"/>
                      <a:pt x="53" y="1"/>
                    </a:cubicBezTo>
                    <a:close/>
                  </a:path>
                </a:pathLst>
              </a:custGeom>
              <a:solidFill>
                <a:srgbClr val="F79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1" name="Freeform 1494"/>
              <p:cNvSpPr>
                <a:spLocks/>
              </p:cNvSpPr>
              <p:nvPr/>
            </p:nvSpPr>
            <p:spPr bwMode="auto">
              <a:xfrm>
                <a:off x="7737476" y="12561888"/>
                <a:ext cx="58738" cy="93663"/>
              </a:xfrm>
              <a:custGeom>
                <a:avLst/>
                <a:gdLst>
                  <a:gd name="T0" fmla="*/ 25 w 28"/>
                  <a:gd name="T1" fmla="*/ 38 h 45"/>
                  <a:gd name="T2" fmla="*/ 15 w 28"/>
                  <a:gd name="T3" fmla="*/ 5 h 45"/>
                  <a:gd name="T4" fmla="*/ 12 w 28"/>
                  <a:gd name="T5" fmla="*/ 0 h 45"/>
                  <a:gd name="T6" fmla="*/ 7 w 28"/>
                  <a:gd name="T7" fmla="*/ 3 h 45"/>
                  <a:gd name="T8" fmla="*/ 22 w 28"/>
                  <a:gd name="T9" fmla="*/ 45 h 45"/>
                  <a:gd name="T10" fmla="*/ 24 w 28"/>
                  <a:gd name="T11" fmla="*/ 45 h 45"/>
                  <a:gd name="T12" fmla="*/ 27 w 28"/>
                  <a:gd name="T13" fmla="*/ 43 h 45"/>
                  <a:gd name="T14" fmla="*/ 25 w 28"/>
                  <a:gd name="T15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45">
                    <a:moveTo>
                      <a:pt x="25" y="38"/>
                    </a:moveTo>
                    <a:cubicBezTo>
                      <a:pt x="9" y="32"/>
                      <a:pt x="15" y="5"/>
                      <a:pt x="15" y="5"/>
                    </a:cubicBezTo>
                    <a:cubicBezTo>
                      <a:pt x="15" y="3"/>
                      <a:pt x="14" y="1"/>
                      <a:pt x="12" y="0"/>
                    </a:cubicBezTo>
                    <a:cubicBezTo>
                      <a:pt x="10" y="0"/>
                      <a:pt x="8" y="1"/>
                      <a:pt x="7" y="3"/>
                    </a:cubicBezTo>
                    <a:cubicBezTo>
                      <a:pt x="7" y="5"/>
                      <a:pt x="0" y="37"/>
                      <a:pt x="22" y="45"/>
                    </a:cubicBezTo>
                    <a:cubicBezTo>
                      <a:pt x="23" y="45"/>
                      <a:pt x="23" y="45"/>
                      <a:pt x="24" y="45"/>
                    </a:cubicBezTo>
                    <a:cubicBezTo>
                      <a:pt x="25" y="45"/>
                      <a:pt x="27" y="44"/>
                      <a:pt x="27" y="43"/>
                    </a:cubicBezTo>
                    <a:cubicBezTo>
                      <a:pt x="28" y="41"/>
                      <a:pt x="27" y="39"/>
                      <a:pt x="25" y="38"/>
                    </a:cubicBezTo>
                    <a:close/>
                  </a:path>
                </a:pathLst>
              </a:custGeom>
              <a:solidFill>
                <a:srgbClr val="F79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2" name="Freeform 1495"/>
              <p:cNvSpPr>
                <a:spLocks/>
              </p:cNvSpPr>
              <p:nvPr/>
            </p:nvSpPr>
            <p:spPr bwMode="auto">
              <a:xfrm>
                <a:off x="7935913" y="12476163"/>
                <a:ext cx="101600" cy="214313"/>
              </a:xfrm>
              <a:custGeom>
                <a:avLst/>
                <a:gdLst>
                  <a:gd name="T0" fmla="*/ 38 w 49"/>
                  <a:gd name="T1" fmla="*/ 3 h 103"/>
                  <a:gd name="T2" fmla="*/ 33 w 49"/>
                  <a:gd name="T3" fmla="*/ 1 h 103"/>
                  <a:gd name="T4" fmla="*/ 30 w 49"/>
                  <a:gd name="T5" fmla="*/ 5 h 103"/>
                  <a:gd name="T6" fmla="*/ 22 w 49"/>
                  <a:gd name="T7" fmla="*/ 56 h 103"/>
                  <a:gd name="T8" fmla="*/ 12 w 49"/>
                  <a:gd name="T9" fmla="*/ 33 h 103"/>
                  <a:gd name="T10" fmla="*/ 7 w 49"/>
                  <a:gd name="T11" fmla="*/ 32 h 103"/>
                  <a:gd name="T12" fmla="*/ 6 w 49"/>
                  <a:gd name="T13" fmla="*/ 38 h 103"/>
                  <a:gd name="T14" fmla="*/ 2 w 49"/>
                  <a:gd name="T15" fmla="*/ 96 h 103"/>
                  <a:gd name="T16" fmla="*/ 2 w 49"/>
                  <a:gd name="T17" fmla="*/ 101 h 103"/>
                  <a:gd name="T18" fmla="*/ 5 w 49"/>
                  <a:gd name="T19" fmla="*/ 103 h 103"/>
                  <a:gd name="T20" fmla="*/ 7 w 49"/>
                  <a:gd name="T21" fmla="*/ 102 h 103"/>
                  <a:gd name="T22" fmla="*/ 24 w 49"/>
                  <a:gd name="T23" fmla="*/ 66 h 103"/>
                  <a:gd name="T24" fmla="*/ 38 w 49"/>
                  <a:gd name="T25" fmla="*/ 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103">
                    <a:moveTo>
                      <a:pt x="38" y="3"/>
                    </a:moveTo>
                    <a:cubicBezTo>
                      <a:pt x="37" y="1"/>
                      <a:pt x="35" y="0"/>
                      <a:pt x="33" y="1"/>
                    </a:cubicBezTo>
                    <a:cubicBezTo>
                      <a:pt x="31" y="1"/>
                      <a:pt x="30" y="3"/>
                      <a:pt x="30" y="5"/>
                    </a:cubicBezTo>
                    <a:cubicBezTo>
                      <a:pt x="30" y="6"/>
                      <a:pt x="39" y="37"/>
                      <a:pt x="22" y="56"/>
                    </a:cubicBezTo>
                    <a:cubicBezTo>
                      <a:pt x="19" y="43"/>
                      <a:pt x="12" y="33"/>
                      <a:pt x="12" y="33"/>
                    </a:cubicBezTo>
                    <a:cubicBezTo>
                      <a:pt x="11" y="31"/>
                      <a:pt x="8" y="31"/>
                      <a:pt x="7" y="32"/>
                    </a:cubicBezTo>
                    <a:cubicBezTo>
                      <a:pt x="5" y="34"/>
                      <a:pt x="4" y="36"/>
                      <a:pt x="6" y="38"/>
                    </a:cubicBezTo>
                    <a:cubicBezTo>
                      <a:pt x="7" y="39"/>
                      <a:pt x="31" y="73"/>
                      <a:pt x="2" y="96"/>
                    </a:cubicBezTo>
                    <a:cubicBezTo>
                      <a:pt x="1" y="97"/>
                      <a:pt x="0" y="100"/>
                      <a:pt x="2" y="101"/>
                    </a:cubicBezTo>
                    <a:cubicBezTo>
                      <a:pt x="2" y="102"/>
                      <a:pt x="4" y="103"/>
                      <a:pt x="5" y="103"/>
                    </a:cubicBezTo>
                    <a:cubicBezTo>
                      <a:pt x="6" y="103"/>
                      <a:pt x="6" y="103"/>
                      <a:pt x="7" y="102"/>
                    </a:cubicBezTo>
                    <a:cubicBezTo>
                      <a:pt x="21" y="91"/>
                      <a:pt x="25" y="78"/>
                      <a:pt x="24" y="66"/>
                    </a:cubicBezTo>
                    <a:cubicBezTo>
                      <a:pt x="49" y="44"/>
                      <a:pt x="38" y="5"/>
                      <a:pt x="38" y="3"/>
                    </a:cubicBezTo>
                    <a:close/>
                  </a:path>
                </a:pathLst>
              </a:custGeom>
              <a:solidFill>
                <a:srgbClr val="F79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3" name="Freeform 1496"/>
              <p:cNvSpPr>
                <a:spLocks/>
              </p:cNvSpPr>
              <p:nvPr/>
            </p:nvSpPr>
            <p:spPr bwMode="auto">
              <a:xfrm>
                <a:off x="7839076" y="12450763"/>
                <a:ext cx="146050" cy="61913"/>
              </a:xfrm>
              <a:custGeom>
                <a:avLst/>
                <a:gdLst>
                  <a:gd name="T0" fmla="*/ 4 w 70"/>
                  <a:gd name="T1" fmla="*/ 8 h 30"/>
                  <a:gd name="T2" fmla="*/ 27 w 70"/>
                  <a:gd name="T3" fmla="*/ 17 h 30"/>
                  <a:gd name="T4" fmla="*/ 19 w 70"/>
                  <a:gd name="T5" fmla="*/ 24 h 30"/>
                  <a:gd name="T6" fmla="*/ 20 w 70"/>
                  <a:gd name="T7" fmla="*/ 30 h 30"/>
                  <a:gd name="T8" fmla="*/ 22 w 70"/>
                  <a:gd name="T9" fmla="*/ 30 h 30"/>
                  <a:gd name="T10" fmla="*/ 25 w 70"/>
                  <a:gd name="T11" fmla="*/ 29 h 30"/>
                  <a:gd name="T12" fmla="*/ 65 w 70"/>
                  <a:gd name="T13" fmla="*/ 20 h 30"/>
                  <a:gd name="T14" fmla="*/ 70 w 70"/>
                  <a:gd name="T15" fmla="*/ 17 h 30"/>
                  <a:gd name="T16" fmla="*/ 67 w 70"/>
                  <a:gd name="T17" fmla="*/ 13 h 30"/>
                  <a:gd name="T18" fmla="*/ 34 w 70"/>
                  <a:gd name="T19" fmla="*/ 13 h 30"/>
                  <a:gd name="T20" fmla="*/ 4 w 70"/>
                  <a:gd name="T21" fmla="*/ 0 h 30"/>
                  <a:gd name="T22" fmla="*/ 0 w 70"/>
                  <a:gd name="T23" fmla="*/ 4 h 30"/>
                  <a:gd name="T24" fmla="*/ 4 w 70"/>
                  <a:gd name="T25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30">
                    <a:moveTo>
                      <a:pt x="4" y="8"/>
                    </a:moveTo>
                    <a:cubicBezTo>
                      <a:pt x="4" y="8"/>
                      <a:pt x="17" y="8"/>
                      <a:pt x="27" y="17"/>
                    </a:cubicBezTo>
                    <a:cubicBezTo>
                      <a:pt x="22" y="20"/>
                      <a:pt x="19" y="24"/>
                      <a:pt x="19" y="24"/>
                    </a:cubicBezTo>
                    <a:cubicBezTo>
                      <a:pt x="17" y="26"/>
                      <a:pt x="18" y="28"/>
                      <a:pt x="20" y="30"/>
                    </a:cubicBezTo>
                    <a:cubicBezTo>
                      <a:pt x="20" y="30"/>
                      <a:pt x="21" y="30"/>
                      <a:pt x="22" y="30"/>
                    </a:cubicBezTo>
                    <a:cubicBezTo>
                      <a:pt x="23" y="30"/>
                      <a:pt x="24" y="30"/>
                      <a:pt x="25" y="29"/>
                    </a:cubicBezTo>
                    <a:cubicBezTo>
                      <a:pt x="25" y="28"/>
                      <a:pt x="37" y="13"/>
                      <a:pt x="65" y="20"/>
                    </a:cubicBezTo>
                    <a:cubicBezTo>
                      <a:pt x="67" y="21"/>
                      <a:pt x="69" y="19"/>
                      <a:pt x="70" y="17"/>
                    </a:cubicBezTo>
                    <a:cubicBezTo>
                      <a:pt x="70" y="15"/>
                      <a:pt x="69" y="13"/>
                      <a:pt x="67" y="13"/>
                    </a:cubicBezTo>
                    <a:cubicBezTo>
                      <a:pt x="53" y="9"/>
                      <a:pt x="42" y="10"/>
                      <a:pt x="34" y="13"/>
                    </a:cubicBezTo>
                    <a:cubicBezTo>
                      <a:pt x="22" y="0"/>
                      <a:pt x="5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8"/>
                      <a:pt x="4" y="8"/>
                    </a:cubicBezTo>
                    <a:close/>
                  </a:path>
                </a:pathLst>
              </a:custGeom>
              <a:solidFill>
                <a:srgbClr val="F79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4" name="Freeform 1497"/>
              <p:cNvSpPr>
                <a:spLocks/>
              </p:cNvSpPr>
              <p:nvPr/>
            </p:nvSpPr>
            <p:spPr bwMode="auto">
              <a:xfrm>
                <a:off x="8058151" y="12519026"/>
                <a:ext cx="65088" cy="66675"/>
              </a:xfrm>
              <a:custGeom>
                <a:avLst/>
                <a:gdLst>
                  <a:gd name="T0" fmla="*/ 3 w 31"/>
                  <a:gd name="T1" fmla="*/ 9 h 32"/>
                  <a:gd name="T2" fmla="*/ 23 w 31"/>
                  <a:gd name="T3" fmla="*/ 29 h 32"/>
                  <a:gd name="T4" fmla="*/ 27 w 31"/>
                  <a:gd name="T5" fmla="*/ 32 h 32"/>
                  <a:gd name="T6" fmla="*/ 28 w 31"/>
                  <a:gd name="T7" fmla="*/ 32 h 32"/>
                  <a:gd name="T8" fmla="*/ 31 w 31"/>
                  <a:gd name="T9" fmla="*/ 27 h 32"/>
                  <a:gd name="T10" fmla="*/ 5 w 31"/>
                  <a:gd name="T11" fmla="*/ 1 h 32"/>
                  <a:gd name="T12" fmla="*/ 0 w 31"/>
                  <a:gd name="T13" fmla="*/ 4 h 32"/>
                  <a:gd name="T14" fmla="*/ 3 w 31"/>
                  <a:gd name="T15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2">
                    <a:moveTo>
                      <a:pt x="3" y="9"/>
                    </a:moveTo>
                    <a:cubicBezTo>
                      <a:pt x="3" y="9"/>
                      <a:pt x="21" y="14"/>
                      <a:pt x="23" y="29"/>
                    </a:cubicBezTo>
                    <a:cubicBezTo>
                      <a:pt x="24" y="31"/>
                      <a:pt x="25" y="32"/>
                      <a:pt x="27" y="32"/>
                    </a:cubicBezTo>
                    <a:cubicBezTo>
                      <a:pt x="27" y="32"/>
                      <a:pt x="28" y="32"/>
                      <a:pt x="28" y="32"/>
                    </a:cubicBezTo>
                    <a:cubicBezTo>
                      <a:pt x="30" y="32"/>
                      <a:pt x="31" y="30"/>
                      <a:pt x="31" y="27"/>
                    </a:cubicBezTo>
                    <a:cubicBezTo>
                      <a:pt x="28" y="7"/>
                      <a:pt x="6" y="1"/>
                      <a:pt x="5" y="1"/>
                    </a:cubicBezTo>
                    <a:cubicBezTo>
                      <a:pt x="3" y="0"/>
                      <a:pt x="1" y="2"/>
                      <a:pt x="0" y="4"/>
                    </a:cubicBezTo>
                    <a:cubicBezTo>
                      <a:pt x="0" y="6"/>
                      <a:pt x="1" y="8"/>
                      <a:pt x="3" y="9"/>
                    </a:cubicBezTo>
                    <a:close/>
                  </a:path>
                </a:pathLst>
              </a:custGeom>
              <a:solidFill>
                <a:srgbClr val="F79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5" name="Freeform 1498"/>
              <p:cNvSpPr>
                <a:spLocks/>
              </p:cNvSpPr>
              <p:nvPr/>
            </p:nvSpPr>
            <p:spPr bwMode="auto">
              <a:xfrm>
                <a:off x="7693026" y="12433301"/>
                <a:ext cx="120650" cy="66675"/>
              </a:xfrm>
              <a:custGeom>
                <a:avLst/>
                <a:gdLst>
                  <a:gd name="T0" fmla="*/ 14 w 58"/>
                  <a:gd name="T1" fmla="*/ 21 h 32"/>
                  <a:gd name="T2" fmla="*/ 20 w 58"/>
                  <a:gd name="T3" fmla="*/ 25 h 32"/>
                  <a:gd name="T4" fmla="*/ 34 w 58"/>
                  <a:gd name="T5" fmla="*/ 32 h 32"/>
                  <a:gd name="T6" fmla="*/ 35 w 58"/>
                  <a:gd name="T7" fmla="*/ 32 h 32"/>
                  <a:gd name="T8" fmla="*/ 39 w 58"/>
                  <a:gd name="T9" fmla="*/ 30 h 32"/>
                  <a:gd name="T10" fmla="*/ 36 w 58"/>
                  <a:gd name="T11" fmla="*/ 25 h 32"/>
                  <a:gd name="T12" fmla="*/ 28 w 58"/>
                  <a:gd name="T13" fmla="*/ 21 h 32"/>
                  <a:gd name="T14" fmla="*/ 36 w 58"/>
                  <a:gd name="T15" fmla="*/ 21 h 32"/>
                  <a:gd name="T16" fmla="*/ 50 w 58"/>
                  <a:gd name="T17" fmla="*/ 30 h 32"/>
                  <a:gd name="T18" fmla="*/ 53 w 58"/>
                  <a:gd name="T19" fmla="*/ 32 h 32"/>
                  <a:gd name="T20" fmla="*/ 55 w 58"/>
                  <a:gd name="T21" fmla="*/ 32 h 32"/>
                  <a:gd name="T22" fmla="*/ 57 w 58"/>
                  <a:gd name="T23" fmla="*/ 26 h 32"/>
                  <a:gd name="T24" fmla="*/ 38 w 58"/>
                  <a:gd name="T25" fmla="*/ 13 h 32"/>
                  <a:gd name="T26" fmla="*/ 20 w 58"/>
                  <a:gd name="T27" fmla="*/ 16 h 32"/>
                  <a:gd name="T28" fmla="*/ 8 w 58"/>
                  <a:gd name="T29" fmla="*/ 0 h 32"/>
                  <a:gd name="T30" fmla="*/ 4 w 58"/>
                  <a:gd name="T31" fmla="*/ 1 h 32"/>
                  <a:gd name="T32" fmla="*/ 0 w 58"/>
                  <a:gd name="T33" fmla="*/ 2 h 32"/>
                  <a:gd name="T34" fmla="*/ 14 w 58"/>
                  <a:gd name="T35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32">
                    <a:moveTo>
                      <a:pt x="14" y="21"/>
                    </a:moveTo>
                    <a:cubicBezTo>
                      <a:pt x="13" y="22"/>
                      <a:pt x="20" y="25"/>
                      <a:pt x="20" y="25"/>
                    </a:cubicBezTo>
                    <a:cubicBezTo>
                      <a:pt x="24" y="28"/>
                      <a:pt x="28" y="30"/>
                      <a:pt x="34" y="32"/>
                    </a:cubicBezTo>
                    <a:cubicBezTo>
                      <a:pt x="34" y="32"/>
                      <a:pt x="35" y="32"/>
                      <a:pt x="35" y="32"/>
                    </a:cubicBezTo>
                    <a:cubicBezTo>
                      <a:pt x="37" y="32"/>
                      <a:pt x="38" y="31"/>
                      <a:pt x="39" y="30"/>
                    </a:cubicBezTo>
                    <a:cubicBezTo>
                      <a:pt x="40" y="28"/>
                      <a:pt x="39" y="25"/>
                      <a:pt x="36" y="25"/>
                    </a:cubicBezTo>
                    <a:cubicBezTo>
                      <a:pt x="33" y="24"/>
                      <a:pt x="30" y="22"/>
                      <a:pt x="28" y="21"/>
                    </a:cubicBezTo>
                    <a:cubicBezTo>
                      <a:pt x="31" y="20"/>
                      <a:pt x="34" y="20"/>
                      <a:pt x="36" y="21"/>
                    </a:cubicBezTo>
                    <a:cubicBezTo>
                      <a:pt x="45" y="22"/>
                      <a:pt x="50" y="30"/>
                      <a:pt x="50" y="30"/>
                    </a:cubicBezTo>
                    <a:cubicBezTo>
                      <a:pt x="51" y="32"/>
                      <a:pt x="52" y="32"/>
                      <a:pt x="53" y="32"/>
                    </a:cubicBezTo>
                    <a:cubicBezTo>
                      <a:pt x="54" y="32"/>
                      <a:pt x="55" y="32"/>
                      <a:pt x="55" y="32"/>
                    </a:cubicBezTo>
                    <a:cubicBezTo>
                      <a:pt x="57" y="31"/>
                      <a:pt x="58" y="28"/>
                      <a:pt x="57" y="26"/>
                    </a:cubicBezTo>
                    <a:cubicBezTo>
                      <a:pt x="56" y="26"/>
                      <a:pt x="50" y="15"/>
                      <a:pt x="38" y="13"/>
                    </a:cubicBezTo>
                    <a:cubicBezTo>
                      <a:pt x="32" y="12"/>
                      <a:pt x="26" y="13"/>
                      <a:pt x="20" y="16"/>
                    </a:cubicBezTo>
                    <a:cubicBezTo>
                      <a:pt x="10" y="9"/>
                      <a:pt x="8" y="1"/>
                      <a:pt x="8" y="0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3"/>
                      <a:pt x="3" y="12"/>
                      <a:pt x="14" y="21"/>
                    </a:cubicBezTo>
                    <a:close/>
                  </a:path>
                </a:pathLst>
              </a:custGeom>
              <a:solidFill>
                <a:srgbClr val="F79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6" name="Freeform 1499"/>
              <p:cNvSpPr>
                <a:spLocks/>
              </p:cNvSpPr>
              <p:nvPr/>
            </p:nvSpPr>
            <p:spPr bwMode="auto">
              <a:xfrm>
                <a:off x="7519988" y="12755563"/>
                <a:ext cx="65088" cy="85725"/>
              </a:xfrm>
              <a:custGeom>
                <a:avLst/>
                <a:gdLst>
                  <a:gd name="T0" fmla="*/ 15 w 31"/>
                  <a:gd name="T1" fmla="*/ 27 h 41"/>
                  <a:gd name="T2" fmla="*/ 23 w 31"/>
                  <a:gd name="T3" fmla="*/ 38 h 41"/>
                  <a:gd name="T4" fmla="*/ 26 w 31"/>
                  <a:gd name="T5" fmla="*/ 41 h 41"/>
                  <a:gd name="T6" fmla="*/ 27 w 31"/>
                  <a:gd name="T7" fmla="*/ 41 h 41"/>
                  <a:gd name="T8" fmla="*/ 30 w 31"/>
                  <a:gd name="T9" fmla="*/ 37 h 41"/>
                  <a:gd name="T10" fmla="*/ 18 w 31"/>
                  <a:gd name="T11" fmla="*/ 20 h 41"/>
                  <a:gd name="T12" fmla="*/ 14 w 31"/>
                  <a:gd name="T13" fmla="*/ 19 h 41"/>
                  <a:gd name="T14" fmla="*/ 15 w 31"/>
                  <a:gd name="T15" fmla="*/ 3 h 41"/>
                  <a:gd name="T16" fmla="*/ 10 w 31"/>
                  <a:gd name="T17" fmla="*/ 1 h 41"/>
                  <a:gd name="T18" fmla="*/ 8 w 31"/>
                  <a:gd name="T19" fmla="*/ 5 h 41"/>
                  <a:gd name="T20" fmla="*/ 0 w 31"/>
                  <a:gd name="T21" fmla="*/ 24 h 41"/>
                  <a:gd name="T22" fmla="*/ 5 w 31"/>
                  <a:gd name="T23" fmla="*/ 30 h 41"/>
                  <a:gd name="T24" fmla="*/ 7 w 31"/>
                  <a:gd name="T25" fmla="*/ 28 h 41"/>
                  <a:gd name="T26" fmla="*/ 15 w 31"/>
                  <a:gd name="T27" fmla="*/ 2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1">
                    <a:moveTo>
                      <a:pt x="15" y="27"/>
                    </a:moveTo>
                    <a:cubicBezTo>
                      <a:pt x="19" y="29"/>
                      <a:pt x="22" y="36"/>
                      <a:pt x="23" y="38"/>
                    </a:cubicBezTo>
                    <a:cubicBezTo>
                      <a:pt x="23" y="40"/>
                      <a:pt x="25" y="41"/>
                      <a:pt x="26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9" y="41"/>
                      <a:pt x="31" y="39"/>
                      <a:pt x="30" y="37"/>
                    </a:cubicBezTo>
                    <a:cubicBezTo>
                      <a:pt x="30" y="35"/>
                      <a:pt x="27" y="24"/>
                      <a:pt x="18" y="20"/>
                    </a:cubicBezTo>
                    <a:cubicBezTo>
                      <a:pt x="17" y="19"/>
                      <a:pt x="16" y="19"/>
                      <a:pt x="14" y="19"/>
                    </a:cubicBezTo>
                    <a:cubicBezTo>
                      <a:pt x="16" y="14"/>
                      <a:pt x="17" y="9"/>
                      <a:pt x="15" y="3"/>
                    </a:cubicBezTo>
                    <a:cubicBezTo>
                      <a:pt x="14" y="1"/>
                      <a:pt x="12" y="0"/>
                      <a:pt x="10" y="1"/>
                    </a:cubicBezTo>
                    <a:cubicBezTo>
                      <a:pt x="8" y="1"/>
                      <a:pt x="7" y="3"/>
                      <a:pt x="8" y="5"/>
                    </a:cubicBezTo>
                    <a:cubicBezTo>
                      <a:pt x="10" y="13"/>
                      <a:pt x="4" y="20"/>
                      <a:pt x="0" y="24"/>
                    </a:cubicBezTo>
                    <a:cubicBezTo>
                      <a:pt x="1" y="25"/>
                      <a:pt x="3" y="28"/>
                      <a:pt x="5" y="30"/>
                    </a:cubicBezTo>
                    <a:cubicBezTo>
                      <a:pt x="5" y="30"/>
                      <a:pt x="6" y="29"/>
                      <a:pt x="7" y="28"/>
                    </a:cubicBezTo>
                    <a:cubicBezTo>
                      <a:pt x="10" y="26"/>
                      <a:pt x="13" y="26"/>
                      <a:pt x="15" y="27"/>
                    </a:cubicBezTo>
                    <a:close/>
                  </a:path>
                </a:pathLst>
              </a:custGeom>
              <a:solidFill>
                <a:srgbClr val="F79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7" name="Freeform 1500"/>
              <p:cNvSpPr>
                <a:spLocks/>
              </p:cNvSpPr>
              <p:nvPr/>
            </p:nvSpPr>
            <p:spPr bwMode="auto">
              <a:xfrm>
                <a:off x="7566026" y="12496801"/>
                <a:ext cx="71438" cy="65088"/>
              </a:xfrm>
              <a:custGeom>
                <a:avLst/>
                <a:gdLst>
                  <a:gd name="T0" fmla="*/ 33 w 34"/>
                  <a:gd name="T1" fmla="*/ 6 h 31"/>
                  <a:gd name="T2" fmla="*/ 31 w 34"/>
                  <a:gd name="T3" fmla="*/ 1 h 31"/>
                  <a:gd name="T4" fmla="*/ 26 w 34"/>
                  <a:gd name="T5" fmla="*/ 3 h 31"/>
                  <a:gd name="T6" fmla="*/ 3 w 34"/>
                  <a:gd name="T7" fmla="*/ 22 h 31"/>
                  <a:gd name="T8" fmla="*/ 3 w 34"/>
                  <a:gd name="T9" fmla="*/ 22 h 31"/>
                  <a:gd name="T10" fmla="*/ 0 w 34"/>
                  <a:gd name="T11" fmla="*/ 31 h 31"/>
                  <a:gd name="T12" fmla="*/ 33 w 34"/>
                  <a:gd name="T13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1">
                    <a:moveTo>
                      <a:pt x="33" y="6"/>
                    </a:moveTo>
                    <a:cubicBezTo>
                      <a:pt x="34" y="4"/>
                      <a:pt x="33" y="2"/>
                      <a:pt x="31" y="1"/>
                    </a:cubicBezTo>
                    <a:cubicBezTo>
                      <a:pt x="29" y="0"/>
                      <a:pt x="26" y="1"/>
                      <a:pt x="26" y="3"/>
                    </a:cubicBezTo>
                    <a:cubicBezTo>
                      <a:pt x="22" y="15"/>
                      <a:pt x="12" y="20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6"/>
                      <a:pt x="1" y="28"/>
                      <a:pt x="0" y="31"/>
                    </a:cubicBezTo>
                    <a:cubicBezTo>
                      <a:pt x="11" y="29"/>
                      <a:pt x="27" y="24"/>
                      <a:pt x="33" y="6"/>
                    </a:cubicBezTo>
                    <a:close/>
                  </a:path>
                </a:pathLst>
              </a:custGeom>
              <a:solidFill>
                <a:srgbClr val="F79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48" name="กลุ่ม 611"/>
            <p:cNvGrpSpPr/>
            <p:nvPr/>
          </p:nvGrpSpPr>
          <p:grpSpPr>
            <a:xfrm>
              <a:off x="7977938" y="2425198"/>
              <a:ext cx="879683" cy="293164"/>
              <a:chOff x="17119404" y="3862458"/>
              <a:chExt cx="1900433" cy="633341"/>
            </a:xfrm>
          </p:grpSpPr>
          <p:cxnSp>
            <p:nvCxnSpPr>
              <p:cNvPr id="149" name="ตัวเชื่อมต่อหักมุม 502"/>
              <p:cNvCxnSpPr/>
              <p:nvPr/>
            </p:nvCxnSpPr>
            <p:spPr>
              <a:xfrm flipH="1" flipV="1">
                <a:off x="17119404" y="4166428"/>
                <a:ext cx="1366517" cy="12701"/>
              </a:xfrm>
              <a:prstGeom prst="straightConnector1">
                <a:avLst/>
              </a:prstGeom>
              <a:ln w="165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Freeform 9"/>
              <p:cNvSpPr>
                <a:spLocks/>
              </p:cNvSpPr>
              <p:nvPr/>
            </p:nvSpPr>
            <p:spPr bwMode="auto">
              <a:xfrm rot="16200000">
                <a:off x="18386925" y="3862888"/>
                <a:ext cx="633341" cy="632482"/>
              </a:xfrm>
              <a:custGeom>
                <a:avLst/>
                <a:gdLst>
                  <a:gd name="T0" fmla="*/ 61 w 66"/>
                  <a:gd name="T1" fmla="*/ 25 h 66"/>
                  <a:gd name="T2" fmla="*/ 24 w 66"/>
                  <a:gd name="T3" fmla="*/ 5 h 66"/>
                  <a:gd name="T4" fmla="*/ 5 w 66"/>
                  <a:gd name="T5" fmla="*/ 42 h 66"/>
                  <a:gd name="T6" fmla="*/ 41 w 66"/>
                  <a:gd name="T7" fmla="*/ 61 h 66"/>
                  <a:gd name="T8" fmla="*/ 61 w 66"/>
                  <a:gd name="T9" fmla="*/ 2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61" y="25"/>
                    </a:moveTo>
                    <a:cubicBezTo>
                      <a:pt x="56" y="9"/>
                      <a:pt x="40" y="0"/>
                      <a:pt x="24" y="5"/>
                    </a:cubicBezTo>
                    <a:cubicBezTo>
                      <a:pt x="9" y="10"/>
                      <a:pt x="0" y="26"/>
                      <a:pt x="5" y="42"/>
                    </a:cubicBezTo>
                    <a:cubicBezTo>
                      <a:pt x="9" y="57"/>
                      <a:pt x="26" y="66"/>
                      <a:pt x="41" y="61"/>
                    </a:cubicBezTo>
                    <a:cubicBezTo>
                      <a:pt x="57" y="57"/>
                      <a:pt x="66" y="40"/>
                      <a:pt x="61" y="2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4594448" y="3374395"/>
            <a:ext cx="6031648" cy="1746552"/>
            <a:chOff x="4594448" y="3374395"/>
            <a:chExt cx="6031648" cy="1746552"/>
          </a:xfrm>
        </p:grpSpPr>
        <p:sp>
          <p:nvSpPr>
            <p:cNvPr id="83" name="Freeform 6"/>
            <p:cNvSpPr>
              <a:spLocks/>
            </p:cNvSpPr>
            <p:nvPr/>
          </p:nvSpPr>
          <p:spPr bwMode="auto">
            <a:xfrm>
              <a:off x="4594448" y="3771546"/>
              <a:ext cx="3238855" cy="976210"/>
            </a:xfrm>
            <a:custGeom>
              <a:avLst/>
              <a:gdLst>
                <a:gd name="T0" fmla="*/ 403 w 459"/>
                <a:gd name="T1" fmla="*/ 0 h 114"/>
                <a:gd name="T2" fmla="*/ 57 w 459"/>
                <a:gd name="T3" fmla="*/ 0 h 114"/>
                <a:gd name="T4" fmla="*/ 0 w 459"/>
                <a:gd name="T5" fmla="*/ 57 h 114"/>
                <a:gd name="T6" fmla="*/ 57 w 459"/>
                <a:gd name="T7" fmla="*/ 114 h 114"/>
                <a:gd name="T8" fmla="*/ 403 w 459"/>
                <a:gd name="T9" fmla="*/ 114 h 114"/>
                <a:gd name="T10" fmla="*/ 459 w 459"/>
                <a:gd name="T11" fmla="*/ 57 h 114"/>
                <a:gd name="T12" fmla="*/ 403 w 459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114">
                  <a:moveTo>
                    <a:pt x="403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403" y="114"/>
                    <a:pt x="403" y="114"/>
                    <a:pt x="403" y="114"/>
                  </a:cubicBezTo>
                  <a:cubicBezTo>
                    <a:pt x="434" y="114"/>
                    <a:pt x="459" y="89"/>
                    <a:pt x="459" y="57"/>
                  </a:cubicBezTo>
                  <a:cubicBezTo>
                    <a:pt x="459" y="26"/>
                    <a:pt x="434" y="0"/>
                    <a:pt x="403" y="0"/>
                  </a:cubicBezTo>
                  <a:close/>
                </a:path>
              </a:pathLst>
            </a:custGeom>
            <a:solidFill>
              <a:srgbClr val="0167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/>
            </a:p>
          </p:txBody>
        </p:sp>
        <p:sp>
          <p:nvSpPr>
            <p:cNvPr id="84" name="Oval 14"/>
            <p:cNvSpPr>
              <a:spLocks noChangeArrowheads="1"/>
            </p:cNvSpPr>
            <p:nvPr/>
          </p:nvSpPr>
          <p:spPr bwMode="auto">
            <a:xfrm>
              <a:off x="4709673" y="3877716"/>
              <a:ext cx="777219" cy="777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1400"/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5721482" y="3807016"/>
              <a:ext cx="161366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smtClean="0">
                  <a:solidFill>
                    <a:schemeClr val="bg1"/>
                  </a:solidFill>
                  <a:latin typeface="Raleway ExtraBold" panose="020B0903030101060003" pitchFamily="34" charset="0"/>
                  <a:ea typeface="Lato" pitchFamily="34" charset="0"/>
                  <a:cs typeface="Lato" pitchFamily="34" charset="0"/>
                </a:rPr>
                <a:t>HEART</a:t>
              </a:r>
              <a:endParaRPr lang="id-ID" sz="3200" b="1" dirty="0">
                <a:solidFill>
                  <a:schemeClr val="bg1"/>
                </a:solidFill>
                <a:latin typeface="Raleway ExtraBold" panose="020B0903030101060003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556878" y="4266326"/>
              <a:ext cx="2140609" cy="498562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Raleway" panose="020B0503030101060003" pitchFamily="34" charset="0"/>
                  <a:ea typeface="Lato" pitchFamily="34" charset="0"/>
                  <a:cs typeface="Lato" pitchFamily="34" charset="0"/>
                </a:rPr>
                <a:t>Lorem Ipsum has two main data statistical </a:t>
              </a:r>
              <a:r>
                <a:rPr lang="en-US" sz="900" dirty="0" smtClean="0">
                  <a:solidFill>
                    <a:schemeClr val="bg1"/>
                  </a:solidFill>
                  <a:latin typeface="Raleway" panose="020B0503030101060003" pitchFamily="34" charset="0"/>
                  <a:ea typeface="Lato" pitchFamily="34" charset="0"/>
                  <a:cs typeface="Lato" pitchFamily="34" charset="0"/>
                </a:rPr>
                <a:t>important.</a:t>
              </a:r>
              <a:endParaRPr lang="en-US" sz="900" dirty="0">
                <a:solidFill>
                  <a:schemeClr val="bg1"/>
                </a:solidFill>
                <a:latin typeface="Raleway" panose="020B0503030101060003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 bwMode="auto">
            <a:xfrm>
              <a:off x="4925270" y="3893729"/>
              <a:ext cx="32223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 smtClean="0">
                  <a:solidFill>
                    <a:srgbClr val="01678C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2</a:t>
              </a:r>
              <a:endParaRPr lang="id-ID" sz="4000" b="1" dirty="0">
                <a:solidFill>
                  <a:srgbClr val="01678C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grpSp>
          <p:nvGrpSpPr>
            <p:cNvPr id="126" name="กลุ่ม 571"/>
            <p:cNvGrpSpPr/>
            <p:nvPr/>
          </p:nvGrpSpPr>
          <p:grpSpPr>
            <a:xfrm>
              <a:off x="7979415" y="4103101"/>
              <a:ext cx="845106" cy="289141"/>
              <a:chOff x="17159885" y="3367249"/>
              <a:chExt cx="1851148" cy="633341"/>
            </a:xfrm>
          </p:grpSpPr>
          <p:cxnSp>
            <p:nvCxnSpPr>
              <p:cNvPr id="127" name="ตัวเชื่อมต่อหักมุม 502"/>
              <p:cNvCxnSpPr/>
              <p:nvPr/>
            </p:nvCxnSpPr>
            <p:spPr>
              <a:xfrm flipH="1" flipV="1">
                <a:off x="17159885" y="3683918"/>
                <a:ext cx="1366517" cy="12700"/>
              </a:xfrm>
              <a:prstGeom prst="straightConnector1">
                <a:avLst/>
              </a:prstGeom>
              <a:ln w="165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Freeform 9"/>
              <p:cNvSpPr>
                <a:spLocks/>
              </p:cNvSpPr>
              <p:nvPr/>
            </p:nvSpPr>
            <p:spPr bwMode="auto">
              <a:xfrm rot="16200000">
                <a:off x="18378122" y="3367679"/>
                <a:ext cx="633341" cy="632481"/>
              </a:xfrm>
              <a:custGeom>
                <a:avLst/>
                <a:gdLst>
                  <a:gd name="T0" fmla="*/ 61 w 66"/>
                  <a:gd name="T1" fmla="*/ 25 h 66"/>
                  <a:gd name="T2" fmla="*/ 24 w 66"/>
                  <a:gd name="T3" fmla="*/ 5 h 66"/>
                  <a:gd name="T4" fmla="*/ 5 w 66"/>
                  <a:gd name="T5" fmla="*/ 42 h 66"/>
                  <a:gd name="T6" fmla="*/ 41 w 66"/>
                  <a:gd name="T7" fmla="*/ 61 h 66"/>
                  <a:gd name="T8" fmla="*/ 61 w 66"/>
                  <a:gd name="T9" fmla="*/ 2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6">
                    <a:moveTo>
                      <a:pt x="61" y="25"/>
                    </a:moveTo>
                    <a:cubicBezTo>
                      <a:pt x="56" y="9"/>
                      <a:pt x="40" y="0"/>
                      <a:pt x="24" y="5"/>
                    </a:cubicBezTo>
                    <a:cubicBezTo>
                      <a:pt x="9" y="10"/>
                      <a:pt x="0" y="26"/>
                      <a:pt x="5" y="42"/>
                    </a:cubicBezTo>
                    <a:cubicBezTo>
                      <a:pt x="9" y="57"/>
                      <a:pt x="26" y="66"/>
                      <a:pt x="41" y="61"/>
                    </a:cubicBezTo>
                    <a:cubicBezTo>
                      <a:pt x="57" y="57"/>
                      <a:pt x="66" y="40"/>
                      <a:pt x="61" y="2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51" name="กลุ่ม 614"/>
            <p:cNvGrpSpPr/>
            <p:nvPr/>
          </p:nvGrpSpPr>
          <p:grpSpPr>
            <a:xfrm>
              <a:off x="9446436" y="3374395"/>
              <a:ext cx="1179660" cy="1746552"/>
              <a:chOff x="9509126" y="12360276"/>
              <a:chExt cx="571500" cy="846138"/>
            </a:xfrm>
          </p:grpSpPr>
          <p:sp>
            <p:nvSpPr>
              <p:cNvPr id="152" name="Freeform 1478"/>
              <p:cNvSpPr>
                <a:spLocks/>
              </p:cNvSpPr>
              <p:nvPr/>
            </p:nvSpPr>
            <p:spPr bwMode="auto">
              <a:xfrm>
                <a:off x="9593263" y="12465051"/>
                <a:ext cx="163513" cy="682625"/>
              </a:xfrm>
              <a:custGeom>
                <a:avLst/>
                <a:gdLst>
                  <a:gd name="T0" fmla="*/ 15 w 78"/>
                  <a:gd name="T1" fmla="*/ 315 h 327"/>
                  <a:gd name="T2" fmla="*/ 42 w 78"/>
                  <a:gd name="T3" fmla="*/ 315 h 327"/>
                  <a:gd name="T4" fmla="*/ 37 w 78"/>
                  <a:gd name="T5" fmla="*/ 76 h 327"/>
                  <a:gd name="T6" fmla="*/ 45 w 78"/>
                  <a:gd name="T7" fmla="*/ 68 h 327"/>
                  <a:gd name="T8" fmla="*/ 63 w 78"/>
                  <a:gd name="T9" fmla="*/ 28 h 327"/>
                  <a:gd name="T10" fmla="*/ 39 w 78"/>
                  <a:gd name="T11" fmla="*/ 13 h 327"/>
                  <a:gd name="T12" fmla="*/ 32 w 78"/>
                  <a:gd name="T13" fmla="*/ 33 h 327"/>
                  <a:gd name="T14" fmla="*/ 26 w 78"/>
                  <a:gd name="T15" fmla="*/ 7 h 327"/>
                  <a:gd name="T16" fmla="*/ 7 w 78"/>
                  <a:gd name="T17" fmla="*/ 28 h 327"/>
                  <a:gd name="T18" fmla="*/ 15 w 78"/>
                  <a:gd name="T19" fmla="*/ 68 h 327"/>
                  <a:gd name="T20" fmla="*/ 15 w 78"/>
                  <a:gd name="T21" fmla="*/ 315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327">
                    <a:moveTo>
                      <a:pt x="15" y="315"/>
                    </a:moveTo>
                    <a:cubicBezTo>
                      <a:pt x="15" y="315"/>
                      <a:pt x="32" y="327"/>
                      <a:pt x="42" y="315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5" y="68"/>
                      <a:pt x="47" y="43"/>
                      <a:pt x="63" y="28"/>
                    </a:cubicBezTo>
                    <a:cubicBezTo>
                      <a:pt x="78" y="12"/>
                      <a:pt x="43" y="0"/>
                      <a:pt x="39" y="13"/>
                    </a:cubicBezTo>
                    <a:cubicBezTo>
                      <a:pt x="35" y="26"/>
                      <a:pt x="37" y="33"/>
                      <a:pt x="32" y="33"/>
                    </a:cubicBezTo>
                    <a:cubicBezTo>
                      <a:pt x="27" y="32"/>
                      <a:pt x="31" y="9"/>
                      <a:pt x="26" y="7"/>
                    </a:cubicBezTo>
                    <a:cubicBezTo>
                      <a:pt x="22" y="6"/>
                      <a:pt x="0" y="15"/>
                      <a:pt x="7" y="28"/>
                    </a:cubicBezTo>
                    <a:cubicBezTo>
                      <a:pt x="14" y="40"/>
                      <a:pt x="16" y="58"/>
                      <a:pt x="15" y="68"/>
                    </a:cubicBezTo>
                    <a:cubicBezTo>
                      <a:pt x="14" y="77"/>
                      <a:pt x="15" y="315"/>
                      <a:pt x="15" y="315"/>
                    </a:cubicBezTo>
                    <a:close/>
                  </a:path>
                </a:pathLst>
              </a:custGeom>
              <a:solidFill>
                <a:srgbClr val="2D4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3" name="Freeform 1479"/>
              <p:cNvSpPr>
                <a:spLocks/>
              </p:cNvSpPr>
              <p:nvPr/>
            </p:nvSpPr>
            <p:spPr bwMode="auto">
              <a:xfrm>
                <a:off x="9753601" y="12490451"/>
                <a:ext cx="268288" cy="252413"/>
              </a:xfrm>
              <a:custGeom>
                <a:avLst/>
                <a:gdLst>
                  <a:gd name="T0" fmla="*/ 3 w 128"/>
                  <a:gd name="T1" fmla="*/ 77 h 121"/>
                  <a:gd name="T2" fmla="*/ 42 w 128"/>
                  <a:gd name="T3" fmla="*/ 26 h 121"/>
                  <a:gd name="T4" fmla="*/ 97 w 128"/>
                  <a:gd name="T5" fmla="*/ 2 h 121"/>
                  <a:gd name="T6" fmla="*/ 102 w 128"/>
                  <a:gd name="T7" fmla="*/ 39 h 121"/>
                  <a:gd name="T8" fmla="*/ 40 w 128"/>
                  <a:gd name="T9" fmla="*/ 82 h 121"/>
                  <a:gd name="T10" fmla="*/ 3 w 128"/>
                  <a:gd name="T11" fmla="*/ 7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21">
                    <a:moveTo>
                      <a:pt x="3" y="77"/>
                    </a:moveTo>
                    <a:cubicBezTo>
                      <a:pt x="3" y="77"/>
                      <a:pt x="3" y="38"/>
                      <a:pt x="42" y="26"/>
                    </a:cubicBezTo>
                    <a:cubicBezTo>
                      <a:pt x="81" y="15"/>
                      <a:pt x="85" y="5"/>
                      <a:pt x="97" y="2"/>
                    </a:cubicBezTo>
                    <a:cubicBezTo>
                      <a:pt x="110" y="0"/>
                      <a:pt x="128" y="28"/>
                      <a:pt x="102" y="39"/>
                    </a:cubicBezTo>
                    <a:cubicBezTo>
                      <a:pt x="76" y="50"/>
                      <a:pt x="43" y="64"/>
                      <a:pt x="40" y="82"/>
                    </a:cubicBezTo>
                    <a:cubicBezTo>
                      <a:pt x="36" y="99"/>
                      <a:pt x="0" y="121"/>
                      <a:pt x="3" y="77"/>
                    </a:cubicBezTo>
                    <a:close/>
                  </a:path>
                </a:pathLst>
              </a:custGeom>
              <a:solidFill>
                <a:srgbClr val="2D4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4" name="Freeform 1480"/>
              <p:cNvSpPr>
                <a:spLocks/>
              </p:cNvSpPr>
              <p:nvPr/>
            </p:nvSpPr>
            <p:spPr bwMode="auto">
              <a:xfrm>
                <a:off x="9683751" y="12360276"/>
                <a:ext cx="258763" cy="846138"/>
              </a:xfrm>
              <a:custGeom>
                <a:avLst/>
                <a:gdLst>
                  <a:gd name="T0" fmla="*/ 0 w 124"/>
                  <a:gd name="T1" fmla="*/ 121 h 405"/>
                  <a:gd name="T2" fmla="*/ 34 w 124"/>
                  <a:gd name="T3" fmla="*/ 66 h 405"/>
                  <a:gd name="T4" fmla="*/ 37 w 124"/>
                  <a:gd name="T5" fmla="*/ 19 h 405"/>
                  <a:gd name="T6" fmla="*/ 53 w 124"/>
                  <a:gd name="T7" fmla="*/ 2 h 405"/>
                  <a:gd name="T8" fmla="*/ 68 w 124"/>
                  <a:gd name="T9" fmla="*/ 38 h 405"/>
                  <a:gd name="T10" fmla="*/ 76 w 124"/>
                  <a:gd name="T11" fmla="*/ 17 h 405"/>
                  <a:gd name="T12" fmla="*/ 100 w 124"/>
                  <a:gd name="T13" fmla="*/ 34 h 405"/>
                  <a:gd name="T14" fmla="*/ 109 w 124"/>
                  <a:gd name="T15" fmla="*/ 68 h 405"/>
                  <a:gd name="T16" fmla="*/ 97 w 124"/>
                  <a:gd name="T17" fmla="*/ 86 h 405"/>
                  <a:gd name="T18" fmla="*/ 44 w 124"/>
                  <a:gd name="T19" fmla="*/ 132 h 405"/>
                  <a:gd name="T20" fmla="*/ 36 w 124"/>
                  <a:gd name="T21" fmla="*/ 341 h 405"/>
                  <a:gd name="T22" fmla="*/ 37 w 124"/>
                  <a:gd name="T23" fmla="*/ 393 h 405"/>
                  <a:gd name="T24" fmla="*/ 4 w 124"/>
                  <a:gd name="T25" fmla="*/ 393 h 405"/>
                  <a:gd name="T26" fmla="*/ 3 w 124"/>
                  <a:gd name="T27" fmla="*/ 311 h 405"/>
                  <a:gd name="T28" fmla="*/ 0 w 124"/>
                  <a:gd name="T29" fmla="*/ 121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4" h="405">
                    <a:moveTo>
                      <a:pt x="0" y="121"/>
                    </a:moveTo>
                    <a:cubicBezTo>
                      <a:pt x="0" y="121"/>
                      <a:pt x="8" y="79"/>
                      <a:pt x="34" y="66"/>
                    </a:cubicBezTo>
                    <a:cubicBezTo>
                      <a:pt x="60" y="52"/>
                      <a:pt x="37" y="19"/>
                      <a:pt x="37" y="19"/>
                    </a:cubicBezTo>
                    <a:cubicBezTo>
                      <a:pt x="37" y="19"/>
                      <a:pt x="32" y="5"/>
                      <a:pt x="53" y="2"/>
                    </a:cubicBezTo>
                    <a:cubicBezTo>
                      <a:pt x="75" y="0"/>
                      <a:pt x="63" y="38"/>
                      <a:pt x="68" y="38"/>
                    </a:cubicBezTo>
                    <a:cubicBezTo>
                      <a:pt x="73" y="39"/>
                      <a:pt x="66" y="26"/>
                      <a:pt x="76" y="17"/>
                    </a:cubicBezTo>
                    <a:cubicBezTo>
                      <a:pt x="86" y="8"/>
                      <a:pt x="104" y="16"/>
                      <a:pt x="100" y="34"/>
                    </a:cubicBezTo>
                    <a:cubicBezTo>
                      <a:pt x="95" y="52"/>
                      <a:pt x="94" y="64"/>
                      <a:pt x="109" y="68"/>
                    </a:cubicBezTo>
                    <a:cubicBezTo>
                      <a:pt x="124" y="72"/>
                      <a:pt x="118" y="89"/>
                      <a:pt x="97" y="86"/>
                    </a:cubicBezTo>
                    <a:cubicBezTo>
                      <a:pt x="75" y="83"/>
                      <a:pt x="44" y="118"/>
                      <a:pt x="44" y="132"/>
                    </a:cubicBezTo>
                    <a:cubicBezTo>
                      <a:pt x="44" y="145"/>
                      <a:pt x="36" y="341"/>
                      <a:pt x="36" y="341"/>
                    </a:cubicBezTo>
                    <a:cubicBezTo>
                      <a:pt x="37" y="393"/>
                      <a:pt x="37" y="393"/>
                      <a:pt x="37" y="393"/>
                    </a:cubicBezTo>
                    <a:cubicBezTo>
                      <a:pt x="37" y="393"/>
                      <a:pt x="18" y="405"/>
                      <a:pt x="4" y="393"/>
                    </a:cubicBezTo>
                    <a:cubicBezTo>
                      <a:pt x="3" y="311"/>
                      <a:pt x="3" y="311"/>
                      <a:pt x="3" y="311"/>
                    </a:cubicBez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F79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5" name="Freeform 1481"/>
              <p:cNvSpPr>
                <a:spLocks/>
              </p:cNvSpPr>
              <p:nvPr/>
            </p:nvSpPr>
            <p:spPr bwMode="auto">
              <a:xfrm>
                <a:off x="9509126" y="12592051"/>
                <a:ext cx="571500" cy="538163"/>
              </a:xfrm>
              <a:custGeom>
                <a:avLst/>
                <a:gdLst>
                  <a:gd name="T0" fmla="*/ 199 w 273"/>
                  <a:gd name="T1" fmla="*/ 251 h 257"/>
                  <a:gd name="T2" fmla="*/ 117 w 273"/>
                  <a:gd name="T3" fmla="*/ 232 h 257"/>
                  <a:gd name="T4" fmla="*/ 0 w 273"/>
                  <a:gd name="T5" fmla="*/ 91 h 257"/>
                  <a:gd name="T6" fmla="*/ 99 w 273"/>
                  <a:gd name="T7" fmla="*/ 13 h 257"/>
                  <a:gd name="T8" fmla="*/ 179 w 273"/>
                  <a:gd name="T9" fmla="*/ 21 h 257"/>
                  <a:gd name="T10" fmla="*/ 245 w 273"/>
                  <a:gd name="T11" fmla="*/ 51 h 257"/>
                  <a:gd name="T12" fmla="*/ 199 w 273"/>
                  <a:gd name="T13" fmla="*/ 25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" h="257">
                    <a:moveTo>
                      <a:pt x="199" y="251"/>
                    </a:moveTo>
                    <a:cubicBezTo>
                      <a:pt x="199" y="251"/>
                      <a:pt x="157" y="257"/>
                      <a:pt x="117" y="232"/>
                    </a:cubicBezTo>
                    <a:cubicBezTo>
                      <a:pt x="77" y="206"/>
                      <a:pt x="0" y="156"/>
                      <a:pt x="0" y="91"/>
                    </a:cubicBezTo>
                    <a:cubicBezTo>
                      <a:pt x="0" y="27"/>
                      <a:pt x="61" y="0"/>
                      <a:pt x="99" y="13"/>
                    </a:cubicBezTo>
                    <a:cubicBezTo>
                      <a:pt x="138" y="26"/>
                      <a:pt x="162" y="26"/>
                      <a:pt x="179" y="21"/>
                    </a:cubicBezTo>
                    <a:cubicBezTo>
                      <a:pt x="196" y="15"/>
                      <a:pt x="238" y="15"/>
                      <a:pt x="245" y="51"/>
                    </a:cubicBezTo>
                    <a:cubicBezTo>
                      <a:pt x="253" y="86"/>
                      <a:pt x="273" y="240"/>
                      <a:pt x="199" y="251"/>
                    </a:cubicBezTo>
                    <a:close/>
                  </a:path>
                </a:pathLst>
              </a:custGeom>
              <a:solidFill>
                <a:srgbClr val="D3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6" name="Freeform 1482"/>
              <p:cNvSpPr>
                <a:spLocks/>
              </p:cNvSpPr>
              <p:nvPr/>
            </p:nvSpPr>
            <p:spPr bwMode="auto">
              <a:xfrm>
                <a:off x="9509126" y="12603163"/>
                <a:ext cx="449263" cy="527050"/>
              </a:xfrm>
              <a:custGeom>
                <a:avLst/>
                <a:gdLst>
                  <a:gd name="T0" fmla="*/ 156 w 215"/>
                  <a:gd name="T1" fmla="*/ 221 h 252"/>
                  <a:gd name="T2" fmla="*/ 39 w 215"/>
                  <a:gd name="T3" fmla="*/ 81 h 252"/>
                  <a:gd name="T4" fmla="*/ 88 w 215"/>
                  <a:gd name="T5" fmla="*/ 5 h 252"/>
                  <a:gd name="T6" fmla="*/ 0 w 215"/>
                  <a:gd name="T7" fmla="*/ 86 h 252"/>
                  <a:gd name="T8" fmla="*/ 117 w 215"/>
                  <a:gd name="T9" fmla="*/ 227 h 252"/>
                  <a:gd name="T10" fmla="*/ 199 w 215"/>
                  <a:gd name="T11" fmla="*/ 246 h 252"/>
                  <a:gd name="T12" fmla="*/ 215 w 215"/>
                  <a:gd name="T13" fmla="*/ 240 h 252"/>
                  <a:gd name="T14" fmla="*/ 156 w 215"/>
                  <a:gd name="T15" fmla="*/ 22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" h="252">
                    <a:moveTo>
                      <a:pt x="156" y="221"/>
                    </a:moveTo>
                    <a:cubicBezTo>
                      <a:pt x="116" y="196"/>
                      <a:pt x="39" y="145"/>
                      <a:pt x="39" y="81"/>
                    </a:cubicBezTo>
                    <a:cubicBezTo>
                      <a:pt x="39" y="42"/>
                      <a:pt x="61" y="16"/>
                      <a:pt x="88" y="5"/>
                    </a:cubicBezTo>
                    <a:cubicBezTo>
                      <a:pt x="50" y="0"/>
                      <a:pt x="0" y="28"/>
                      <a:pt x="0" y="86"/>
                    </a:cubicBezTo>
                    <a:cubicBezTo>
                      <a:pt x="0" y="151"/>
                      <a:pt x="77" y="201"/>
                      <a:pt x="117" y="227"/>
                    </a:cubicBezTo>
                    <a:cubicBezTo>
                      <a:pt x="157" y="252"/>
                      <a:pt x="199" y="246"/>
                      <a:pt x="199" y="246"/>
                    </a:cubicBezTo>
                    <a:cubicBezTo>
                      <a:pt x="205" y="245"/>
                      <a:pt x="210" y="243"/>
                      <a:pt x="215" y="240"/>
                    </a:cubicBezTo>
                    <a:cubicBezTo>
                      <a:pt x="199" y="239"/>
                      <a:pt x="177" y="235"/>
                      <a:pt x="156" y="221"/>
                    </a:cubicBezTo>
                    <a:close/>
                  </a:path>
                </a:pathLst>
              </a:custGeom>
              <a:solidFill>
                <a:srgbClr val="C74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160" name="TextBox 159"/>
          <p:cNvSpPr txBox="1"/>
          <p:nvPr/>
        </p:nvSpPr>
        <p:spPr>
          <a:xfrm>
            <a:off x="4273387" y="550284"/>
            <a:ext cx="3648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1678C"/>
                </a:solidFill>
                <a:latin typeface="Raleway ExtraBold" panose="020B0903030101060003" pitchFamily="34" charset="0"/>
              </a:rPr>
              <a:t>MEDICAL WORLD</a:t>
            </a:r>
            <a:endParaRPr lang="en-US" sz="3200" dirty="0">
              <a:solidFill>
                <a:srgbClr val="01678C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016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6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r="11620"/>
          <a:stretch>
            <a:fillRect/>
          </a:stretch>
        </p:blipFill>
        <p:spPr>
          <a:xfrm>
            <a:off x="-1087" y="-10758"/>
            <a:ext cx="7778866" cy="6868758"/>
          </a:xfrm>
        </p:spPr>
      </p:pic>
      <p:sp>
        <p:nvSpPr>
          <p:cNvPr id="9" name="Freeform 8"/>
          <p:cNvSpPr/>
          <p:nvPr/>
        </p:nvSpPr>
        <p:spPr>
          <a:xfrm rot="2150397">
            <a:off x="-891149" y="-2807069"/>
            <a:ext cx="6294402" cy="10114183"/>
          </a:xfrm>
          <a:custGeom>
            <a:avLst/>
            <a:gdLst>
              <a:gd name="connsiteX0" fmla="*/ 0 w 6307163"/>
              <a:gd name="connsiteY0" fmla="*/ 4554706 h 10114183"/>
              <a:gd name="connsiteX1" fmla="*/ 6305982 w 6307163"/>
              <a:gd name="connsiteY1" fmla="*/ 0 h 10114183"/>
              <a:gd name="connsiteX2" fmla="*/ 6307163 w 6307163"/>
              <a:gd name="connsiteY2" fmla="*/ 1635 h 10114183"/>
              <a:gd name="connsiteX3" fmla="*/ 6307163 w 6307163"/>
              <a:gd name="connsiteY3" fmla="*/ 8458965 h 10114183"/>
              <a:gd name="connsiteX4" fmla="*/ 4015517 w 6307163"/>
              <a:gd name="connsiteY4" fmla="*/ 10114183 h 10114183"/>
              <a:gd name="connsiteX5" fmla="*/ 0 w 6307163"/>
              <a:gd name="connsiteY5" fmla="*/ 4554706 h 1011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07163" h="10114183">
                <a:moveTo>
                  <a:pt x="0" y="4554706"/>
                </a:moveTo>
                <a:lnTo>
                  <a:pt x="6305982" y="0"/>
                </a:lnTo>
                <a:lnTo>
                  <a:pt x="6307163" y="1635"/>
                </a:lnTo>
                <a:lnTo>
                  <a:pt x="6307163" y="8458965"/>
                </a:lnTo>
                <a:lnTo>
                  <a:pt x="4015517" y="10114183"/>
                </a:lnTo>
                <a:lnTo>
                  <a:pt x="0" y="4554706"/>
                </a:lnTo>
                <a:close/>
              </a:path>
            </a:pathLst>
          </a:cu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016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998269" y="2421144"/>
            <a:ext cx="4185313" cy="2015711"/>
            <a:chOff x="6855725" y="2844225"/>
            <a:chExt cx="4185313" cy="2015711"/>
          </a:xfrm>
        </p:grpSpPr>
        <p:sp>
          <p:nvSpPr>
            <p:cNvPr id="13" name="TextBox 12"/>
            <p:cNvSpPr txBox="1"/>
            <p:nvPr/>
          </p:nvSpPr>
          <p:spPr>
            <a:xfrm>
              <a:off x="6855726" y="2844225"/>
              <a:ext cx="40591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1678C"/>
                  </a:solidFill>
                  <a:latin typeface="Raleway ExtraBold" panose="020B0903030101060003" pitchFamily="34" charset="0"/>
                </a:rPr>
                <a:t>AWESOME LAYOUT</a:t>
              </a:r>
              <a:endParaRPr lang="en-US" sz="3200" dirty="0">
                <a:solidFill>
                  <a:srgbClr val="01678C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5725" y="3536497"/>
              <a:ext cx="418531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i="0" dirty="0" smtClean="0">
                  <a:solidFill>
                    <a:srgbClr val="000000"/>
                  </a:solidFill>
                  <a:effectLst/>
                  <a:latin typeface="Raleway" panose="020B0503030101060003" pitchFamily="34" charset="0"/>
                </a:rPr>
                <a:t>Lorem Ipsum is simply dummy text of the printing and typesetting industry. Lorem Ipsum has been the industry's standard dummy text ever since the 1500s, when an unknown printer took a galley.</a:t>
              </a:r>
              <a:endParaRPr lang="en-US" sz="1600" dirty="0">
                <a:latin typeface="Raleway" panose="020B050303010106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03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016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6" b="31226"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3852557" y="4883945"/>
            <a:ext cx="4491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1678C"/>
                </a:solidFill>
                <a:latin typeface="Raleway ExtraBold" panose="020B0903030101060003" pitchFamily="34" charset="0"/>
              </a:rPr>
              <a:t>AWESOME LAYOUT</a:t>
            </a:r>
            <a:endParaRPr lang="en-US" sz="3200" dirty="0">
              <a:solidFill>
                <a:srgbClr val="01678C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1655" y="5496461"/>
            <a:ext cx="7816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0" dirty="0" smtClean="0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Lorem Ipsum is simply dummy text of the printing and typesetting industry. Lorem Ipsum has been the industry's standard dummy text ever since the 1500s, when an unknown printer took a galley.</a:t>
            </a:r>
            <a:endParaRPr lang="en-US" sz="16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8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Rectangle 353"/>
          <p:cNvSpPr/>
          <p:nvPr/>
        </p:nvSpPr>
        <p:spPr>
          <a:xfrm>
            <a:off x="0" y="0"/>
            <a:ext cx="12192000" cy="4019261"/>
          </a:xfrm>
          <a:prstGeom prst="rect">
            <a:avLst/>
          </a:prstGeom>
          <a:solidFill>
            <a:srgbClr val="016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016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1" name="Group 350"/>
          <p:cNvGrpSpPr/>
          <p:nvPr/>
        </p:nvGrpSpPr>
        <p:grpSpPr>
          <a:xfrm>
            <a:off x="812800" y="1581787"/>
            <a:ext cx="10566400" cy="4266186"/>
            <a:chOff x="3649731" y="1756238"/>
            <a:chExt cx="17732301" cy="7159424"/>
          </a:xfrm>
        </p:grpSpPr>
        <p:grpSp>
          <p:nvGrpSpPr>
            <p:cNvPr id="3" name="กลุ่ม 9"/>
            <p:cNvGrpSpPr/>
            <p:nvPr/>
          </p:nvGrpSpPr>
          <p:grpSpPr>
            <a:xfrm>
              <a:off x="4999037" y="2284628"/>
              <a:ext cx="14686898" cy="6631034"/>
              <a:chOff x="5407025" y="10779920"/>
              <a:chExt cx="1276350" cy="576263"/>
            </a:xfrm>
          </p:grpSpPr>
          <p:sp>
            <p:nvSpPr>
              <p:cNvPr id="4" name="Rectangle 971"/>
              <p:cNvSpPr>
                <a:spLocks noChangeArrowheads="1"/>
              </p:cNvSpPr>
              <p:nvPr/>
            </p:nvSpPr>
            <p:spPr bwMode="auto">
              <a:xfrm>
                <a:off x="5484813" y="10972008"/>
                <a:ext cx="409575" cy="312738"/>
              </a:xfrm>
              <a:prstGeom prst="rect">
                <a:avLst/>
              </a:prstGeom>
              <a:solidFill>
                <a:srgbClr val="CE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" name="Rectangle 972"/>
              <p:cNvSpPr>
                <a:spLocks noChangeArrowheads="1"/>
              </p:cNvSpPr>
              <p:nvPr/>
            </p:nvSpPr>
            <p:spPr bwMode="auto">
              <a:xfrm>
                <a:off x="5484813" y="10972008"/>
                <a:ext cx="409575" cy="312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" name="Rectangle 973"/>
              <p:cNvSpPr>
                <a:spLocks noChangeArrowheads="1"/>
              </p:cNvSpPr>
              <p:nvPr/>
            </p:nvSpPr>
            <p:spPr bwMode="auto">
              <a:xfrm>
                <a:off x="5484813" y="10972008"/>
                <a:ext cx="409575" cy="15875"/>
              </a:xfrm>
              <a:prstGeom prst="rect">
                <a:avLst/>
              </a:prstGeom>
              <a:solidFill>
                <a:srgbClr val="B69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" name="Rectangle 974"/>
              <p:cNvSpPr>
                <a:spLocks noChangeArrowheads="1"/>
              </p:cNvSpPr>
              <p:nvPr/>
            </p:nvSpPr>
            <p:spPr bwMode="auto">
              <a:xfrm>
                <a:off x="5484813" y="10972008"/>
                <a:ext cx="409575" cy="1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" name="Freeform 975"/>
              <p:cNvSpPr>
                <a:spLocks/>
              </p:cNvSpPr>
              <p:nvPr/>
            </p:nvSpPr>
            <p:spPr bwMode="auto">
              <a:xfrm>
                <a:off x="5481638" y="10843421"/>
                <a:ext cx="414338" cy="128588"/>
              </a:xfrm>
              <a:custGeom>
                <a:avLst/>
                <a:gdLst>
                  <a:gd name="T0" fmla="*/ 0 w 261"/>
                  <a:gd name="T1" fmla="*/ 81 h 81"/>
                  <a:gd name="T2" fmla="*/ 260 w 261"/>
                  <a:gd name="T3" fmla="*/ 81 h 81"/>
                  <a:gd name="T4" fmla="*/ 261 w 261"/>
                  <a:gd name="T5" fmla="*/ 0 h 81"/>
                  <a:gd name="T6" fmla="*/ 37 w 261"/>
                  <a:gd name="T7" fmla="*/ 0 h 81"/>
                  <a:gd name="T8" fmla="*/ 0 w 261"/>
                  <a:gd name="T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81">
                    <a:moveTo>
                      <a:pt x="0" y="81"/>
                    </a:moveTo>
                    <a:lnTo>
                      <a:pt x="260" y="81"/>
                    </a:lnTo>
                    <a:lnTo>
                      <a:pt x="261" y="0"/>
                    </a:lnTo>
                    <a:lnTo>
                      <a:pt x="37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D96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" name="Freeform 976"/>
              <p:cNvSpPr>
                <a:spLocks/>
              </p:cNvSpPr>
              <p:nvPr/>
            </p:nvSpPr>
            <p:spPr bwMode="auto">
              <a:xfrm>
                <a:off x="5481638" y="10843421"/>
                <a:ext cx="414338" cy="128588"/>
              </a:xfrm>
              <a:custGeom>
                <a:avLst/>
                <a:gdLst>
                  <a:gd name="T0" fmla="*/ 0 w 261"/>
                  <a:gd name="T1" fmla="*/ 81 h 81"/>
                  <a:gd name="T2" fmla="*/ 260 w 261"/>
                  <a:gd name="T3" fmla="*/ 81 h 81"/>
                  <a:gd name="T4" fmla="*/ 261 w 261"/>
                  <a:gd name="T5" fmla="*/ 0 h 81"/>
                  <a:gd name="T6" fmla="*/ 37 w 261"/>
                  <a:gd name="T7" fmla="*/ 0 h 81"/>
                  <a:gd name="T8" fmla="*/ 0 w 261"/>
                  <a:gd name="T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81">
                    <a:moveTo>
                      <a:pt x="0" y="81"/>
                    </a:moveTo>
                    <a:lnTo>
                      <a:pt x="260" y="81"/>
                    </a:lnTo>
                    <a:lnTo>
                      <a:pt x="261" y="0"/>
                    </a:lnTo>
                    <a:lnTo>
                      <a:pt x="37" y="0"/>
                    </a:lnTo>
                    <a:lnTo>
                      <a:pt x="0" y="8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" name="Rectangle 977"/>
              <p:cNvSpPr>
                <a:spLocks noChangeArrowheads="1"/>
              </p:cNvSpPr>
              <p:nvPr/>
            </p:nvSpPr>
            <p:spPr bwMode="auto">
              <a:xfrm>
                <a:off x="5478463" y="10962483"/>
                <a:ext cx="422275" cy="15875"/>
              </a:xfrm>
              <a:prstGeom prst="rect">
                <a:avLst/>
              </a:prstGeom>
              <a:solidFill>
                <a:srgbClr val="8E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" name="Rectangle 978"/>
              <p:cNvSpPr>
                <a:spLocks noChangeArrowheads="1"/>
              </p:cNvSpPr>
              <p:nvPr/>
            </p:nvSpPr>
            <p:spPr bwMode="auto">
              <a:xfrm>
                <a:off x="5478463" y="10962483"/>
                <a:ext cx="422275" cy="1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" name="Freeform 979"/>
              <p:cNvSpPr>
                <a:spLocks noEditPoints="1"/>
              </p:cNvSpPr>
              <p:nvPr/>
            </p:nvSpPr>
            <p:spPr bwMode="auto">
              <a:xfrm>
                <a:off x="5518150" y="10860883"/>
                <a:ext cx="152400" cy="74613"/>
              </a:xfrm>
              <a:custGeom>
                <a:avLst/>
                <a:gdLst>
                  <a:gd name="T0" fmla="*/ 0 w 96"/>
                  <a:gd name="T1" fmla="*/ 47 h 47"/>
                  <a:gd name="T2" fmla="*/ 96 w 96"/>
                  <a:gd name="T3" fmla="*/ 47 h 47"/>
                  <a:gd name="T4" fmla="*/ 49 w 96"/>
                  <a:gd name="T5" fmla="*/ 0 h 47"/>
                  <a:gd name="T6" fmla="*/ 0 w 96"/>
                  <a:gd name="T7" fmla="*/ 47 h 47"/>
                  <a:gd name="T8" fmla="*/ 12 w 96"/>
                  <a:gd name="T9" fmla="*/ 46 h 47"/>
                  <a:gd name="T10" fmla="*/ 49 w 96"/>
                  <a:gd name="T11" fmla="*/ 9 h 47"/>
                  <a:gd name="T12" fmla="*/ 85 w 96"/>
                  <a:gd name="T13" fmla="*/ 46 h 47"/>
                  <a:gd name="T14" fmla="*/ 12 w 96"/>
                  <a:gd name="T15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7">
                    <a:moveTo>
                      <a:pt x="0" y="47"/>
                    </a:moveTo>
                    <a:lnTo>
                      <a:pt x="96" y="47"/>
                    </a:lnTo>
                    <a:lnTo>
                      <a:pt x="49" y="0"/>
                    </a:lnTo>
                    <a:lnTo>
                      <a:pt x="0" y="47"/>
                    </a:lnTo>
                    <a:close/>
                    <a:moveTo>
                      <a:pt x="12" y="46"/>
                    </a:moveTo>
                    <a:lnTo>
                      <a:pt x="49" y="9"/>
                    </a:lnTo>
                    <a:lnTo>
                      <a:pt x="85" y="46"/>
                    </a:lnTo>
                    <a:lnTo>
                      <a:pt x="12" y="46"/>
                    </a:lnTo>
                    <a:close/>
                  </a:path>
                </a:pathLst>
              </a:custGeom>
              <a:solidFill>
                <a:srgbClr val="809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" name="Freeform 980"/>
              <p:cNvSpPr>
                <a:spLocks/>
              </p:cNvSpPr>
              <p:nvPr/>
            </p:nvSpPr>
            <p:spPr bwMode="auto">
              <a:xfrm>
                <a:off x="5526088" y="10867233"/>
                <a:ext cx="138113" cy="68263"/>
              </a:xfrm>
              <a:custGeom>
                <a:avLst/>
                <a:gdLst>
                  <a:gd name="T0" fmla="*/ 0 w 87"/>
                  <a:gd name="T1" fmla="*/ 43 h 43"/>
                  <a:gd name="T2" fmla="*/ 87 w 87"/>
                  <a:gd name="T3" fmla="*/ 43 h 43"/>
                  <a:gd name="T4" fmla="*/ 44 w 87"/>
                  <a:gd name="T5" fmla="*/ 0 h 43"/>
                  <a:gd name="T6" fmla="*/ 0 w 87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43">
                    <a:moveTo>
                      <a:pt x="0" y="43"/>
                    </a:moveTo>
                    <a:lnTo>
                      <a:pt x="87" y="43"/>
                    </a:lnTo>
                    <a:lnTo>
                      <a:pt x="4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" name="Rectangle 981"/>
              <p:cNvSpPr>
                <a:spLocks noChangeArrowheads="1"/>
              </p:cNvSpPr>
              <p:nvPr/>
            </p:nvSpPr>
            <p:spPr bwMode="auto">
              <a:xfrm>
                <a:off x="5576888" y="10898983"/>
                <a:ext cx="34925" cy="34925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" name="Freeform 982"/>
              <p:cNvSpPr>
                <a:spLocks noEditPoints="1"/>
              </p:cNvSpPr>
              <p:nvPr/>
            </p:nvSpPr>
            <p:spPr bwMode="auto">
              <a:xfrm>
                <a:off x="5572125" y="10895808"/>
                <a:ext cx="44450" cy="39688"/>
              </a:xfrm>
              <a:custGeom>
                <a:avLst/>
                <a:gdLst>
                  <a:gd name="T0" fmla="*/ 0 w 28"/>
                  <a:gd name="T1" fmla="*/ 25 h 25"/>
                  <a:gd name="T2" fmla="*/ 28 w 28"/>
                  <a:gd name="T3" fmla="*/ 25 h 25"/>
                  <a:gd name="T4" fmla="*/ 28 w 28"/>
                  <a:gd name="T5" fmla="*/ 0 h 25"/>
                  <a:gd name="T6" fmla="*/ 0 w 28"/>
                  <a:gd name="T7" fmla="*/ 0 h 25"/>
                  <a:gd name="T8" fmla="*/ 0 w 28"/>
                  <a:gd name="T9" fmla="*/ 25 h 25"/>
                  <a:gd name="T10" fmla="*/ 5 w 28"/>
                  <a:gd name="T11" fmla="*/ 3 h 25"/>
                  <a:gd name="T12" fmla="*/ 24 w 28"/>
                  <a:gd name="T13" fmla="*/ 3 h 25"/>
                  <a:gd name="T14" fmla="*/ 24 w 28"/>
                  <a:gd name="T15" fmla="*/ 23 h 25"/>
                  <a:gd name="T16" fmla="*/ 5 w 28"/>
                  <a:gd name="T17" fmla="*/ 23 h 25"/>
                  <a:gd name="T18" fmla="*/ 5 w 28"/>
                  <a:gd name="T1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5">
                    <a:moveTo>
                      <a:pt x="0" y="25"/>
                    </a:moveTo>
                    <a:lnTo>
                      <a:pt x="28" y="25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  <a:moveTo>
                      <a:pt x="5" y="3"/>
                    </a:moveTo>
                    <a:lnTo>
                      <a:pt x="24" y="3"/>
                    </a:lnTo>
                    <a:lnTo>
                      <a:pt x="24" y="23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CACA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" name="Freeform 983"/>
              <p:cNvSpPr>
                <a:spLocks noEditPoints="1"/>
              </p:cNvSpPr>
              <p:nvPr/>
            </p:nvSpPr>
            <p:spPr bwMode="auto">
              <a:xfrm>
                <a:off x="5708650" y="10860883"/>
                <a:ext cx="152400" cy="74613"/>
              </a:xfrm>
              <a:custGeom>
                <a:avLst/>
                <a:gdLst>
                  <a:gd name="T0" fmla="*/ 0 w 96"/>
                  <a:gd name="T1" fmla="*/ 47 h 47"/>
                  <a:gd name="T2" fmla="*/ 96 w 96"/>
                  <a:gd name="T3" fmla="*/ 47 h 47"/>
                  <a:gd name="T4" fmla="*/ 47 w 96"/>
                  <a:gd name="T5" fmla="*/ 0 h 47"/>
                  <a:gd name="T6" fmla="*/ 0 w 96"/>
                  <a:gd name="T7" fmla="*/ 47 h 47"/>
                  <a:gd name="T8" fmla="*/ 10 w 96"/>
                  <a:gd name="T9" fmla="*/ 46 h 47"/>
                  <a:gd name="T10" fmla="*/ 47 w 96"/>
                  <a:gd name="T11" fmla="*/ 9 h 47"/>
                  <a:gd name="T12" fmla="*/ 84 w 96"/>
                  <a:gd name="T13" fmla="*/ 46 h 47"/>
                  <a:gd name="T14" fmla="*/ 10 w 96"/>
                  <a:gd name="T15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7">
                    <a:moveTo>
                      <a:pt x="0" y="47"/>
                    </a:moveTo>
                    <a:lnTo>
                      <a:pt x="96" y="47"/>
                    </a:lnTo>
                    <a:lnTo>
                      <a:pt x="47" y="0"/>
                    </a:lnTo>
                    <a:lnTo>
                      <a:pt x="0" y="47"/>
                    </a:lnTo>
                    <a:close/>
                    <a:moveTo>
                      <a:pt x="10" y="46"/>
                    </a:moveTo>
                    <a:lnTo>
                      <a:pt x="47" y="9"/>
                    </a:lnTo>
                    <a:lnTo>
                      <a:pt x="84" y="46"/>
                    </a:lnTo>
                    <a:lnTo>
                      <a:pt x="10" y="46"/>
                    </a:lnTo>
                    <a:close/>
                  </a:path>
                </a:pathLst>
              </a:custGeom>
              <a:solidFill>
                <a:srgbClr val="809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Freeform 984"/>
              <p:cNvSpPr>
                <a:spLocks noEditPoints="1"/>
              </p:cNvSpPr>
              <p:nvPr/>
            </p:nvSpPr>
            <p:spPr bwMode="auto">
              <a:xfrm>
                <a:off x="5708650" y="10860883"/>
                <a:ext cx="152400" cy="74613"/>
              </a:xfrm>
              <a:custGeom>
                <a:avLst/>
                <a:gdLst>
                  <a:gd name="T0" fmla="*/ 0 w 96"/>
                  <a:gd name="T1" fmla="*/ 47 h 47"/>
                  <a:gd name="T2" fmla="*/ 96 w 96"/>
                  <a:gd name="T3" fmla="*/ 47 h 47"/>
                  <a:gd name="T4" fmla="*/ 47 w 96"/>
                  <a:gd name="T5" fmla="*/ 0 h 47"/>
                  <a:gd name="T6" fmla="*/ 0 w 96"/>
                  <a:gd name="T7" fmla="*/ 47 h 47"/>
                  <a:gd name="T8" fmla="*/ 10 w 96"/>
                  <a:gd name="T9" fmla="*/ 46 h 47"/>
                  <a:gd name="T10" fmla="*/ 47 w 96"/>
                  <a:gd name="T11" fmla="*/ 9 h 47"/>
                  <a:gd name="T12" fmla="*/ 84 w 96"/>
                  <a:gd name="T13" fmla="*/ 46 h 47"/>
                  <a:gd name="T14" fmla="*/ 10 w 96"/>
                  <a:gd name="T15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7">
                    <a:moveTo>
                      <a:pt x="0" y="47"/>
                    </a:moveTo>
                    <a:lnTo>
                      <a:pt x="96" y="47"/>
                    </a:lnTo>
                    <a:lnTo>
                      <a:pt x="47" y="0"/>
                    </a:lnTo>
                    <a:lnTo>
                      <a:pt x="0" y="47"/>
                    </a:lnTo>
                    <a:moveTo>
                      <a:pt x="10" y="46"/>
                    </a:moveTo>
                    <a:lnTo>
                      <a:pt x="47" y="9"/>
                    </a:lnTo>
                    <a:lnTo>
                      <a:pt x="84" y="46"/>
                    </a:lnTo>
                    <a:lnTo>
                      <a:pt x="10" y="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" name="Freeform 985"/>
              <p:cNvSpPr>
                <a:spLocks/>
              </p:cNvSpPr>
              <p:nvPr/>
            </p:nvSpPr>
            <p:spPr bwMode="auto">
              <a:xfrm>
                <a:off x="5715000" y="10867233"/>
                <a:ext cx="136525" cy="68263"/>
              </a:xfrm>
              <a:custGeom>
                <a:avLst/>
                <a:gdLst>
                  <a:gd name="T0" fmla="*/ 0 w 86"/>
                  <a:gd name="T1" fmla="*/ 43 h 43"/>
                  <a:gd name="T2" fmla="*/ 86 w 86"/>
                  <a:gd name="T3" fmla="*/ 43 h 43"/>
                  <a:gd name="T4" fmla="*/ 43 w 86"/>
                  <a:gd name="T5" fmla="*/ 0 h 43"/>
                  <a:gd name="T6" fmla="*/ 0 w 8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43">
                    <a:moveTo>
                      <a:pt x="0" y="43"/>
                    </a:moveTo>
                    <a:lnTo>
                      <a:pt x="86" y="43"/>
                    </a:lnTo>
                    <a:lnTo>
                      <a:pt x="43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" name="Freeform 986"/>
              <p:cNvSpPr>
                <a:spLocks/>
              </p:cNvSpPr>
              <p:nvPr/>
            </p:nvSpPr>
            <p:spPr bwMode="auto">
              <a:xfrm>
                <a:off x="5715000" y="10867233"/>
                <a:ext cx="136525" cy="68263"/>
              </a:xfrm>
              <a:custGeom>
                <a:avLst/>
                <a:gdLst>
                  <a:gd name="T0" fmla="*/ 0 w 86"/>
                  <a:gd name="T1" fmla="*/ 43 h 43"/>
                  <a:gd name="T2" fmla="*/ 86 w 86"/>
                  <a:gd name="T3" fmla="*/ 43 h 43"/>
                  <a:gd name="T4" fmla="*/ 43 w 86"/>
                  <a:gd name="T5" fmla="*/ 0 h 43"/>
                  <a:gd name="T6" fmla="*/ 0 w 8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43">
                    <a:moveTo>
                      <a:pt x="0" y="43"/>
                    </a:moveTo>
                    <a:lnTo>
                      <a:pt x="86" y="43"/>
                    </a:lnTo>
                    <a:lnTo>
                      <a:pt x="43" y="0"/>
                    </a:lnTo>
                    <a:lnTo>
                      <a:pt x="0" y="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" name="Rectangle 987"/>
              <p:cNvSpPr>
                <a:spLocks noChangeArrowheads="1"/>
              </p:cNvSpPr>
              <p:nvPr/>
            </p:nvSpPr>
            <p:spPr bwMode="auto">
              <a:xfrm>
                <a:off x="5765800" y="10898983"/>
                <a:ext cx="36513" cy="34925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" name="Rectangle 988"/>
              <p:cNvSpPr>
                <a:spLocks noChangeArrowheads="1"/>
              </p:cNvSpPr>
              <p:nvPr/>
            </p:nvSpPr>
            <p:spPr bwMode="auto">
              <a:xfrm>
                <a:off x="5765800" y="10898983"/>
                <a:ext cx="36513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" name="Freeform 989"/>
              <p:cNvSpPr>
                <a:spLocks noEditPoints="1"/>
              </p:cNvSpPr>
              <p:nvPr/>
            </p:nvSpPr>
            <p:spPr bwMode="auto">
              <a:xfrm>
                <a:off x="5762625" y="10895808"/>
                <a:ext cx="44450" cy="39688"/>
              </a:xfrm>
              <a:custGeom>
                <a:avLst/>
                <a:gdLst>
                  <a:gd name="T0" fmla="*/ 0 w 28"/>
                  <a:gd name="T1" fmla="*/ 25 h 25"/>
                  <a:gd name="T2" fmla="*/ 28 w 28"/>
                  <a:gd name="T3" fmla="*/ 25 h 25"/>
                  <a:gd name="T4" fmla="*/ 28 w 28"/>
                  <a:gd name="T5" fmla="*/ 0 h 25"/>
                  <a:gd name="T6" fmla="*/ 0 w 28"/>
                  <a:gd name="T7" fmla="*/ 0 h 25"/>
                  <a:gd name="T8" fmla="*/ 0 w 28"/>
                  <a:gd name="T9" fmla="*/ 25 h 25"/>
                  <a:gd name="T10" fmla="*/ 4 w 28"/>
                  <a:gd name="T11" fmla="*/ 3 h 25"/>
                  <a:gd name="T12" fmla="*/ 22 w 28"/>
                  <a:gd name="T13" fmla="*/ 3 h 25"/>
                  <a:gd name="T14" fmla="*/ 22 w 28"/>
                  <a:gd name="T15" fmla="*/ 23 h 25"/>
                  <a:gd name="T16" fmla="*/ 4 w 28"/>
                  <a:gd name="T17" fmla="*/ 23 h 25"/>
                  <a:gd name="T18" fmla="*/ 4 w 28"/>
                  <a:gd name="T1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5">
                    <a:moveTo>
                      <a:pt x="0" y="25"/>
                    </a:moveTo>
                    <a:lnTo>
                      <a:pt x="28" y="25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  <a:moveTo>
                      <a:pt x="4" y="3"/>
                    </a:moveTo>
                    <a:lnTo>
                      <a:pt x="22" y="3"/>
                    </a:lnTo>
                    <a:lnTo>
                      <a:pt x="22" y="23"/>
                    </a:lnTo>
                    <a:lnTo>
                      <a:pt x="4" y="2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CACA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" name="Freeform 990"/>
              <p:cNvSpPr>
                <a:spLocks noEditPoints="1"/>
              </p:cNvSpPr>
              <p:nvPr/>
            </p:nvSpPr>
            <p:spPr bwMode="auto">
              <a:xfrm>
                <a:off x="5762625" y="10895808"/>
                <a:ext cx="44450" cy="39688"/>
              </a:xfrm>
              <a:custGeom>
                <a:avLst/>
                <a:gdLst>
                  <a:gd name="T0" fmla="*/ 0 w 28"/>
                  <a:gd name="T1" fmla="*/ 25 h 25"/>
                  <a:gd name="T2" fmla="*/ 28 w 28"/>
                  <a:gd name="T3" fmla="*/ 25 h 25"/>
                  <a:gd name="T4" fmla="*/ 28 w 28"/>
                  <a:gd name="T5" fmla="*/ 0 h 25"/>
                  <a:gd name="T6" fmla="*/ 0 w 28"/>
                  <a:gd name="T7" fmla="*/ 0 h 25"/>
                  <a:gd name="T8" fmla="*/ 0 w 28"/>
                  <a:gd name="T9" fmla="*/ 25 h 25"/>
                  <a:gd name="T10" fmla="*/ 4 w 28"/>
                  <a:gd name="T11" fmla="*/ 3 h 25"/>
                  <a:gd name="T12" fmla="*/ 22 w 28"/>
                  <a:gd name="T13" fmla="*/ 3 h 25"/>
                  <a:gd name="T14" fmla="*/ 22 w 28"/>
                  <a:gd name="T15" fmla="*/ 23 h 25"/>
                  <a:gd name="T16" fmla="*/ 4 w 28"/>
                  <a:gd name="T17" fmla="*/ 23 h 25"/>
                  <a:gd name="T18" fmla="*/ 4 w 28"/>
                  <a:gd name="T1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5">
                    <a:moveTo>
                      <a:pt x="0" y="25"/>
                    </a:moveTo>
                    <a:lnTo>
                      <a:pt x="28" y="25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25"/>
                    </a:lnTo>
                    <a:moveTo>
                      <a:pt x="4" y="3"/>
                    </a:moveTo>
                    <a:lnTo>
                      <a:pt x="22" y="3"/>
                    </a:lnTo>
                    <a:lnTo>
                      <a:pt x="22" y="23"/>
                    </a:lnTo>
                    <a:lnTo>
                      <a:pt x="4" y="23"/>
                    </a:lnTo>
                    <a:lnTo>
                      <a:pt x="4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" name="Rectangle 991"/>
              <p:cNvSpPr>
                <a:spLocks noChangeArrowheads="1"/>
              </p:cNvSpPr>
              <p:nvPr/>
            </p:nvSpPr>
            <p:spPr bwMode="auto">
              <a:xfrm>
                <a:off x="5484813" y="11238708"/>
                <a:ext cx="409575" cy="46038"/>
              </a:xfrm>
              <a:prstGeom prst="rect">
                <a:avLst/>
              </a:prstGeom>
              <a:solidFill>
                <a:srgbClr val="B69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" name="Rectangle 992"/>
              <p:cNvSpPr>
                <a:spLocks noChangeArrowheads="1"/>
              </p:cNvSpPr>
              <p:nvPr/>
            </p:nvSpPr>
            <p:spPr bwMode="auto">
              <a:xfrm>
                <a:off x="5484813" y="11238708"/>
                <a:ext cx="409575" cy="46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" name="Freeform 993"/>
              <p:cNvSpPr>
                <a:spLocks noEditPoints="1"/>
              </p:cNvSpPr>
              <p:nvPr/>
            </p:nvSpPr>
            <p:spPr bwMode="auto">
              <a:xfrm>
                <a:off x="5637213" y="11145046"/>
                <a:ext cx="104775" cy="139700"/>
              </a:xfrm>
              <a:custGeom>
                <a:avLst/>
                <a:gdLst>
                  <a:gd name="T0" fmla="*/ 0 w 66"/>
                  <a:gd name="T1" fmla="*/ 88 h 88"/>
                  <a:gd name="T2" fmla="*/ 66 w 66"/>
                  <a:gd name="T3" fmla="*/ 88 h 88"/>
                  <a:gd name="T4" fmla="*/ 66 w 66"/>
                  <a:gd name="T5" fmla="*/ 0 h 88"/>
                  <a:gd name="T6" fmla="*/ 0 w 66"/>
                  <a:gd name="T7" fmla="*/ 0 h 88"/>
                  <a:gd name="T8" fmla="*/ 0 w 66"/>
                  <a:gd name="T9" fmla="*/ 88 h 88"/>
                  <a:gd name="T10" fmla="*/ 6 w 66"/>
                  <a:gd name="T11" fmla="*/ 4 h 88"/>
                  <a:gd name="T12" fmla="*/ 59 w 66"/>
                  <a:gd name="T13" fmla="*/ 4 h 88"/>
                  <a:gd name="T14" fmla="*/ 59 w 66"/>
                  <a:gd name="T15" fmla="*/ 87 h 88"/>
                  <a:gd name="T16" fmla="*/ 6 w 66"/>
                  <a:gd name="T17" fmla="*/ 87 h 88"/>
                  <a:gd name="T18" fmla="*/ 6 w 66"/>
                  <a:gd name="T19" fmla="*/ 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88">
                    <a:moveTo>
                      <a:pt x="0" y="88"/>
                    </a:moveTo>
                    <a:lnTo>
                      <a:pt x="66" y="88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88"/>
                    </a:lnTo>
                    <a:close/>
                    <a:moveTo>
                      <a:pt x="6" y="4"/>
                    </a:moveTo>
                    <a:lnTo>
                      <a:pt x="59" y="4"/>
                    </a:lnTo>
                    <a:lnTo>
                      <a:pt x="59" y="87"/>
                    </a:lnTo>
                    <a:lnTo>
                      <a:pt x="6" y="87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" name="Rectangle 994"/>
              <p:cNvSpPr>
                <a:spLocks noChangeArrowheads="1"/>
              </p:cNvSpPr>
              <p:nvPr/>
            </p:nvSpPr>
            <p:spPr bwMode="auto">
              <a:xfrm>
                <a:off x="5640388" y="11149808"/>
                <a:ext cx="96838" cy="134938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" name="Rectangle 995"/>
              <p:cNvSpPr>
                <a:spLocks noChangeArrowheads="1"/>
              </p:cNvSpPr>
              <p:nvPr/>
            </p:nvSpPr>
            <p:spPr bwMode="auto">
              <a:xfrm>
                <a:off x="5656263" y="11159333"/>
                <a:ext cx="66675" cy="69850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" name="Rectangle 996"/>
              <p:cNvSpPr>
                <a:spLocks noChangeArrowheads="1"/>
              </p:cNvSpPr>
              <p:nvPr/>
            </p:nvSpPr>
            <p:spPr bwMode="auto">
              <a:xfrm>
                <a:off x="5656263" y="11238708"/>
                <a:ext cx="66675" cy="42863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" name="Freeform 997"/>
              <p:cNvSpPr>
                <a:spLocks/>
              </p:cNvSpPr>
              <p:nvPr/>
            </p:nvSpPr>
            <p:spPr bwMode="auto">
              <a:xfrm>
                <a:off x="5514975" y="11143458"/>
                <a:ext cx="85725" cy="85725"/>
              </a:xfrm>
              <a:custGeom>
                <a:avLst/>
                <a:gdLst>
                  <a:gd name="T0" fmla="*/ 21 w 41"/>
                  <a:gd name="T1" fmla="*/ 0 h 41"/>
                  <a:gd name="T2" fmla="*/ 0 w 41"/>
                  <a:gd name="T3" fmla="*/ 15 h 41"/>
                  <a:gd name="T4" fmla="*/ 0 w 41"/>
                  <a:gd name="T5" fmla="*/ 41 h 41"/>
                  <a:gd name="T6" fmla="*/ 41 w 41"/>
                  <a:gd name="T7" fmla="*/ 41 h 41"/>
                  <a:gd name="T8" fmla="*/ 41 w 41"/>
                  <a:gd name="T9" fmla="*/ 15 h 41"/>
                  <a:gd name="T10" fmla="*/ 21 w 41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21" y="0"/>
                    </a:moveTo>
                    <a:cubicBezTo>
                      <a:pt x="9" y="0"/>
                      <a:pt x="0" y="7"/>
                      <a:pt x="0" y="15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7"/>
                      <a:pt x="32" y="0"/>
                      <a:pt x="21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" name="Freeform 998"/>
              <p:cNvSpPr>
                <a:spLocks noEditPoints="1"/>
              </p:cNvSpPr>
              <p:nvPr/>
            </p:nvSpPr>
            <p:spPr bwMode="auto">
              <a:xfrm>
                <a:off x="5511800" y="11140283"/>
                <a:ext cx="93663" cy="92075"/>
              </a:xfrm>
              <a:custGeom>
                <a:avLst/>
                <a:gdLst>
                  <a:gd name="T0" fmla="*/ 23 w 45"/>
                  <a:gd name="T1" fmla="*/ 0 h 44"/>
                  <a:gd name="T2" fmla="*/ 0 w 45"/>
                  <a:gd name="T3" fmla="*/ 16 h 44"/>
                  <a:gd name="T4" fmla="*/ 0 w 45"/>
                  <a:gd name="T5" fmla="*/ 44 h 44"/>
                  <a:gd name="T6" fmla="*/ 45 w 45"/>
                  <a:gd name="T7" fmla="*/ 44 h 44"/>
                  <a:gd name="T8" fmla="*/ 45 w 45"/>
                  <a:gd name="T9" fmla="*/ 16 h 44"/>
                  <a:gd name="T10" fmla="*/ 23 w 45"/>
                  <a:gd name="T11" fmla="*/ 0 h 44"/>
                  <a:gd name="T12" fmla="*/ 42 w 45"/>
                  <a:gd name="T13" fmla="*/ 41 h 44"/>
                  <a:gd name="T14" fmla="*/ 4 w 45"/>
                  <a:gd name="T15" fmla="*/ 41 h 44"/>
                  <a:gd name="T16" fmla="*/ 4 w 45"/>
                  <a:gd name="T17" fmla="*/ 16 h 44"/>
                  <a:gd name="T18" fmla="*/ 23 w 45"/>
                  <a:gd name="T19" fmla="*/ 3 h 44"/>
                  <a:gd name="T20" fmla="*/ 42 w 45"/>
                  <a:gd name="T21" fmla="*/ 16 h 44"/>
                  <a:gd name="T22" fmla="*/ 42 w 45"/>
                  <a:gd name="T2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44">
                    <a:moveTo>
                      <a:pt x="23" y="0"/>
                    </a:moveTo>
                    <a:cubicBezTo>
                      <a:pt x="10" y="0"/>
                      <a:pt x="0" y="7"/>
                      <a:pt x="0" y="1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7"/>
                      <a:pt x="35" y="0"/>
                      <a:pt x="23" y="0"/>
                    </a:cubicBezTo>
                    <a:close/>
                    <a:moveTo>
                      <a:pt x="42" y="41"/>
                    </a:moveTo>
                    <a:cubicBezTo>
                      <a:pt x="4" y="41"/>
                      <a:pt x="4" y="41"/>
                      <a:pt x="4" y="41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8"/>
                      <a:pt x="12" y="3"/>
                      <a:pt x="23" y="3"/>
                    </a:cubicBezTo>
                    <a:cubicBezTo>
                      <a:pt x="33" y="3"/>
                      <a:pt x="42" y="8"/>
                      <a:pt x="42" y="16"/>
                    </a:cubicBezTo>
                    <a:lnTo>
                      <a:pt x="42" y="41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" name="Rectangle 999"/>
              <p:cNvSpPr>
                <a:spLocks noChangeArrowheads="1"/>
              </p:cNvSpPr>
              <p:nvPr/>
            </p:nvSpPr>
            <p:spPr bwMode="auto">
              <a:xfrm>
                <a:off x="5505450" y="11232358"/>
                <a:ext cx="106363" cy="4763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" name="Rectangle 1000"/>
              <p:cNvSpPr>
                <a:spLocks noChangeArrowheads="1"/>
              </p:cNvSpPr>
              <p:nvPr/>
            </p:nvSpPr>
            <p:spPr bwMode="auto">
              <a:xfrm>
                <a:off x="5557838" y="11145046"/>
                <a:ext cx="3175" cy="8731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" name="Rectangle 1001"/>
              <p:cNvSpPr>
                <a:spLocks noChangeArrowheads="1"/>
              </p:cNvSpPr>
              <p:nvPr/>
            </p:nvSpPr>
            <p:spPr bwMode="auto">
              <a:xfrm>
                <a:off x="5514975" y="11172033"/>
                <a:ext cx="90488" cy="476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5" name="Rectangle 1002"/>
              <p:cNvSpPr>
                <a:spLocks noChangeArrowheads="1"/>
              </p:cNvSpPr>
              <p:nvPr/>
            </p:nvSpPr>
            <p:spPr bwMode="auto">
              <a:xfrm>
                <a:off x="5514975" y="11202196"/>
                <a:ext cx="90488" cy="317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" name="Freeform 1003"/>
              <p:cNvSpPr>
                <a:spLocks/>
              </p:cNvSpPr>
              <p:nvPr/>
            </p:nvSpPr>
            <p:spPr bwMode="auto">
              <a:xfrm>
                <a:off x="5776913" y="11143458"/>
                <a:ext cx="85725" cy="85725"/>
              </a:xfrm>
              <a:custGeom>
                <a:avLst/>
                <a:gdLst>
                  <a:gd name="T0" fmla="*/ 20 w 41"/>
                  <a:gd name="T1" fmla="*/ 0 h 41"/>
                  <a:gd name="T2" fmla="*/ 0 w 41"/>
                  <a:gd name="T3" fmla="*/ 15 h 41"/>
                  <a:gd name="T4" fmla="*/ 0 w 41"/>
                  <a:gd name="T5" fmla="*/ 41 h 41"/>
                  <a:gd name="T6" fmla="*/ 41 w 41"/>
                  <a:gd name="T7" fmla="*/ 41 h 41"/>
                  <a:gd name="T8" fmla="*/ 41 w 41"/>
                  <a:gd name="T9" fmla="*/ 15 h 41"/>
                  <a:gd name="T10" fmla="*/ 20 w 41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20" y="0"/>
                    </a:moveTo>
                    <a:cubicBezTo>
                      <a:pt x="9" y="0"/>
                      <a:pt x="0" y="7"/>
                      <a:pt x="0" y="15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7"/>
                      <a:pt x="32" y="0"/>
                      <a:pt x="20" y="0"/>
                    </a:cubicBezTo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" name="Freeform 1004"/>
              <p:cNvSpPr>
                <a:spLocks noEditPoints="1"/>
              </p:cNvSpPr>
              <p:nvPr/>
            </p:nvSpPr>
            <p:spPr bwMode="auto">
              <a:xfrm>
                <a:off x="5772150" y="11140283"/>
                <a:ext cx="95250" cy="92075"/>
              </a:xfrm>
              <a:custGeom>
                <a:avLst/>
                <a:gdLst>
                  <a:gd name="T0" fmla="*/ 22 w 45"/>
                  <a:gd name="T1" fmla="*/ 0 h 44"/>
                  <a:gd name="T2" fmla="*/ 0 w 45"/>
                  <a:gd name="T3" fmla="*/ 16 h 44"/>
                  <a:gd name="T4" fmla="*/ 0 w 45"/>
                  <a:gd name="T5" fmla="*/ 44 h 44"/>
                  <a:gd name="T6" fmla="*/ 45 w 45"/>
                  <a:gd name="T7" fmla="*/ 44 h 44"/>
                  <a:gd name="T8" fmla="*/ 45 w 45"/>
                  <a:gd name="T9" fmla="*/ 16 h 44"/>
                  <a:gd name="T10" fmla="*/ 22 w 45"/>
                  <a:gd name="T11" fmla="*/ 0 h 44"/>
                  <a:gd name="T12" fmla="*/ 41 w 45"/>
                  <a:gd name="T13" fmla="*/ 41 h 44"/>
                  <a:gd name="T14" fmla="*/ 3 w 45"/>
                  <a:gd name="T15" fmla="*/ 41 h 44"/>
                  <a:gd name="T16" fmla="*/ 3 w 45"/>
                  <a:gd name="T17" fmla="*/ 16 h 44"/>
                  <a:gd name="T18" fmla="*/ 22 w 45"/>
                  <a:gd name="T19" fmla="*/ 3 h 44"/>
                  <a:gd name="T20" fmla="*/ 41 w 45"/>
                  <a:gd name="T21" fmla="*/ 16 h 44"/>
                  <a:gd name="T22" fmla="*/ 41 w 45"/>
                  <a:gd name="T2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44">
                    <a:moveTo>
                      <a:pt x="22" y="0"/>
                    </a:moveTo>
                    <a:cubicBezTo>
                      <a:pt x="10" y="0"/>
                      <a:pt x="0" y="7"/>
                      <a:pt x="0" y="1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7"/>
                      <a:pt x="35" y="0"/>
                      <a:pt x="22" y="0"/>
                    </a:cubicBezTo>
                    <a:moveTo>
                      <a:pt x="41" y="41"/>
                    </a:moveTo>
                    <a:cubicBezTo>
                      <a:pt x="3" y="41"/>
                      <a:pt x="3" y="41"/>
                      <a:pt x="3" y="41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8"/>
                      <a:pt x="12" y="3"/>
                      <a:pt x="22" y="3"/>
                    </a:cubicBezTo>
                    <a:cubicBezTo>
                      <a:pt x="33" y="3"/>
                      <a:pt x="41" y="8"/>
                      <a:pt x="41" y="16"/>
                    </a:cubicBezTo>
                    <a:cubicBezTo>
                      <a:pt x="41" y="41"/>
                      <a:pt x="41" y="41"/>
                      <a:pt x="41" y="41"/>
                    </a:cubicBezTo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" name="Rectangle 1005"/>
              <p:cNvSpPr>
                <a:spLocks noChangeArrowheads="1"/>
              </p:cNvSpPr>
              <p:nvPr/>
            </p:nvSpPr>
            <p:spPr bwMode="auto">
              <a:xfrm>
                <a:off x="5765800" y="11232358"/>
                <a:ext cx="107950" cy="4763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9" name="Rectangle 1006"/>
              <p:cNvSpPr>
                <a:spLocks noChangeArrowheads="1"/>
              </p:cNvSpPr>
              <p:nvPr/>
            </p:nvSpPr>
            <p:spPr bwMode="auto">
              <a:xfrm>
                <a:off x="5765800" y="11232358"/>
                <a:ext cx="107950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0" name="Rectangle 1007"/>
              <p:cNvSpPr>
                <a:spLocks noChangeArrowheads="1"/>
              </p:cNvSpPr>
              <p:nvPr/>
            </p:nvSpPr>
            <p:spPr bwMode="auto">
              <a:xfrm>
                <a:off x="5818188" y="11145046"/>
                <a:ext cx="4763" cy="8731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1" name="Rectangle 1008"/>
              <p:cNvSpPr>
                <a:spLocks noChangeArrowheads="1"/>
              </p:cNvSpPr>
              <p:nvPr/>
            </p:nvSpPr>
            <p:spPr bwMode="auto">
              <a:xfrm>
                <a:off x="5776913" y="11172033"/>
                <a:ext cx="90488" cy="476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2" name="Rectangle 1009"/>
              <p:cNvSpPr>
                <a:spLocks noChangeArrowheads="1"/>
              </p:cNvSpPr>
              <p:nvPr/>
            </p:nvSpPr>
            <p:spPr bwMode="auto">
              <a:xfrm>
                <a:off x="5776913" y="11172033"/>
                <a:ext cx="90488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3" name="Rectangle 1011"/>
              <p:cNvSpPr>
                <a:spLocks noChangeArrowheads="1"/>
              </p:cNvSpPr>
              <p:nvPr/>
            </p:nvSpPr>
            <p:spPr bwMode="auto">
              <a:xfrm>
                <a:off x="5776913" y="11202195"/>
                <a:ext cx="90488" cy="317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4" name="Rectangle 1012"/>
              <p:cNvSpPr>
                <a:spLocks noChangeArrowheads="1"/>
              </p:cNvSpPr>
              <p:nvPr/>
            </p:nvSpPr>
            <p:spPr bwMode="auto">
              <a:xfrm>
                <a:off x="5776913" y="11202195"/>
                <a:ext cx="90488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5" name="Freeform 1013"/>
              <p:cNvSpPr>
                <a:spLocks/>
              </p:cNvSpPr>
              <p:nvPr/>
            </p:nvSpPr>
            <p:spPr bwMode="auto">
              <a:xfrm>
                <a:off x="5513388" y="11000583"/>
                <a:ext cx="87313" cy="85725"/>
              </a:xfrm>
              <a:custGeom>
                <a:avLst/>
                <a:gdLst>
                  <a:gd name="T0" fmla="*/ 21 w 42"/>
                  <a:gd name="T1" fmla="*/ 0 h 41"/>
                  <a:gd name="T2" fmla="*/ 0 w 42"/>
                  <a:gd name="T3" fmla="*/ 14 h 41"/>
                  <a:gd name="T4" fmla="*/ 0 w 42"/>
                  <a:gd name="T5" fmla="*/ 41 h 41"/>
                  <a:gd name="T6" fmla="*/ 42 w 42"/>
                  <a:gd name="T7" fmla="*/ 41 h 41"/>
                  <a:gd name="T8" fmla="*/ 42 w 42"/>
                  <a:gd name="T9" fmla="*/ 14 h 41"/>
                  <a:gd name="T10" fmla="*/ 21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21" y="0"/>
                    </a:moveTo>
                    <a:cubicBezTo>
                      <a:pt x="10" y="0"/>
                      <a:pt x="0" y="6"/>
                      <a:pt x="0" y="14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6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6" name="Freeform 1014"/>
              <p:cNvSpPr>
                <a:spLocks noEditPoints="1"/>
              </p:cNvSpPr>
              <p:nvPr/>
            </p:nvSpPr>
            <p:spPr bwMode="auto">
              <a:xfrm>
                <a:off x="5511800" y="10997408"/>
                <a:ext cx="93663" cy="90488"/>
              </a:xfrm>
              <a:custGeom>
                <a:avLst/>
                <a:gdLst>
                  <a:gd name="T0" fmla="*/ 22 w 45"/>
                  <a:gd name="T1" fmla="*/ 0 h 44"/>
                  <a:gd name="T2" fmla="*/ 0 w 45"/>
                  <a:gd name="T3" fmla="*/ 16 h 44"/>
                  <a:gd name="T4" fmla="*/ 0 w 45"/>
                  <a:gd name="T5" fmla="*/ 44 h 44"/>
                  <a:gd name="T6" fmla="*/ 45 w 45"/>
                  <a:gd name="T7" fmla="*/ 44 h 44"/>
                  <a:gd name="T8" fmla="*/ 45 w 45"/>
                  <a:gd name="T9" fmla="*/ 16 h 44"/>
                  <a:gd name="T10" fmla="*/ 22 w 45"/>
                  <a:gd name="T11" fmla="*/ 0 h 44"/>
                  <a:gd name="T12" fmla="*/ 41 w 45"/>
                  <a:gd name="T13" fmla="*/ 41 h 44"/>
                  <a:gd name="T14" fmla="*/ 3 w 45"/>
                  <a:gd name="T15" fmla="*/ 41 h 44"/>
                  <a:gd name="T16" fmla="*/ 3 w 45"/>
                  <a:gd name="T17" fmla="*/ 16 h 44"/>
                  <a:gd name="T18" fmla="*/ 22 w 45"/>
                  <a:gd name="T19" fmla="*/ 3 h 44"/>
                  <a:gd name="T20" fmla="*/ 41 w 45"/>
                  <a:gd name="T21" fmla="*/ 16 h 44"/>
                  <a:gd name="T22" fmla="*/ 41 w 45"/>
                  <a:gd name="T2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44">
                    <a:moveTo>
                      <a:pt x="22" y="0"/>
                    </a:moveTo>
                    <a:cubicBezTo>
                      <a:pt x="10" y="0"/>
                      <a:pt x="0" y="7"/>
                      <a:pt x="0" y="1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7"/>
                      <a:pt x="35" y="0"/>
                      <a:pt x="22" y="0"/>
                    </a:cubicBezTo>
                    <a:close/>
                    <a:moveTo>
                      <a:pt x="41" y="41"/>
                    </a:moveTo>
                    <a:cubicBezTo>
                      <a:pt x="3" y="41"/>
                      <a:pt x="3" y="41"/>
                      <a:pt x="3" y="41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9"/>
                      <a:pt x="12" y="3"/>
                      <a:pt x="22" y="3"/>
                    </a:cubicBezTo>
                    <a:cubicBezTo>
                      <a:pt x="33" y="3"/>
                      <a:pt x="41" y="9"/>
                      <a:pt x="41" y="16"/>
                    </a:cubicBezTo>
                    <a:lnTo>
                      <a:pt x="41" y="41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7" name="Rectangle 1015"/>
              <p:cNvSpPr>
                <a:spLocks noChangeArrowheads="1"/>
              </p:cNvSpPr>
              <p:nvPr/>
            </p:nvSpPr>
            <p:spPr bwMode="auto">
              <a:xfrm>
                <a:off x="5505450" y="11087895"/>
                <a:ext cx="104775" cy="4763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8" name="Rectangle 1016"/>
              <p:cNvSpPr>
                <a:spLocks noChangeArrowheads="1"/>
              </p:cNvSpPr>
              <p:nvPr/>
            </p:nvSpPr>
            <p:spPr bwMode="auto">
              <a:xfrm>
                <a:off x="5556250" y="11000583"/>
                <a:ext cx="4763" cy="8731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9" name="Rectangle 1017"/>
              <p:cNvSpPr>
                <a:spLocks noChangeArrowheads="1"/>
              </p:cNvSpPr>
              <p:nvPr/>
            </p:nvSpPr>
            <p:spPr bwMode="auto">
              <a:xfrm>
                <a:off x="5514975" y="11027570"/>
                <a:ext cx="90488" cy="476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0" name="Rectangle 1018"/>
              <p:cNvSpPr>
                <a:spLocks noChangeArrowheads="1"/>
              </p:cNvSpPr>
              <p:nvPr/>
            </p:nvSpPr>
            <p:spPr bwMode="auto">
              <a:xfrm>
                <a:off x="5514975" y="11057733"/>
                <a:ext cx="90488" cy="317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1" name="Freeform 1019"/>
              <p:cNvSpPr>
                <a:spLocks/>
              </p:cNvSpPr>
              <p:nvPr/>
            </p:nvSpPr>
            <p:spPr bwMode="auto">
              <a:xfrm>
                <a:off x="5646738" y="11000583"/>
                <a:ext cx="85725" cy="85725"/>
              </a:xfrm>
              <a:custGeom>
                <a:avLst/>
                <a:gdLst>
                  <a:gd name="T0" fmla="*/ 21 w 41"/>
                  <a:gd name="T1" fmla="*/ 0 h 41"/>
                  <a:gd name="T2" fmla="*/ 0 w 41"/>
                  <a:gd name="T3" fmla="*/ 14 h 41"/>
                  <a:gd name="T4" fmla="*/ 0 w 41"/>
                  <a:gd name="T5" fmla="*/ 41 h 41"/>
                  <a:gd name="T6" fmla="*/ 41 w 41"/>
                  <a:gd name="T7" fmla="*/ 41 h 41"/>
                  <a:gd name="T8" fmla="*/ 41 w 41"/>
                  <a:gd name="T9" fmla="*/ 14 h 41"/>
                  <a:gd name="T10" fmla="*/ 21 w 41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21" y="0"/>
                    </a:moveTo>
                    <a:cubicBezTo>
                      <a:pt x="9" y="0"/>
                      <a:pt x="0" y="6"/>
                      <a:pt x="0" y="14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6"/>
                      <a:pt x="32" y="0"/>
                      <a:pt x="21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2" name="Freeform 1020"/>
              <p:cNvSpPr>
                <a:spLocks noEditPoints="1"/>
              </p:cNvSpPr>
              <p:nvPr/>
            </p:nvSpPr>
            <p:spPr bwMode="auto">
              <a:xfrm>
                <a:off x="5643563" y="10997408"/>
                <a:ext cx="93663" cy="90488"/>
              </a:xfrm>
              <a:custGeom>
                <a:avLst/>
                <a:gdLst>
                  <a:gd name="T0" fmla="*/ 23 w 45"/>
                  <a:gd name="T1" fmla="*/ 0 h 44"/>
                  <a:gd name="T2" fmla="*/ 0 w 45"/>
                  <a:gd name="T3" fmla="*/ 16 h 44"/>
                  <a:gd name="T4" fmla="*/ 0 w 45"/>
                  <a:gd name="T5" fmla="*/ 44 h 44"/>
                  <a:gd name="T6" fmla="*/ 45 w 45"/>
                  <a:gd name="T7" fmla="*/ 44 h 44"/>
                  <a:gd name="T8" fmla="*/ 45 w 45"/>
                  <a:gd name="T9" fmla="*/ 16 h 44"/>
                  <a:gd name="T10" fmla="*/ 23 w 45"/>
                  <a:gd name="T11" fmla="*/ 0 h 44"/>
                  <a:gd name="T12" fmla="*/ 42 w 45"/>
                  <a:gd name="T13" fmla="*/ 41 h 44"/>
                  <a:gd name="T14" fmla="*/ 4 w 45"/>
                  <a:gd name="T15" fmla="*/ 41 h 44"/>
                  <a:gd name="T16" fmla="*/ 4 w 45"/>
                  <a:gd name="T17" fmla="*/ 16 h 44"/>
                  <a:gd name="T18" fmla="*/ 23 w 45"/>
                  <a:gd name="T19" fmla="*/ 3 h 44"/>
                  <a:gd name="T20" fmla="*/ 42 w 45"/>
                  <a:gd name="T21" fmla="*/ 16 h 44"/>
                  <a:gd name="T22" fmla="*/ 42 w 45"/>
                  <a:gd name="T2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44">
                    <a:moveTo>
                      <a:pt x="23" y="0"/>
                    </a:moveTo>
                    <a:cubicBezTo>
                      <a:pt x="10" y="0"/>
                      <a:pt x="0" y="7"/>
                      <a:pt x="0" y="1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7"/>
                      <a:pt x="35" y="0"/>
                      <a:pt x="23" y="0"/>
                    </a:cubicBezTo>
                    <a:close/>
                    <a:moveTo>
                      <a:pt x="42" y="41"/>
                    </a:moveTo>
                    <a:cubicBezTo>
                      <a:pt x="4" y="41"/>
                      <a:pt x="4" y="41"/>
                      <a:pt x="4" y="41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9"/>
                      <a:pt x="12" y="3"/>
                      <a:pt x="23" y="3"/>
                    </a:cubicBezTo>
                    <a:cubicBezTo>
                      <a:pt x="33" y="3"/>
                      <a:pt x="42" y="9"/>
                      <a:pt x="42" y="16"/>
                    </a:cubicBezTo>
                    <a:lnTo>
                      <a:pt x="42" y="41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3" name="Rectangle 1021"/>
              <p:cNvSpPr>
                <a:spLocks noChangeArrowheads="1"/>
              </p:cNvSpPr>
              <p:nvPr/>
            </p:nvSpPr>
            <p:spPr bwMode="auto">
              <a:xfrm>
                <a:off x="5637213" y="11087895"/>
                <a:ext cx="106363" cy="4763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4" name="Rectangle 1022"/>
              <p:cNvSpPr>
                <a:spLocks noChangeArrowheads="1"/>
              </p:cNvSpPr>
              <p:nvPr/>
            </p:nvSpPr>
            <p:spPr bwMode="auto">
              <a:xfrm>
                <a:off x="5689600" y="11000583"/>
                <a:ext cx="3175" cy="8731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5" name="Rectangle 1023"/>
              <p:cNvSpPr>
                <a:spLocks noChangeArrowheads="1"/>
              </p:cNvSpPr>
              <p:nvPr/>
            </p:nvSpPr>
            <p:spPr bwMode="auto">
              <a:xfrm>
                <a:off x="5646738" y="11027570"/>
                <a:ext cx="90488" cy="476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6" name="Rectangle 1024"/>
              <p:cNvSpPr>
                <a:spLocks noChangeArrowheads="1"/>
              </p:cNvSpPr>
              <p:nvPr/>
            </p:nvSpPr>
            <p:spPr bwMode="auto">
              <a:xfrm>
                <a:off x="5646738" y="11057733"/>
                <a:ext cx="90488" cy="317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7" name="Freeform 1025"/>
              <p:cNvSpPr>
                <a:spLocks/>
              </p:cNvSpPr>
              <p:nvPr/>
            </p:nvSpPr>
            <p:spPr bwMode="auto">
              <a:xfrm>
                <a:off x="5776913" y="11000583"/>
                <a:ext cx="87313" cy="85725"/>
              </a:xfrm>
              <a:custGeom>
                <a:avLst/>
                <a:gdLst>
                  <a:gd name="T0" fmla="*/ 21 w 42"/>
                  <a:gd name="T1" fmla="*/ 0 h 41"/>
                  <a:gd name="T2" fmla="*/ 0 w 42"/>
                  <a:gd name="T3" fmla="*/ 14 h 41"/>
                  <a:gd name="T4" fmla="*/ 0 w 42"/>
                  <a:gd name="T5" fmla="*/ 41 h 41"/>
                  <a:gd name="T6" fmla="*/ 42 w 42"/>
                  <a:gd name="T7" fmla="*/ 41 h 41"/>
                  <a:gd name="T8" fmla="*/ 42 w 42"/>
                  <a:gd name="T9" fmla="*/ 14 h 41"/>
                  <a:gd name="T10" fmla="*/ 21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21" y="0"/>
                    </a:moveTo>
                    <a:cubicBezTo>
                      <a:pt x="9" y="0"/>
                      <a:pt x="0" y="6"/>
                      <a:pt x="0" y="14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6"/>
                      <a:pt x="32" y="0"/>
                      <a:pt x="21" y="0"/>
                    </a:cubicBezTo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8" name="Freeform 1026"/>
              <p:cNvSpPr>
                <a:spLocks noEditPoints="1"/>
              </p:cNvSpPr>
              <p:nvPr/>
            </p:nvSpPr>
            <p:spPr bwMode="auto">
              <a:xfrm>
                <a:off x="5772150" y="10997408"/>
                <a:ext cx="95250" cy="90488"/>
              </a:xfrm>
              <a:custGeom>
                <a:avLst/>
                <a:gdLst>
                  <a:gd name="T0" fmla="*/ 23 w 45"/>
                  <a:gd name="T1" fmla="*/ 0 h 44"/>
                  <a:gd name="T2" fmla="*/ 0 w 45"/>
                  <a:gd name="T3" fmla="*/ 16 h 44"/>
                  <a:gd name="T4" fmla="*/ 0 w 45"/>
                  <a:gd name="T5" fmla="*/ 44 h 44"/>
                  <a:gd name="T6" fmla="*/ 45 w 45"/>
                  <a:gd name="T7" fmla="*/ 44 h 44"/>
                  <a:gd name="T8" fmla="*/ 45 w 45"/>
                  <a:gd name="T9" fmla="*/ 16 h 44"/>
                  <a:gd name="T10" fmla="*/ 23 w 45"/>
                  <a:gd name="T11" fmla="*/ 0 h 44"/>
                  <a:gd name="T12" fmla="*/ 42 w 45"/>
                  <a:gd name="T13" fmla="*/ 41 h 44"/>
                  <a:gd name="T14" fmla="*/ 4 w 45"/>
                  <a:gd name="T15" fmla="*/ 41 h 44"/>
                  <a:gd name="T16" fmla="*/ 4 w 45"/>
                  <a:gd name="T17" fmla="*/ 16 h 44"/>
                  <a:gd name="T18" fmla="*/ 23 w 45"/>
                  <a:gd name="T19" fmla="*/ 3 h 44"/>
                  <a:gd name="T20" fmla="*/ 42 w 45"/>
                  <a:gd name="T21" fmla="*/ 16 h 44"/>
                  <a:gd name="T22" fmla="*/ 42 w 45"/>
                  <a:gd name="T2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44">
                    <a:moveTo>
                      <a:pt x="23" y="0"/>
                    </a:moveTo>
                    <a:cubicBezTo>
                      <a:pt x="10" y="0"/>
                      <a:pt x="0" y="7"/>
                      <a:pt x="0" y="1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7"/>
                      <a:pt x="35" y="0"/>
                      <a:pt x="23" y="0"/>
                    </a:cubicBezTo>
                    <a:moveTo>
                      <a:pt x="42" y="41"/>
                    </a:moveTo>
                    <a:cubicBezTo>
                      <a:pt x="4" y="41"/>
                      <a:pt x="4" y="41"/>
                      <a:pt x="4" y="41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9"/>
                      <a:pt x="12" y="3"/>
                      <a:pt x="23" y="3"/>
                    </a:cubicBezTo>
                    <a:cubicBezTo>
                      <a:pt x="33" y="3"/>
                      <a:pt x="42" y="9"/>
                      <a:pt x="42" y="16"/>
                    </a:cubicBezTo>
                    <a:cubicBezTo>
                      <a:pt x="42" y="41"/>
                      <a:pt x="42" y="41"/>
                      <a:pt x="42" y="41"/>
                    </a:cubicBezTo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9" name="Rectangle 1027"/>
              <p:cNvSpPr>
                <a:spLocks noChangeArrowheads="1"/>
              </p:cNvSpPr>
              <p:nvPr/>
            </p:nvSpPr>
            <p:spPr bwMode="auto">
              <a:xfrm>
                <a:off x="5768975" y="11087895"/>
                <a:ext cx="104775" cy="4763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0" name="Rectangle 1028"/>
              <p:cNvSpPr>
                <a:spLocks noChangeArrowheads="1"/>
              </p:cNvSpPr>
              <p:nvPr/>
            </p:nvSpPr>
            <p:spPr bwMode="auto">
              <a:xfrm>
                <a:off x="5768975" y="11087895"/>
                <a:ext cx="104775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" name="Rectangle 1029"/>
              <p:cNvSpPr>
                <a:spLocks noChangeArrowheads="1"/>
              </p:cNvSpPr>
              <p:nvPr/>
            </p:nvSpPr>
            <p:spPr bwMode="auto">
              <a:xfrm>
                <a:off x="5818188" y="11000583"/>
                <a:ext cx="4763" cy="8731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2" name="Rectangle 1030"/>
              <p:cNvSpPr>
                <a:spLocks noChangeArrowheads="1"/>
              </p:cNvSpPr>
              <p:nvPr/>
            </p:nvSpPr>
            <p:spPr bwMode="auto">
              <a:xfrm>
                <a:off x="5776913" y="11027570"/>
                <a:ext cx="90488" cy="476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" name="Rectangle 1031"/>
              <p:cNvSpPr>
                <a:spLocks noChangeArrowheads="1"/>
              </p:cNvSpPr>
              <p:nvPr/>
            </p:nvSpPr>
            <p:spPr bwMode="auto">
              <a:xfrm>
                <a:off x="5776913" y="11027570"/>
                <a:ext cx="90488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4" name="Rectangle 1032"/>
              <p:cNvSpPr>
                <a:spLocks noChangeArrowheads="1"/>
              </p:cNvSpPr>
              <p:nvPr/>
            </p:nvSpPr>
            <p:spPr bwMode="auto">
              <a:xfrm>
                <a:off x="5776913" y="11057733"/>
                <a:ext cx="90488" cy="317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5" name="Rectangle 1033"/>
              <p:cNvSpPr>
                <a:spLocks noChangeArrowheads="1"/>
              </p:cNvSpPr>
              <p:nvPr/>
            </p:nvSpPr>
            <p:spPr bwMode="auto">
              <a:xfrm>
                <a:off x="5776913" y="11057733"/>
                <a:ext cx="90488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6" name="Rectangle 1034"/>
              <p:cNvSpPr>
                <a:spLocks noChangeArrowheads="1"/>
              </p:cNvSpPr>
              <p:nvPr/>
            </p:nvSpPr>
            <p:spPr bwMode="auto">
              <a:xfrm>
                <a:off x="6203950" y="10968833"/>
                <a:ext cx="411163" cy="314325"/>
              </a:xfrm>
              <a:prstGeom prst="rect">
                <a:avLst/>
              </a:prstGeom>
              <a:solidFill>
                <a:srgbClr val="CE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7" name="Rectangle 1035"/>
              <p:cNvSpPr>
                <a:spLocks noChangeArrowheads="1"/>
              </p:cNvSpPr>
              <p:nvPr/>
            </p:nvSpPr>
            <p:spPr bwMode="auto">
              <a:xfrm>
                <a:off x="6203950" y="10968833"/>
                <a:ext cx="411163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8" name="Rectangle 1036"/>
              <p:cNvSpPr>
                <a:spLocks noChangeArrowheads="1"/>
              </p:cNvSpPr>
              <p:nvPr/>
            </p:nvSpPr>
            <p:spPr bwMode="auto">
              <a:xfrm>
                <a:off x="6203950" y="10968833"/>
                <a:ext cx="411163" cy="19050"/>
              </a:xfrm>
              <a:prstGeom prst="rect">
                <a:avLst/>
              </a:prstGeom>
              <a:solidFill>
                <a:srgbClr val="B69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9" name="Rectangle 1037"/>
              <p:cNvSpPr>
                <a:spLocks noChangeArrowheads="1"/>
              </p:cNvSpPr>
              <p:nvPr/>
            </p:nvSpPr>
            <p:spPr bwMode="auto">
              <a:xfrm>
                <a:off x="6203950" y="10968833"/>
                <a:ext cx="411163" cy="19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0" name="Freeform 1038"/>
              <p:cNvSpPr>
                <a:spLocks/>
              </p:cNvSpPr>
              <p:nvPr/>
            </p:nvSpPr>
            <p:spPr bwMode="auto">
              <a:xfrm>
                <a:off x="6200775" y="10843420"/>
                <a:ext cx="414338" cy="125413"/>
              </a:xfrm>
              <a:custGeom>
                <a:avLst/>
                <a:gdLst>
                  <a:gd name="T0" fmla="*/ 261 w 261"/>
                  <a:gd name="T1" fmla="*/ 79 h 79"/>
                  <a:gd name="T2" fmla="*/ 2 w 261"/>
                  <a:gd name="T3" fmla="*/ 79 h 79"/>
                  <a:gd name="T4" fmla="*/ 0 w 261"/>
                  <a:gd name="T5" fmla="*/ 0 h 79"/>
                  <a:gd name="T6" fmla="*/ 225 w 261"/>
                  <a:gd name="T7" fmla="*/ 0 h 79"/>
                  <a:gd name="T8" fmla="*/ 261 w 261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79">
                    <a:moveTo>
                      <a:pt x="261" y="79"/>
                    </a:moveTo>
                    <a:lnTo>
                      <a:pt x="2" y="79"/>
                    </a:lnTo>
                    <a:lnTo>
                      <a:pt x="0" y="0"/>
                    </a:lnTo>
                    <a:lnTo>
                      <a:pt x="225" y="0"/>
                    </a:lnTo>
                    <a:lnTo>
                      <a:pt x="261" y="79"/>
                    </a:lnTo>
                    <a:close/>
                  </a:path>
                </a:pathLst>
              </a:custGeom>
              <a:solidFill>
                <a:srgbClr val="D96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1" name="Freeform 1039"/>
              <p:cNvSpPr>
                <a:spLocks/>
              </p:cNvSpPr>
              <p:nvPr/>
            </p:nvSpPr>
            <p:spPr bwMode="auto">
              <a:xfrm>
                <a:off x="6200775" y="10843420"/>
                <a:ext cx="414338" cy="125413"/>
              </a:xfrm>
              <a:custGeom>
                <a:avLst/>
                <a:gdLst>
                  <a:gd name="T0" fmla="*/ 261 w 261"/>
                  <a:gd name="T1" fmla="*/ 79 h 79"/>
                  <a:gd name="T2" fmla="*/ 2 w 261"/>
                  <a:gd name="T3" fmla="*/ 79 h 79"/>
                  <a:gd name="T4" fmla="*/ 0 w 261"/>
                  <a:gd name="T5" fmla="*/ 0 h 79"/>
                  <a:gd name="T6" fmla="*/ 225 w 261"/>
                  <a:gd name="T7" fmla="*/ 0 h 79"/>
                  <a:gd name="T8" fmla="*/ 261 w 261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79">
                    <a:moveTo>
                      <a:pt x="261" y="79"/>
                    </a:moveTo>
                    <a:lnTo>
                      <a:pt x="2" y="79"/>
                    </a:lnTo>
                    <a:lnTo>
                      <a:pt x="0" y="0"/>
                    </a:lnTo>
                    <a:lnTo>
                      <a:pt x="225" y="0"/>
                    </a:lnTo>
                    <a:lnTo>
                      <a:pt x="261" y="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2" name="Rectangle 1040"/>
              <p:cNvSpPr>
                <a:spLocks noChangeArrowheads="1"/>
              </p:cNvSpPr>
              <p:nvPr/>
            </p:nvSpPr>
            <p:spPr bwMode="auto">
              <a:xfrm>
                <a:off x="6197600" y="10962483"/>
                <a:ext cx="422275" cy="15875"/>
              </a:xfrm>
              <a:prstGeom prst="rect">
                <a:avLst/>
              </a:prstGeom>
              <a:solidFill>
                <a:srgbClr val="8E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3" name="Rectangle 1041"/>
              <p:cNvSpPr>
                <a:spLocks noChangeArrowheads="1"/>
              </p:cNvSpPr>
              <p:nvPr/>
            </p:nvSpPr>
            <p:spPr bwMode="auto">
              <a:xfrm>
                <a:off x="6197600" y="10962483"/>
                <a:ext cx="422275" cy="15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4" name="Freeform 1042"/>
              <p:cNvSpPr>
                <a:spLocks noEditPoints="1"/>
              </p:cNvSpPr>
              <p:nvPr/>
            </p:nvSpPr>
            <p:spPr bwMode="auto">
              <a:xfrm>
                <a:off x="6427788" y="10859295"/>
                <a:ext cx="152400" cy="76200"/>
              </a:xfrm>
              <a:custGeom>
                <a:avLst/>
                <a:gdLst>
                  <a:gd name="T0" fmla="*/ 48 w 96"/>
                  <a:gd name="T1" fmla="*/ 0 h 48"/>
                  <a:gd name="T2" fmla="*/ 0 w 96"/>
                  <a:gd name="T3" fmla="*/ 48 h 48"/>
                  <a:gd name="T4" fmla="*/ 96 w 96"/>
                  <a:gd name="T5" fmla="*/ 48 h 48"/>
                  <a:gd name="T6" fmla="*/ 48 w 96"/>
                  <a:gd name="T7" fmla="*/ 0 h 48"/>
                  <a:gd name="T8" fmla="*/ 10 w 96"/>
                  <a:gd name="T9" fmla="*/ 46 h 48"/>
                  <a:gd name="T10" fmla="*/ 48 w 96"/>
                  <a:gd name="T11" fmla="*/ 10 h 48"/>
                  <a:gd name="T12" fmla="*/ 85 w 96"/>
                  <a:gd name="T13" fmla="*/ 46 h 48"/>
                  <a:gd name="T14" fmla="*/ 10 w 96"/>
                  <a:gd name="T15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8">
                    <a:moveTo>
                      <a:pt x="48" y="0"/>
                    </a:moveTo>
                    <a:lnTo>
                      <a:pt x="0" y="48"/>
                    </a:lnTo>
                    <a:lnTo>
                      <a:pt x="96" y="48"/>
                    </a:lnTo>
                    <a:lnTo>
                      <a:pt x="48" y="0"/>
                    </a:lnTo>
                    <a:close/>
                    <a:moveTo>
                      <a:pt x="10" y="46"/>
                    </a:moveTo>
                    <a:lnTo>
                      <a:pt x="48" y="10"/>
                    </a:lnTo>
                    <a:lnTo>
                      <a:pt x="85" y="46"/>
                    </a:lnTo>
                    <a:lnTo>
                      <a:pt x="10" y="46"/>
                    </a:lnTo>
                    <a:close/>
                  </a:path>
                </a:pathLst>
              </a:custGeom>
              <a:solidFill>
                <a:srgbClr val="809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5" name="Freeform 1043"/>
              <p:cNvSpPr>
                <a:spLocks/>
              </p:cNvSpPr>
              <p:nvPr/>
            </p:nvSpPr>
            <p:spPr bwMode="auto">
              <a:xfrm>
                <a:off x="6432550" y="10867233"/>
                <a:ext cx="141288" cy="68263"/>
              </a:xfrm>
              <a:custGeom>
                <a:avLst/>
                <a:gdLst>
                  <a:gd name="T0" fmla="*/ 89 w 89"/>
                  <a:gd name="T1" fmla="*/ 43 h 43"/>
                  <a:gd name="T2" fmla="*/ 0 w 89"/>
                  <a:gd name="T3" fmla="*/ 43 h 43"/>
                  <a:gd name="T4" fmla="*/ 45 w 89"/>
                  <a:gd name="T5" fmla="*/ 0 h 43"/>
                  <a:gd name="T6" fmla="*/ 89 w 89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43">
                    <a:moveTo>
                      <a:pt x="89" y="43"/>
                    </a:moveTo>
                    <a:lnTo>
                      <a:pt x="0" y="43"/>
                    </a:lnTo>
                    <a:lnTo>
                      <a:pt x="45" y="0"/>
                    </a:lnTo>
                    <a:lnTo>
                      <a:pt x="89" y="43"/>
                    </a:lnTo>
                    <a:close/>
                  </a:path>
                </a:pathLst>
              </a:custGeom>
              <a:solidFill>
                <a:srgbClr val="CE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6" name="Rectangle 1044"/>
              <p:cNvSpPr>
                <a:spLocks noChangeArrowheads="1"/>
              </p:cNvSpPr>
              <p:nvPr/>
            </p:nvSpPr>
            <p:spPr bwMode="auto">
              <a:xfrm>
                <a:off x="6484938" y="10898983"/>
                <a:ext cx="36513" cy="34925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7" name="Freeform 1045"/>
              <p:cNvSpPr>
                <a:spLocks noEditPoints="1"/>
              </p:cNvSpPr>
              <p:nvPr/>
            </p:nvSpPr>
            <p:spPr bwMode="auto">
              <a:xfrm>
                <a:off x="6481763" y="10895808"/>
                <a:ext cx="42863" cy="39688"/>
              </a:xfrm>
              <a:custGeom>
                <a:avLst/>
                <a:gdLst>
                  <a:gd name="T0" fmla="*/ 27 w 27"/>
                  <a:gd name="T1" fmla="*/ 0 h 25"/>
                  <a:gd name="T2" fmla="*/ 0 w 27"/>
                  <a:gd name="T3" fmla="*/ 0 h 25"/>
                  <a:gd name="T4" fmla="*/ 0 w 27"/>
                  <a:gd name="T5" fmla="*/ 25 h 25"/>
                  <a:gd name="T6" fmla="*/ 27 w 27"/>
                  <a:gd name="T7" fmla="*/ 25 h 25"/>
                  <a:gd name="T8" fmla="*/ 27 w 27"/>
                  <a:gd name="T9" fmla="*/ 0 h 25"/>
                  <a:gd name="T10" fmla="*/ 22 w 27"/>
                  <a:gd name="T11" fmla="*/ 23 h 25"/>
                  <a:gd name="T12" fmla="*/ 5 w 27"/>
                  <a:gd name="T13" fmla="*/ 23 h 25"/>
                  <a:gd name="T14" fmla="*/ 5 w 27"/>
                  <a:gd name="T15" fmla="*/ 3 h 25"/>
                  <a:gd name="T16" fmla="*/ 22 w 27"/>
                  <a:gd name="T17" fmla="*/ 3 h 25"/>
                  <a:gd name="T18" fmla="*/ 22 w 27"/>
                  <a:gd name="T1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5">
                    <a:moveTo>
                      <a:pt x="27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27" y="25"/>
                    </a:lnTo>
                    <a:lnTo>
                      <a:pt x="27" y="0"/>
                    </a:lnTo>
                    <a:close/>
                    <a:moveTo>
                      <a:pt x="22" y="23"/>
                    </a:moveTo>
                    <a:lnTo>
                      <a:pt x="5" y="23"/>
                    </a:lnTo>
                    <a:lnTo>
                      <a:pt x="5" y="3"/>
                    </a:lnTo>
                    <a:lnTo>
                      <a:pt x="22" y="3"/>
                    </a:lnTo>
                    <a:lnTo>
                      <a:pt x="22" y="23"/>
                    </a:lnTo>
                    <a:close/>
                  </a:path>
                </a:pathLst>
              </a:custGeom>
              <a:solidFill>
                <a:srgbClr val="CACA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8" name="Freeform 1046"/>
              <p:cNvSpPr>
                <a:spLocks noEditPoints="1"/>
              </p:cNvSpPr>
              <p:nvPr/>
            </p:nvSpPr>
            <p:spPr bwMode="auto">
              <a:xfrm>
                <a:off x="6237288" y="10859295"/>
                <a:ext cx="153988" cy="76200"/>
              </a:xfrm>
              <a:custGeom>
                <a:avLst/>
                <a:gdLst>
                  <a:gd name="T0" fmla="*/ 48 w 97"/>
                  <a:gd name="T1" fmla="*/ 0 h 48"/>
                  <a:gd name="T2" fmla="*/ 0 w 97"/>
                  <a:gd name="T3" fmla="*/ 48 h 48"/>
                  <a:gd name="T4" fmla="*/ 97 w 97"/>
                  <a:gd name="T5" fmla="*/ 48 h 48"/>
                  <a:gd name="T6" fmla="*/ 48 w 97"/>
                  <a:gd name="T7" fmla="*/ 0 h 48"/>
                  <a:gd name="T8" fmla="*/ 12 w 97"/>
                  <a:gd name="T9" fmla="*/ 46 h 48"/>
                  <a:gd name="T10" fmla="*/ 48 w 97"/>
                  <a:gd name="T11" fmla="*/ 10 h 48"/>
                  <a:gd name="T12" fmla="*/ 85 w 97"/>
                  <a:gd name="T13" fmla="*/ 46 h 48"/>
                  <a:gd name="T14" fmla="*/ 12 w 97"/>
                  <a:gd name="T15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48">
                    <a:moveTo>
                      <a:pt x="48" y="0"/>
                    </a:moveTo>
                    <a:lnTo>
                      <a:pt x="0" y="48"/>
                    </a:lnTo>
                    <a:lnTo>
                      <a:pt x="97" y="48"/>
                    </a:lnTo>
                    <a:lnTo>
                      <a:pt x="48" y="0"/>
                    </a:lnTo>
                    <a:close/>
                    <a:moveTo>
                      <a:pt x="12" y="46"/>
                    </a:moveTo>
                    <a:lnTo>
                      <a:pt x="48" y="10"/>
                    </a:lnTo>
                    <a:lnTo>
                      <a:pt x="85" y="46"/>
                    </a:lnTo>
                    <a:lnTo>
                      <a:pt x="12" y="46"/>
                    </a:lnTo>
                    <a:close/>
                  </a:path>
                </a:pathLst>
              </a:custGeom>
              <a:solidFill>
                <a:srgbClr val="809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79" name="Freeform 1047"/>
              <p:cNvSpPr>
                <a:spLocks noEditPoints="1"/>
              </p:cNvSpPr>
              <p:nvPr/>
            </p:nvSpPr>
            <p:spPr bwMode="auto">
              <a:xfrm>
                <a:off x="6237288" y="10859295"/>
                <a:ext cx="153988" cy="76200"/>
              </a:xfrm>
              <a:custGeom>
                <a:avLst/>
                <a:gdLst>
                  <a:gd name="T0" fmla="*/ 48 w 97"/>
                  <a:gd name="T1" fmla="*/ 0 h 48"/>
                  <a:gd name="T2" fmla="*/ 0 w 97"/>
                  <a:gd name="T3" fmla="*/ 48 h 48"/>
                  <a:gd name="T4" fmla="*/ 97 w 97"/>
                  <a:gd name="T5" fmla="*/ 48 h 48"/>
                  <a:gd name="T6" fmla="*/ 48 w 97"/>
                  <a:gd name="T7" fmla="*/ 0 h 48"/>
                  <a:gd name="T8" fmla="*/ 12 w 97"/>
                  <a:gd name="T9" fmla="*/ 46 h 48"/>
                  <a:gd name="T10" fmla="*/ 48 w 97"/>
                  <a:gd name="T11" fmla="*/ 10 h 48"/>
                  <a:gd name="T12" fmla="*/ 85 w 97"/>
                  <a:gd name="T13" fmla="*/ 46 h 48"/>
                  <a:gd name="T14" fmla="*/ 12 w 97"/>
                  <a:gd name="T15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48">
                    <a:moveTo>
                      <a:pt x="48" y="0"/>
                    </a:moveTo>
                    <a:lnTo>
                      <a:pt x="0" y="48"/>
                    </a:lnTo>
                    <a:lnTo>
                      <a:pt x="97" y="48"/>
                    </a:lnTo>
                    <a:lnTo>
                      <a:pt x="48" y="0"/>
                    </a:lnTo>
                    <a:moveTo>
                      <a:pt x="12" y="46"/>
                    </a:moveTo>
                    <a:lnTo>
                      <a:pt x="48" y="10"/>
                    </a:lnTo>
                    <a:lnTo>
                      <a:pt x="85" y="46"/>
                    </a:lnTo>
                    <a:lnTo>
                      <a:pt x="12" y="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0" name="Freeform 1048"/>
              <p:cNvSpPr>
                <a:spLocks/>
              </p:cNvSpPr>
              <p:nvPr/>
            </p:nvSpPr>
            <p:spPr bwMode="auto">
              <a:xfrm>
                <a:off x="6245225" y="10867233"/>
                <a:ext cx="138113" cy="68263"/>
              </a:xfrm>
              <a:custGeom>
                <a:avLst/>
                <a:gdLst>
                  <a:gd name="T0" fmla="*/ 87 w 87"/>
                  <a:gd name="T1" fmla="*/ 43 h 43"/>
                  <a:gd name="T2" fmla="*/ 0 w 87"/>
                  <a:gd name="T3" fmla="*/ 43 h 43"/>
                  <a:gd name="T4" fmla="*/ 43 w 87"/>
                  <a:gd name="T5" fmla="*/ 0 h 43"/>
                  <a:gd name="T6" fmla="*/ 87 w 87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43">
                    <a:moveTo>
                      <a:pt x="87" y="43"/>
                    </a:moveTo>
                    <a:lnTo>
                      <a:pt x="0" y="43"/>
                    </a:lnTo>
                    <a:lnTo>
                      <a:pt x="43" y="0"/>
                    </a:lnTo>
                    <a:lnTo>
                      <a:pt x="87" y="43"/>
                    </a:lnTo>
                    <a:close/>
                  </a:path>
                </a:pathLst>
              </a:custGeom>
              <a:solidFill>
                <a:srgbClr val="CE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1" name="Freeform 1049"/>
              <p:cNvSpPr>
                <a:spLocks/>
              </p:cNvSpPr>
              <p:nvPr/>
            </p:nvSpPr>
            <p:spPr bwMode="auto">
              <a:xfrm>
                <a:off x="6245225" y="10867233"/>
                <a:ext cx="138113" cy="68263"/>
              </a:xfrm>
              <a:custGeom>
                <a:avLst/>
                <a:gdLst>
                  <a:gd name="T0" fmla="*/ 87 w 87"/>
                  <a:gd name="T1" fmla="*/ 43 h 43"/>
                  <a:gd name="T2" fmla="*/ 0 w 87"/>
                  <a:gd name="T3" fmla="*/ 43 h 43"/>
                  <a:gd name="T4" fmla="*/ 43 w 87"/>
                  <a:gd name="T5" fmla="*/ 0 h 43"/>
                  <a:gd name="T6" fmla="*/ 87 w 87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43">
                    <a:moveTo>
                      <a:pt x="87" y="43"/>
                    </a:moveTo>
                    <a:lnTo>
                      <a:pt x="0" y="43"/>
                    </a:lnTo>
                    <a:lnTo>
                      <a:pt x="43" y="0"/>
                    </a:lnTo>
                    <a:lnTo>
                      <a:pt x="87" y="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2" name="Rectangle 1050"/>
              <p:cNvSpPr>
                <a:spLocks noChangeArrowheads="1"/>
              </p:cNvSpPr>
              <p:nvPr/>
            </p:nvSpPr>
            <p:spPr bwMode="auto">
              <a:xfrm>
                <a:off x="6296025" y="10898983"/>
                <a:ext cx="34925" cy="34925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3" name="Rectangle 1051"/>
              <p:cNvSpPr>
                <a:spLocks noChangeArrowheads="1"/>
              </p:cNvSpPr>
              <p:nvPr/>
            </p:nvSpPr>
            <p:spPr bwMode="auto">
              <a:xfrm>
                <a:off x="6296025" y="10898983"/>
                <a:ext cx="34925" cy="34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4" name="Freeform 1052"/>
              <p:cNvSpPr>
                <a:spLocks noEditPoints="1"/>
              </p:cNvSpPr>
              <p:nvPr/>
            </p:nvSpPr>
            <p:spPr bwMode="auto">
              <a:xfrm>
                <a:off x="6292850" y="10895808"/>
                <a:ext cx="42863" cy="39688"/>
              </a:xfrm>
              <a:custGeom>
                <a:avLst/>
                <a:gdLst>
                  <a:gd name="T0" fmla="*/ 27 w 27"/>
                  <a:gd name="T1" fmla="*/ 0 h 25"/>
                  <a:gd name="T2" fmla="*/ 0 w 27"/>
                  <a:gd name="T3" fmla="*/ 0 h 25"/>
                  <a:gd name="T4" fmla="*/ 0 w 27"/>
                  <a:gd name="T5" fmla="*/ 25 h 25"/>
                  <a:gd name="T6" fmla="*/ 27 w 27"/>
                  <a:gd name="T7" fmla="*/ 25 h 25"/>
                  <a:gd name="T8" fmla="*/ 27 w 27"/>
                  <a:gd name="T9" fmla="*/ 0 h 25"/>
                  <a:gd name="T10" fmla="*/ 23 w 27"/>
                  <a:gd name="T11" fmla="*/ 23 h 25"/>
                  <a:gd name="T12" fmla="*/ 4 w 27"/>
                  <a:gd name="T13" fmla="*/ 23 h 25"/>
                  <a:gd name="T14" fmla="*/ 4 w 27"/>
                  <a:gd name="T15" fmla="*/ 3 h 25"/>
                  <a:gd name="T16" fmla="*/ 23 w 27"/>
                  <a:gd name="T17" fmla="*/ 3 h 25"/>
                  <a:gd name="T18" fmla="*/ 23 w 27"/>
                  <a:gd name="T1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5">
                    <a:moveTo>
                      <a:pt x="27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27" y="25"/>
                    </a:lnTo>
                    <a:lnTo>
                      <a:pt x="27" y="0"/>
                    </a:lnTo>
                    <a:close/>
                    <a:moveTo>
                      <a:pt x="23" y="23"/>
                    </a:moveTo>
                    <a:lnTo>
                      <a:pt x="4" y="23"/>
                    </a:lnTo>
                    <a:lnTo>
                      <a:pt x="4" y="3"/>
                    </a:lnTo>
                    <a:lnTo>
                      <a:pt x="23" y="3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CACA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5" name="Freeform 1053"/>
              <p:cNvSpPr>
                <a:spLocks noEditPoints="1"/>
              </p:cNvSpPr>
              <p:nvPr/>
            </p:nvSpPr>
            <p:spPr bwMode="auto">
              <a:xfrm>
                <a:off x="6292850" y="10895808"/>
                <a:ext cx="42863" cy="39688"/>
              </a:xfrm>
              <a:custGeom>
                <a:avLst/>
                <a:gdLst>
                  <a:gd name="T0" fmla="*/ 27 w 27"/>
                  <a:gd name="T1" fmla="*/ 0 h 25"/>
                  <a:gd name="T2" fmla="*/ 0 w 27"/>
                  <a:gd name="T3" fmla="*/ 0 h 25"/>
                  <a:gd name="T4" fmla="*/ 0 w 27"/>
                  <a:gd name="T5" fmla="*/ 25 h 25"/>
                  <a:gd name="T6" fmla="*/ 27 w 27"/>
                  <a:gd name="T7" fmla="*/ 25 h 25"/>
                  <a:gd name="T8" fmla="*/ 27 w 27"/>
                  <a:gd name="T9" fmla="*/ 0 h 25"/>
                  <a:gd name="T10" fmla="*/ 23 w 27"/>
                  <a:gd name="T11" fmla="*/ 23 h 25"/>
                  <a:gd name="T12" fmla="*/ 4 w 27"/>
                  <a:gd name="T13" fmla="*/ 23 h 25"/>
                  <a:gd name="T14" fmla="*/ 4 w 27"/>
                  <a:gd name="T15" fmla="*/ 3 h 25"/>
                  <a:gd name="T16" fmla="*/ 23 w 27"/>
                  <a:gd name="T17" fmla="*/ 3 h 25"/>
                  <a:gd name="T18" fmla="*/ 23 w 27"/>
                  <a:gd name="T1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5">
                    <a:moveTo>
                      <a:pt x="27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27" y="25"/>
                    </a:lnTo>
                    <a:lnTo>
                      <a:pt x="27" y="0"/>
                    </a:lnTo>
                    <a:moveTo>
                      <a:pt x="23" y="23"/>
                    </a:moveTo>
                    <a:lnTo>
                      <a:pt x="4" y="23"/>
                    </a:lnTo>
                    <a:lnTo>
                      <a:pt x="4" y="3"/>
                    </a:lnTo>
                    <a:lnTo>
                      <a:pt x="23" y="3"/>
                    </a:lnTo>
                    <a:lnTo>
                      <a:pt x="23" y="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6" name="Rectangle 1054"/>
              <p:cNvSpPr>
                <a:spLocks noChangeArrowheads="1"/>
              </p:cNvSpPr>
              <p:nvPr/>
            </p:nvSpPr>
            <p:spPr bwMode="auto">
              <a:xfrm>
                <a:off x="6203950" y="11238708"/>
                <a:ext cx="411163" cy="44450"/>
              </a:xfrm>
              <a:prstGeom prst="rect">
                <a:avLst/>
              </a:prstGeom>
              <a:solidFill>
                <a:srgbClr val="B69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7" name="Rectangle 1055"/>
              <p:cNvSpPr>
                <a:spLocks noChangeArrowheads="1"/>
              </p:cNvSpPr>
              <p:nvPr/>
            </p:nvSpPr>
            <p:spPr bwMode="auto">
              <a:xfrm>
                <a:off x="6203950" y="11238708"/>
                <a:ext cx="411163" cy="4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8" name="Freeform 1056"/>
              <p:cNvSpPr>
                <a:spLocks noEditPoints="1"/>
              </p:cNvSpPr>
              <p:nvPr/>
            </p:nvSpPr>
            <p:spPr bwMode="auto">
              <a:xfrm>
                <a:off x="6356350" y="11145045"/>
                <a:ext cx="104775" cy="139700"/>
              </a:xfrm>
              <a:custGeom>
                <a:avLst/>
                <a:gdLst>
                  <a:gd name="T0" fmla="*/ 66 w 66"/>
                  <a:gd name="T1" fmla="*/ 0 h 88"/>
                  <a:gd name="T2" fmla="*/ 0 w 66"/>
                  <a:gd name="T3" fmla="*/ 0 h 88"/>
                  <a:gd name="T4" fmla="*/ 0 w 66"/>
                  <a:gd name="T5" fmla="*/ 88 h 88"/>
                  <a:gd name="T6" fmla="*/ 66 w 66"/>
                  <a:gd name="T7" fmla="*/ 88 h 88"/>
                  <a:gd name="T8" fmla="*/ 66 w 66"/>
                  <a:gd name="T9" fmla="*/ 0 h 88"/>
                  <a:gd name="T10" fmla="*/ 60 w 66"/>
                  <a:gd name="T11" fmla="*/ 87 h 88"/>
                  <a:gd name="T12" fmla="*/ 6 w 66"/>
                  <a:gd name="T13" fmla="*/ 87 h 88"/>
                  <a:gd name="T14" fmla="*/ 6 w 66"/>
                  <a:gd name="T15" fmla="*/ 4 h 88"/>
                  <a:gd name="T16" fmla="*/ 60 w 66"/>
                  <a:gd name="T17" fmla="*/ 4 h 88"/>
                  <a:gd name="T18" fmla="*/ 60 w 66"/>
                  <a:gd name="T19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88">
                    <a:moveTo>
                      <a:pt x="66" y="0"/>
                    </a:moveTo>
                    <a:lnTo>
                      <a:pt x="0" y="0"/>
                    </a:lnTo>
                    <a:lnTo>
                      <a:pt x="0" y="88"/>
                    </a:lnTo>
                    <a:lnTo>
                      <a:pt x="66" y="88"/>
                    </a:lnTo>
                    <a:lnTo>
                      <a:pt x="66" y="0"/>
                    </a:lnTo>
                    <a:close/>
                    <a:moveTo>
                      <a:pt x="60" y="87"/>
                    </a:moveTo>
                    <a:lnTo>
                      <a:pt x="6" y="87"/>
                    </a:lnTo>
                    <a:lnTo>
                      <a:pt x="6" y="4"/>
                    </a:lnTo>
                    <a:lnTo>
                      <a:pt x="60" y="4"/>
                    </a:lnTo>
                    <a:lnTo>
                      <a:pt x="60" y="87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9" name="Rectangle 1057"/>
              <p:cNvSpPr>
                <a:spLocks noChangeArrowheads="1"/>
              </p:cNvSpPr>
              <p:nvPr/>
            </p:nvSpPr>
            <p:spPr bwMode="auto">
              <a:xfrm>
                <a:off x="6362700" y="11146633"/>
                <a:ext cx="93663" cy="13811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0" name="Rectangle 1058"/>
              <p:cNvSpPr>
                <a:spLocks noChangeArrowheads="1"/>
              </p:cNvSpPr>
              <p:nvPr/>
            </p:nvSpPr>
            <p:spPr bwMode="auto">
              <a:xfrm>
                <a:off x="6375400" y="11159333"/>
                <a:ext cx="66675" cy="69850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1" name="Rectangle 1059"/>
              <p:cNvSpPr>
                <a:spLocks noChangeArrowheads="1"/>
              </p:cNvSpPr>
              <p:nvPr/>
            </p:nvSpPr>
            <p:spPr bwMode="auto">
              <a:xfrm>
                <a:off x="6376988" y="11238708"/>
                <a:ext cx="65088" cy="42863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2" name="Freeform 1060"/>
              <p:cNvSpPr>
                <a:spLocks/>
              </p:cNvSpPr>
              <p:nvPr/>
            </p:nvSpPr>
            <p:spPr bwMode="auto">
              <a:xfrm>
                <a:off x="6496050" y="11143458"/>
                <a:ext cx="85725" cy="85725"/>
              </a:xfrm>
              <a:custGeom>
                <a:avLst/>
                <a:gdLst>
                  <a:gd name="T0" fmla="*/ 21 w 41"/>
                  <a:gd name="T1" fmla="*/ 0 h 41"/>
                  <a:gd name="T2" fmla="*/ 41 w 41"/>
                  <a:gd name="T3" fmla="*/ 14 h 41"/>
                  <a:gd name="T4" fmla="*/ 41 w 41"/>
                  <a:gd name="T5" fmla="*/ 41 h 41"/>
                  <a:gd name="T6" fmla="*/ 0 w 41"/>
                  <a:gd name="T7" fmla="*/ 41 h 41"/>
                  <a:gd name="T8" fmla="*/ 0 w 41"/>
                  <a:gd name="T9" fmla="*/ 14 h 41"/>
                  <a:gd name="T10" fmla="*/ 21 w 41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21" y="0"/>
                    </a:moveTo>
                    <a:cubicBezTo>
                      <a:pt x="32" y="0"/>
                      <a:pt x="41" y="7"/>
                      <a:pt x="41" y="14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9" y="0"/>
                      <a:pt x="21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3" name="Freeform 1061"/>
              <p:cNvSpPr>
                <a:spLocks noEditPoints="1"/>
              </p:cNvSpPr>
              <p:nvPr/>
            </p:nvSpPr>
            <p:spPr bwMode="auto">
              <a:xfrm>
                <a:off x="6491288" y="11140283"/>
                <a:ext cx="95250" cy="90488"/>
              </a:xfrm>
              <a:custGeom>
                <a:avLst/>
                <a:gdLst>
                  <a:gd name="T0" fmla="*/ 0 w 45"/>
                  <a:gd name="T1" fmla="*/ 15 h 43"/>
                  <a:gd name="T2" fmla="*/ 0 w 45"/>
                  <a:gd name="T3" fmla="*/ 43 h 43"/>
                  <a:gd name="T4" fmla="*/ 45 w 45"/>
                  <a:gd name="T5" fmla="*/ 43 h 43"/>
                  <a:gd name="T6" fmla="*/ 45 w 45"/>
                  <a:gd name="T7" fmla="*/ 15 h 43"/>
                  <a:gd name="T8" fmla="*/ 23 w 45"/>
                  <a:gd name="T9" fmla="*/ 0 h 43"/>
                  <a:gd name="T10" fmla="*/ 0 w 45"/>
                  <a:gd name="T11" fmla="*/ 15 h 43"/>
                  <a:gd name="T12" fmla="*/ 4 w 45"/>
                  <a:gd name="T13" fmla="*/ 15 h 43"/>
                  <a:gd name="T14" fmla="*/ 23 w 45"/>
                  <a:gd name="T15" fmla="*/ 2 h 43"/>
                  <a:gd name="T16" fmla="*/ 42 w 45"/>
                  <a:gd name="T17" fmla="*/ 15 h 43"/>
                  <a:gd name="T18" fmla="*/ 42 w 45"/>
                  <a:gd name="T19" fmla="*/ 41 h 43"/>
                  <a:gd name="T20" fmla="*/ 4 w 45"/>
                  <a:gd name="T21" fmla="*/ 41 h 43"/>
                  <a:gd name="T22" fmla="*/ 4 w 45"/>
                  <a:gd name="T23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43">
                    <a:moveTo>
                      <a:pt x="0" y="15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7"/>
                      <a:pt x="35" y="0"/>
                      <a:pt x="23" y="0"/>
                    </a:cubicBezTo>
                    <a:cubicBezTo>
                      <a:pt x="10" y="0"/>
                      <a:pt x="0" y="7"/>
                      <a:pt x="0" y="15"/>
                    </a:cubicBezTo>
                    <a:close/>
                    <a:moveTo>
                      <a:pt x="4" y="15"/>
                    </a:moveTo>
                    <a:cubicBezTo>
                      <a:pt x="4" y="8"/>
                      <a:pt x="12" y="2"/>
                      <a:pt x="23" y="2"/>
                    </a:cubicBezTo>
                    <a:cubicBezTo>
                      <a:pt x="33" y="2"/>
                      <a:pt x="42" y="8"/>
                      <a:pt x="42" y="15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" y="41"/>
                      <a:pt x="4" y="41"/>
                      <a:pt x="4" y="41"/>
                    </a:cubicBez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4" name="Rectangle 1062"/>
              <p:cNvSpPr>
                <a:spLocks noChangeArrowheads="1"/>
              </p:cNvSpPr>
              <p:nvPr/>
            </p:nvSpPr>
            <p:spPr bwMode="auto">
              <a:xfrm>
                <a:off x="6484938" y="11230770"/>
                <a:ext cx="107950" cy="63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5" name="Rectangle 1063"/>
              <p:cNvSpPr>
                <a:spLocks noChangeArrowheads="1"/>
              </p:cNvSpPr>
              <p:nvPr/>
            </p:nvSpPr>
            <p:spPr bwMode="auto">
              <a:xfrm>
                <a:off x="6535738" y="11145045"/>
                <a:ext cx="6350" cy="8731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6" name="Rectangle 1064"/>
              <p:cNvSpPr>
                <a:spLocks noChangeArrowheads="1"/>
              </p:cNvSpPr>
              <p:nvPr/>
            </p:nvSpPr>
            <p:spPr bwMode="auto">
              <a:xfrm>
                <a:off x="6491288" y="11172033"/>
                <a:ext cx="90488" cy="1588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7" name="Rectangle 1065"/>
              <p:cNvSpPr>
                <a:spLocks noChangeArrowheads="1"/>
              </p:cNvSpPr>
              <p:nvPr/>
            </p:nvSpPr>
            <p:spPr bwMode="auto">
              <a:xfrm>
                <a:off x="6491288" y="11202195"/>
                <a:ext cx="90488" cy="1588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8" name="Freeform 1066"/>
              <p:cNvSpPr>
                <a:spLocks/>
              </p:cNvSpPr>
              <p:nvPr/>
            </p:nvSpPr>
            <p:spPr bwMode="auto">
              <a:xfrm>
                <a:off x="6234113" y="11143458"/>
                <a:ext cx="88900" cy="85725"/>
              </a:xfrm>
              <a:custGeom>
                <a:avLst/>
                <a:gdLst>
                  <a:gd name="T0" fmla="*/ 21 w 42"/>
                  <a:gd name="T1" fmla="*/ 0 h 41"/>
                  <a:gd name="T2" fmla="*/ 42 w 42"/>
                  <a:gd name="T3" fmla="*/ 14 h 41"/>
                  <a:gd name="T4" fmla="*/ 42 w 42"/>
                  <a:gd name="T5" fmla="*/ 41 h 41"/>
                  <a:gd name="T6" fmla="*/ 0 w 42"/>
                  <a:gd name="T7" fmla="*/ 41 h 41"/>
                  <a:gd name="T8" fmla="*/ 0 w 42"/>
                  <a:gd name="T9" fmla="*/ 14 h 41"/>
                  <a:gd name="T10" fmla="*/ 21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21" y="0"/>
                    </a:moveTo>
                    <a:cubicBezTo>
                      <a:pt x="32" y="0"/>
                      <a:pt x="42" y="7"/>
                      <a:pt x="42" y="14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9" y="0"/>
                      <a:pt x="21" y="0"/>
                    </a:cubicBezTo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99" name="Freeform 1067"/>
              <p:cNvSpPr>
                <a:spLocks noEditPoints="1"/>
              </p:cNvSpPr>
              <p:nvPr/>
            </p:nvSpPr>
            <p:spPr bwMode="auto">
              <a:xfrm>
                <a:off x="6230938" y="11140283"/>
                <a:ext cx="93663" cy="90488"/>
              </a:xfrm>
              <a:custGeom>
                <a:avLst/>
                <a:gdLst>
                  <a:gd name="T0" fmla="*/ 0 w 45"/>
                  <a:gd name="T1" fmla="*/ 15 h 43"/>
                  <a:gd name="T2" fmla="*/ 0 w 45"/>
                  <a:gd name="T3" fmla="*/ 43 h 43"/>
                  <a:gd name="T4" fmla="*/ 45 w 45"/>
                  <a:gd name="T5" fmla="*/ 43 h 43"/>
                  <a:gd name="T6" fmla="*/ 45 w 45"/>
                  <a:gd name="T7" fmla="*/ 15 h 43"/>
                  <a:gd name="T8" fmla="*/ 23 w 45"/>
                  <a:gd name="T9" fmla="*/ 0 h 43"/>
                  <a:gd name="T10" fmla="*/ 0 w 45"/>
                  <a:gd name="T11" fmla="*/ 15 h 43"/>
                  <a:gd name="T12" fmla="*/ 4 w 45"/>
                  <a:gd name="T13" fmla="*/ 15 h 43"/>
                  <a:gd name="T14" fmla="*/ 23 w 45"/>
                  <a:gd name="T15" fmla="*/ 2 h 43"/>
                  <a:gd name="T16" fmla="*/ 42 w 45"/>
                  <a:gd name="T17" fmla="*/ 15 h 43"/>
                  <a:gd name="T18" fmla="*/ 42 w 45"/>
                  <a:gd name="T19" fmla="*/ 41 h 43"/>
                  <a:gd name="T20" fmla="*/ 4 w 45"/>
                  <a:gd name="T21" fmla="*/ 41 h 43"/>
                  <a:gd name="T22" fmla="*/ 4 w 45"/>
                  <a:gd name="T23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43">
                    <a:moveTo>
                      <a:pt x="0" y="15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7"/>
                      <a:pt x="35" y="0"/>
                      <a:pt x="23" y="0"/>
                    </a:cubicBezTo>
                    <a:cubicBezTo>
                      <a:pt x="10" y="0"/>
                      <a:pt x="0" y="7"/>
                      <a:pt x="0" y="15"/>
                    </a:cubicBezTo>
                    <a:moveTo>
                      <a:pt x="4" y="15"/>
                    </a:moveTo>
                    <a:cubicBezTo>
                      <a:pt x="4" y="8"/>
                      <a:pt x="12" y="2"/>
                      <a:pt x="23" y="2"/>
                    </a:cubicBezTo>
                    <a:cubicBezTo>
                      <a:pt x="33" y="2"/>
                      <a:pt x="42" y="8"/>
                      <a:pt x="42" y="15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15"/>
                      <a:pt x="4" y="15"/>
                      <a:pt x="4" y="15"/>
                    </a:cubicBezTo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0" name="Rectangle 1068"/>
              <p:cNvSpPr>
                <a:spLocks noChangeArrowheads="1"/>
              </p:cNvSpPr>
              <p:nvPr/>
            </p:nvSpPr>
            <p:spPr bwMode="auto">
              <a:xfrm>
                <a:off x="6226175" y="11230770"/>
                <a:ext cx="104775" cy="6350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1" name="Rectangle 1069"/>
              <p:cNvSpPr>
                <a:spLocks noChangeArrowheads="1"/>
              </p:cNvSpPr>
              <p:nvPr/>
            </p:nvSpPr>
            <p:spPr bwMode="auto">
              <a:xfrm>
                <a:off x="6226175" y="11230770"/>
                <a:ext cx="104775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2" name="Rectangle 1070"/>
              <p:cNvSpPr>
                <a:spLocks noChangeArrowheads="1"/>
              </p:cNvSpPr>
              <p:nvPr/>
            </p:nvSpPr>
            <p:spPr bwMode="auto">
              <a:xfrm>
                <a:off x="6273800" y="11145045"/>
                <a:ext cx="6350" cy="8731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3" name="Rectangle 1071"/>
              <p:cNvSpPr>
                <a:spLocks noChangeArrowheads="1"/>
              </p:cNvSpPr>
              <p:nvPr/>
            </p:nvSpPr>
            <p:spPr bwMode="auto">
              <a:xfrm>
                <a:off x="6273800" y="11145045"/>
                <a:ext cx="6350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4" name="Rectangle 1072"/>
              <p:cNvSpPr>
                <a:spLocks noChangeArrowheads="1"/>
              </p:cNvSpPr>
              <p:nvPr/>
            </p:nvSpPr>
            <p:spPr bwMode="auto">
              <a:xfrm>
                <a:off x="6230938" y="11172033"/>
                <a:ext cx="88900" cy="1588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5" name="Rectangle 1073"/>
              <p:cNvSpPr>
                <a:spLocks noChangeArrowheads="1"/>
              </p:cNvSpPr>
              <p:nvPr/>
            </p:nvSpPr>
            <p:spPr bwMode="auto">
              <a:xfrm>
                <a:off x="6230938" y="11172033"/>
                <a:ext cx="88900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6" name="Rectangle 1074"/>
              <p:cNvSpPr>
                <a:spLocks noChangeArrowheads="1"/>
              </p:cNvSpPr>
              <p:nvPr/>
            </p:nvSpPr>
            <p:spPr bwMode="auto">
              <a:xfrm>
                <a:off x="6230938" y="11202195"/>
                <a:ext cx="88900" cy="1588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7" name="Rectangle 1075"/>
              <p:cNvSpPr>
                <a:spLocks noChangeArrowheads="1"/>
              </p:cNvSpPr>
              <p:nvPr/>
            </p:nvSpPr>
            <p:spPr bwMode="auto">
              <a:xfrm>
                <a:off x="6230938" y="11202195"/>
                <a:ext cx="88900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8" name="Freeform 1076"/>
              <p:cNvSpPr>
                <a:spLocks/>
              </p:cNvSpPr>
              <p:nvPr/>
            </p:nvSpPr>
            <p:spPr bwMode="auto">
              <a:xfrm>
                <a:off x="6496050" y="10998995"/>
                <a:ext cx="87313" cy="85725"/>
              </a:xfrm>
              <a:custGeom>
                <a:avLst/>
                <a:gdLst>
                  <a:gd name="T0" fmla="*/ 21 w 42"/>
                  <a:gd name="T1" fmla="*/ 0 h 41"/>
                  <a:gd name="T2" fmla="*/ 42 w 42"/>
                  <a:gd name="T3" fmla="*/ 15 h 41"/>
                  <a:gd name="T4" fmla="*/ 42 w 42"/>
                  <a:gd name="T5" fmla="*/ 41 h 41"/>
                  <a:gd name="T6" fmla="*/ 0 w 42"/>
                  <a:gd name="T7" fmla="*/ 41 h 41"/>
                  <a:gd name="T8" fmla="*/ 0 w 42"/>
                  <a:gd name="T9" fmla="*/ 15 h 41"/>
                  <a:gd name="T10" fmla="*/ 21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21" y="0"/>
                    </a:moveTo>
                    <a:cubicBezTo>
                      <a:pt x="32" y="0"/>
                      <a:pt x="42" y="7"/>
                      <a:pt x="42" y="15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9" y="0"/>
                      <a:pt x="21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09" name="Freeform 1077"/>
              <p:cNvSpPr>
                <a:spLocks noEditPoints="1"/>
              </p:cNvSpPr>
              <p:nvPr/>
            </p:nvSpPr>
            <p:spPr bwMode="auto">
              <a:xfrm>
                <a:off x="6491288" y="10997408"/>
                <a:ext cx="95250" cy="90488"/>
              </a:xfrm>
              <a:custGeom>
                <a:avLst/>
                <a:gdLst>
                  <a:gd name="T0" fmla="*/ 0 w 45"/>
                  <a:gd name="T1" fmla="*/ 16 h 44"/>
                  <a:gd name="T2" fmla="*/ 0 w 45"/>
                  <a:gd name="T3" fmla="*/ 44 h 44"/>
                  <a:gd name="T4" fmla="*/ 45 w 45"/>
                  <a:gd name="T5" fmla="*/ 44 h 44"/>
                  <a:gd name="T6" fmla="*/ 45 w 45"/>
                  <a:gd name="T7" fmla="*/ 16 h 44"/>
                  <a:gd name="T8" fmla="*/ 23 w 45"/>
                  <a:gd name="T9" fmla="*/ 0 h 44"/>
                  <a:gd name="T10" fmla="*/ 0 w 45"/>
                  <a:gd name="T11" fmla="*/ 16 h 44"/>
                  <a:gd name="T12" fmla="*/ 4 w 45"/>
                  <a:gd name="T13" fmla="*/ 16 h 44"/>
                  <a:gd name="T14" fmla="*/ 23 w 45"/>
                  <a:gd name="T15" fmla="*/ 3 h 44"/>
                  <a:gd name="T16" fmla="*/ 42 w 45"/>
                  <a:gd name="T17" fmla="*/ 16 h 44"/>
                  <a:gd name="T18" fmla="*/ 42 w 45"/>
                  <a:gd name="T19" fmla="*/ 41 h 44"/>
                  <a:gd name="T20" fmla="*/ 4 w 45"/>
                  <a:gd name="T21" fmla="*/ 41 h 44"/>
                  <a:gd name="T22" fmla="*/ 4 w 45"/>
                  <a:gd name="T23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44">
                    <a:moveTo>
                      <a:pt x="0" y="16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7"/>
                      <a:pt x="35" y="0"/>
                      <a:pt x="23" y="0"/>
                    </a:cubicBezTo>
                    <a:cubicBezTo>
                      <a:pt x="11" y="0"/>
                      <a:pt x="0" y="7"/>
                      <a:pt x="0" y="16"/>
                    </a:cubicBezTo>
                    <a:close/>
                    <a:moveTo>
                      <a:pt x="4" y="16"/>
                    </a:moveTo>
                    <a:cubicBezTo>
                      <a:pt x="4" y="8"/>
                      <a:pt x="12" y="3"/>
                      <a:pt x="23" y="3"/>
                    </a:cubicBezTo>
                    <a:cubicBezTo>
                      <a:pt x="33" y="3"/>
                      <a:pt x="42" y="8"/>
                      <a:pt x="42" y="16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" y="41"/>
                      <a:pt x="4" y="41"/>
                      <a:pt x="4" y="41"/>
                    </a:cubicBez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0" name="Rectangle 1078"/>
              <p:cNvSpPr>
                <a:spLocks noChangeArrowheads="1"/>
              </p:cNvSpPr>
              <p:nvPr/>
            </p:nvSpPr>
            <p:spPr bwMode="auto">
              <a:xfrm>
                <a:off x="6488113" y="11087895"/>
                <a:ext cx="104775" cy="4763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1" name="Rectangle 1079"/>
              <p:cNvSpPr>
                <a:spLocks noChangeArrowheads="1"/>
              </p:cNvSpPr>
              <p:nvPr/>
            </p:nvSpPr>
            <p:spPr bwMode="auto">
              <a:xfrm>
                <a:off x="6535738" y="11000583"/>
                <a:ext cx="6350" cy="8731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2" name="Rectangle 1080"/>
              <p:cNvSpPr>
                <a:spLocks noChangeArrowheads="1"/>
              </p:cNvSpPr>
              <p:nvPr/>
            </p:nvSpPr>
            <p:spPr bwMode="auto">
              <a:xfrm>
                <a:off x="6494463" y="11027570"/>
                <a:ext cx="87313" cy="476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3" name="Rectangle 1081"/>
              <p:cNvSpPr>
                <a:spLocks noChangeArrowheads="1"/>
              </p:cNvSpPr>
              <p:nvPr/>
            </p:nvSpPr>
            <p:spPr bwMode="auto">
              <a:xfrm>
                <a:off x="6494463" y="11057733"/>
                <a:ext cx="87313" cy="317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4" name="Freeform 1082"/>
              <p:cNvSpPr>
                <a:spLocks/>
              </p:cNvSpPr>
              <p:nvPr/>
            </p:nvSpPr>
            <p:spPr bwMode="auto">
              <a:xfrm>
                <a:off x="6364288" y="10998995"/>
                <a:ext cx="85725" cy="85725"/>
              </a:xfrm>
              <a:custGeom>
                <a:avLst/>
                <a:gdLst>
                  <a:gd name="T0" fmla="*/ 21 w 41"/>
                  <a:gd name="T1" fmla="*/ 0 h 41"/>
                  <a:gd name="T2" fmla="*/ 41 w 41"/>
                  <a:gd name="T3" fmla="*/ 15 h 41"/>
                  <a:gd name="T4" fmla="*/ 41 w 41"/>
                  <a:gd name="T5" fmla="*/ 41 h 41"/>
                  <a:gd name="T6" fmla="*/ 0 w 41"/>
                  <a:gd name="T7" fmla="*/ 41 h 41"/>
                  <a:gd name="T8" fmla="*/ 0 w 41"/>
                  <a:gd name="T9" fmla="*/ 15 h 41"/>
                  <a:gd name="T10" fmla="*/ 21 w 41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21" y="0"/>
                    </a:moveTo>
                    <a:cubicBezTo>
                      <a:pt x="32" y="0"/>
                      <a:pt x="41" y="7"/>
                      <a:pt x="41" y="15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9" y="0"/>
                      <a:pt x="21" y="0"/>
                    </a:cubicBezTo>
                    <a:close/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5" name="Freeform 1083"/>
              <p:cNvSpPr>
                <a:spLocks noEditPoints="1"/>
              </p:cNvSpPr>
              <p:nvPr/>
            </p:nvSpPr>
            <p:spPr bwMode="auto">
              <a:xfrm>
                <a:off x="6359525" y="10997408"/>
                <a:ext cx="95250" cy="90488"/>
              </a:xfrm>
              <a:custGeom>
                <a:avLst/>
                <a:gdLst>
                  <a:gd name="T0" fmla="*/ 0 w 45"/>
                  <a:gd name="T1" fmla="*/ 16 h 44"/>
                  <a:gd name="T2" fmla="*/ 0 w 45"/>
                  <a:gd name="T3" fmla="*/ 44 h 44"/>
                  <a:gd name="T4" fmla="*/ 45 w 45"/>
                  <a:gd name="T5" fmla="*/ 44 h 44"/>
                  <a:gd name="T6" fmla="*/ 45 w 45"/>
                  <a:gd name="T7" fmla="*/ 16 h 44"/>
                  <a:gd name="T8" fmla="*/ 23 w 45"/>
                  <a:gd name="T9" fmla="*/ 0 h 44"/>
                  <a:gd name="T10" fmla="*/ 0 w 45"/>
                  <a:gd name="T11" fmla="*/ 16 h 44"/>
                  <a:gd name="T12" fmla="*/ 4 w 45"/>
                  <a:gd name="T13" fmla="*/ 16 h 44"/>
                  <a:gd name="T14" fmla="*/ 23 w 45"/>
                  <a:gd name="T15" fmla="*/ 3 h 44"/>
                  <a:gd name="T16" fmla="*/ 42 w 45"/>
                  <a:gd name="T17" fmla="*/ 16 h 44"/>
                  <a:gd name="T18" fmla="*/ 42 w 45"/>
                  <a:gd name="T19" fmla="*/ 41 h 44"/>
                  <a:gd name="T20" fmla="*/ 4 w 45"/>
                  <a:gd name="T21" fmla="*/ 41 h 44"/>
                  <a:gd name="T22" fmla="*/ 4 w 45"/>
                  <a:gd name="T23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44">
                    <a:moveTo>
                      <a:pt x="0" y="16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7"/>
                      <a:pt x="35" y="0"/>
                      <a:pt x="23" y="0"/>
                    </a:cubicBezTo>
                    <a:cubicBezTo>
                      <a:pt x="10" y="0"/>
                      <a:pt x="0" y="7"/>
                      <a:pt x="0" y="16"/>
                    </a:cubicBezTo>
                    <a:close/>
                    <a:moveTo>
                      <a:pt x="4" y="16"/>
                    </a:moveTo>
                    <a:cubicBezTo>
                      <a:pt x="4" y="8"/>
                      <a:pt x="12" y="3"/>
                      <a:pt x="23" y="3"/>
                    </a:cubicBezTo>
                    <a:cubicBezTo>
                      <a:pt x="33" y="3"/>
                      <a:pt x="42" y="8"/>
                      <a:pt x="42" y="16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" y="41"/>
                      <a:pt x="4" y="41"/>
                      <a:pt x="4" y="41"/>
                    </a:cubicBez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6" name="Rectangle 1084"/>
              <p:cNvSpPr>
                <a:spLocks noChangeArrowheads="1"/>
              </p:cNvSpPr>
              <p:nvPr/>
            </p:nvSpPr>
            <p:spPr bwMode="auto">
              <a:xfrm>
                <a:off x="6353175" y="11087895"/>
                <a:ext cx="107950" cy="4763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7" name="Rectangle 1085"/>
              <p:cNvSpPr>
                <a:spLocks noChangeArrowheads="1"/>
              </p:cNvSpPr>
              <p:nvPr/>
            </p:nvSpPr>
            <p:spPr bwMode="auto">
              <a:xfrm>
                <a:off x="6403975" y="11000583"/>
                <a:ext cx="6350" cy="8731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8" name="Rectangle 1086"/>
              <p:cNvSpPr>
                <a:spLocks noChangeArrowheads="1"/>
              </p:cNvSpPr>
              <p:nvPr/>
            </p:nvSpPr>
            <p:spPr bwMode="auto">
              <a:xfrm>
                <a:off x="6359525" y="11027570"/>
                <a:ext cx="90488" cy="476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9" name="Rectangle 1087"/>
              <p:cNvSpPr>
                <a:spLocks noChangeArrowheads="1"/>
              </p:cNvSpPr>
              <p:nvPr/>
            </p:nvSpPr>
            <p:spPr bwMode="auto">
              <a:xfrm>
                <a:off x="6359525" y="11057733"/>
                <a:ext cx="90488" cy="317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0" name="Freeform 1088"/>
              <p:cNvSpPr>
                <a:spLocks/>
              </p:cNvSpPr>
              <p:nvPr/>
            </p:nvSpPr>
            <p:spPr bwMode="auto">
              <a:xfrm>
                <a:off x="6234113" y="10998995"/>
                <a:ext cx="85725" cy="85725"/>
              </a:xfrm>
              <a:custGeom>
                <a:avLst/>
                <a:gdLst>
                  <a:gd name="T0" fmla="*/ 20 w 41"/>
                  <a:gd name="T1" fmla="*/ 0 h 41"/>
                  <a:gd name="T2" fmla="*/ 41 w 41"/>
                  <a:gd name="T3" fmla="*/ 15 h 41"/>
                  <a:gd name="T4" fmla="*/ 41 w 41"/>
                  <a:gd name="T5" fmla="*/ 41 h 41"/>
                  <a:gd name="T6" fmla="*/ 0 w 41"/>
                  <a:gd name="T7" fmla="*/ 41 h 41"/>
                  <a:gd name="T8" fmla="*/ 0 w 41"/>
                  <a:gd name="T9" fmla="*/ 15 h 41"/>
                  <a:gd name="T10" fmla="*/ 20 w 41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1">
                    <a:moveTo>
                      <a:pt x="20" y="0"/>
                    </a:moveTo>
                    <a:cubicBezTo>
                      <a:pt x="32" y="0"/>
                      <a:pt x="41" y="7"/>
                      <a:pt x="41" y="15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9" y="0"/>
                      <a:pt x="20" y="0"/>
                    </a:cubicBezTo>
                  </a:path>
                </a:pathLst>
              </a:cu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1" name="Freeform 1089"/>
              <p:cNvSpPr>
                <a:spLocks noEditPoints="1"/>
              </p:cNvSpPr>
              <p:nvPr/>
            </p:nvSpPr>
            <p:spPr bwMode="auto">
              <a:xfrm>
                <a:off x="6230938" y="10997408"/>
                <a:ext cx="93663" cy="90488"/>
              </a:xfrm>
              <a:custGeom>
                <a:avLst/>
                <a:gdLst>
                  <a:gd name="T0" fmla="*/ 0 w 45"/>
                  <a:gd name="T1" fmla="*/ 16 h 44"/>
                  <a:gd name="T2" fmla="*/ 0 w 45"/>
                  <a:gd name="T3" fmla="*/ 44 h 44"/>
                  <a:gd name="T4" fmla="*/ 45 w 45"/>
                  <a:gd name="T5" fmla="*/ 44 h 44"/>
                  <a:gd name="T6" fmla="*/ 45 w 45"/>
                  <a:gd name="T7" fmla="*/ 16 h 44"/>
                  <a:gd name="T8" fmla="*/ 22 w 45"/>
                  <a:gd name="T9" fmla="*/ 0 h 44"/>
                  <a:gd name="T10" fmla="*/ 0 w 45"/>
                  <a:gd name="T11" fmla="*/ 16 h 44"/>
                  <a:gd name="T12" fmla="*/ 3 w 45"/>
                  <a:gd name="T13" fmla="*/ 16 h 44"/>
                  <a:gd name="T14" fmla="*/ 22 w 45"/>
                  <a:gd name="T15" fmla="*/ 3 h 44"/>
                  <a:gd name="T16" fmla="*/ 42 w 45"/>
                  <a:gd name="T17" fmla="*/ 16 h 44"/>
                  <a:gd name="T18" fmla="*/ 42 w 45"/>
                  <a:gd name="T19" fmla="*/ 41 h 44"/>
                  <a:gd name="T20" fmla="*/ 3 w 45"/>
                  <a:gd name="T21" fmla="*/ 41 h 44"/>
                  <a:gd name="T22" fmla="*/ 3 w 45"/>
                  <a:gd name="T23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44">
                    <a:moveTo>
                      <a:pt x="0" y="16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7"/>
                      <a:pt x="35" y="0"/>
                      <a:pt x="22" y="0"/>
                    </a:cubicBezTo>
                    <a:cubicBezTo>
                      <a:pt x="10" y="0"/>
                      <a:pt x="0" y="7"/>
                      <a:pt x="0" y="16"/>
                    </a:cubicBezTo>
                    <a:moveTo>
                      <a:pt x="3" y="16"/>
                    </a:moveTo>
                    <a:cubicBezTo>
                      <a:pt x="3" y="8"/>
                      <a:pt x="12" y="3"/>
                      <a:pt x="22" y="3"/>
                    </a:cubicBezTo>
                    <a:cubicBezTo>
                      <a:pt x="33" y="3"/>
                      <a:pt x="42" y="8"/>
                      <a:pt x="42" y="16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16"/>
                      <a:pt x="3" y="16"/>
                      <a:pt x="3" y="16"/>
                    </a:cubicBezTo>
                  </a:path>
                </a:pathLst>
              </a:cu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2" name="Rectangle 1090"/>
              <p:cNvSpPr>
                <a:spLocks noChangeArrowheads="1"/>
              </p:cNvSpPr>
              <p:nvPr/>
            </p:nvSpPr>
            <p:spPr bwMode="auto">
              <a:xfrm>
                <a:off x="6224588" y="11087895"/>
                <a:ext cx="106363" cy="4763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3" name="Rectangle 1091"/>
              <p:cNvSpPr>
                <a:spLocks noChangeArrowheads="1"/>
              </p:cNvSpPr>
              <p:nvPr/>
            </p:nvSpPr>
            <p:spPr bwMode="auto">
              <a:xfrm>
                <a:off x="6224588" y="11087895"/>
                <a:ext cx="106363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4" name="Rectangle 1092"/>
              <p:cNvSpPr>
                <a:spLocks noChangeArrowheads="1"/>
              </p:cNvSpPr>
              <p:nvPr/>
            </p:nvSpPr>
            <p:spPr bwMode="auto">
              <a:xfrm>
                <a:off x="6273800" y="11000583"/>
                <a:ext cx="4763" cy="8731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5" name="Rectangle 1093"/>
              <p:cNvSpPr>
                <a:spLocks noChangeArrowheads="1"/>
              </p:cNvSpPr>
              <p:nvPr/>
            </p:nvSpPr>
            <p:spPr bwMode="auto">
              <a:xfrm>
                <a:off x="6273800" y="11000583"/>
                <a:ext cx="4763" cy="8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6" name="Rectangle 1094"/>
              <p:cNvSpPr>
                <a:spLocks noChangeArrowheads="1"/>
              </p:cNvSpPr>
              <p:nvPr/>
            </p:nvSpPr>
            <p:spPr bwMode="auto">
              <a:xfrm>
                <a:off x="6230938" y="11027570"/>
                <a:ext cx="88900" cy="4763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7" name="Rectangle 1095"/>
              <p:cNvSpPr>
                <a:spLocks noChangeArrowheads="1"/>
              </p:cNvSpPr>
              <p:nvPr/>
            </p:nvSpPr>
            <p:spPr bwMode="auto">
              <a:xfrm>
                <a:off x="6230938" y="11027570"/>
                <a:ext cx="88900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8" name="Rectangle 1096"/>
              <p:cNvSpPr>
                <a:spLocks noChangeArrowheads="1"/>
              </p:cNvSpPr>
              <p:nvPr/>
            </p:nvSpPr>
            <p:spPr bwMode="auto">
              <a:xfrm>
                <a:off x="6230938" y="11057733"/>
                <a:ext cx="88900" cy="3175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29" name="Rectangle 1097"/>
              <p:cNvSpPr>
                <a:spLocks noChangeArrowheads="1"/>
              </p:cNvSpPr>
              <p:nvPr/>
            </p:nvSpPr>
            <p:spPr bwMode="auto">
              <a:xfrm>
                <a:off x="6230938" y="11057733"/>
                <a:ext cx="88900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0" name="Rectangle 1098"/>
              <p:cNvSpPr>
                <a:spLocks noChangeArrowheads="1"/>
              </p:cNvSpPr>
              <p:nvPr/>
            </p:nvSpPr>
            <p:spPr bwMode="auto">
              <a:xfrm>
                <a:off x="5808663" y="10940258"/>
                <a:ext cx="468313" cy="342900"/>
              </a:xfrm>
              <a:prstGeom prst="rect">
                <a:avLst/>
              </a:prstGeom>
              <a:solidFill>
                <a:srgbClr val="B69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1" name="Rectangle 1099"/>
              <p:cNvSpPr>
                <a:spLocks noChangeArrowheads="1"/>
              </p:cNvSpPr>
              <p:nvPr/>
            </p:nvSpPr>
            <p:spPr bwMode="auto">
              <a:xfrm>
                <a:off x="5808663" y="10940258"/>
                <a:ext cx="468313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2" name="Rectangle 1100"/>
              <p:cNvSpPr>
                <a:spLocks noChangeArrowheads="1"/>
              </p:cNvSpPr>
              <p:nvPr/>
            </p:nvSpPr>
            <p:spPr bwMode="auto">
              <a:xfrm>
                <a:off x="5811838" y="10902158"/>
                <a:ext cx="471488" cy="381000"/>
              </a:xfrm>
              <a:prstGeom prst="rect">
                <a:avLst/>
              </a:prstGeom>
              <a:solidFill>
                <a:srgbClr val="EAE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3" name="Rectangle 1101"/>
              <p:cNvSpPr>
                <a:spLocks noChangeArrowheads="1"/>
              </p:cNvSpPr>
              <p:nvPr/>
            </p:nvSpPr>
            <p:spPr bwMode="auto">
              <a:xfrm>
                <a:off x="5811838" y="10902158"/>
                <a:ext cx="471488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4" name="Freeform 1102"/>
              <p:cNvSpPr>
                <a:spLocks noEditPoints="1"/>
              </p:cNvSpPr>
              <p:nvPr/>
            </p:nvSpPr>
            <p:spPr bwMode="auto">
              <a:xfrm>
                <a:off x="5995988" y="11078370"/>
                <a:ext cx="103188" cy="206375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130 h 130"/>
                  <a:gd name="T4" fmla="*/ 65 w 65"/>
                  <a:gd name="T5" fmla="*/ 0 h 130"/>
                  <a:gd name="T6" fmla="*/ 0 w 65"/>
                  <a:gd name="T7" fmla="*/ 0 h 130"/>
                  <a:gd name="T8" fmla="*/ 0 w 65"/>
                  <a:gd name="T9" fmla="*/ 130 h 130"/>
                  <a:gd name="T10" fmla="*/ 6 w 65"/>
                  <a:gd name="T11" fmla="*/ 6 h 130"/>
                  <a:gd name="T12" fmla="*/ 58 w 65"/>
                  <a:gd name="T13" fmla="*/ 6 h 130"/>
                  <a:gd name="T14" fmla="*/ 58 w 65"/>
                  <a:gd name="T15" fmla="*/ 129 h 130"/>
                  <a:gd name="T16" fmla="*/ 6 w 65"/>
                  <a:gd name="T17" fmla="*/ 129 h 130"/>
                  <a:gd name="T18" fmla="*/ 6 w 65"/>
                  <a:gd name="T19" fmla="*/ 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lnTo>
                      <a:pt x="65" y="13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30"/>
                    </a:lnTo>
                    <a:close/>
                    <a:moveTo>
                      <a:pt x="6" y="6"/>
                    </a:moveTo>
                    <a:lnTo>
                      <a:pt x="58" y="6"/>
                    </a:lnTo>
                    <a:lnTo>
                      <a:pt x="58" y="129"/>
                    </a:lnTo>
                    <a:lnTo>
                      <a:pt x="6" y="129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5" name="Freeform 1103"/>
              <p:cNvSpPr>
                <a:spLocks noEditPoints="1"/>
              </p:cNvSpPr>
              <p:nvPr/>
            </p:nvSpPr>
            <p:spPr bwMode="auto">
              <a:xfrm>
                <a:off x="5995988" y="11078370"/>
                <a:ext cx="103188" cy="206375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130 h 130"/>
                  <a:gd name="T4" fmla="*/ 65 w 65"/>
                  <a:gd name="T5" fmla="*/ 0 h 130"/>
                  <a:gd name="T6" fmla="*/ 0 w 65"/>
                  <a:gd name="T7" fmla="*/ 0 h 130"/>
                  <a:gd name="T8" fmla="*/ 0 w 65"/>
                  <a:gd name="T9" fmla="*/ 130 h 130"/>
                  <a:gd name="T10" fmla="*/ 6 w 65"/>
                  <a:gd name="T11" fmla="*/ 6 h 130"/>
                  <a:gd name="T12" fmla="*/ 58 w 65"/>
                  <a:gd name="T13" fmla="*/ 6 h 130"/>
                  <a:gd name="T14" fmla="*/ 58 w 65"/>
                  <a:gd name="T15" fmla="*/ 129 h 130"/>
                  <a:gd name="T16" fmla="*/ 6 w 65"/>
                  <a:gd name="T17" fmla="*/ 129 h 130"/>
                  <a:gd name="T18" fmla="*/ 6 w 65"/>
                  <a:gd name="T19" fmla="*/ 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lnTo>
                      <a:pt x="65" y="130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30"/>
                    </a:lnTo>
                    <a:moveTo>
                      <a:pt x="6" y="6"/>
                    </a:moveTo>
                    <a:lnTo>
                      <a:pt x="58" y="6"/>
                    </a:lnTo>
                    <a:lnTo>
                      <a:pt x="58" y="129"/>
                    </a:lnTo>
                    <a:lnTo>
                      <a:pt x="6" y="129"/>
                    </a:lnTo>
                    <a:lnTo>
                      <a:pt x="6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6" name="Rectangle 1104"/>
              <p:cNvSpPr>
                <a:spLocks noChangeArrowheads="1"/>
              </p:cNvSpPr>
              <p:nvPr/>
            </p:nvSpPr>
            <p:spPr bwMode="auto">
              <a:xfrm>
                <a:off x="6000750" y="11081545"/>
                <a:ext cx="93663" cy="203200"/>
              </a:xfrm>
              <a:prstGeom prst="rect">
                <a:avLst/>
              </a:prstGeom>
              <a:solidFill>
                <a:srgbClr val="DFDE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7" name="Rectangle 1105"/>
              <p:cNvSpPr>
                <a:spLocks noChangeArrowheads="1"/>
              </p:cNvSpPr>
              <p:nvPr/>
            </p:nvSpPr>
            <p:spPr bwMode="auto">
              <a:xfrm>
                <a:off x="6000750" y="11081545"/>
                <a:ext cx="93663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8" name="Rectangle 1106"/>
              <p:cNvSpPr>
                <a:spLocks noChangeArrowheads="1"/>
              </p:cNvSpPr>
              <p:nvPr/>
            </p:nvSpPr>
            <p:spPr bwMode="auto">
              <a:xfrm>
                <a:off x="6015038" y="11099008"/>
                <a:ext cx="65088" cy="103188"/>
              </a:xfrm>
              <a:prstGeom prst="rect">
                <a:avLst/>
              </a:prstGeom>
              <a:solidFill>
                <a:srgbClr val="4F5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39" name="Rectangle 1107"/>
              <p:cNvSpPr>
                <a:spLocks noChangeArrowheads="1"/>
              </p:cNvSpPr>
              <p:nvPr/>
            </p:nvSpPr>
            <p:spPr bwMode="auto">
              <a:xfrm>
                <a:off x="6015038" y="11099008"/>
                <a:ext cx="65088" cy="103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0" name="Rectangle 1108"/>
              <p:cNvSpPr>
                <a:spLocks noChangeArrowheads="1"/>
              </p:cNvSpPr>
              <p:nvPr/>
            </p:nvSpPr>
            <p:spPr bwMode="auto">
              <a:xfrm>
                <a:off x="6015038" y="11218070"/>
                <a:ext cx="65088" cy="60325"/>
              </a:xfrm>
              <a:prstGeom prst="rect">
                <a:avLst/>
              </a:prstGeom>
              <a:solidFill>
                <a:srgbClr val="F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1" name="Freeform 1109"/>
              <p:cNvSpPr>
                <a:spLocks/>
              </p:cNvSpPr>
              <p:nvPr/>
            </p:nvSpPr>
            <p:spPr bwMode="auto">
              <a:xfrm>
                <a:off x="5883275" y="10972008"/>
                <a:ext cx="39688" cy="74613"/>
              </a:xfrm>
              <a:custGeom>
                <a:avLst/>
                <a:gdLst>
                  <a:gd name="T0" fmla="*/ 0 w 19"/>
                  <a:gd name="T1" fmla="*/ 36 h 36"/>
                  <a:gd name="T2" fmla="*/ 0 w 19"/>
                  <a:gd name="T3" fmla="*/ 10 h 36"/>
                  <a:gd name="T4" fmla="*/ 0 w 19"/>
                  <a:gd name="T5" fmla="*/ 9 h 36"/>
                  <a:gd name="T6" fmla="*/ 0 w 19"/>
                  <a:gd name="T7" fmla="*/ 9 h 36"/>
                  <a:gd name="T8" fmla="*/ 10 w 19"/>
                  <a:gd name="T9" fmla="*/ 0 h 36"/>
                  <a:gd name="T10" fmla="*/ 19 w 19"/>
                  <a:gd name="T11" fmla="*/ 9 h 36"/>
                  <a:gd name="T12" fmla="*/ 19 w 19"/>
                  <a:gd name="T13" fmla="*/ 10 h 36"/>
                  <a:gd name="T14" fmla="*/ 19 w 19"/>
                  <a:gd name="T15" fmla="*/ 36 h 36"/>
                  <a:gd name="T16" fmla="*/ 0 w 19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6">
                    <a:moveTo>
                      <a:pt x="0" y="36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4" y="0"/>
                      <a:pt x="19" y="4"/>
                      <a:pt x="19" y="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616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2" name="Freeform 1110"/>
              <p:cNvSpPr>
                <a:spLocks noEditPoints="1"/>
              </p:cNvSpPr>
              <p:nvPr/>
            </p:nvSpPr>
            <p:spPr bwMode="auto">
              <a:xfrm>
                <a:off x="5881688" y="10968833"/>
                <a:ext cx="44450" cy="79375"/>
              </a:xfrm>
              <a:custGeom>
                <a:avLst/>
                <a:gdLst>
                  <a:gd name="T0" fmla="*/ 11 w 21"/>
                  <a:gd name="T1" fmla="*/ 2 h 38"/>
                  <a:gd name="T2" fmla="*/ 19 w 21"/>
                  <a:gd name="T3" fmla="*/ 10 h 38"/>
                  <a:gd name="T4" fmla="*/ 19 w 21"/>
                  <a:gd name="T5" fmla="*/ 10 h 38"/>
                  <a:gd name="T6" fmla="*/ 19 w 21"/>
                  <a:gd name="T7" fmla="*/ 11 h 38"/>
                  <a:gd name="T8" fmla="*/ 19 w 21"/>
                  <a:gd name="T9" fmla="*/ 11 h 38"/>
                  <a:gd name="T10" fmla="*/ 19 w 21"/>
                  <a:gd name="T11" fmla="*/ 11 h 38"/>
                  <a:gd name="T12" fmla="*/ 19 w 21"/>
                  <a:gd name="T13" fmla="*/ 36 h 38"/>
                  <a:gd name="T14" fmla="*/ 2 w 21"/>
                  <a:gd name="T15" fmla="*/ 36 h 38"/>
                  <a:gd name="T16" fmla="*/ 2 w 21"/>
                  <a:gd name="T17" fmla="*/ 11 h 38"/>
                  <a:gd name="T18" fmla="*/ 2 w 21"/>
                  <a:gd name="T19" fmla="*/ 11 h 38"/>
                  <a:gd name="T20" fmla="*/ 2 w 21"/>
                  <a:gd name="T21" fmla="*/ 11 h 38"/>
                  <a:gd name="T22" fmla="*/ 2 w 21"/>
                  <a:gd name="T23" fmla="*/ 10 h 38"/>
                  <a:gd name="T24" fmla="*/ 2 w 21"/>
                  <a:gd name="T25" fmla="*/ 10 h 38"/>
                  <a:gd name="T26" fmla="*/ 11 w 21"/>
                  <a:gd name="T27" fmla="*/ 2 h 38"/>
                  <a:gd name="T28" fmla="*/ 11 w 21"/>
                  <a:gd name="T29" fmla="*/ 0 h 38"/>
                  <a:gd name="T30" fmla="*/ 0 w 21"/>
                  <a:gd name="T31" fmla="*/ 10 h 38"/>
                  <a:gd name="T32" fmla="*/ 0 w 21"/>
                  <a:gd name="T33" fmla="*/ 11 h 38"/>
                  <a:gd name="T34" fmla="*/ 0 w 21"/>
                  <a:gd name="T35" fmla="*/ 38 h 38"/>
                  <a:gd name="T36" fmla="*/ 21 w 21"/>
                  <a:gd name="T37" fmla="*/ 38 h 38"/>
                  <a:gd name="T38" fmla="*/ 21 w 21"/>
                  <a:gd name="T39" fmla="*/ 11 h 38"/>
                  <a:gd name="T40" fmla="*/ 21 w 21"/>
                  <a:gd name="T41" fmla="*/ 10 h 38"/>
                  <a:gd name="T42" fmla="*/ 11 w 21"/>
                  <a:gd name="T4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38">
                    <a:moveTo>
                      <a:pt x="11" y="2"/>
                    </a:moveTo>
                    <a:cubicBezTo>
                      <a:pt x="15" y="2"/>
                      <a:pt x="19" y="6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6" y="2"/>
                      <a:pt x="11" y="2"/>
                    </a:cubicBezTo>
                    <a:moveTo>
                      <a:pt x="11" y="0"/>
                    </a:moveTo>
                    <a:cubicBezTo>
                      <a:pt x="5" y="0"/>
                      <a:pt x="0" y="5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5"/>
                      <a:pt x="16" y="0"/>
                      <a:pt x="11" y="0"/>
                    </a:cubicBezTo>
                  </a:path>
                </a:pathLst>
              </a:cu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3" name="Rectangle 1111"/>
              <p:cNvSpPr>
                <a:spLocks noChangeArrowheads="1"/>
              </p:cNvSpPr>
              <p:nvPr/>
            </p:nvSpPr>
            <p:spPr bwMode="auto">
              <a:xfrm>
                <a:off x="5900738" y="10973595"/>
                <a:ext cx="6350" cy="71438"/>
              </a:xfrm>
              <a:prstGeom prst="rect">
                <a:avLst/>
              </a:pr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4" name="Rectangle 1112"/>
              <p:cNvSpPr>
                <a:spLocks noChangeArrowheads="1"/>
              </p:cNvSpPr>
              <p:nvPr/>
            </p:nvSpPr>
            <p:spPr bwMode="auto">
              <a:xfrm>
                <a:off x="5900738" y="10973595"/>
                <a:ext cx="6350" cy="71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5" name="Rectangle 1113"/>
              <p:cNvSpPr>
                <a:spLocks noChangeArrowheads="1"/>
              </p:cNvSpPr>
              <p:nvPr/>
            </p:nvSpPr>
            <p:spPr bwMode="auto">
              <a:xfrm>
                <a:off x="5886450" y="10994233"/>
                <a:ext cx="34925" cy="4763"/>
              </a:xfrm>
              <a:prstGeom prst="rect">
                <a:avLst/>
              </a:pr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6" name="Rectangle 1114"/>
              <p:cNvSpPr>
                <a:spLocks noChangeArrowheads="1"/>
              </p:cNvSpPr>
              <p:nvPr/>
            </p:nvSpPr>
            <p:spPr bwMode="auto">
              <a:xfrm>
                <a:off x="5886450" y="10994233"/>
                <a:ext cx="34925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7" name="Freeform 1115"/>
              <p:cNvSpPr>
                <a:spLocks/>
              </p:cNvSpPr>
              <p:nvPr/>
            </p:nvSpPr>
            <p:spPr bwMode="auto">
              <a:xfrm>
                <a:off x="6026150" y="10972008"/>
                <a:ext cx="36513" cy="74613"/>
              </a:xfrm>
              <a:custGeom>
                <a:avLst/>
                <a:gdLst>
                  <a:gd name="T0" fmla="*/ 0 w 18"/>
                  <a:gd name="T1" fmla="*/ 36 h 36"/>
                  <a:gd name="T2" fmla="*/ 0 w 18"/>
                  <a:gd name="T3" fmla="*/ 10 h 36"/>
                  <a:gd name="T4" fmla="*/ 0 w 18"/>
                  <a:gd name="T5" fmla="*/ 9 h 36"/>
                  <a:gd name="T6" fmla="*/ 0 w 18"/>
                  <a:gd name="T7" fmla="*/ 9 h 36"/>
                  <a:gd name="T8" fmla="*/ 9 w 18"/>
                  <a:gd name="T9" fmla="*/ 0 h 36"/>
                  <a:gd name="T10" fmla="*/ 18 w 18"/>
                  <a:gd name="T11" fmla="*/ 9 h 36"/>
                  <a:gd name="T12" fmla="*/ 18 w 18"/>
                  <a:gd name="T13" fmla="*/ 10 h 36"/>
                  <a:gd name="T14" fmla="*/ 18 w 18"/>
                  <a:gd name="T15" fmla="*/ 36 h 36"/>
                  <a:gd name="T16" fmla="*/ 0 w 18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616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8" name="Freeform 1116"/>
              <p:cNvSpPr>
                <a:spLocks noEditPoints="1"/>
              </p:cNvSpPr>
              <p:nvPr/>
            </p:nvSpPr>
            <p:spPr bwMode="auto">
              <a:xfrm>
                <a:off x="6022975" y="10968833"/>
                <a:ext cx="42863" cy="79375"/>
              </a:xfrm>
              <a:custGeom>
                <a:avLst/>
                <a:gdLst>
                  <a:gd name="T0" fmla="*/ 10 w 20"/>
                  <a:gd name="T1" fmla="*/ 2 h 38"/>
                  <a:gd name="T2" fmla="*/ 18 w 20"/>
                  <a:gd name="T3" fmla="*/ 10 h 38"/>
                  <a:gd name="T4" fmla="*/ 18 w 20"/>
                  <a:gd name="T5" fmla="*/ 10 h 38"/>
                  <a:gd name="T6" fmla="*/ 18 w 20"/>
                  <a:gd name="T7" fmla="*/ 11 h 38"/>
                  <a:gd name="T8" fmla="*/ 18 w 20"/>
                  <a:gd name="T9" fmla="*/ 11 h 38"/>
                  <a:gd name="T10" fmla="*/ 18 w 20"/>
                  <a:gd name="T11" fmla="*/ 11 h 38"/>
                  <a:gd name="T12" fmla="*/ 18 w 20"/>
                  <a:gd name="T13" fmla="*/ 36 h 38"/>
                  <a:gd name="T14" fmla="*/ 2 w 20"/>
                  <a:gd name="T15" fmla="*/ 36 h 38"/>
                  <a:gd name="T16" fmla="*/ 2 w 20"/>
                  <a:gd name="T17" fmla="*/ 11 h 38"/>
                  <a:gd name="T18" fmla="*/ 2 w 20"/>
                  <a:gd name="T19" fmla="*/ 11 h 38"/>
                  <a:gd name="T20" fmla="*/ 2 w 20"/>
                  <a:gd name="T21" fmla="*/ 11 h 38"/>
                  <a:gd name="T22" fmla="*/ 2 w 20"/>
                  <a:gd name="T23" fmla="*/ 10 h 38"/>
                  <a:gd name="T24" fmla="*/ 2 w 20"/>
                  <a:gd name="T25" fmla="*/ 10 h 38"/>
                  <a:gd name="T26" fmla="*/ 10 w 20"/>
                  <a:gd name="T27" fmla="*/ 2 h 38"/>
                  <a:gd name="T28" fmla="*/ 10 w 20"/>
                  <a:gd name="T29" fmla="*/ 0 h 38"/>
                  <a:gd name="T30" fmla="*/ 0 w 20"/>
                  <a:gd name="T31" fmla="*/ 10 h 38"/>
                  <a:gd name="T32" fmla="*/ 0 w 20"/>
                  <a:gd name="T33" fmla="*/ 11 h 38"/>
                  <a:gd name="T34" fmla="*/ 0 w 20"/>
                  <a:gd name="T35" fmla="*/ 38 h 38"/>
                  <a:gd name="T36" fmla="*/ 20 w 20"/>
                  <a:gd name="T37" fmla="*/ 38 h 38"/>
                  <a:gd name="T38" fmla="*/ 20 w 20"/>
                  <a:gd name="T39" fmla="*/ 11 h 38"/>
                  <a:gd name="T40" fmla="*/ 20 w 20"/>
                  <a:gd name="T41" fmla="*/ 10 h 38"/>
                  <a:gd name="T42" fmla="*/ 10 w 20"/>
                  <a:gd name="T4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38">
                    <a:moveTo>
                      <a:pt x="10" y="2"/>
                    </a:moveTo>
                    <a:cubicBezTo>
                      <a:pt x="15" y="2"/>
                      <a:pt x="18" y="6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6" y="2"/>
                      <a:pt x="10" y="2"/>
                    </a:cubicBezTo>
                    <a:moveTo>
                      <a:pt x="10" y="0"/>
                    </a:moveTo>
                    <a:cubicBezTo>
                      <a:pt x="5" y="0"/>
                      <a:pt x="0" y="5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5"/>
                      <a:pt x="16" y="0"/>
                      <a:pt x="10" y="0"/>
                    </a:cubicBezTo>
                  </a:path>
                </a:pathLst>
              </a:cu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9" name="Rectangle 1117"/>
              <p:cNvSpPr>
                <a:spLocks noChangeArrowheads="1"/>
              </p:cNvSpPr>
              <p:nvPr/>
            </p:nvSpPr>
            <p:spPr bwMode="auto">
              <a:xfrm>
                <a:off x="6042025" y="10973595"/>
                <a:ext cx="4763" cy="71438"/>
              </a:xfrm>
              <a:prstGeom prst="rect">
                <a:avLst/>
              </a:pr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0" name="Rectangle 1118"/>
              <p:cNvSpPr>
                <a:spLocks noChangeArrowheads="1"/>
              </p:cNvSpPr>
              <p:nvPr/>
            </p:nvSpPr>
            <p:spPr bwMode="auto">
              <a:xfrm>
                <a:off x="6042025" y="10973595"/>
                <a:ext cx="4763" cy="71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1" name="Rectangle 1119"/>
              <p:cNvSpPr>
                <a:spLocks noChangeArrowheads="1"/>
              </p:cNvSpPr>
              <p:nvPr/>
            </p:nvSpPr>
            <p:spPr bwMode="auto">
              <a:xfrm>
                <a:off x="6026150" y="10994233"/>
                <a:ext cx="36513" cy="4763"/>
              </a:xfrm>
              <a:prstGeom prst="rect">
                <a:avLst/>
              </a:pr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2" name="Rectangle 1120"/>
              <p:cNvSpPr>
                <a:spLocks noChangeArrowheads="1"/>
              </p:cNvSpPr>
              <p:nvPr/>
            </p:nvSpPr>
            <p:spPr bwMode="auto">
              <a:xfrm>
                <a:off x="6026150" y="10994233"/>
                <a:ext cx="36513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3" name="Freeform 1121"/>
              <p:cNvSpPr>
                <a:spLocks/>
              </p:cNvSpPr>
              <p:nvPr/>
            </p:nvSpPr>
            <p:spPr bwMode="auto">
              <a:xfrm>
                <a:off x="6159500" y="10972008"/>
                <a:ext cx="38100" cy="74613"/>
              </a:xfrm>
              <a:custGeom>
                <a:avLst/>
                <a:gdLst>
                  <a:gd name="T0" fmla="*/ 0 w 18"/>
                  <a:gd name="T1" fmla="*/ 36 h 36"/>
                  <a:gd name="T2" fmla="*/ 0 w 18"/>
                  <a:gd name="T3" fmla="*/ 10 h 36"/>
                  <a:gd name="T4" fmla="*/ 0 w 18"/>
                  <a:gd name="T5" fmla="*/ 9 h 36"/>
                  <a:gd name="T6" fmla="*/ 9 w 18"/>
                  <a:gd name="T7" fmla="*/ 0 h 36"/>
                  <a:gd name="T8" fmla="*/ 18 w 18"/>
                  <a:gd name="T9" fmla="*/ 9 h 36"/>
                  <a:gd name="T10" fmla="*/ 18 w 18"/>
                  <a:gd name="T11" fmla="*/ 10 h 36"/>
                  <a:gd name="T12" fmla="*/ 18 w 18"/>
                  <a:gd name="T13" fmla="*/ 36 h 36"/>
                  <a:gd name="T14" fmla="*/ 0 w 18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" y="0"/>
                      <a:pt x="18" y="4"/>
                      <a:pt x="18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616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4" name="Freeform 1122"/>
              <p:cNvSpPr>
                <a:spLocks noEditPoints="1"/>
              </p:cNvSpPr>
              <p:nvPr/>
            </p:nvSpPr>
            <p:spPr bwMode="auto">
              <a:xfrm>
                <a:off x="6157913" y="10968833"/>
                <a:ext cx="41275" cy="79375"/>
              </a:xfrm>
              <a:custGeom>
                <a:avLst/>
                <a:gdLst>
                  <a:gd name="T0" fmla="*/ 10 w 20"/>
                  <a:gd name="T1" fmla="*/ 2 h 38"/>
                  <a:gd name="T2" fmla="*/ 18 w 20"/>
                  <a:gd name="T3" fmla="*/ 10 h 38"/>
                  <a:gd name="T4" fmla="*/ 18 w 20"/>
                  <a:gd name="T5" fmla="*/ 10 h 38"/>
                  <a:gd name="T6" fmla="*/ 18 w 20"/>
                  <a:gd name="T7" fmla="*/ 11 h 38"/>
                  <a:gd name="T8" fmla="*/ 18 w 20"/>
                  <a:gd name="T9" fmla="*/ 11 h 38"/>
                  <a:gd name="T10" fmla="*/ 18 w 20"/>
                  <a:gd name="T11" fmla="*/ 11 h 38"/>
                  <a:gd name="T12" fmla="*/ 18 w 20"/>
                  <a:gd name="T13" fmla="*/ 36 h 38"/>
                  <a:gd name="T14" fmla="*/ 2 w 20"/>
                  <a:gd name="T15" fmla="*/ 36 h 38"/>
                  <a:gd name="T16" fmla="*/ 2 w 20"/>
                  <a:gd name="T17" fmla="*/ 11 h 38"/>
                  <a:gd name="T18" fmla="*/ 2 w 20"/>
                  <a:gd name="T19" fmla="*/ 11 h 38"/>
                  <a:gd name="T20" fmla="*/ 2 w 20"/>
                  <a:gd name="T21" fmla="*/ 11 h 38"/>
                  <a:gd name="T22" fmla="*/ 2 w 20"/>
                  <a:gd name="T23" fmla="*/ 10 h 38"/>
                  <a:gd name="T24" fmla="*/ 2 w 20"/>
                  <a:gd name="T25" fmla="*/ 10 h 38"/>
                  <a:gd name="T26" fmla="*/ 10 w 20"/>
                  <a:gd name="T27" fmla="*/ 2 h 38"/>
                  <a:gd name="T28" fmla="*/ 10 w 20"/>
                  <a:gd name="T29" fmla="*/ 0 h 38"/>
                  <a:gd name="T30" fmla="*/ 0 w 20"/>
                  <a:gd name="T31" fmla="*/ 10 h 38"/>
                  <a:gd name="T32" fmla="*/ 0 w 20"/>
                  <a:gd name="T33" fmla="*/ 11 h 38"/>
                  <a:gd name="T34" fmla="*/ 0 w 20"/>
                  <a:gd name="T35" fmla="*/ 38 h 38"/>
                  <a:gd name="T36" fmla="*/ 20 w 20"/>
                  <a:gd name="T37" fmla="*/ 38 h 38"/>
                  <a:gd name="T38" fmla="*/ 20 w 20"/>
                  <a:gd name="T39" fmla="*/ 11 h 38"/>
                  <a:gd name="T40" fmla="*/ 20 w 20"/>
                  <a:gd name="T41" fmla="*/ 10 h 38"/>
                  <a:gd name="T42" fmla="*/ 10 w 20"/>
                  <a:gd name="T4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38">
                    <a:moveTo>
                      <a:pt x="10" y="2"/>
                    </a:moveTo>
                    <a:cubicBezTo>
                      <a:pt x="14" y="2"/>
                      <a:pt x="18" y="6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5" y="2"/>
                      <a:pt x="10" y="2"/>
                    </a:cubicBezTo>
                    <a:moveTo>
                      <a:pt x="10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5"/>
                      <a:pt x="15" y="0"/>
                      <a:pt x="10" y="0"/>
                    </a:cubicBezTo>
                  </a:path>
                </a:pathLst>
              </a:cu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5" name="Rectangle 1123"/>
              <p:cNvSpPr>
                <a:spLocks noChangeArrowheads="1"/>
              </p:cNvSpPr>
              <p:nvPr/>
            </p:nvSpPr>
            <p:spPr bwMode="auto">
              <a:xfrm>
                <a:off x="6173788" y="10973595"/>
                <a:ext cx="6350" cy="71438"/>
              </a:xfrm>
              <a:prstGeom prst="rect">
                <a:avLst/>
              </a:pr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6" name="Rectangle 1124"/>
              <p:cNvSpPr>
                <a:spLocks noChangeArrowheads="1"/>
              </p:cNvSpPr>
              <p:nvPr/>
            </p:nvSpPr>
            <p:spPr bwMode="auto">
              <a:xfrm>
                <a:off x="6173788" y="10973595"/>
                <a:ext cx="6350" cy="71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7" name="Rectangle 1125"/>
              <p:cNvSpPr>
                <a:spLocks noChangeArrowheads="1"/>
              </p:cNvSpPr>
              <p:nvPr/>
            </p:nvSpPr>
            <p:spPr bwMode="auto">
              <a:xfrm>
                <a:off x="6159500" y="10994233"/>
                <a:ext cx="34925" cy="4763"/>
              </a:xfrm>
              <a:prstGeom prst="rect">
                <a:avLst/>
              </a:prstGeom>
              <a:solidFill>
                <a:srgbClr val="A6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8" name="Rectangle 1126"/>
              <p:cNvSpPr>
                <a:spLocks noChangeArrowheads="1"/>
              </p:cNvSpPr>
              <p:nvPr/>
            </p:nvSpPr>
            <p:spPr bwMode="auto">
              <a:xfrm>
                <a:off x="6159500" y="10994233"/>
                <a:ext cx="34925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59" name="Freeform 1127"/>
              <p:cNvSpPr>
                <a:spLocks noEditPoints="1"/>
              </p:cNvSpPr>
              <p:nvPr/>
            </p:nvSpPr>
            <p:spPr bwMode="auto">
              <a:xfrm>
                <a:off x="5870575" y="10902158"/>
                <a:ext cx="346075" cy="374650"/>
              </a:xfrm>
              <a:custGeom>
                <a:avLst/>
                <a:gdLst>
                  <a:gd name="T0" fmla="*/ 6 w 165"/>
                  <a:gd name="T1" fmla="*/ 0 h 179"/>
                  <a:gd name="T2" fmla="*/ 0 w 165"/>
                  <a:gd name="T3" fmla="*/ 18 h 179"/>
                  <a:gd name="T4" fmla="*/ 6 w 165"/>
                  <a:gd name="T5" fmla="*/ 39 h 179"/>
                  <a:gd name="T6" fmla="*/ 20 w 165"/>
                  <a:gd name="T7" fmla="*/ 33 h 179"/>
                  <a:gd name="T8" fmla="*/ 15 w 165"/>
                  <a:gd name="T9" fmla="*/ 0 h 179"/>
                  <a:gd name="T10" fmla="*/ 15 w 165"/>
                  <a:gd name="T11" fmla="*/ 0 h 179"/>
                  <a:gd name="T12" fmla="*/ 15 w 165"/>
                  <a:gd name="T13" fmla="*/ 0 h 179"/>
                  <a:gd name="T14" fmla="*/ 73 w 165"/>
                  <a:gd name="T15" fmla="*/ 70 h 179"/>
                  <a:gd name="T16" fmla="*/ 73 w 165"/>
                  <a:gd name="T17" fmla="*/ 42 h 179"/>
                  <a:gd name="T18" fmla="*/ 93 w 165"/>
                  <a:gd name="T19" fmla="*/ 42 h 179"/>
                  <a:gd name="T20" fmla="*/ 93 w 165"/>
                  <a:gd name="T21" fmla="*/ 70 h 179"/>
                  <a:gd name="T22" fmla="*/ 107 w 165"/>
                  <a:gd name="T23" fmla="*/ 0 h 179"/>
                  <a:gd name="T24" fmla="*/ 58 w 165"/>
                  <a:gd name="T25" fmla="*/ 0 h 179"/>
                  <a:gd name="T26" fmla="*/ 58 w 165"/>
                  <a:gd name="T27" fmla="*/ 0 h 179"/>
                  <a:gd name="T28" fmla="*/ 52 w 165"/>
                  <a:gd name="T29" fmla="*/ 18 h 179"/>
                  <a:gd name="T30" fmla="*/ 60 w 165"/>
                  <a:gd name="T31" fmla="*/ 87 h 179"/>
                  <a:gd name="T32" fmla="*/ 109 w 165"/>
                  <a:gd name="T33" fmla="*/ 84 h 179"/>
                  <a:gd name="T34" fmla="*/ 113 w 165"/>
                  <a:gd name="T35" fmla="*/ 135 h 179"/>
                  <a:gd name="T36" fmla="*/ 112 w 165"/>
                  <a:gd name="T37" fmla="*/ 18 h 179"/>
                  <a:gd name="T38" fmla="*/ 112 w 165"/>
                  <a:gd name="T39" fmla="*/ 17 h 179"/>
                  <a:gd name="T40" fmla="*/ 107 w 165"/>
                  <a:gd name="T41" fmla="*/ 4 h 179"/>
                  <a:gd name="T42" fmla="*/ 159 w 165"/>
                  <a:gd name="T43" fmla="*/ 0 h 179"/>
                  <a:gd name="T44" fmla="*/ 151 w 165"/>
                  <a:gd name="T45" fmla="*/ 2 h 179"/>
                  <a:gd name="T46" fmla="*/ 145 w 165"/>
                  <a:gd name="T47" fmla="*/ 32 h 179"/>
                  <a:gd name="T48" fmla="*/ 157 w 165"/>
                  <a:gd name="T49" fmla="*/ 42 h 179"/>
                  <a:gd name="T50" fmla="*/ 157 w 165"/>
                  <a:gd name="T51" fmla="*/ 70 h 179"/>
                  <a:gd name="T52" fmla="*/ 145 w 165"/>
                  <a:gd name="T53" fmla="*/ 163 h 179"/>
                  <a:gd name="T54" fmla="*/ 165 w 165"/>
                  <a:gd name="T55" fmla="*/ 173 h 179"/>
                  <a:gd name="T56" fmla="*/ 164 w 165"/>
                  <a:gd name="T57" fmla="*/ 17 h 179"/>
                  <a:gd name="T58" fmla="*/ 164 w 165"/>
                  <a:gd name="T59" fmla="*/ 17 h 179"/>
                  <a:gd name="T60" fmla="*/ 164 w 165"/>
                  <a:gd name="T61" fmla="*/ 17 h 179"/>
                  <a:gd name="T62" fmla="*/ 159 w 165"/>
                  <a:gd name="T63" fmla="*/ 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5" h="179">
                    <a:moveTo>
                      <a:pt x="1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5"/>
                      <a:pt x="6" y="13"/>
                      <a:pt x="0" y="1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7" y="35"/>
                      <a:pt x="11" y="32"/>
                      <a:pt x="16" y="32"/>
                    </a:cubicBezTo>
                    <a:cubicBezTo>
                      <a:pt x="17" y="32"/>
                      <a:pt x="19" y="33"/>
                      <a:pt x="20" y="33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4" y="11"/>
                      <a:pt x="15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moveTo>
                      <a:pt x="73" y="70"/>
                    </a:moveTo>
                    <a:cubicBezTo>
                      <a:pt x="73" y="43"/>
                      <a:pt x="73" y="43"/>
                      <a:pt x="73" y="43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73" y="37"/>
                      <a:pt x="78" y="32"/>
                      <a:pt x="83" y="32"/>
                    </a:cubicBezTo>
                    <a:cubicBezTo>
                      <a:pt x="89" y="32"/>
                      <a:pt x="93" y="37"/>
                      <a:pt x="93" y="42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73" y="70"/>
                      <a:pt x="73" y="70"/>
                      <a:pt x="73" y="70"/>
                    </a:cubicBezTo>
                    <a:moveTo>
                      <a:pt x="107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1"/>
                      <a:pt x="58" y="2"/>
                    </a:cubicBezTo>
                    <a:cubicBezTo>
                      <a:pt x="58" y="5"/>
                      <a:pt x="58" y="13"/>
                      <a:pt x="52" y="18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09" y="131"/>
                      <a:pt x="109" y="131"/>
                      <a:pt x="109" y="131"/>
                    </a:cubicBezTo>
                    <a:cubicBezTo>
                      <a:pt x="113" y="135"/>
                      <a:pt x="113" y="135"/>
                      <a:pt x="113" y="135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8"/>
                      <a:pt x="113" y="18"/>
                      <a:pt x="112" y="18"/>
                    </a:cubicBezTo>
                    <a:cubicBezTo>
                      <a:pt x="112" y="18"/>
                      <a:pt x="112" y="18"/>
                      <a:pt x="112" y="18"/>
                    </a:cubicBezTo>
                    <a:cubicBezTo>
                      <a:pt x="112" y="18"/>
                      <a:pt x="112" y="17"/>
                      <a:pt x="112" y="17"/>
                    </a:cubicBezTo>
                    <a:cubicBezTo>
                      <a:pt x="109" y="13"/>
                      <a:pt x="108" y="8"/>
                      <a:pt x="107" y="4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07" y="2"/>
                      <a:pt x="107" y="0"/>
                      <a:pt x="107" y="0"/>
                    </a:cubicBezTo>
                    <a:moveTo>
                      <a:pt x="159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151" y="0"/>
                      <a:pt x="151" y="1"/>
                      <a:pt x="151" y="2"/>
                    </a:cubicBezTo>
                    <a:cubicBezTo>
                      <a:pt x="151" y="5"/>
                      <a:pt x="150" y="13"/>
                      <a:pt x="145" y="18"/>
                    </a:cubicBezTo>
                    <a:cubicBezTo>
                      <a:pt x="145" y="32"/>
                      <a:pt x="145" y="32"/>
                      <a:pt x="145" y="32"/>
                    </a:cubicBezTo>
                    <a:cubicBezTo>
                      <a:pt x="146" y="32"/>
                      <a:pt x="146" y="32"/>
                      <a:pt x="147" y="32"/>
                    </a:cubicBezTo>
                    <a:cubicBezTo>
                      <a:pt x="152" y="32"/>
                      <a:pt x="157" y="37"/>
                      <a:pt x="157" y="42"/>
                    </a:cubicBezTo>
                    <a:cubicBezTo>
                      <a:pt x="157" y="43"/>
                      <a:pt x="157" y="43"/>
                      <a:pt x="157" y="43"/>
                    </a:cubicBezTo>
                    <a:cubicBezTo>
                      <a:pt x="157" y="70"/>
                      <a:pt x="157" y="70"/>
                      <a:pt x="157" y="70"/>
                    </a:cubicBezTo>
                    <a:cubicBezTo>
                      <a:pt x="145" y="70"/>
                      <a:pt x="145" y="70"/>
                      <a:pt x="145" y="70"/>
                    </a:cubicBezTo>
                    <a:cubicBezTo>
                      <a:pt x="145" y="163"/>
                      <a:pt x="145" y="163"/>
                      <a:pt x="145" y="163"/>
                    </a:cubicBezTo>
                    <a:cubicBezTo>
                      <a:pt x="163" y="179"/>
                      <a:pt x="163" y="179"/>
                      <a:pt x="163" y="179"/>
                    </a:cubicBezTo>
                    <a:cubicBezTo>
                      <a:pt x="164" y="178"/>
                      <a:pt x="164" y="176"/>
                      <a:pt x="165" y="173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5" y="18"/>
                      <a:pt x="164" y="18"/>
                      <a:pt x="164" y="17"/>
                    </a:cubicBezTo>
                    <a:cubicBezTo>
                      <a:pt x="164" y="17"/>
                      <a:pt x="164" y="17"/>
                      <a:pt x="164" y="17"/>
                    </a:cubicBezTo>
                    <a:cubicBezTo>
                      <a:pt x="164" y="17"/>
                      <a:pt x="164" y="17"/>
                      <a:pt x="164" y="17"/>
                    </a:cubicBezTo>
                    <a:cubicBezTo>
                      <a:pt x="164" y="17"/>
                      <a:pt x="164" y="17"/>
                      <a:pt x="164" y="17"/>
                    </a:cubicBezTo>
                    <a:cubicBezTo>
                      <a:pt x="164" y="17"/>
                      <a:pt x="164" y="17"/>
                      <a:pt x="164" y="17"/>
                    </a:cubicBezTo>
                    <a:cubicBezTo>
                      <a:pt x="161" y="13"/>
                      <a:pt x="160" y="7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59" y="2"/>
                      <a:pt x="159" y="0"/>
                      <a:pt x="159" y="0"/>
                    </a:cubicBezTo>
                  </a:path>
                </a:pathLst>
              </a:custGeom>
              <a:solidFill>
                <a:srgbClr val="999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0" name="Freeform 1128"/>
              <p:cNvSpPr>
                <a:spLocks/>
              </p:cNvSpPr>
              <p:nvPr/>
            </p:nvSpPr>
            <p:spPr bwMode="auto">
              <a:xfrm>
                <a:off x="5995988" y="11078370"/>
                <a:ext cx="103188" cy="98425"/>
              </a:xfrm>
              <a:custGeom>
                <a:avLst/>
                <a:gdLst>
                  <a:gd name="T0" fmla="*/ 65 w 65"/>
                  <a:gd name="T1" fmla="*/ 0 h 62"/>
                  <a:gd name="T2" fmla="*/ 0 w 65"/>
                  <a:gd name="T3" fmla="*/ 0 h 62"/>
                  <a:gd name="T4" fmla="*/ 0 w 65"/>
                  <a:gd name="T5" fmla="*/ 4 h 62"/>
                  <a:gd name="T6" fmla="*/ 3 w 65"/>
                  <a:gd name="T7" fmla="*/ 6 h 62"/>
                  <a:gd name="T8" fmla="*/ 3 w 65"/>
                  <a:gd name="T9" fmla="*/ 2 h 62"/>
                  <a:gd name="T10" fmla="*/ 62 w 65"/>
                  <a:gd name="T11" fmla="*/ 2 h 62"/>
                  <a:gd name="T12" fmla="*/ 62 w 65"/>
                  <a:gd name="T13" fmla="*/ 59 h 62"/>
                  <a:gd name="T14" fmla="*/ 65 w 65"/>
                  <a:gd name="T15" fmla="*/ 62 h 62"/>
                  <a:gd name="T16" fmla="*/ 65 w 6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2">
                    <a:moveTo>
                      <a:pt x="6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3" y="2"/>
                    </a:lnTo>
                    <a:lnTo>
                      <a:pt x="62" y="2"/>
                    </a:lnTo>
                    <a:lnTo>
                      <a:pt x="62" y="59"/>
                    </a:lnTo>
                    <a:lnTo>
                      <a:pt x="65" y="6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A3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1" name="Freeform 1129"/>
              <p:cNvSpPr>
                <a:spLocks/>
              </p:cNvSpPr>
              <p:nvPr/>
            </p:nvSpPr>
            <p:spPr bwMode="auto">
              <a:xfrm>
                <a:off x="5995988" y="11078370"/>
                <a:ext cx="103188" cy="98425"/>
              </a:xfrm>
              <a:custGeom>
                <a:avLst/>
                <a:gdLst>
                  <a:gd name="T0" fmla="*/ 65 w 65"/>
                  <a:gd name="T1" fmla="*/ 0 h 62"/>
                  <a:gd name="T2" fmla="*/ 0 w 65"/>
                  <a:gd name="T3" fmla="*/ 0 h 62"/>
                  <a:gd name="T4" fmla="*/ 0 w 65"/>
                  <a:gd name="T5" fmla="*/ 4 h 62"/>
                  <a:gd name="T6" fmla="*/ 3 w 65"/>
                  <a:gd name="T7" fmla="*/ 6 h 62"/>
                  <a:gd name="T8" fmla="*/ 3 w 65"/>
                  <a:gd name="T9" fmla="*/ 2 h 62"/>
                  <a:gd name="T10" fmla="*/ 62 w 65"/>
                  <a:gd name="T11" fmla="*/ 2 h 62"/>
                  <a:gd name="T12" fmla="*/ 62 w 65"/>
                  <a:gd name="T13" fmla="*/ 59 h 62"/>
                  <a:gd name="T14" fmla="*/ 65 w 65"/>
                  <a:gd name="T15" fmla="*/ 62 h 62"/>
                  <a:gd name="T16" fmla="*/ 65 w 6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2">
                    <a:moveTo>
                      <a:pt x="6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3" y="2"/>
                    </a:lnTo>
                    <a:lnTo>
                      <a:pt x="62" y="2"/>
                    </a:lnTo>
                    <a:lnTo>
                      <a:pt x="62" y="59"/>
                    </a:lnTo>
                    <a:lnTo>
                      <a:pt x="65" y="62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2" name="Freeform 1130"/>
              <p:cNvSpPr>
                <a:spLocks/>
              </p:cNvSpPr>
              <p:nvPr/>
            </p:nvSpPr>
            <p:spPr bwMode="auto">
              <a:xfrm>
                <a:off x="6000750" y="11081545"/>
                <a:ext cx="93663" cy="90488"/>
              </a:xfrm>
              <a:custGeom>
                <a:avLst/>
                <a:gdLst>
                  <a:gd name="T0" fmla="*/ 59 w 59"/>
                  <a:gd name="T1" fmla="*/ 0 h 57"/>
                  <a:gd name="T2" fmla="*/ 0 w 59"/>
                  <a:gd name="T3" fmla="*/ 0 h 57"/>
                  <a:gd name="T4" fmla="*/ 0 w 59"/>
                  <a:gd name="T5" fmla="*/ 4 h 57"/>
                  <a:gd name="T6" fmla="*/ 9 w 59"/>
                  <a:gd name="T7" fmla="*/ 12 h 57"/>
                  <a:gd name="T8" fmla="*/ 9 w 59"/>
                  <a:gd name="T9" fmla="*/ 11 h 57"/>
                  <a:gd name="T10" fmla="*/ 50 w 59"/>
                  <a:gd name="T11" fmla="*/ 11 h 57"/>
                  <a:gd name="T12" fmla="*/ 50 w 59"/>
                  <a:gd name="T13" fmla="*/ 49 h 57"/>
                  <a:gd name="T14" fmla="*/ 59 w 59"/>
                  <a:gd name="T15" fmla="*/ 57 h 57"/>
                  <a:gd name="T16" fmla="*/ 59 w 59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57">
                    <a:moveTo>
                      <a:pt x="59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50" y="11"/>
                    </a:lnTo>
                    <a:lnTo>
                      <a:pt x="50" y="49"/>
                    </a:lnTo>
                    <a:lnTo>
                      <a:pt x="59" y="57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948F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3" name="Freeform 1131"/>
              <p:cNvSpPr>
                <a:spLocks/>
              </p:cNvSpPr>
              <p:nvPr/>
            </p:nvSpPr>
            <p:spPr bwMode="auto">
              <a:xfrm>
                <a:off x="6000750" y="11081545"/>
                <a:ext cx="93663" cy="90488"/>
              </a:xfrm>
              <a:custGeom>
                <a:avLst/>
                <a:gdLst>
                  <a:gd name="T0" fmla="*/ 59 w 59"/>
                  <a:gd name="T1" fmla="*/ 0 h 57"/>
                  <a:gd name="T2" fmla="*/ 0 w 59"/>
                  <a:gd name="T3" fmla="*/ 0 h 57"/>
                  <a:gd name="T4" fmla="*/ 0 w 59"/>
                  <a:gd name="T5" fmla="*/ 4 h 57"/>
                  <a:gd name="T6" fmla="*/ 9 w 59"/>
                  <a:gd name="T7" fmla="*/ 12 h 57"/>
                  <a:gd name="T8" fmla="*/ 9 w 59"/>
                  <a:gd name="T9" fmla="*/ 11 h 57"/>
                  <a:gd name="T10" fmla="*/ 50 w 59"/>
                  <a:gd name="T11" fmla="*/ 11 h 57"/>
                  <a:gd name="T12" fmla="*/ 50 w 59"/>
                  <a:gd name="T13" fmla="*/ 49 h 57"/>
                  <a:gd name="T14" fmla="*/ 59 w 59"/>
                  <a:gd name="T15" fmla="*/ 57 h 57"/>
                  <a:gd name="T16" fmla="*/ 59 w 59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57">
                    <a:moveTo>
                      <a:pt x="59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50" y="11"/>
                    </a:lnTo>
                    <a:lnTo>
                      <a:pt x="50" y="49"/>
                    </a:lnTo>
                    <a:lnTo>
                      <a:pt x="59" y="57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4" name="Freeform 1132"/>
              <p:cNvSpPr>
                <a:spLocks/>
              </p:cNvSpPr>
              <p:nvPr/>
            </p:nvSpPr>
            <p:spPr bwMode="auto">
              <a:xfrm>
                <a:off x="6015038" y="11099008"/>
                <a:ext cx="65088" cy="60325"/>
              </a:xfrm>
              <a:custGeom>
                <a:avLst/>
                <a:gdLst>
                  <a:gd name="T0" fmla="*/ 41 w 41"/>
                  <a:gd name="T1" fmla="*/ 0 h 38"/>
                  <a:gd name="T2" fmla="*/ 0 w 41"/>
                  <a:gd name="T3" fmla="*/ 0 h 38"/>
                  <a:gd name="T4" fmla="*/ 0 w 41"/>
                  <a:gd name="T5" fmla="*/ 1 h 38"/>
                  <a:gd name="T6" fmla="*/ 41 w 41"/>
                  <a:gd name="T7" fmla="*/ 38 h 38"/>
                  <a:gd name="T8" fmla="*/ 41 w 4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8">
                    <a:moveTo>
                      <a:pt x="4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1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383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5" name="Freeform 1133"/>
              <p:cNvSpPr>
                <a:spLocks/>
              </p:cNvSpPr>
              <p:nvPr/>
            </p:nvSpPr>
            <p:spPr bwMode="auto">
              <a:xfrm>
                <a:off x="6015038" y="11099008"/>
                <a:ext cx="65088" cy="60325"/>
              </a:xfrm>
              <a:custGeom>
                <a:avLst/>
                <a:gdLst>
                  <a:gd name="T0" fmla="*/ 41 w 41"/>
                  <a:gd name="T1" fmla="*/ 0 h 38"/>
                  <a:gd name="T2" fmla="*/ 0 w 41"/>
                  <a:gd name="T3" fmla="*/ 0 h 38"/>
                  <a:gd name="T4" fmla="*/ 0 w 41"/>
                  <a:gd name="T5" fmla="*/ 1 h 38"/>
                  <a:gd name="T6" fmla="*/ 41 w 41"/>
                  <a:gd name="T7" fmla="*/ 38 h 38"/>
                  <a:gd name="T8" fmla="*/ 41 w 4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8">
                    <a:moveTo>
                      <a:pt x="4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1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6" name="Freeform 1134"/>
              <p:cNvSpPr>
                <a:spLocks noEditPoints="1"/>
              </p:cNvSpPr>
              <p:nvPr/>
            </p:nvSpPr>
            <p:spPr bwMode="auto">
              <a:xfrm>
                <a:off x="5888038" y="10973595"/>
                <a:ext cx="25400" cy="38100"/>
              </a:xfrm>
              <a:custGeom>
                <a:avLst/>
                <a:gdLst>
                  <a:gd name="T0" fmla="*/ 6 w 12"/>
                  <a:gd name="T1" fmla="*/ 12 h 18"/>
                  <a:gd name="T2" fmla="*/ 6 w 12"/>
                  <a:gd name="T3" fmla="*/ 12 h 18"/>
                  <a:gd name="T4" fmla="*/ 6 w 12"/>
                  <a:gd name="T5" fmla="*/ 12 h 18"/>
                  <a:gd name="T6" fmla="*/ 6 w 12"/>
                  <a:gd name="T7" fmla="*/ 12 h 18"/>
                  <a:gd name="T8" fmla="*/ 12 w 12"/>
                  <a:gd name="T9" fmla="*/ 12 h 18"/>
                  <a:gd name="T10" fmla="*/ 9 w 12"/>
                  <a:gd name="T11" fmla="*/ 12 h 18"/>
                  <a:gd name="T12" fmla="*/ 9 w 12"/>
                  <a:gd name="T13" fmla="*/ 15 h 18"/>
                  <a:gd name="T14" fmla="*/ 12 w 12"/>
                  <a:gd name="T15" fmla="*/ 18 h 18"/>
                  <a:gd name="T16" fmla="*/ 12 w 12"/>
                  <a:gd name="T17" fmla="*/ 12 h 18"/>
                  <a:gd name="T18" fmla="*/ 8 w 12"/>
                  <a:gd name="T19" fmla="*/ 0 h 18"/>
                  <a:gd name="T20" fmla="*/ 0 w 12"/>
                  <a:gd name="T21" fmla="*/ 7 h 18"/>
                  <a:gd name="T22" fmla="*/ 4 w 12"/>
                  <a:gd name="T23" fmla="*/ 10 h 18"/>
                  <a:gd name="T24" fmla="*/ 6 w 12"/>
                  <a:gd name="T25" fmla="*/ 10 h 18"/>
                  <a:gd name="T26" fmla="*/ 6 w 12"/>
                  <a:gd name="T27" fmla="*/ 0 h 18"/>
                  <a:gd name="T28" fmla="*/ 9 w 12"/>
                  <a:gd name="T29" fmla="*/ 0 h 18"/>
                  <a:gd name="T30" fmla="*/ 9 w 12"/>
                  <a:gd name="T31" fmla="*/ 10 h 18"/>
                  <a:gd name="T32" fmla="*/ 12 w 12"/>
                  <a:gd name="T33" fmla="*/ 10 h 18"/>
                  <a:gd name="T34" fmla="*/ 12 w 12"/>
                  <a:gd name="T35" fmla="*/ 2 h 18"/>
                  <a:gd name="T36" fmla="*/ 8 w 12"/>
                  <a:gd name="T3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8">
                    <a:moveTo>
                      <a:pt x="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moveTo>
                      <a:pt x="12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2"/>
                      <a:pt x="12" y="12"/>
                      <a:pt x="12" y="12"/>
                    </a:cubicBezTo>
                    <a:moveTo>
                      <a:pt x="8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9" y="0"/>
                      <a:pt x="8" y="0"/>
                    </a:cubicBezTo>
                  </a:path>
                </a:pathLst>
              </a:custGeom>
              <a:solidFill>
                <a:srgbClr val="454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7" name="Freeform 1135"/>
              <p:cNvSpPr>
                <a:spLocks/>
              </p:cNvSpPr>
              <p:nvPr/>
            </p:nvSpPr>
            <p:spPr bwMode="auto">
              <a:xfrm>
                <a:off x="5883275" y="10968833"/>
                <a:ext cx="30163" cy="19050"/>
              </a:xfrm>
              <a:custGeom>
                <a:avLst/>
                <a:gdLst>
                  <a:gd name="T0" fmla="*/ 10 w 14"/>
                  <a:gd name="T1" fmla="*/ 0 h 9"/>
                  <a:gd name="T2" fmla="*/ 0 w 14"/>
                  <a:gd name="T3" fmla="*/ 7 h 9"/>
                  <a:gd name="T4" fmla="*/ 2 w 14"/>
                  <a:gd name="T5" fmla="*/ 9 h 9"/>
                  <a:gd name="T6" fmla="*/ 10 w 14"/>
                  <a:gd name="T7" fmla="*/ 2 h 9"/>
                  <a:gd name="T8" fmla="*/ 14 w 14"/>
                  <a:gd name="T9" fmla="*/ 4 h 9"/>
                  <a:gd name="T10" fmla="*/ 14 w 14"/>
                  <a:gd name="T11" fmla="*/ 1 h 9"/>
                  <a:gd name="T12" fmla="*/ 10 w 1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9">
                    <a:moveTo>
                      <a:pt x="10" y="0"/>
                    </a:moveTo>
                    <a:cubicBezTo>
                      <a:pt x="5" y="0"/>
                      <a:pt x="1" y="3"/>
                      <a:pt x="0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5"/>
                      <a:pt x="6" y="2"/>
                      <a:pt x="10" y="2"/>
                    </a:cubicBezTo>
                    <a:cubicBezTo>
                      <a:pt x="11" y="2"/>
                      <a:pt x="13" y="3"/>
                      <a:pt x="14" y="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1" y="0"/>
                      <a:pt x="10" y="0"/>
                    </a:cubicBezTo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8" name="Freeform 1136"/>
              <p:cNvSpPr>
                <a:spLocks noEditPoints="1"/>
              </p:cNvSpPr>
              <p:nvPr/>
            </p:nvSpPr>
            <p:spPr bwMode="auto">
              <a:xfrm>
                <a:off x="5900738" y="10973595"/>
                <a:ext cx="6350" cy="31750"/>
              </a:xfrm>
              <a:custGeom>
                <a:avLst/>
                <a:gdLst>
                  <a:gd name="T0" fmla="*/ 4 w 4"/>
                  <a:gd name="T1" fmla="*/ 16 h 20"/>
                  <a:gd name="T2" fmla="*/ 0 w 4"/>
                  <a:gd name="T3" fmla="*/ 16 h 20"/>
                  <a:gd name="T4" fmla="*/ 0 w 4"/>
                  <a:gd name="T5" fmla="*/ 16 h 20"/>
                  <a:gd name="T6" fmla="*/ 4 w 4"/>
                  <a:gd name="T7" fmla="*/ 20 h 20"/>
                  <a:gd name="T8" fmla="*/ 4 w 4"/>
                  <a:gd name="T9" fmla="*/ 16 h 20"/>
                  <a:gd name="T10" fmla="*/ 4 w 4"/>
                  <a:gd name="T11" fmla="*/ 0 h 20"/>
                  <a:gd name="T12" fmla="*/ 0 w 4"/>
                  <a:gd name="T13" fmla="*/ 0 h 20"/>
                  <a:gd name="T14" fmla="*/ 0 w 4"/>
                  <a:gd name="T15" fmla="*/ 13 h 20"/>
                  <a:gd name="T16" fmla="*/ 4 w 4"/>
                  <a:gd name="T17" fmla="*/ 13 h 20"/>
                  <a:gd name="T18" fmla="*/ 4 w 4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0">
                    <a:moveTo>
                      <a:pt x="4" y="16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4" y="16"/>
                    </a:lnTo>
                    <a:close/>
                    <a:moveTo>
                      <a:pt x="4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69" name="Freeform 1137"/>
              <p:cNvSpPr>
                <a:spLocks noEditPoints="1"/>
              </p:cNvSpPr>
              <p:nvPr/>
            </p:nvSpPr>
            <p:spPr bwMode="auto">
              <a:xfrm>
                <a:off x="5900738" y="10973595"/>
                <a:ext cx="6350" cy="31750"/>
              </a:xfrm>
              <a:custGeom>
                <a:avLst/>
                <a:gdLst>
                  <a:gd name="T0" fmla="*/ 4 w 4"/>
                  <a:gd name="T1" fmla="*/ 16 h 20"/>
                  <a:gd name="T2" fmla="*/ 0 w 4"/>
                  <a:gd name="T3" fmla="*/ 16 h 20"/>
                  <a:gd name="T4" fmla="*/ 0 w 4"/>
                  <a:gd name="T5" fmla="*/ 16 h 20"/>
                  <a:gd name="T6" fmla="*/ 4 w 4"/>
                  <a:gd name="T7" fmla="*/ 20 h 20"/>
                  <a:gd name="T8" fmla="*/ 4 w 4"/>
                  <a:gd name="T9" fmla="*/ 16 h 20"/>
                  <a:gd name="T10" fmla="*/ 4 w 4"/>
                  <a:gd name="T11" fmla="*/ 0 h 20"/>
                  <a:gd name="T12" fmla="*/ 0 w 4"/>
                  <a:gd name="T13" fmla="*/ 0 h 20"/>
                  <a:gd name="T14" fmla="*/ 0 w 4"/>
                  <a:gd name="T15" fmla="*/ 13 h 20"/>
                  <a:gd name="T16" fmla="*/ 4 w 4"/>
                  <a:gd name="T17" fmla="*/ 13 h 20"/>
                  <a:gd name="T18" fmla="*/ 4 w 4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0">
                    <a:moveTo>
                      <a:pt x="4" y="16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4" y="16"/>
                    </a:lnTo>
                    <a:moveTo>
                      <a:pt x="4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0" name="Freeform 1138"/>
              <p:cNvSpPr>
                <a:spLocks/>
              </p:cNvSpPr>
              <p:nvPr/>
            </p:nvSpPr>
            <p:spPr bwMode="auto">
              <a:xfrm>
                <a:off x="5895975" y="10994233"/>
                <a:ext cx="17463" cy="4763"/>
              </a:xfrm>
              <a:custGeom>
                <a:avLst/>
                <a:gdLst>
                  <a:gd name="T0" fmla="*/ 11 w 11"/>
                  <a:gd name="T1" fmla="*/ 0 h 3"/>
                  <a:gd name="T2" fmla="*/ 7 w 11"/>
                  <a:gd name="T3" fmla="*/ 0 h 3"/>
                  <a:gd name="T4" fmla="*/ 3 w 11"/>
                  <a:gd name="T5" fmla="*/ 0 h 3"/>
                  <a:gd name="T6" fmla="*/ 0 w 11"/>
                  <a:gd name="T7" fmla="*/ 0 h 3"/>
                  <a:gd name="T8" fmla="*/ 3 w 11"/>
                  <a:gd name="T9" fmla="*/ 3 h 3"/>
                  <a:gd name="T10" fmla="*/ 3 w 11"/>
                  <a:gd name="T11" fmla="*/ 3 h 3"/>
                  <a:gd name="T12" fmla="*/ 7 w 11"/>
                  <a:gd name="T13" fmla="*/ 3 h 3"/>
                  <a:gd name="T14" fmla="*/ 11 w 11"/>
                  <a:gd name="T15" fmla="*/ 3 h 3"/>
                  <a:gd name="T16" fmla="*/ 11 w 1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1" name="Freeform 1139"/>
              <p:cNvSpPr>
                <a:spLocks/>
              </p:cNvSpPr>
              <p:nvPr/>
            </p:nvSpPr>
            <p:spPr bwMode="auto">
              <a:xfrm>
                <a:off x="5895975" y="10994233"/>
                <a:ext cx="17463" cy="4763"/>
              </a:xfrm>
              <a:custGeom>
                <a:avLst/>
                <a:gdLst>
                  <a:gd name="T0" fmla="*/ 11 w 11"/>
                  <a:gd name="T1" fmla="*/ 0 h 3"/>
                  <a:gd name="T2" fmla="*/ 7 w 11"/>
                  <a:gd name="T3" fmla="*/ 0 h 3"/>
                  <a:gd name="T4" fmla="*/ 3 w 11"/>
                  <a:gd name="T5" fmla="*/ 0 h 3"/>
                  <a:gd name="T6" fmla="*/ 0 w 11"/>
                  <a:gd name="T7" fmla="*/ 0 h 3"/>
                  <a:gd name="T8" fmla="*/ 3 w 11"/>
                  <a:gd name="T9" fmla="*/ 3 h 3"/>
                  <a:gd name="T10" fmla="*/ 3 w 11"/>
                  <a:gd name="T11" fmla="*/ 3 h 3"/>
                  <a:gd name="T12" fmla="*/ 7 w 11"/>
                  <a:gd name="T13" fmla="*/ 3 h 3"/>
                  <a:gd name="T14" fmla="*/ 11 w 11"/>
                  <a:gd name="T15" fmla="*/ 3 h 3"/>
                  <a:gd name="T16" fmla="*/ 11 w 1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2" name="Freeform 1140"/>
              <p:cNvSpPr>
                <a:spLocks noEditPoints="1"/>
              </p:cNvSpPr>
              <p:nvPr/>
            </p:nvSpPr>
            <p:spPr bwMode="auto">
              <a:xfrm>
                <a:off x="6027738" y="10973595"/>
                <a:ext cx="33338" cy="71438"/>
              </a:xfrm>
              <a:custGeom>
                <a:avLst/>
                <a:gdLst>
                  <a:gd name="T0" fmla="*/ 7 w 16"/>
                  <a:gd name="T1" fmla="*/ 12 h 34"/>
                  <a:gd name="T2" fmla="*/ 0 w 16"/>
                  <a:gd name="T3" fmla="*/ 12 h 34"/>
                  <a:gd name="T4" fmla="*/ 0 w 16"/>
                  <a:gd name="T5" fmla="*/ 34 h 34"/>
                  <a:gd name="T6" fmla="*/ 7 w 16"/>
                  <a:gd name="T7" fmla="*/ 34 h 34"/>
                  <a:gd name="T8" fmla="*/ 7 w 16"/>
                  <a:gd name="T9" fmla="*/ 12 h 34"/>
                  <a:gd name="T10" fmla="*/ 16 w 16"/>
                  <a:gd name="T11" fmla="*/ 12 h 34"/>
                  <a:gd name="T12" fmla="*/ 9 w 16"/>
                  <a:gd name="T13" fmla="*/ 12 h 34"/>
                  <a:gd name="T14" fmla="*/ 9 w 16"/>
                  <a:gd name="T15" fmla="*/ 34 h 34"/>
                  <a:gd name="T16" fmla="*/ 16 w 16"/>
                  <a:gd name="T17" fmla="*/ 34 h 34"/>
                  <a:gd name="T18" fmla="*/ 16 w 16"/>
                  <a:gd name="T19" fmla="*/ 12 h 34"/>
                  <a:gd name="T20" fmla="*/ 8 w 16"/>
                  <a:gd name="T21" fmla="*/ 0 h 34"/>
                  <a:gd name="T22" fmla="*/ 0 w 16"/>
                  <a:gd name="T23" fmla="*/ 8 h 34"/>
                  <a:gd name="T24" fmla="*/ 0 w 16"/>
                  <a:gd name="T25" fmla="*/ 8 h 34"/>
                  <a:gd name="T26" fmla="*/ 0 w 16"/>
                  <a:gd name="T27" fmla="*/ 9 h 34"/>
                  <a:gd name="T28" fmla="*/ 0 w 16"/>
                  <a:gd name="T29" fmla="*/ 9 h 34"/>
                  <a:gd name="T30" fmla="*/ 0 w 16"/>
                  <a:gd name="T31" fmla="*/ 9 h 34"/>
                  <a:gd name="T32" fmla="*/ 0 w 16"/>
                  <a:gd name="T33" fmla="*/ 10 h 34"/>
                  <a:gd name="T34" fmla="*/ 7 w 16"/>
                  <a:gd name="T35" fmla="*/ 10 h 34"/>
                  <a:gd name="T36" fmla="*/ 7 w 16"/>
                  <a:gd name="T37" fmla="*/ 0 h 34"/>
                  <a:gd name="T38" fmla="*/ 9 w 16"/>
                  <a:gd name="T39" fmla="*/ 0 h 34"/>
                  <a:gd name="T40" fmla="*/ 9 w 16"/>
                  <a:gd name="T41" fmla="*/ 10 h 34"/>
                  <a:gd name="T42" fmla="*/ 16 w 16"/>
                  <a:gd name="T43" fmla="*/ 10 h 34"/>
                  <a:gd name="T44" fmla="*/ 16 w 16"/>
                  <a:gd name="T45" fmla="*/ 9 h 34"/>
                  <a:gd name="T46" fmla="*/ 16 w 16"/>
                  <a:gd name="T47" fmla="*/ 9 h 34"/>
                  <a:gd name="T48" fmla="*/ 16 w 16"/>
                  <a:gd name="T49" fmla="*/ 9 h 34"/>
                  <a:gd name="T50" fmla="*/ 16 w 16"/>
                  <a:gd name="T51" fmla="*/ 8 h 34"/>
                  <a:gd name="T52" fmla="*/ 16 w 16"/>
                  <a:gd name="T53" fmla="*/ 8 h 34"/>
                  <a:gd name="T54" fmla="*/ 8 w 16"/>
                  <a:gd name="T5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34">
                    <a:moveTo>
                      <a:pt x="7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12"/>
                      <a:pt x="7" y="12"/>
                      <a:pt x="7" y="12"/>
                    </a:cubicBezTo>
                    <a:moveTo>
                      <a:pt x="16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12"/>
                      <a:pt x="16" y="12"/>
                      <a:pt x="16" y="12"/>
                    </a:cubicBezTo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3" y="0"/>
                      <a:pt x="8" y="0"/>
                    </a:cubicBezTo>
                  </a:path>
                </a:pathLst>
              </a:custGeom>
              <a:solidFill>
                <a:srgbClr val="454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3" name="Freeform 1141"/>
              <p:cNvSpPr>
                <a:spLocks noEditPoints="1"/>
              </p:cNvSpPr>
              <p:nvPr/>
            </p:nvSpPr>
            <p:spPr bwMode="auto">
              <a:xfrm>
                <a:off x="6022975" y="10968833"/>
                <a:ext cx="42863" cy="79375"/>
              </a:xfrm>
              <a:custGeom>
                <a:avLst/>
                <a:gdLst>
                  <a:gd name="T0" fmla="*/ 2 w 20"/>
                  <a:gd name="T1" fmla="*/ 12 h 38"/>
                  <a:gd name="T2" fmla="*/ 2 w 20"/>
                  <a:gd name="T3" fmla="*/ 11 h 38"/>
                  <a:gd name="T4" fmla="*/ 2 w 20"/>
                  <a:gd name="T5" fmla="*/ 11 h 38"/>
                  <a:gd name="T6" fmla="*/ 2 w 20"/>
                  <a:gd name="T7" fmla="*/ 11 h 38"/>
                  <a:gd name="T8" fmla="*/ 2 w 20"/>
                  <a:gd name="T9" fmla="*/ 10 h 38"/>
                  <a:gd name="T10" fmla="*/ 2 w 20"/>
                  <a:gd name="T11" fmla="*/ 10 h 38"/>
                  <a:gd name="T12" fmla="*/ 10 w 20"/>
                  <a:gd name="T13" fmla="*/ 2 h 38"/>
                  <a:gd name="T14" fmla="*/ 18 w 20"/>
                  <a:gd name="T15" fmla="*/ 10 h 38"/>
                  <a:gd name="T16" fmla="*/ 18 w 20"/>
                  <a:gd name="T17" fmla="*/ 10 h 38"/>
                  <a:gd name="T18" fmla="*/ 18 w 20"/>
                  <a:gd name="T19" fmla="*/ 11 h 38"/>
                  <a:gd name="T20" fmla="*/ 18 w 20"/>
                  <a:gd name="T21" fmla="*/ 11 h 38"/>
                  <a:gd name="T22" fmla="*/ 18 w 20"/>
                  <a:gd name="T23" fmla="*/ 11 h 38"/>
                  <a:gd name="T24" fmla="*/ 18 w 20"/>
                  <a:gd name="T25" fmla="*/ 12 h 38"/>
                  <a:gd name="T26" fmla="*/ 19 w 20"/>
                  <a:gd name="T27" fmla="*/ 12 h 38"/>
                  <a:gd name="T28" fmla="*/ 19 w 20"/>
                  <a:gd name="T29" fmla="*/ 14 h 38"/>
                  <a:gd name="T30" fmla="*/ 18 w 20"/>
                  <a:gd name="T31" fmla="*/ 14 h 38"/>
                  <a:gd name="T32" fmla="*/ 18 w 20"/>
                  <a:gd name="T33" fmla="*/ 36 h 38"/>
                  <a:gd name="T34" fmla="*/ 11 w 20"/>
                  <a:gd name="T35" fmla="*/ 36 h 38"/>
                  <a:gd name="T36" fmla="*/ 11 w 20"/>
                  <a:gd name="T37" fmla="*/ 36 h 38"/>
                  <a:gd name="T38" fmla="*/ 9 w 20"/>
                  <a:gd name="T39" fmla="*/ 36 h 38"/>
                  <a:gd name="T40" fmla="*/ 9 w 20"/>
                  <a:gd name="T41" fmla="*/ 36 h 38"/>
                  <a:gd name="T42" fmla="*/ 2 w 20"/>
                  <a:gd name="T43" fmla="*/ 36 h 38"/>
                  <a:gd name="T44" fmla="*/ 2 w 20"/>
                  <a:gd name="T45" fmla="*/ 14 h 38"/>
                  <a:gd name="T46" fmla="*/ 1 w 20"/>
                  <a:gd name="T47" fmla="*/ 14 h 38"/>
                  <a:gd name="T48" fmla="*/ 1 w 20"/>
                  <a:gd name="T49" fmla="*/ 12 h 38"/>
                  <a:gd name="T50" fmla="*/ 2 w 20"/>
                  <a:gd name="T51" fmla="*/ 12 h 38"/>
                  <a:gd name="T52" fmla="*/ 10 w 20"/>
                  <a:gd name="T53" fmla="*/ 0 h 38"/>
                  <a:gd name="T54" fmla="*/ 0 w 20"/>
                  <a:gd name="T55" fmla="*/ 10 h 38"/>
                  <a:gd name="T56" fmla="*/ 0 w 20"/>
                  <a:gd name="T57" fmla="*/ 11 h 38"/>
                  <a:gd name="T58" fmla="*/ 0 w 20"/>
                  <a:gd name="T59" fmla="*/ 38 h 38"/>
                  <a:gd name="T60" fmla="*/ 20 w 20"/>
                  <a:gd name="T61" fmla="*/ 38 h 38"/>
                  <a:gd name="T62" fmla="*/ 20 w 20"/>
                  <a:gd name="T63" fmla="*/ 11 h 38"/>
                  <a:gd name="T64" fmla="*/ 20 w 20"/>
                  <a:gd name="T65" fmla="*/ 10 h 38"/>
                  <a:gd name="T66" fmla="*/ 10 w 20"/>
                  <a:gd name="T6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38">
                    <a:moveTo>
                      <a:pt x="2" y="12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6" y="2"/>
                      <a:pt x="10" y="2"/>
                    </a:cubicBezTo>
                    <a:cubicBezTo>
                      <a:pt x="15" y="2"/>
                      <a:pt x="18" y="6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2"/>
                    </a:cubicBezTo>
                    <a:moveTo>
                      <a:pt x="10" y="0"/>
                    </a:moveTo>
                    <a:cubicBezTo>
                      <a:pt x="5" y="0"/>
                      <a:pt x="0" y="5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5"/>
                      <a:pt x="16" y="0"/>
                      <a:pt x="10" y="0"/>
                    </a:cubicBezTo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4" name="Freeform 1142"/>
              <p:cNvSpPr>
                <a:spLocks noEditPoints="1"/>
              </p:cNvSpPr>
              <p:nvPr/>
            </p:nvSpPr>
            <p:spPr bwMode="auto">
              <a:xfrm>
                <a:off x="6042025" y="10973595"/>
                <a:ext cx="4763" cy="71438"/>
              </a:xfrm>
              <a:custGeom>
                <a:avLst/>
                <a:gdLst>
                  <a:gd name="T0" fmla="*/ 3 w 3"/>
                  <a:gd name="T1" fmla="*/ 16 h 45"/>
                  <a:gd name="T2" fmla="*/ 0 w 3"/>
                  <a:gd name="T3" fmla="*/ 16 h 45"/>
                  <a:gd name="T4" fmla="*/ 0 w 3"/>
                  <a:gd name="T5" fmla="*/ 45 h 45"/>
                  <a:gd name="T6" fmla="*/ 0 w 3"/>
                  <a:gd name="T7" fmla="*/ 45 h 45"/>
                  <a:gd name="T8" fmla="*/ 3 w 3"/>
                  <a:gd name="T9" fmla="*/ 45 h 45"/>
                  <a:gd name="T10" fmla="*/ 3 w 3"/>
                  <a:gd name="T11" fmla="*/ 45 h 45"/>
                  <a:gd name="T12" fmla="*/ 3 w 3"/>
                  <a:gd name="T13" fmla="*/ 16 h 45"/>
                  <a:gd name="T14" fmla="*/ 3 w 3"/>
                  <a:gd name="T15" fmla="*/ 0 h 45"/>
                  <a:gd name="T16" fmla="*/ 0 w 3"/>
                  <a:gd name="T17" fmla="*/ 0 h 45"/>
                  <a:gd name="T18" fmla="*/ 0 w 3"/>
                  <a:gd name="T19" fmla="*/ 13 h 45"/>
                  <a:gd name="T20" fmla="*/ 3 w 3"/>
                  <a:gd name="T21" fmla="*/ 13 h 45"/>
                  <a:gd name="T22" fmla="*/ 3 w 3"/>
                  <a:gd name="T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5">
                    <a:moveTo>
                      <a:pt x="3" y="16"/>
                    </a:moveTo>
                    <a:lnTo>
                      <a:pt x="0" y="1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16"/>
                    </a:lnTo>
                    <a:close/>
                    <a:moveTo>
                      <a:pt x="3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5" name="Freeform 1143"/>
              <p:cNvSpPr>
                <a:spLocks noEditPoints="1"/>
              </p:cNvSpPr>
              <p:nvPr/>
            </p:nvSpPr>
            <p:spPr bwMode="auto">
              <a:xfrm>
                <a:off x="6042025" y="10973595"/>
                <a:ext cx="4763" cy="71438"/>
              </a:xfrm>
              <a:custGeom>
                <a:avLst/>
                <a:gdLst>
                  <a:gd name="T0" fmla="*/ 3 w 3"/>
                  <a:gd name="T1" fmla="*/ 16 h 45"/>
                  <a:gd name="T2" fmla="*/ 0 w 3"/>
                  <a:gd name="T3" fmla="*/ 16 h 45"/>
                  <a:gd name="T4" fmla="*/ 0 w 3"/>
                  <a:gd name="T5" fmla="*/ 45 h 45"/>
                  <a:gd name="T6" fmla="*/ 0 w 3"/>
                  <a:gd name="T7" fmla="*/ 45 h 45"/>
                  <a:gd name="T8" fmla="*/ 3 w 3"/>
                  <a:gd name="T9" fmla="*/ 45 h 45"/>
                  <a:gd name="T10" fmla="*/ 3 w 3"/>
                  <a:gd name="T11" fmla="*/ 45 h 45"/>
                  <a:gd name="T12" fmla="*/ 3 w 3"/>
                  <a:gd name="T13" fmla="*/ 16 h 45"/>
                  <a:gd name="T14" fmla="*/ 3 w 3"/>
                  <a:gd name="T15" fmla="*/ 0 h 45"/>
                  <a:gd name="T16" fmla="*/ 0 w 3"/>
                  <a:gd name="T17" fmla="*/ 0 h 45"/>
                  <a:gd name="T18" fmla="*/ 0 w 3"/>
                  <a:gd name="T19" fmla="*/ 13 h 45"/>
                  <a:gd name="T20" fmla="*/ 3 w 3"/>
                  <a:gd name="T21" fmla="*/ 13 h 45"/>
                  <a:gd name="T22" fmla="*/ 3 w 3"/>
                  <a:gd name="T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5">
                    <a:moveTo>
                      <a:pt x="3" y="16"/>
                    </a:moveTo>
                    <a:lnTo>
                      <a:pt x="0" y="1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16"/>
                    </a:lnTo>
                    <a:moveTo>
                      <a:pt x="3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6" name="Freeform 1144"/>
              <p:cNvSpPr>
                <a:spLocks/>
              </p:cNvSpPr>
              <p:nvPr/>
            </p:nvSpPr>
            <p:spPr bwMode="auto">
              <a:xfrm>
                <a:off x="6026150" y="10994233"/>
                <a:ext cx="36513" cy="4763"/>
              </a:xfrm>
              <a:custGeom>
                <a:avLst/>
                <a:gdLst>
                  <a:gd name="T0" fmla="*/ 23 w 23"/>
                  <a:gd name="T1" fmla="*/ 0 h 3"/>
                  <a:gd name="T2" fmla="*/ 22 w 23"/>
                  <a:gd name="T3" fmla="*/ 0 h 3"/>
                  <a:gd name="T4" fmla="*/ 13 w 23"/>
                  <a:gd name="T5" fmla="*/ 0 h 3"/>
                  <a:gd name="T6" fmla="*/ 10 w 23"/>
                  <a:gd name="T7" fmla="*/ 0 h 3"/>
                  <a:gd name="T8" fmla="*/ 1 w 23"/>
                  <a:gd name="T9" fmla="*/ 0 h 3"/>
                  <a:gd name="T10" fmla="*/ 0 w 23"/>
                  <a:gd name="T11" fmla="*/ 0 h 3"/>
                  <a:gd name="T12" fmla="*/ 0 w 23"/>
                  <a:gd name="T13" fmla="*/ 3 h 3"/>
                  <a:gd name="T14" fmla="*/ 1 w 23"/>
                  <a:gd name="T15" fmla="*/ 3 h 3"/>
                  <a:gd name="T16" fmla="*/ 10 w 23"/>
                  <a:gd name="T17" fmla="*/ 3 h 3"/>
                  <a:gd name="T18" fmla="*/ 13 w 23"/>
                  <a:gd name="T19" fmla="*/ 3 h 3"/>
                  <a:gd name="T20" fmla="*/ 22 w 23"/>
                  <a:gd name="T21" fmla="*/ 3 h 3"/>
                  <a:gd name="T22" fmla="*/ 23 w 23"/>
                  <a:gd name="T23" fmla="*/ 3 h 3"/>
                  <a:gd name="T24" fmla="*/ 23 w 23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3">
                    <a:moveTo>
                      <a:pt x="23" y="0"/>
                    </a:moveTo>
                    <a:lnTo>
                      <a:pt x="22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7" name="Freeform 1145"/>
              <p:cNvSpPr>
                <a:spLocks/>
              </p:cNvSpPr>
              <p:nvPr/>
            </p:nvSpPr>
            <p:spPr bwMode="auto">
              <a:xfrm>
                <a:off x="6026150" y="10994233"/>
                <a:ext cx="36513" cy="4763"/>
              </a:xfrm>
              <a:custGeom>
                <a:avLst/>
                <a:gdLst>
                  <a:gd name="T0" fmla="*/ 23 w 23"/>
                  <a:gd name="T1" fmla="*/ 0 h 3"/>
                  <a:gd name="T2" fmla="*/ 22 w 23"/>
                  <a:gd name="T3" fmla="*/ 0 h 3"/>
                  <a:gd name="T4" fmla="*/ 13 w 23"/>
                  <a:gd name="T5" fmla="*/ 0 h 3"/>
                  <a:gd name="T6" fmla="*/ 10 w 23"/>
                  <a:gd name="T7" fmla="*/ 0 h 3"/>
                  <a:gd name="T8" fmla="*/ 1 w 23"/>
                  <a:gd name="T9" fmla="*/ 0 h 3"/>
                  <a:gd name="T10" fmla="*/ 0 w 23"/>
                  <a:gd name="T11" fmla="*/ 0 h 3"/>
                  <a:gd name="T12" fmla="*/ 0 w 23"/>
                  <a:gd name="T13" fmla="*/ 3 h 3"/>
                  <a:gd name="T14" fmla="*/ 1 w 23"/>
                  <a:gd name="T15" fmla="*/ 3 h 3"/>
                  <a:gd name="T16" fmla="*/ 10 w 23"/>
                  <a:gd name="T17" fmla="*/ 3 h 3"/>
                  <a:gd name="T18" fmla="*/ 13 w 23"/>
                  <a:gd name="T19" fmla="*/ 3 h 3"/>
                  <a:gd name="T20" fmla="*/ 22 w 23"/>
                  <a:gd name="T21" fmla="*/ 3 h 3"/>
                  <a:gd name="T22" fmla="*/ 23 w 23"/>
                  <a:gd name="T23" fmla="*/ 3 h 3"/>
                  <a:gd name="T24" fmla="*/ 23 w 23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3">
                    <a:moveTo>
                      <a:pt x="23" y="0"/>
                    </a:moveTo>
                    <a:lnTo>
                      <a:pt x="22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8" name="Freeform 1146"/>
              <p:cNvSpPr>
                <a:spLocks noEditPoints="1"/>
              </p:cNvSpPr>
              <p:nvPr/>
            </p:nvSpPr>
            <p:spPr bwMode="auto">
              <a:xfrm>
                <a:off x="6173788" y="10973595"/>
                <a:ext cx="20638" cy="71438"/>
              </a:xfrm>
              <a:custGeom>
                <a:avLst/>
                <a:gdLst>
                  <a:gd name="T0" fmla="*/ 0 w 10"/>
                  <a:gd name="T1" fmla="*/ 12 h 34"/>
                  <a:gd name="T2" fmla="*/ 0 w 10"/>
                  <a:gd name="T3" fmla="*/ 12 h 34"/>
                  <a:gd name="T4" fmla="*/ 0 w 10"/>
                  <a:gd name="T5" fmla="*/ 34 h 34"/>
                  <a:gd name="T6" fmla="*/ 0 w 10"/>
                  <a:gd name="T7" fmla="*/ 34 h 34"/>
                  <a:gd name="T8" fmla="*/ 0 w 10"/>
                  <a:gd name="T9" fmla="*/ 12 h 34"/>
                  <a:gd name="T10" fmla="*/ 10 w 10"/>
                  <a:gd name="T11" fmla="*/ 12 h 34"/>
                  <a:gd name="T12" fmla="*/ 3 w 10"/>
                  <a:gd name="T13" fmla="*/ 12 h 34"/>
                  <a:gd name="T14" fmla="*/ 3 w 10"/>
                  <a:gd name="T15" fmla="*/ 34 h 34"/>
                  <a:gd name="T16" fmla="*/ 10 w 10"/>
                  <a:gd name="T17" fmla="*/ 34 h 34"/>
                  <a:gd name="T18" fmla="*/ 10 w 10"/>
                  <a:gd name="T19" fmla="*/ 12 h 34"/>
                  <a:gd name="T20" fmla="*/ 2 w 10"/>
                  <a:gd name="T21" fmla="*/ 0 h 34"/>
                  <a:gd name="T22" fmla="*/ 0 w 10"/>
                  <a:gd name="T23" fmla="*/ 0 h 34"/>
                  <a:gd name="T24" fmla="*/ 0 w 10"/>
                  <a:gd name="T25" fmla="*/ 10 h 34"/>
                  <a:gd name="T26" fmla="*/ 0 w 10"/>
                  <a:gd name="T27" fmla="*/ 10 h 34"/>
                  <a:gd name="T28" fmla="*/ 0 w 10"/>
                  <a:gd name="T29" fmla="*/ 0 h 34"/>
                  <a:gd name="T30" fmla="*/ 3 w 10"/>
                  <a:gd name="T31" fmla="*/ 0 h 34"/>
                  <a:gd name="T32" fmla="*/ 3 w 10"/>
                  <a:gd name="T33" fmla="*/ 10 h 34"/>
                  <a:gd name="T34" fmla="*/ 10 w 10"/>
                  <a:gd name="T35" fmla="*/ 10 h 34"/>
                  <a:gd name="T36" fmla="*/ 10 w 10"/>
                  <a:gd name="T37" fmla="*/ 9 h 34"/>
                  <a:gd name="T38" fmla="*/ 10 w 10"/>
                  <a:gd name="T39" fmla="*/ 9 h 34"/>
                  <a:gd name="T40" fmla="*/ 10 w 10"/>
                  <a:gd name="T41" fmla="*/ 9 h 34"/>
                  <a:gd name="T42" fmla="*/ 10 w 10"/>
                  <a:gd name="T43" fmla="*/ 8 h 34"/>
                  <a:gd name="T44" fmla="*/ 10 w 10"/>
                  <a:gd name="T45" fmla="*/ 8 h 34"/>
                  <a:gd name="T46" fmla="*/ 2 w 10"/>
                  <a:gd name="T4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34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10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12"/>
                      <a:pt x="10" y="12"/>
                      <a:pt x="10" y="12"/>
                    </a:cubicBezTo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4"/>
                      <a:pt x="6" y="0"/>
                      <a:pt x="2" y="0"/>
                    </a:cubicBezTo>
                  </a:path>
                </a:pathLst>
              </a:custGeom>
              <a:solidFill>
                <a:srgbClr val="454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9" name="Freeform 1147"/>
              <p:cNvSpPr>
                <a:spLocks/>
              </p:cNvSpPr>
              <p:nvPr/>
            </p:nvSpPr>
            <p:spPr bwMode="auto">
              <a:xfrm>
                <a:off x="6173788" y="10968833"/>
                <a:ext cx="25400" cy="79375"/>
              </a:xfrm>
              <a:custGeom>
                <a:avLst/>
                <a:gdLst>
                  <a:gd name="T0" fmla="*/ 2 w 12"/>
                  <a:gd name="T1" fmla="*/ 0 h 38"/>
                  <a:gd name="T2" fmla="*/ 0 w 12"/>
                  <a:gd name="T3" fmla="*/ 0 h 38"/>
                  <a:gd name="T4" fmla="*/ 0 w 12"/>
                  <a:gd name="T5" fmla="*/ 2 h 38"/>
                  <a:gd name="T6" fmla="*/ 2 w 12"/>
                  <a:gd name="T7" fmla="*/ 2 h 38"/>
                  <a:gd name="T8" fmla="*/ 10 w 12"/>
                  <a:gd name="T9" fmla="*/ 10 h 38"/>
                  <a:gd name="T10" fmla="*/ 10 w 12"/>
                  <a:gd name="T11" fmla="*/ 10 h 38"/>
                  <a:gd name="T12" fmla="*/ 10 w 12"/>
                  <a:gd name="T13" fmla="*/ 11 h 38"/>
                  <a:gd name="T14" fmla="*/ 10 w 12"/>
                  <a:gd name="T15" fmla="*/ 11 h 38"/>
                  <a:gd name="T16" fmla="*/ 10 w 12"/>
                  <a:gd name="T17" fmla="*/ 11 h 38"/>
                  <a:gd name="T18" fmla="*/ 10 w 12"/>
                  <a:gd name="T19" fmla="*/ 12 h 38"/>
                  <a:gd name="T20" fmla="*/ 10 w 12"/>
                  <a:gd name="T21" fmla="*/ 12 h 38"/>
                  <a:gd name="T22" fmla="*/ 10 w 12"/>
                  <a:gd name="T23" fmla="*/ 14 h 38"/>
                  <a:gd name="T24" fmla="*/ 10 w 12"/>
                  <a:gd name="T25" fmla="*/ 14 h 38"/>
                  <a:gd name="T26" fmla="*/ 10 w 12"/>
                  <a:gd name="T27" fmla="*/ 36 h 38"/>
                  <a:gd name="T28" fmla="*/ 3 w 12"/>
                  <a:gd name="T29" fmla="*/ 36 h 38"/>
                  <a:gd name="T30" fmla="*/ 3 w 12"/>
                  <a:gd name="T31" fmla="*/ 36 h 38"/>
                  <a:gd name="T32" fmla="*/ 0 w 12"/>
                  <a:gd name="T33" fmla="*/ 36 h 38"/>
                  <a:gd name="T34" fmla="*/ 0 w 12"/>
                  <a:gd name="T35" fmla="*/ 36 h 38"/>
                  <a:gd name="T36" fmla="*/ 0 w 12"/>
                  <a:gd name="T37" fmla="*/ 36 h 38"/>
                  <a:gd name="T38" fmla="*/ 0 w 12"/>
                  <a:gd name="T39" fmla="*/ 38 h 38"/>
                  <a:gd name="T40" fmla="*/ 12 w 12"/>
                  <a:gd name="T41" fmla="*/ 38 h 38"/>
                  <a:gd name="T42" fmla="*/ 12 w 12"/>
                  <a:gd name="T43" fmla="*/ 11 h 38"/>
                  <a:gd name="T44" fmla="*/ 12 w 12"/>
                  <a:gd name="T45" fmla="*/ 10 h 38"/>
                  <a:gd name="T46" fmla="*/ 2 w 12"/>
                  <a:gd name="T4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38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6" y="2"/>
                      <a:pt x="10" y="6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5"/>
                      <a:pt x="7" y="0"/>
                      <a:pt x="2" y="0"/>
                    </a:cubicBezTo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0" name="Freeform 1148"/>
              <p:cNvSpPr>
                <a:spLocks noEditPoints="1"/>
              </p:cNvSpPr>
              <p:nvPr/>
            </p:nvSpPr>
            <p:spPr bwMode="auto">
              <a:xfrm>
                <a:off x="6173788" y="10973595"/>
                <a:ext cx="6350" cy="71438"/>
              </a:xfrm>
              <a:custGeom>
                <a:avLst/>
                <a:gdLst>
                  <a:gd name="T0" fmla="*/ 4 w 4"/>
                  <a:gd name="T1" fmla="*/ 16 h 45"/>
                  <a:gd name="T2" fmla="*/ 0 w 4"/>
                  <a:gd name="T3" fmla="*/ 16 h 45"/>
                  <a:gd name="T4" fmla="*/ 0 w 4"/>
                  <a:gd name="T5" fmla="*/ 45 h 45"/>
                  <a:gd name="T6" fmla="*/ 0 w 4"/>
                  <a:gd name="T7" fmla="*/ 45 h 45"/>
                  <a:gd name="T8" fmla="*/ 4 w 4"/>
                  <a:gd name="T9" fmla="*/ 45 h 45"/>
                  <a:gd name="T10" fmla="*/ 4 w 4"/>
                  <a:gd name="T11" fmla="*/ 45 h 45"/>
                  <a:gd name="T12" fmla="*/ 4 w 4"/>
                  <a:gd name="T13" fmla="*/ 16 h 45"/>
                  <a:gd name="T14" fmla="*/ 4 w 4"/>
                  <a:gd name="T15" fmla="*/ 0 h 45"/>
                  <a:gd name="T16" fmla="*/ 0 w 4"/>
                  <a:gd name="T17" fmla="*/ 0 h 45"/>
                  <a:gd name="T18" fmla="*/ 0 w 4"/>
                  <a:gd name="T19" fmla="*/ 13 h 45"/>
                  <a:gd name="T20" fmla="*/ 4 w 4"/>
                  <a:gd name="T21" fmla="*/ 13 h 45"/>
                  <a:gd name="T22" fmla="*/ 4 w 4"/>
                  <a:gd name="T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5">
                    <a:moveTo>
                      <a:pt x="4" y="16"/>
                    </a:moveTo>
                    <a:lnTo>
                      <a:pt x="0" y="1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16"/>
                    </a:lnTo>
                    <a:close/>
                    <a:moveTo>
                      <a:pt x="4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1" name="Freeform 1149"/>
              <p:cNvSpPr>
                <a:spLocks noEditPoints="1"/>
              </p:cNvSpPr>
              <p:nvPr/>
            </p:nvSpPr>
            <p:spPr bwMode="auto">
              <a:xfrm>
                <a:off x="6173788" y="10973595"/>
                <a:ext cx="6350" cy="71438"/>
              </a:xfrm>
              <a:custGeom>
                <a:avLst/>
                <a:gdLst>
                  <a:gd name="T0" fmla="*/ 4 w 4"/>
                  <a:gd name="T1" fmla="*/ 16 h 45"/>
                  <a:gd name="T2" fmla="*/ 0 w 4"/>
                  <a:gd name="T3" fmla="*/ 16 h 45"/>
                  <a:gd name="T4" fmla="*/ 0 w 4"/>
                  <a:gd name="T5" fmla="*/ 45 h 45"/>
                  <a:gd name="T6" fmla="*/ 0 w 4"/>
                  <a:gd name="T7" fmla="*/ 45 h 45"/>
                  <a:gd name="T8" fmla="*/ 4 w 4"/>
                  <a:gd name="T9" fmla="*/ 45 h 45"/>
                  <a:gd name="T10" fmla="*/ 4 w 4"/>
                  <a:gd name="T11" fmla="*/ 45 h 45"/>
                  <a:gd name="T12" fmla="*/ 4 w 4"/>
                  <a:gd name="T13" fmla="*/ 16 h 45"/>
                  <a:gd name="T14" fmla="*/ 4 w 4"/>
                  <a:gd name="T15" fmla="*/ 0 h 45"/>
                  <a:gd name="T16" fmla="*/ 0 w 4"/>
                  <a:gd name="T17" fmla="*/ 0 h 45"/>
                  <a:gd name="T18" fmla="*/ 0 w 4"/>
                  <a:gd name="T19" fmla="*/ 13 h 45"/>
                  <a:gd name="T20" fmla="*/ 4 w 4"/>
                  <a:gd name="T21" fmla="*/ 13 h 45"/>
                  <a:gd name="T22" fmla="*/ 4 w 4"/>
                  <a:gd name="T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5">
                    <a:moveTo>
                      <a:pt x="4" y="16"/>
                    </a:moveTo>
                    <a:lnTo>
                      <a:pt x="0" y="1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16"/>
                    </a:lnTo>
                    <a:moveTo>
                      <a:pt x="4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2" name="Freeform 1150"/>
              <p:cNvSpPr>
                <a:spLocks/>
              </p:cNvSpPr>
              <p:nvPr/>
            </p:nvSpPr>
            <p:spPr bwMode="auto">
              <a:xfrm>
                <a:off x="6173788" y="10994233"/>
                <a:ext cx="20638" cy="4763"/>
              </a:xfrm>
              <a:custGeom>
                <a:avLst/>
                <a:gdLst>
                  <a:gd name="T0" fmla="*/ 13 w 13"/>
                  <a:gd name="T1" fmla="*/ 0 h 3"/>
                  <a:gd name="T2" fmla="*/ 13 w 13"/>
                  <a:gd name="T3" fmla="*/ 0 h 3"/>
                  <a:gd name="T4" fmla="*/ 4 w 13"/>
                  <a:gd name="T5" fmla="*/ 0 h 3"/>
                  <a:gd name="T6" fmla="*/ 0 w 13"/>
                  <a:gd name="T7" fmla="*/ 0 h 3"/>
                  <a:gd name="T8" fmla="*/ 0 w 13"/>
                  <a:gd name="T9" fmla="*/ 0 h 3"/>
                  <a:gd name="T10" fmla="*/ 0 w 13"/>
                  <a:gd name="T11" fmla="*/ 3 h 3"/>
                  <a:gd name="T12" fmla="*/ 0 w 13"/>
                  <a:gd name="T13" fmla="*/ 3 h 3"/>
                  <a:gd name="T14" fmla="*/ 4 w 13"/>
                  <a:gd name="T15" fmla="*/ 3 h 3"/>
                  <a:gd name="T16" fmla="*/ 13 w 13"/>
                  <a:gd name="T17" fmla="*/ 3 h 3"/>
                  <a:gd name="T18" fmla="*/ 13 w 13"/>
                  <a:gd name="T19" fmla="*/ 3 h 3"/>
                  <a:gd name="T20" fmla="*/ 13 w 1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3">
                    <a:moveTo>
                      <a:pt x="13" y="0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2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3" name="Freeform 1151"/>
              <p:cNvSpPr>
                <a:spLocks/>
              </p:cNvSpPr>
              <p:nvPr/>
            </p:nvSpPr>
            <p:spPr bwMode="auto">
              <a:xfrm>
                <a:off x="6173788" y="10994233"/>
                <a:ext cx="20638" cy="4763"/>
              </a:xfrm>
              <a:custGeom>
                <a:avLst/>
                <a:gdLst>
                  <a:gd name="T0" fmla="*/ 13 w 13"/>
                  <a:gd name="T1" fmla="*/ 0 h 3"/>
                  <a:gd name="T2" fmla="*/ 13 w 13"/>
                  <a:gd name="T3" fmla="*/ 0 h 3"/>
                  <a:gd name="T4" fmla="*/ 4 w 13"/>
                  <a:gd name="T5" fmla="*/ 0 h 3"/>
                  <a:gd name="T6" fmla="*/ 0 w 13"/>
                  <a:gd name="T7" fmla="*/ 0 h 3"/>
                  <a:gd name="T8" fmla="*/ 0 w 13"/>
                  <a:gd name="T9" fmla="*/ 0 h 3"/>
                  <a:gd name="T10" fmla="*/ 0 w 13"/>
                  <a:gd name="T11" fmla="*/ 3 h 3"/>
                  <a:gd name="T12" fmla="*/ 0 w 13"/>
                  <a:gd name="T13" fmla="*/ 3 h 3"/>
                  <a:gd name="T14" fmla="*/ 4 w 13"/>
                  <a:gd name="T15" fmla="*/ 3 h 3"/>
                  <a:gd name="T16" fmla="*/ 13 w 13"/>
                  <a:gd name="T17" fmla="*/ 3 h 3"/>
                  <a:gd name="T18" fmla="*/ 13 w 13"/>
                  <a:gd name="T19" fmla="*/ 3 h 3"/>
                  <a:gd name="T20" fmla="*/ 13 w 1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3">
                    <a:moveTo>
                      <a:pt x="13" y="0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4" name="Rectangle 1152"/>
              <p:cNvSpPr>
                <a:spLocks noChangeArrowheads="1"/>
              </p:cNvSpPr>
              <p:nvPr/>
            </p:nvSpPr>
            <p:spPr bwMode="auto">
              <a:xfrm>
                <a:off x="5803900" y="10925970"/>
                <a:ext cx="66675" cy="342900"/>
              </a:xfrm>
              <a:prstGeom prst="rect">
                <a:avLst/>
              </a:prstGeom>
              <a:solidFill>
                <a:srgbClr val="D7D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5" name="Rectangle 1153"/>
              <p:cNvSpPr>
                <a:spLocks noChangeArrowheads="1"/>
              </p:cNvSpPr>
              <p:nvPr/>
            </p:nvSpPr>
            <p:spPr bwMode="auto">
              <a:xfrm>
                <a:off x="5803900" y="10925970"/>
                <a:ext cx="66675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6" name="Rectangle 1154"/>
              <p:cNvSpPr>
                <a:spLocks noChangeArrowheads="1"/>
              </p:cNvSpPr>
              <p:nvPr/>
            </p:nvSpPr>
            <p:spPr bwMode="auto">
              <a:xfrm>
                <a:off x="5830888" y="10914858"/>
                <a:ext cx="15875" cy="354013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7" name="Rectangle 1155"/>
              <p:cNvSpPr>
                <a:spLocks noChangeArrowheads="1"/>
              </p:cNvSpPr>
              <p:nvPr/>
            </p:nvSpPr>
            <p:spPr bwMode="auto">
              <a:xfrm>
                <a:off x="5830888" y="10914858"/>
                <a:ext cx="15875" cy="35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8" name="Rectangle 1156"/>
              <p:cNvSpPr>
                <a:spLocks noChangeArrowheads="1"/>
              </p:cNvSpPr>
              <p:nvPr/>
            </p:nvSpPr>
            <p:spPr bwMode="auto">
              <a:xfrm>
                <a:off x="5811838" y="10914858"/>
                <a:ext cx="11113" cy="354013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89" name="Rectangle 1157"/>
              <p:cNvSpPr>
                <a:spLocks noChangeArrowheads="1"/>
              </p:cNvSpPr>
              <p:nvPr/>
            </p:nvSpPr>
            <p:spPr bwMode="auto">
              <a:xfrm>
                <a:off x="5811838" y="10914858"/>
                <a:ext cx="11113" cy="35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0" name="Rectangle 1158"/>
              <p:cNvSpPr>
                <a:spLocks noChangeArrowheads="1"/>
              </p:cNvSpPr>
              <p:nvPr/>
            </p:nvSpPr>
            <p:spPr bwMode="auto">
              <a:xfrm>
                <a:off x="5854700" y="10914858"/>
                <a:ext cx="7938" cy="354013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1" name="Rectangle 1159"/>
              <p:cNvSpPr>
                <a:spLocks noChangeArrowheads="1"/>
              </p:cNvSpPr>
              <p:nvPr/>
            </p:nvSpPr>
            <p:spPr bwMode="auto">
              <a:xfrm>
                <a:off x="5854700" y="10914858"/>
                <a:ext cx="7938" cy="35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2" name="Freeform 1160"/>
              <p:cNvSpPr>
                <a:spLocks noEditPoints="1"/>
              </p:cNvSpPr>
              <p:nvPr/>
            </p:nvSpPr>
            <p:spPr bwMode="auto">
              <a:xfrm>
                <a:off x="5803900" y="10940258"/>
                <a:ext cx="50800" cy="6350"/>
              </a:xfrm>
              <a:custGeom>
                <a:avLst/>
                <a:gdLst>
                  <a:gd name="T0" fmla="*/ 5 w 32"/>
                  <a:gd name="T1" fmla="*/ 0 h 4"/>
                  <a:gd name="T2" fmla="*/ 0 w 32"/>
                  <a:gd name="T3" fmla="*/ 0 h 4"/>
                  <a:gd name="T4" fmla="*/ 0 w 32"/>
                  <a:gd name="T5" fmla="*/ 4 h 4"/>
                  <a:gd name="T6" fmla="*/ 5 w 32"/>
                  <a:gd name="T7" fmla="*/ 4 h 4"/>
                  <a:gd name="T8" fmla="*/ 5 w 32"/>
                  <a:gd name="T9" fmla="*/ 0 h 4"/>
                  <a:gd name="T10" fmla="*/ 17 w 32"/>
                  <a:gd name="T11" fmla="*/ 0 h 4"/>
                  <a:gd name="T12" fmla="*/ 12 w 32"/>
                  <a:gd name="T13" fmla="*/ 0 h 4"/>
                  <a:gd name="T14" fmla="*/ 12 w 32"/>
                  <a:gd name="T15" fmla="*/ 4 h 4"/>
                  <a:gd name="T16" fmla="*/ 17 w 32"/>
                  <a:gd name="T17" fmla="*/ 4 h 4"/>
                  <a:gd name="T18" fmla="*/ 17 w 32"/>
                  <a:gd name="T19" fmla="*/ 0 h 4"/>
                  <a:gd name="T20" fmla="*/ 32 w 32"/>
                  <a:gd name="T21" fmla="*/ 0 h 4"/>
                  <a:gd name="T22" fmla="*/ 27 w 32"/>
                  <a:gd name="T23" fmla="*/ 0 h 4"/>
                  <a:gd name="T24" fmla="*/ 27 w 32"/>
                  <a:gd name="T25" fmla="*/ 4 h 4"/>
                  <a:gd name="T26" fmla="*/ 32 w 32"/>
                  <a:gd name="T27" fmla="*/ 4 h 4"/>
                  <a:gd name="T28" fmla="*/ 32 w 32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4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0"/>
                    </a:lnTo>
                    <a:close/>
                    <a:moveTo>
                      <a:pt x="17" y="0"/>
                    </a:moveTo>
                    <a:lnTo>
                      <a:pt x="12" y="0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17" y="0"/>
                    </a:lnTo>
                    <a:close/>
                    <a:moveTo>
                      <a:pt x="32" y="0"/>
                    </a:moveTo>
                    <a:lnTo>
                      <a:pt x="27" y="0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A5A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3" name="Freeform 1161"/>
              <p:cNvSpPr>
                <a:spLocks noEditPoints="1"/>
              </p:cNvSpPr>
              <p:nvPr/>
            </p:nvSpPr>
            <p:spPr bwMode="auto">
              <a:xfrm>
                <a:off x="5803900" y="10940258"/>
                <a:ext cx="50800" cy="6350"/>
              </a:xfrm>
              <a:custGeom>
                <a:avLst/>
                <a:gdLst>
                  <a:gd name="T0" fmla="*/ 5 w 32"/>
                  <a:gd name="T1" fmla="*/ 0 h 4"/>
                  <a:gd name="T2" fmla="*/ 0 w 32"/>
                  <a:gd name="T3" fmla="*/ 0 h 4"/>
                  <a:gd name="T4" fmla="*/ 0 w 32"/>
                  <a:gd name="T5" fmla="*/ 4 h 4"/>
                  <a:gd name="T6" fmla="*/ 5 w 32"/>
                  <a:gd name="T7" fmla="*/ 4 h 4"/>
                  <a:gd name="T8" fmla="*/ 5 w 32"/>
                  <a:gd name="T9" fmla="*/ 0 h 4"/>
                  <a:gd name="T10" fmla="*/ 17 w 32"/>
                  <a:gd name="T11" fmla="*/ 0 h 4"/>
                  <a:gd name="T12" fmla="*/ 12 w 32"/>
                  <a:gd name="T13" fmla="*/ 0 h 4"/>
                  <a:gd name="T14" fmla="*/ 12 w 32"/>
                  <a:gd name="T15" fmla="*/ 4 h 4"/>
                  <a:gd name="T16" fmla="*/ 17 w 32"/>
                  <a:gd name="T17" fmla="*/ 4 h 4"/>
                  <a:gd name="T18" fmla="*/ 17 w 32"/>
                  <a:gd name="T19" fmla="*/ 0 h 4"/>
                  <a:gd name="T20" fmla="*/ 32 w 32"/>
                  <a:gd name="T21" fmla="*/ 0 h 4"/>
                  <a:gd name="T22" fmla="*/ 27 w 32"/>
                  <a:gd name="T23" fmla="*/ 0 h 4"/>
                  <a:gd name="T24" fmla="*/ 27 w 32"/>
                  <a:gd name="T25" fmla="*/ 4 h 4"/>
                  <a:gd name="T26" fmla="*/ 32 w 32"/>
                  <a:gd name="T27" fmla="*/ 4 h 4"/>
                  <a:gd name="T28" fmla="*/ 32 w 32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4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0"/>
                    </a:lnTo>
                    <a:moveTo>
                      <a:pt x="17" y="0"/>
                    </a:moveTo>
                    <a:lnTo>
                      <a:pt x="12" y="0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17" y="0"/>
                    </a:lnTo>
                    <a:moveTo>
                      <a:pt x="32" y="0"/>
                    </a:moveTo>
                    <a:lnTo>
                      <a:pt x="27" y="0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4" name="Rectangle 1162"/>
              <p:cNvSpPr>
                <a:spLocks noChangeArrowheads="1"/>
              </p:cNvSpPr>
              <p:nvPr/>
            </p:nvSpPr>
            <p:spPr bwMode="auto">
              <a:xfrm>
                <a:off x="5830888" y="10940258"/>
                <a:ext cx="15875" cy="6350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5" name="Rectangle 1163"/>
              <p:cNvSpPr>
                <a:spLocks noChangeArrowheads="1"/>
              </p:cNvSpPr>
              <p:nvPr/>
            </p:nvSpPr>
            <p:spPr bwMode="auto">
              <a:xfrm>
                <a:off x="5830888" y="10940258"/>
                <a:ext cx="15875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6" name="Rectangle 1164"/>
              <p:cNvSpPr>
                <a:spLocks noChangeArrowheads="1"/>
              </p:cNvSpPr>
              <p:nvPr/>
            </p:nvSpPr>
            <p:spPr bwMode="auto">
              <a:xfrm>
                <a:off x="5811838" y="10940258"/>
                <a:ext cx="11113" cy="6350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7" name="Rectangle 1165"/>
              <p:cNvSpPr>
                <a:spLocks noChangeArrowheads="1"/>
              </p:cNvSpPr>
              <p:nvPr/>
            </p:nvSpPr>
            <p:spPr bwMode="auto">
              <a:xfrm>
                <a:off x="5811838" y="10940258"/>
                <a:ext cx="11113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8" name="Freeform 1166"/>
              <p:cNvSpPr>
                <a:spLocks noEditPoints="1"/>
              </p:cNvSpPr>
              <p:nvPr/>
            </p:nvSpPr>
            <p:spPr bwMode="auto">
              <a:xfrm>
                <a:off x="5803900" y="10940258"/>
                <a:ext cx="66675" cy="323850"/>
              </a:xfrm>
              <a:custGeom>
                <a:avLst/>
                <a:gdLst>
                  <a:gd name="T0" fmla="*/ 4 w 32"/>
                  <a:gd name="T1" fmla="*/ 152 h 155"/>
                  <a:gd name="T2" fmla="*/ 0 w 32"/>
                  <a:gd name="T3" fmla="*/ 152 h 155"/>
                  <a:gd name="T4" fmla="*/ 0 w 32"/>
                  <a:gd name="T5" fmla="*/ 155 h 155"/>
                  <a:gd name="T6" fmla="*/ 0 w 32"/>
                  <a:gd name="T7" fmla="*/ 155 h 155"/>
                  <a:gd name="T8" fmla="*/ 4 w 32"/>
                  <a:gd name="T9" fmla="*/ 155 h 155"/>
                  <a:gd name="T10" fmla="*/ 4 w 32"/>
                  <a:gd name="T11" fmla="*/ 152 h 155"/>
                  <a:gd name="T12" fmla="*/ 13 w 32"/>
                  <a:gd name="T13" fmla="*/ 152 h 155"/>
                  <a:gd name="T14" fmla="*/ 9 w 32"/>
                  <a:gd name="T15" fmla="*/ 152 h 155"/>
                  <a:gd name="T16" fmla="*/ 9 w 32"/>
                  <a:gd name="T17" fmla="*/ 155 h 155"/>
                  <a:gd name="T18" fmla="*/ 13 w 32"/>
                  <a:gd name="T19" fmla="*/ 155 h 155"/>
                  <a:gd name="T20" fmla="*/ 13 w 32"/>
                  <a:gd name="T21" fmla="*/ 152 h 155"/>
                  <a:gd name="T22" fmla="*/ 24 w 32"/>
                  <a:gd name="T23" fmla="*/ 3 h 155"/>
                  <a:gd name="T24" fmla="*/ 24 w 32"/>
                  <a:gd name="T25" fmla="*/ 3 h 155"/>
                  <a:gd name="T26" fmla="*/ 24 w 32"/>
                  <a:gd name="T27" fmla="*/ 152 h 155"/>
                  <a:gd name="T28" fmla="*/ 20 w 32"/>
                  <a:gd name="T29" fmla="*/ 152 h 155"/>
                  <a:gd name="T30" fmla="*/ 20 w 32"/>
                  <a:gd name="T31" fmla="*/ 155 h 155"/>
                  <a:gd name="T32" fmla="*/ 24 w 32"/>
                  <a:gd name="T33" fmla="*/ 155 h 155"/>
                  <a:gd name="T34" fmla="*/ 24 w 32"/>
                  <a:gd name="T35" fmla="*/ 3 h 155"/>
                  <a:gd name="T36" fmla="*/ 32 w 32"/>
                  <a:gd name="T37" fmla="*/ 3 h 155"/>
                  <a:gd name="T38" fmla="*/ 28 w 32"/>
                  <a:gd name="T39" fmla="*/ 3 h 155"/>
                  <a:gd name="T40" fmla="*/ 28 w 32"/>
                  <a:gd name="T41" fmla="*/ 155 h 155"/>
                  <a:gd name="T42" fmla="*/ 30 w 32"/>
                  <a:gd name="T43" fmla="*/ 155 h 155"/>
                  <a:gd name="T44" fmla="*/ 30 w 32"/>
                  <a:gd name="T45" fmla="*/ 155 h 155"/>
                  <a:gd name="T46" fmla="*/ 32 w 32"/>
                  <a:gd name="T47" fmla="*/ 155 h 155"/>
                  <a:gd name="T48" fmla="*/ 32 w 32"/>
                  <a:gd name="T49" fmla="*/ 155 h 155"/>
                  <a:gd name="T50" fmla="*/ 32 w 32"/>
                  <a:gd name="T51" fmla="*/ 3 h 155"/>
                  <a:gd name="T52" fmla="*/ 32 w 32"/>
                  <a:gd name="T53" fmla="*/ 0 h 155"/>
                  <a:gd name="T54" fmla="*/ 32 w 32"/>
                  <a:gd name="T55" fmla="*/ 0 h 155"/>
                  <a:gd name="T56" fmla="*/ 28 w 32"/>
                  <a:gd name="T57" fmla="*/ 0 h 155"/>
                  <a:gd name="T58" fmla="*/ 32 w 32"/>
                  <a:gd name="T59" fmla="*/ 0 h 155"/>
                  <a:gd name="T60" fmla="*/ 32 w 32"/>
                  <a:gd name="T6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" h="155">
                    <a:moveTo>
                      <a:pt x="4" y="152"/>
                    </a:move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4" y="152"/>
                      <a:pt x="4" y="152"/>
                      <a:pt x="4" y="152"/>
                    </a:cubicBezTo>
                    <a:moveTo>
                      <a:pt x="13" y="152"/>
                    </a:moveTo>
                    <a:cubicBezTo>
                      <a:pt x="9" y="152"/>
                      <a:pt x="9" y="152"/>
                      <a:pt x="9" y="152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13" y="155"/>
                      <a:pt x="13" y="155"/>
                      <a:pt x="13" y="155"/>
                    </a:cubicBezTo>
                    <a:cubicBezTo>
                      <a:pt x="13" y="152"/>
                      <a:pt x="13" y="152"/>
                      <a:pt x="13" y="152"/>
                    </a:cubicBezTo>
                    <a:moveTo>
                      <a:pt x="24" y="3"/>
                    </a:moveTo>
                    <a:cubicBezTo>
                      <a:pt x="24" y="3"/>
                      <a:pt x="24" y="3"/>
                      <a:pt x="24" y="3"/>
                    </a:cubicBezTo>
                    <a:cubicBezTo>
                      <a:pt x="24" y="152"/>
                      <a:pt x="24" y="152"/>
                      <a:pt x="24" y="152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0" y="155"/>
                      <a:pt x="20" y="155"/>
                      <a:pt x="20" y="155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4" y="3"/>
                      <a:pt x="24" y="3"/>
                      <a:pt x="24" y="3"/>
                    </a:cubicBezTo>
                    <a:moveTo>
                      <a:pt x="32" y="3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28" y="155"/>
                      <a:pt x="28" y="155"/>
                      <a:pt x="28" y="155"/>
                    </a:cubicBez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55"/>
                      <a:pt x="30" y="155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2" y="155"/>
                      <a:pt x="32" y="155"/>
                      <a:pt x="32" y="155"/>
                    </a:cubicBezTo>
                    <a:cubicBezTo>
                      <a:pt x="32" y="3"/>
                      <a:pt x="32" y="3"/>
                      <a:pt x="32" y="3"/>
                    </a:cubicBezTo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A5A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9" name="Freeform 1167"/>
              <p:cNvSpPr>
                <a:spLocks/>
              </p:cNvSpPr>
              <p:nvPr/>
            </p:nvSpPr>
            <p:spPr bwMode="auto">
              <a:xfrm>
                <a:off x="5830888" y="11257758"/>
                <a:ext cx="15875" cy="6350"/>
              </a:xfrm>
              <a:custGeom>
                <a:avLst/>
                <a:gdLst>
                  <a:gd name="T0" fmla="*/ 10 w 10"/>
                  <a:gd name="T1" fmla="*/ 0 h 4"/>
                  <a:gd name="T2" fmla="*/ 0 w 10"/>
                  <a:gd name="T3" fmla="*/ 0 h 4"/>
                  <a:gd name="T4" fmla="*/ 0 w 10"/>
                  <a:gd name="T5" fmla="*/ 4 h 4"/>
                  <a:gd name="T6" fmla="*/ 4 w 10"/>
                  <a:gd name="T7" fmla="*/ 4 h 4"/>
                  <a:gd name="T8" fmla="*/ 10 w 10"/>
                  <a:gd name="T9" fmla="*/ 4 h 4"/>
                  <a:gd name="T10" fmla="*/ 10 w 10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1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0" name="Freeform 1168"/>
              <p:cNvSpPr>
                <a:spLocks/>
              </p:cNvSpPr>
              <p:nvPr/>
            </p:nvSpPr>
            <p:spPr bwMode="auto">
              <a:xfrm>
                <a:off x="5830888" y="11257758"/>
                <a:ext cx="15875" cy="6350"/>
              </a:xfrm>
              <a:custGeom>
                <a:avLst/>
                <a:gdLst>
                  <a:gd name="T0" fmla="*/ 10 w 10"/>
                  <a:gd name="T1" fmla="*/ 0 h 4"/>
                  <a:gd name="T2" fmla="*/ 0 w 10"/>
                  <a:gd name="T3" fmla="*/ 0 h 4"/>
                  <a:gd name="T4" fmla="*/ 0 w 10"/>
                  <a:gd name="T5" fmla="*/ 4 h 4"/>
                  <a:gd name="T6" fmla="*/ 4 w 10"/>
                  <a:gd name="T7" fmla="*/ 4 h 4"/>
                  <a:gd name="T8" fmla="*/ 10 w 10"/>
                  <a:gd name="T9" fmla="*/ 4 h 4"/>
                  <a:gd name="T10" fmla="*/ 10 w 10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10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1" name="Rectangle 1169"/>
              <p:cNvSpPr>
                <a:spLocks noChangeArrowheads="1"/>
              </p:cNvSpPr>
              <p:nvPr/>
            </p:nvSpPr>
            <p:spPr bwMode="auto">
              <a:xfrm>
                <a:off x="5811838" y="11257758"/>
                <a:ext cx="11113" cy="6350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2" name="Rectangle 1170"/>
              <p:cNvSpPr>
                <a:spLocks noChangeArrowheads="1"/>
              </p:cNvSpPr>
              <p:nvPr/>
            </p:nvSpPr>
            <p:spPr bwMode="auto">
              <a:xfrm>
                <a:off x="5811838" y="11257758"/>
                <a:ext cx="11113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3" name="Rectangle 1171"/>
              <p:cNvSpPr>
                <a:spLocks noChangeArrowheads="1"/>
              </p:cNvSpPr>
              <p:nvPr/>
            </p:nvSpPr>
            <p:spPr bwMode="auto">
              <a:xfrm>
                <a:off x="5854700" y="10946608"/>
                <a:ext cx="7938" cy="317500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4" name="Rectangle 1172"/>
              <p:cNvSpPr>
                <a:spLocks noChangeArrowheads="1"/>
              </p:cNvSpPr>
              <p:nvPr/>
            </p:nvSpPr>
            <p:spPr bwMode="auto">
              <a:xfrm>
                <a:off x="5854700" y="10946608"/>
                <a:ext cx="7938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5" name="Freeform 1173"/>
              <p:cNvSpPr>
                <a:spLocks noEditPoints="1"/>
              </p:cNvSpPr>
              <p:nvPr/>
            </p:nvSpPr>
            <p:spPr bwMode="auto">
              <a:xfrm>
                <a:off x="5854700" y="10940258"/>
                <a:ext cx="15875" cy="6350"/>
              </a:xfrm>
              <a:custGeom>
                <a:avLst/>
                <a:gdLst>
                  <a:gd name="T0" fmla="*/ 0 w 10"/>
                  <a:gd name="T1" fmla="*/ 0 h 4"/>
                  <a:gd name="T2" fmla="*/ 0 w 10"/>
                  <a:gd name="T3" fmla="*/ 0 h 4"/>
                  <a:gd name="T4" fmla="*/ 0 w 10"/>
                  <a:gd name="T5" fmla="*/ 4 h 4"/>
                  <a:gd name="T6" fmla="*/ 0 w 10"/>
                  <a:gd name="T7" fmla="*/ 4 h 4"/>
                  <a:gd name="T8" fmla="*/ 0 w 10"/>
                  <a:gd name="T9" fmla="*/ 0 h 4"/>
                  <a:gd name="T10" fmla="*/ 10 w 10"/>
                  <a:gd name="T11" fmla="*/ 0 h 4"/>
                  <a:gd name="T12" fmla="*/ 5 w 10"/>
                  <a:gd name="T13" fmla="*/ 0 h 4"/>
                  <a:gd name="T14" fmla="*/ 5 w 10"/>
                  <a:gd name="T15" fmla="*/ 4 h 4"/>
                  <a:gd name="T16" fmla="*/ 10 w 10"/>
                  <a:gd name="T17" fmla="*/ 4 h 4"/>
                  <a:gd name="T18" fmla="*/ 10 w 10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1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17D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6" name="Freeform 1174"/>
              <p:cNvSpPr>
                <a:spLocks noEditPoints="1"/>
              </p:cNvSpPr>
              <p:nvPr/>
            </p:nvSpPr>
            <p:spPr bwMode="auto">
              <a:xfrm>
                <a:off x="5854700" y="10940258"/>
                <a:ext cx="15875" cy="6350"/>
              </a:xfrm>
              <a:custGeom>
                <a:avLst/>
                <a:gdLst>
                  <a:gd name="T0" fmla="*/ 0 w 10"/>
                  <a:gd name="T1" fmla="*/ 0 h 4"/>
                  <a:gd name="T2" fmla="*/ 0 w 10"/>
                  <a:gd name="T3" fmla="*/ 0 h 4"/>
                  <a:gd name="T4" fmla="*/ 0 w 10"/>
                  <a:gd name="T5" fmla="*/ 4 h 4"/>
                  <a:gd name="T6" fmla="*/ 0 w 10"/>
                  <a:gd name="T7" fmla="*/ 4 h 4"/>
                  <a:gd name="T8" fmla="*/ 0 w 10"/>
                  <a:gd name="T9" fmla="*/ 0 h 4"/>
                  <a:gd name="T10" fmla="*/ 10 w 10"/>
                  <a:gd name="T11" fmla="*/ 0 h 4"/>
                  <a:gd name="T12" fmla="*/ 5 w 10"/>
                  <a:gd name="T13" fmla="*/ 0 h 4"/>
                  <a:gd name="T14" fmla="*/ 5 w 10"/>
                  <a:gd name="T15" fmla="*/ 4 h 4"/>
                  <a:gd name="T16" fmla="*/ 10 w 10"/>
                  <a:gd name="T17" fmla="*/ 4 h 4"/>
                  <a:gd name="T18" fmla="*/ 10 w 10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moveTo>
                      <a:pt x="10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10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7" name="Rectangle 1175"/>
              <p:cNvSpPr>
                <a:spLocks noChangeArrowheads="1"/>
              </p:cNvSpPr>
              <p:nvPr/>
            </p:nvSpPr>
            <p:spPr bwMode="auto">
              <a:xfrm>
                <a:off x="5854700" y="10940258"/>
                <a:ext cx="7938" cy="6350"/>
              </a:xfrm>
              <a:prstGeom prst="rect">
                <a:avLst/>
              </a:prstGeom>
              <a:solidFill>
                <a:srgbClr val="73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8" name="Rectangle 1176"/>
              <p:cNvSpPr>
                <a:spLocks noChangeArrowheads="1"/>
              </p:cNvSpPr>
              <p:nvPr/>
            </p:nvSpPr>
            <p:spPr bwMode="auto">
              <a:xfrm>
                <a:off x="5854700" y="10940258"/>
                <a:ext cx="7938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9" name="Freeform 1177"/>
              <p:cNvSpPr>
                <a:spLocks/>
              </p:cNvSpPr>
              <p:nvPr/>
            </p:nvSpPr>
            <p:spPr bwMode="auto">
              <a:xfrm>
                <a:off x="5791200" y="10902158"/>
                <a:ext cx="95250" cy="38100"/>
              </a:xfrm>
              <a:custGeom>
                <a:avLst/>
                <a:gdLst>
                  <a:gd name="T0" fmla="*/ 6 w 45"/>
                  <a:gd name="T1" fmla="*/ 18 h 18"/>
                  <a:gd name="T2" fmla="*/ 38 w 45"/>
                  <a:gd name="T3" fmla="*/ 18 h 18"/>
                  <a:gd name="T4" fmla="*/ 44 w 45"/>
                  <a:gd name="T5" fmla="*/ 0 h 18"/>
                  <a:gd name="T6" fmla="*/ 22 w 45"/>
                  <a:gd name="T7" fmla="*/ 0 h 18"/>
                  <a:gd name="T8" fmla="*/ 1 w 45"/>
                  <a:gd name="T9" fmla="*/ 0 h 18"/>
                  <a:gd name="T10" fmla="*/ 6 w 45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8">
                    <a:moveTo>
                      <a:pt x="6" y="18"/>
                    </a:moveTo>
                    <a:cubicBezTo>
                      <a:pt x="38" y="18"/>
                      <a:pt x="38" y="18"/>
                      <a:pt x="38" y="18"/>
                    </a:cubicBezTo>
                    <a:cubicBezTo>
                      <a:pt x="45" y="11"/>
                      <a:pt x="44" y="0"/>
                      <a:pt x="44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1"/>
                      <a:pt x="6" y="18"/>
                    </a:cubicBezTo>
                  </a:path>
                </a:pathLst>
              </a:cu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0" name="Freeform 1178"/>
              <p:cNvSpPr>
                <a:spLocks/>
              </p:cNvSpPr>
              <p:nvPr/>
            </p:nvSpPr>
            <p:spPr bwMode="auto">
              <a:xfrm>
                <a:off x="5802313" y="10902158"/>
                <a:ext cx="80963" cy="38100"/>
              </a:xfrm>
              <a:custGeom>
                <a:avLst/>
                <a:gdLst>
                  <a:gd name="T0" fmla="*/ 39 w 39"/>
                  <a:gd name="T1" fmla="*/ 0 h 18"/>
                  <a:gd name="T2" fmla="*/ 39 w 39"/>
                  <a:gd name="T3" fmla="*/ 0 h 18"/>
                  <a:gd name="T4" fmla="*/ 39 w 39"/>
                  <a:gd name="T5" fmla="*/ 4 h 18"/>
                  <a:gd name="T6" fmla="*/ 35 w 39"/>
                  <a:gd name="T7" fmla="*/ 4 h 18"/>
                  <a:gd name="T8" fmla="*/ 30 w 39"/>
                  <a:gd name="T9" fmla="*/ 16 h 18"/>
                  <a:gd name="T10" fmla="*/ 0 w 39"/>
                  <a:gd name="T11" fmla="*/ 16 h 18"/>
                  <a:gd name="T12" fmla="*/ 1 w 39"/>
                  <a:gd name="T13" fmla="*/ 18 h 18"/>
                  <a:gd name="T14" fmla="*/ 33 w 39"/>
                  <a:gd name="T15" fmla="*/ 18 h 18"/>
                  <a:gd name="T16" fmla="*/ 39 w 39"/>
                  <a:gd name="T17" fmla="*/ 2 h 18"/>
                  <a:gd name="T18" fmla="*/ 39 w 39"/>
                  <a:gd name="T19" fmla="*/ 0 h 18"/>
                  <a:gd name="T20" fmla="*/ 39 w 39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18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2"/>
                      <a:pt x="39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8"/>
                      <a:pt x="33" y="13"/>
                      <a:pt x="3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9" y="13"/>
                      <a:pt x="39" y="5"/>
                      <a:pt x="39" y="2"/>
                    </a:cubicBezTo>
                    <a:cubicBezTo>
                      <a:pt x="39" y="1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1" name="Freeform 1179"/>
              <p:cNvSpPr>
                <a:spLocks/>
              </p:cNvSpPr>
              <p:nvPr/>
            </p:nvSpPr>
            <p:spPr bwMode="auto">
              <a:xfrm>
                <a:off x="5795963" y="11264108"/>
                <a:ext cx="85725" cy="19050"/>
              </a:xfrm>
              <a:custGeom>
                <a:avLst/>
                <a:gdLst>
                  <a:gd name="T0" fmla="*/ 36 w 41"/>
                  <a:gd name="T1" fmla="*/ 0 h 9"/>
                  <a:gd name="T2" fmla="*/ 20 w 41"/>
                  <a:gd name="T3" fmla="*/ 0 h 9"/>
                  <a:gd name="T4" fmla="*/ 4 w 41"/>
                  <a:gd name="T5" fmla="*/ 0 h 9"/>
                  <a:gd name="T6" fmla="*/ 0 w 41"/>
                  <a:gd name="T7" fmla="*/ 9 h 9"/>
                  <a:gd name="T8" fmla="*/ 20 w 41"/>
                  <a:gd name="T9" fmla="*/ 9 h 9"/>
                  <a:gd name="T10" fmla="*/ 41 w 41"/>
                  <a:gd name="T11" fmla="*/ 9 h 9"/>
                  <a:gd name="T12" fmla="*/ 36 w 41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9">
                    <a:moveTo>
                      <a:pt x="3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5"/>
                      <a:pt x="1" y="7"/>
                      <a:pt x="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39" y="7"/>
                      <a:pt x="37" y="5"/>
                      <a:pt x="36" y="0"/>
                    </a:cubicBezTo>
                  </a:path>
                </a:pathLst>
              </a:custGeom>
              <a:solidFill>
                <a:srgbClr val="D5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2" name="Freeform 1180"/>
              <p:cNvSpPr>
                <a:spLocks/>
              </p:cNvSpPr>
              <p:nvPr/>
            </p:nvSpPr>
            <p:spPr bwMode="auto">
              <a:xfrm>
                <a:off x="5795963" y="112815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185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3" name="Freeform 1181"/>
              <p:cNvSpPr>
                <a:spLocks/>
              </p:cNvSpPr>
              <p:nvPr/>
            </p:nvSpPr>
            <p:spPr bwMode="auto">
              <a:xfrm>
                <a:off x="5795963" y="11264108"/>
                <a:ext cx="84138" cy="17463"/>
              </a:xfrm>
              <a:custGeom>
                <a:avLst/>
                <a:gdLst>
                  <a:gd name="T0" fmla="*/ 36 w 40"/>
                  <a:gd name="T1" fmla="*/ 0 h 8"/>
                  <a:gd name="T2" fmla="*/ 34 w 40"/>
                  <a:gd name="T3" fmla="*/ 0 h 8"/>
                  <a:gd name="T4" fmla="*/ 37 w 40"/>
                  <a:gd name="T5" fmla="*/ 8 h 8"/>
                  <a:gd name="T6" fmla="*/ 18 w 40"/>
                  <a:gd name="T7" fmla="*/ 8 h 8"/>
                  <a:gd name="T8" fmla="*/ 1 w 40"/>
                  <a:gd name="T9" fmla="*/ 8 h 8"/>
                  <a:gd name="T10" fmla="*/ 0 w 40"/>
                  <a:gd name="T11" fmla="*/ 8 h 8"/>
                  <a:gd name="T12" fmla="*/ 0 w 40"/>
                  <a:gd name="T13" fmla="*/ 8 h 8"/>
                  <a:gd name="T14" fmla="*/ 40 w 40"/>
                  <a:gd name="T15" fmla="*/ 8 h 8"/>
                  <a:gd name="T16" fmla="*/ 36 w 40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">
                    <a:moveTo>
                      <a:pt x="36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5" y="4"/>
                      <a:pt x="36" y="6"/>
                      <a:pt x="37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7"/>
                      <a:pt x="37" y="5"/>
                      <a:pt x="36" y="0"/>
                    </a:cubicBezTo>
                  </a:path>
                </a:pathLst>
              </a:custGeom>
              <a:solidFill>
                <a:srgbClr val="BA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4" name="Rectangle 1182"/>
              <p:cNvSpPr>
                <a:spLocks noChangeArrowheads="1"/>
              </p:cNvSpPr>
              <p:nvPr/>
            </p:nvSpPr>
            <p:spPr bwMode="auto">
              <a:xfrm>
                <a:off x="5913438" y="10925970"/>
                <a:ext cx="66675" cy="342900"/>
              </a:xfrm>
              <a:prstGeom prst="rect">
                <a:avLst/>
              </a:pr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5" name="Rectangle 1183"/>
              <p:cNvSpPr>
                <a:spLocks noChangeArrowheads="1"/>
              </p:cNvSpPr>
              <p:nvPr/>
            </p:nvSpPr>
            <p:spPr bwMode="auto">
              <a:xfrm>
                <a:off x="5913438" y="10925970"/>
                <a:ext cx="66675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6" name="Rectangle 1184"/>
              <p:cNvSpPr>
                <a:spLocks noChangeArrowheads="1"/>
              </p:cNvSpPr>
              <p:nvPr/>
            </p:nvSpPr>
            <p:spPr bwMode="auto">
              <a:xfrm>
                <a:off x="5940425" y="10914858"/>
                <a:ext cx="14288" cy="354013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7" name="Rectangle 1185"/>
              <p:cNvSpPr>
                <a:spLocks noChangeArrowheads="1"/>
              </p:cNvSpPr>
              <p:nvPr/>
            </p:nvSpPr>
            <p:spPr bwMode="auto">
              <a:xfrm>
                <a:off x="5940425" y="10914858"/>
                <a:ext cx="14288" cy="35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8" name="Rectangle 1186"/>
              <p:cNvSpPr>
                <a:spLocks noChangeArrowheads="1"/>
              </p:cNvSpPr>
              <p:nvPr/>
            </p:nvSpPr>
            <p:spPr bwMode="auto">
              <a:xfrm>
                <a:off x="5921375" y="10914858"/>
                <a:ext cx="7938" cy="354013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19" name="Rectangle 1187"/>
              <p:cNvSpPr>
                <a:spLocks noChangeArrowheads="1"/>
              </p:cNvSpPr>
              <p:nvPr/>
            </p:nvSpPr>
            <p:spPr bwMode="auto">
              <a:xfrm>
                <a:off x="5921375" y="10914858"/>
                <a:ext cx="7938" cy="35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0" name="Rectangle 1188"/>
              <p:cNvSpPr>
                <a:spLocks noChangeArrowheads="1"/>
              </p:cNvSpPr>
              <p:nvPr/>
            </p:nvSpPr>
            <p:spPr bwMode="auto">
              <a:xfrm>
                <a:off x="5962650" y="10914858"/>
                <a:ext cx="9525" cy="354013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1" name="Rectangle 1189"/>
              <p:cNvSpPr>
                <a:spLocks noChangeArrowheads="1"/>
              </p:cNvSpPr>
              <p:nvPr/>
            </p:nvSpPr>
            <p:spPr bwMode="auto">
              <a:xfrm>
                <a:off x="5962650" y="10914858"/>
                <a:ext cx="9525" cy="35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2" name="Freeform 1190"/>
              <p:cNvSpPr>
                <a:spLocks noEditPoints="1"/>
              </p:cNvSpPr>
              <p:nvPr/>
            </p:nvSpPr>
            <p:spPr bwMode="auto">
              <a:xfrm>
                <a:off x="5929313" y="10940258"/>
                <a:ext cx="33338" cy="6350"/>
              </a:xfrm>
              <a:custGeom>
                <a:avLst/>
                <a:gdLst>
                  <a:gd name="T0" fmla="*/ 7 w 21"/>
                  <a:gd name="T1" fmla="*/ 0 h 4"/>
                  <a:gd name="T2" fmla="*/ 0 w 21"/>
                  <a:gd name="T3" fmla="*/ 0 h 4"/>
                  <a:gd name="T4" fmla="*/ 0 w 21"/>
                  <a:gd name="T5" fmla="*/ 4 h 4"/>
                  <a:gd name="T6" fmla="*/ 7 w 21"/>
                  <a:gd name="T7" fmla="*/ 4 h 4"/>
                  <a:gd name="T8" fmla="*/ 7 w 21"/>
                  <a:gd name="T9" fmla="*/ 0 h 4"/>
                  <a:gd name="T10" fmla="*/ 21 w 21"/>
                  <a:gd name="T11" fmla="*/ 0 h 4"/>
                  <a:gd name="T12" fmla="*/ 16 w 21"/>
                  <a:gd name="T13" fmla="*/ 0 h 4"/>
                  <a:gd name="T14" fmla="*/ 16 w 21"/>
                  <a:gd name="T15" fmla="*/ 4 h 4"/>
                  <a:gd name="T16" fmla="*/ 21 w 21"/>
                  <a:gd name="T17" fmla="*/ 4 h 4"/>
                  <a:gd name="T18" fmla="*/ 21 w 21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4">
                    <a:moveTo>
                      <a:pt x="7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7" y="0"/>
                    </a:lnTo>
                    <a:close/>
                    <a:moveTo>
                      <a:pt x="21" y="0"/>
                    </a:moveTo>
                    <a:lnTo>
                      <a:pt x="16" y="0"/>
                    </a:lnTo>
                    <a:lnTo>
                      <a:pt x="16" y="4"/>
                    </a:lnTo>
                    <a:lnTo>
                      <a:pt x="21" y="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3" name="Freeform 1191"/>
              <p:cNvSpPr>
                <a:spLocks noEditPoints="1"/>
              </p:cNvSpPr>
              <p:nvPr/>
            </p:nvSpPr>
            <p:spPr bwMode="auto">
              <a:xfrm>
                <a:off x="5929313" y="10940258"/>
                <a:ext cx="33338" cy="6350"/>
              </a:xfrm>
              <a:custGeom>
                <a:avLst/>
                <a:gdLst>
                  <a:gd name="T0" fmla="*/ 7 w 21"/>
                  <a:gd name="T1" fmla="*/ 0 h 4"/>
                  <a:gd name="T2" fmla="*/ 0 w 21"/>
                  <a:gd name="T3" fmla="*/ 0 h 4"/>
                  <a:gd name="T4" fmla="*/ 0 w 21"/>
                  <a:gd name="T5" fmla="*/ 4 h 4"/>
                  <a:gd name="T6" fmla="*/ 7 w 21"/>
                  <a:gd name="T7" fmla="*/ 4 h 4"/>
                  <a:gd name="T8" fmla="*/ 7 w 21"/>
                  <a:gd name="T9" fmla="*/ 0 h 4"/>
                  <a:gd name="T10" fmla="*/ 21 w 21"/>
                  <a:gd name="T11" fmla="*/ 0 h 4"/>
                  <a:gd name="T12" fmla="*/ 16 w 21"/>
                  <a:gd name="T13" fmla="*/ 0 h 4"/>
                  <a:gd name="T14" fmla="*/ 16 w 21"/>
                  <a:gd name="T15" fmla="*/ 4 h 4"/>
                  <a:gd name="T16" fmla="*/ 21 w 21"/>
                  <a:gd name="T17" fmla="*/ 4 h 4"/>
                  <a:gd name="T18" fmla="*/ 21 w 21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4">
                    <a:moveTo>
                      <a:pt x="7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7" y="0"/>
                    </a:lnTo>
                    <a:moveTo>
                      <a:pt x="21" y="0"/>
                    </a:moveTo>
                    <a:lnTo>
                      <a:pt x="16" y="0"/>
                    </a:lnTo>
                    <a:lnTo>
                      <a:pt x="16" y="4"/>
                    </a:lnTo>
                    <a:lnTo>
                      <a:pt x="21" y="4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4" name="Rectangle 1192"/>
              <p:cNvSpPr>
                <a:spLocks noChangeArrowheads="1"/>
              </p:cNvSpPr>
              <p:nvPr/>
            </p:nvSpPr>
            <p:spPr bwMode="auto">
              <a:xfrm>
                <a:off x="5940425" y="10940258"/>
                <a:ext cx="14288" cy="6350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5" name="Rectangle 1193"/>
              <p:cNvSpPr>
                <a:spLocks noChangeArrowheads="1"/>
              </p:cNvSpPr>
              <p:nvPr/>
            </p:nvSpPr>
            <p:spPr bwMode="auto">
              <a:xfrm>
                <a:off x="5940425" y="10940258"/>
                <a:ext cx="14288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6" name="Rectangle 1194"/>
              <p:cNvSpPr>
                <a:spLocks noChangeArrowheads="1"/>
              </p:cNvSpPr>
              <p:nvPr/>
            </p:nvSpPr>
            <p:spPr bwMode="auto">
              <a:xfrm>
                <a:off x="5913438" y="10940258"/>
                <a:ext cx="7938" cy="6350"/>
              </a:xfrm>
              <a:prstGeom prst="rect">
                <a:avLst/>
              </a:pr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7" name="Rectangle 1195"/>
              <p:cNvSpPr>
                <a:spLocks noChangeArrowheads="1"/>
              </p:cNvSpPr>
              <p:nvPr/>
            </p:nvSpPr>
            <p:spPr bwMode="auto">
              <a:xfrm>
                <a:off x="5913438" y="10940258"/>
                <a:ext cx="7938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8" name="Rectangle 1196"/>
              <p:cNvSpPr>
                <a:spLocks noChangeArrowheads="1"/>
              </p:cNvSpPr>
              <p:nvPr/>
            </p:nvSpPr>
            <p:spPr bwMode="auto">
              <a:xfrm>
                <a:off x="5921375" y="10940258"/>
                <a:ext cx="7938" cy="6350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29" name="Rectangle 1197"/>
              <p:cNvSpPr>
                <a:spLocks noChangeArrowheads="1"/>
              </p:cNvSpPr>
              <p:nvPr/>
            </p:nvSpPr>
            <p:spPr bwMode="auto">
              <a:xfrm>
                <a:off x="5921375" y="10940258"/>
                <a:ext cx="7938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0" name="Freeform 1198"/>
              <p:cNvSpPr>
                <a:spLocks noEditPoints="1"/>
              </p:cNvSpPr>
              <p:nvPr/>
            </p:nvSpPr>
            <p:spPr bwMode="auto">
              <a:xfrm>
                <a:off x="5929313" y="10940258"/>
                <a:ext cx="50800" cy="323850"/>
              </a:xfrm>
              <a:custGeom>
                <a:avLst/>
                <a:gdLst>
                  <a:gd name="T0" fmla="*/ 5 w 24"/>
                  <a:gd name="T1" fmla="*/ 152 h 155"/>
                  <a:gd name="T2" fmla="*/ 0 w 24"/>
                  <a:gd name="T3" fmla="*/ 152 h 155"/>
                  <a:gd name="T4" fmla="*/ 0 w 24"/>
                  <a:gd name="T5" fmla="*/ 155 h 155"/>
                  <a:gd name="T6" fmla="*/ 5 w 24"/>
                  <a:gd name="T7" fmla="*/ 155 h 155"/>
                  <a:gd name="T8" fmla="*/ 5 w 24"/>
                  <a:gd name="T9" fmla="*/ 152 h 155"/>
                  <a:gd name="T10" fmla="*/ 16 w 24"/>
                  <a:gd name="T11" fmla="*/ 3 h 155"/>
                  <a:gd name="T12" fmla="*/ 16 w 24"/>
                  <a:gd name="T13" fmla="*/ 3 h 155"/>
                  <a:gd name="T14" fmla="*/ 16 w 24"/>
                  <a:gd name="T15" fmla="*/ 152 h 155"/>
                  <a:gd name="T16" fmla="*/ 12 w 24"/>
                  <a:gd name="T17" fmla="*/ 152 h 155"/>
                  <a:gd name="T18" fmla="*/ 12 w 24"/>
                  <a:gd name="T19" fmla="*/ 155 h 155"/>
                  <a:gd name="T20" fmla="*/ 16 w 24"/>
                  <a:gd name="T21" fmla="*/ 155 h 155"/>
                  <a:gd name="T22" fmla="*/ 16 w 24"/>
                  <a:gd name="T23" fmla="*/ 3 h 155"/>
                  <a:gd name="T24" fmla="*/ 24 w 24"/>
                  <a:gd name="T25" fmla="*/ 3 h 155"/>
                  <a:gd name="T26" fmla="*/ 20 w 24"/>
                  <a:gd name="T27" fmla="*/ 3 h 155"/>
                  <a:gd name="T28" fmla="*/ 20 w 24"/>
                  <a:gd name="T29" fmla="*/ 155 h 155"/>
                  <a:gd name="T30" fmla="*/ 22 w 24"/>
                  <a:gd name="T31" fmla="*/ 155 h 155"/>
                  <a:gd name="T32" fmla="*/ 22 w 24"/>
                  <a:gd name="T33" fmla="*/ 155 h 155"/>
                  <a:gd name="T34" fmla="*/ 24 w 24"/>
                  <a:gd name="T35" fmla="*/ 155 h 155"/>
                  <a:gd name="T36" fmla="*/ 24 w 24"/>
                  <a:gd name="T37" fmla="*/ 155 h 155"/>
                  <a:gd name="T38" fmla="*/ 24 w 24"/>
                  <a:gd name="T39" fmla="*/ 3 h 155"/>
                  <a:gd name="T40" fmla="*/ 24 w 24"/>
                  <a:gd name="T41" fmla="*/ 0 h 155"/>
                  <a:gd name="T42" fmla="*/ 24 w 24"/>
                  <a:gd name="T43" fmla="*/ 0 h 155"/>
                  <a:gd name="T44" fmla="*/ 20 w 24"/>
                  <a:gd name="T45" fmla="*/ 0 h 155"/>
                  <a:gd name="T46" fmla="*/ 24 w 24"/>
                  <a:gd name="T47" fmla="*/ 0 h 155"/>
                  <a:gd name="T48" fmla="*/ 24 w 24"/>
                  <a:gd name="T4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155">
                    <a:moveTo>
                      <a:pt x="5" y="152"/>
                    </a:move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5" y="155"/>
                      <a:pt x="5" y="155"/>
                      <a:pt x="5" y="155"/>
                    </a:cubicBezTo>
                    <a:cubicBezTo>
                      <a:pt x="5" y="152"/>
                      <a:pt x="5" y="152"/>
                      <a:pt x="5" y="152"/>
                    </a:cubicBezTo>
                    <a:moveTo>
                      <a:pt x="16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5"/>
                      <a:pt x="12" y="155"/>
                      <a:pt x="12" y="155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3"/>
                      <a:pt x="16" y="3"/>
                      <a:pt x="16" y="3"/>
                    </a:cubicBezTo>
                    <a:moveTo>
                      <a:pt x="24" y="3"/>
                    </a:moveTo>
                    <a:cubicBezTo>
                      <a:pt x="20" y="3"/>
                      <a:pt x="20" y="3"/>
                      <a:pt x="20" y="3"/>
                    </a:cubicBezTo>
                    <a:cubicBezTo>
                      <a:pt x="20" y="155"/>
                      <a:pt x="20" y="155"/>
                      <a:pt x="20" y="155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4" y="3"/>
                      <a:pt x="24" y="3"/>
                      <a:pt x="24" y="3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1" name="Freeform 1199"/>
              <p:cNvSpPr>
                <a:spLocks/>
              </p:cNvSpPr>
              <p:nvPr/>
            </p:nvSpPr>
            <p:spPr bwMode="auto">
              <a:xfrm>
                <a:off x="5940425" y="11257758"/>
                <a:ext cx="14288" cy="6350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0 h 4"/>
                  <a:gd name="T4" fmla="*/ 0 w 9"/>
                  <a:gd name="T5" fmla="*/ 4 h 4"/>
                  <a:gd name="T6" fmla="*/ 4 w 9"/>
                  <a:gd name="T7" fmla="*/ 4 h 4"/>
                  <a:gd name="T8" fmla="*/ 9 w 9"/>
                  <a:gd name="T9" fmla="*/ 4 h 4"/>
                  <a:gd name="T10" fmla="*/ 9 w 9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2" name="Freeform 1200"/>
              <p:cNvSpPr>
                <a:spLocks/>
              </p:cNvSpPr>
              <p:nvPr/>
            </p:nvSpPr>
            <p:spPr bwMode="auto">
              <a:xfrm>
                <a:off x="5940425" y="11257758"/>
                <a:ext cx="14288" cy="6350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0 h 4"/>
                  <a:gd name="T4" fmla="*/ 0 w 9"/>
                  <a:gd name="T5" fmla="*/ 4 h 4"/>
                  <a:gd name="T6" fmla="*/ 4 w 9"/>
                  <a:gd name="T7" fmla="*/ 4 h 4"/>
                  <a:gd name="T8" fmla="*/ 9 w 9"/>
                  <a:gd name="T9" fmla="*/ 4 h 4"/>
                  <a:gd name="T10" fmla="*/ 9 w 9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3" name="Freeform 1201"/>
              <p:cNvSpPr>
                <a:spLocks/>
              </p:cNvSpPr>
              <p:nvPr/>
            </p:nvSpPr>
            <p:spPr bwMode="auto">
              <a:xfrm>
                <a:off x="5913438" y="11257758"/>
                <a:ext cx="7938" cy="6350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0 h 3"/>
                  <a:gd name="T4" fmla="*/ 0 w 4"/>
                  <a:gd name="T5" fmla="*/ 3 h 3"/>
                  <a:gd name="T6" fmla="*/ 0 w 4"/>
                  <a:gd name="T7" fmla="*/ 3 h 3"/>
                  <a:gd name="T8" fmla="*/ 4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4" name="Rectangle 1202"/>
              <p:cNvSpPr>
                <a:spLocks noChangeArrowheads="1"/>
              </p:cNvSpPr>
              <p:nvPr/>
            </p:nvSpPr>
            <p:spPr bwMode="auto">
              <a:xfrm>
                <a:off x="5921375" y="11257758"/>
                <a:ext cx="7938" cy="6350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5" name="Rectangle 1203"/>
              <p:cNvSpPr>
                <a:spLocks noChangeArrowheads="1"/>
              </p:cNvSpPr>
              <p:nvPr/>
            </p:nvSpPr>
            <p:spPr bwMode="auto">
              <a:xfrm>
                <a:off x="5921375" y="11257758"/>
                <a:ext cx="7938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6" name="Rectangle 1204"/>
              <p:cNvSpPr>
                <a:spLocks noChangeArrowheads="1"/>
              </p:cNvSpPr>
              <p:nvPr/>
            </p:nvSpPr>
            <p:spPr bwMode="auto">
              <a:xfrm>
                <a:off x="5962650" y="10946608"/>
                <a:ext cx="9525" cy="317500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7" name="Rectangle 1205"/>
              <p:cNvSpPr>
                <a:spLocks noChangeArrowheads="1"/>
              </p:cNvSpPr>
              <p:nvPr/>
            </p:nvSpPr>
            <p:spPr bwMode="auto">
              <a:xfrm>
                <a:off x="5962650" y="10946608"/>
                <a:ext cx="9525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8" name="Freeform 1206"/>
              <p:cNvSpPr>
                <a:spLocks noEditPoints="1"/>
              </p:cNvSpPr>
              <p:nvPr/>
            </p:nvSpPr>
            <p:spPr bwMode="auto">
              <a:xfrm>
                <a:off x="5962650" y="10940258"/>
                <a:ext cx="17463" cy="6350"/>
              </a:xfrm>
              <a:custGeom>
                <a:avLst/>
                <a:gdLst>
                  <a:gd name="T0" fmla="*/ 0 w 11"/>
                  <a:gd name="T1" fmla="*/ 0 h 4"/>
                  <a:gd name="T2" fmla="*/ 0 w 11"/>
                  <a:gd name="T3" fmla="*/ 0 h 4"/>
                  <a:gd name="T4" fmla="*/ 0 w 11"/>
                  <a:gd name="T5" fmla="*/ 4 h 4"/>
                  <a:gd name="T6" fmla="*/ 0 w 11"/>
                  <a:gd name="T7" fmla="*/ 4 h 4"/>
                  <a:gd name="T8" fmla="*/ 0 w 11"/>
                  <a:gd name="T9" fmla="*/ 0 h 4"/>
                  <a:gd name="T10" fmla="*/ 11 w 11"/>
                  <a:gd name="T11" fmla="*/ 0 h 4"/>
                  <a:gd name="T12" fmla="*/ 6 w 11"/>
                  <a:gd name="T13" fmla="*/ 0 h 4"/>
                  <a:gd name="T14" fmla="*/ 6 w 11"/>
                  <a:gd name="T15" fmla="*/ 4 h 4"/>
                  <a:gd name="T16" fmla="*/ 11 w 11"/>
                  <a:gd name="T17" fmla="*/ 4 h 4"/>
                  <a:gd name="T18" fmla="*/ 11 w 11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11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1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3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9" name="Freeform 1207"/>
              <p:cNvSpPr>
                <a:spLocks noEditPoints="1"/>
              </p:cNvSpPr>
              <p:nvPr/>
            </p:nvSpPr>
            <p:spPr bwMode="auto">
              <a:xfrm>
                <a:off x="5962650" y="10940258"/>
                <a:ext cx="17463" cy="6350"/>
              </a:xfrm>
              <a:custGeom>
                <a:avLst/>
                <a:gdLst>
                  <a:gd name="T0" fmla="*/ 0 w 11"/>
                  <a:gd name="T1" fmla="*/ 0 h 4"/>
                  <a:gd name="T2" fmla="*/ 0 w 11"/>
                  <a:gd name="T3" fmla="*/ 0 h 4"/>
                  <a:gd name="T4" fmla="*/ 0 w 11"/>
                  <a:gd name="T5" fmla="*/ 4 h 4"/>
                  <a:gd name="T6" fmla="*/ 0 w 11"/>
                  <a:gd name="T7" fmla="*/ 4 h 4"/>
                  <a:gd name="T8" fmla="*/ 0 w 11"/>
                  <a:gd name="T9" fmla="*/ 0 h 4"/>
                  <a:gd name="T10" fmla="*/ 11 w 11"/>
                  <a:gd name="T11" fmla="*/ 0 h 4"/>
                  <a:gd name="T12" fmla="*/ 6 w 11"/>
                  <a:gd name="T13" fmla="*/ 0 h 4"/>
                  <a:gd name="T14" fmla="*/ 6 w 11"/>
                  <a:gd name="T15" fmla="*/ 4 h 4"/>
                  <a:gd name="T16" fmla="*/ 11 w 11"/>
                  <a:gd name="T17" fmla="*/ 4 h 4"/>
                  <a:gd name="T18" fmla="*/ 11 w 11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moveTo>
                      <a:pt x="11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11" y="4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0" name="Rectangle 1208"/>
              <p:cNvSpPr>
                <a:spLocks noChangeArrowheads="1"/>
              </p:cNvSpPr>
              <p:nvPr/>
            </p:nvSpPr>
            <p:spPr bwMode="auto">
              <a:xfrm>
                <a:off x="5962650" y="10940258"/>
                <a:ext cx="9525" cy="6350"/>
              </a:xfrm>
              <a:prstGeom prst="rect">
                <a:avLst/>
              </a:prstGeom>
              <a:solidFill>
                <a:srgbClr val="73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1" name="Rectangle 1209"/>
              <p:cNvSpPr>
                <a:spLocks noChangeArrowheads="1"/>
              </p:cNvSpPr>
              <p:nvPr/>
            </p:nvSpPr>
            <p:spPr bwMode="auto">
              <a:xfrm>
                <a:off x="5962650" y="10940258"/>
                <a:ext cx="9525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2" name="Freeform 1210"/>
              <p:cNvSpPr>
                <a:spLocks/>
              </p:cNvSpPr>
              <p:nvPr/>
            </p:nvSpPr>
            <p:spPr bwMode="auto">
              <a:xfrm>
                <a:off x="5900738" y="10902158"/>
                <a:ext cx="93663" cy="38100"/>
              </a:xfrm>
              <a:custGeom>
                <a:avLst/>
                <a:gdLst>
                  <a:gd name="T0" fmla="*/ 6 w 45"/>
                  <a:gd name="T1" fmla="*/ 18 h 18"/>
                  <a:gd name="T2" fmla="*/ 38 w 45"/>
                  <a:gd name="T3" fmla="*/ 18 h 18"/>
                  <a:gd name="T4" fmla="*/ 44 w 45"/>
                  <a:gd name="T5" fmla="*/ 0 h 18"/>
                  <a:gd name="T6" fmla="*/ 22 w 45"/>
                  <a:gd name="T7" fmla="*/ 0 h 18"/>
                  <a:gd name="T8" fmla="*/ 1 w 45"/>
                  <a:gd name="T9" fmla="*/ 0 h 18"/>
                  <a:gd name="T10" fmla="*/ 6 w 45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8">
                    <a:moveTo>
                      <a:pt x="6" y="18"/>
                    </a:moveTo>
                    <a:cubicBezTo>
                      <a:pt x="38" y="18"/>
                      <a:pt x="38" y="18"/>
                      <a:pt x="38" y="18"/>
                    </a:cubicBezTo>
                    <a:cubicBezTo>
                      <a:pt x="45" y="11"/>
                      <a:pt x="44" y="0"/>
                      <a:pt x="44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1"/>
                      <a:pt x="6" y="18"/>
                    </a:cubicBezTo>
                  </a:path>
                </a:pathLst>
              </a:cu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3" name="Freeform 1212"/>
              <p:cNvSpPr>
                <a:spLocks noEditPoints="1"/>
              </p:cNvSpPr>
              <p:nvPr/>
            </p:nvSpPr>
            <p:spPr bwMode="auto">
              <a:xfrm>
                <a:off x="5910263" y="10902158"/>
                <a:ext cx="82550" cy="38100"/>
              </a:xfrm>
              <a:custGeom>
                <a:avLst/>
                <a:gdLst>
                  <a:gd name="T0" fmla="*/ 39 w 39"/>
                  <a:gd name="T1" fmla="*/ 0 h 18"/>
                  <a:gd name="T2" fmla="*/ 39 w 39"/>
                  <a:gd name="T3" fmla="*/ 4 h 18"/>
                  <a:gd name="T4" fmla="*/ 35 w 39"/>
                  <a:gd name="T5" fmla="*/ 4 h 18"/>
                  <a:gd name="T6" fmla="*/ 30 w 39"/>
                  <a:gd name="T7" fmla="*/ 16 h 18"/>
                  <a:gd name="T8" fmla="*/ 0 w 39"/>
                  <a:gd name="T9" fmla="*/ 16 h 18"/>
                  <a:gd name="T10" fmla="*/ 1 w 39"/>
                  <a:gd name="T11" fmla="*/ 18 h 18"/>
                  <a:gd name="T12" fmla="*/ 33 w 39"/>
                  <a:gd name="T13" fmla="*/ 18 h 18"/>
                  <a:gd name="T14" fmla="*/ 39 w 39"/>
                  <a:gd name="T15" fmla="*/ 2 h 18"/>
                  <a:gd name="T16" fmla="*/ 39 w 39"/>
                  <a:gd name="T17" fmla="*/ 0 h 18"/>
                  <a:gd name="T18" fmla="*/ 39 w 39"/>
                  <a:gd name="T19" fmla="*/ 0 h 18"/>
                  <a:gd name="T20" fmla="*/ 39 w 39"/>
                  <a:gd name="T21" fmla="*/ 0 h 18"/>
                  <a:gd name="T22" fmla="*/ 39 w 39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18">
                    <a:moveTo>
                      <a:pt x="39" y="0"/>
                    </a:moveTo>
                    <a:cubicBezTo>
                      <a:pt x="39" y="0"/>
                      <a:pt x="39" y="2"/>
                      <a:pt x="39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8"/>
                      <a:pt x="33" y="13"/>
                      <a:pt x="3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9" y="13"/>
                      <a:pt x="39" y="5"/>
                      <a:pt x="39" y="2"/>
                    </a:cubicBezTo>
                    <a:cubicBezTo>
                      <a:pt x="39" y="1"/>
                      <a:pt x="39" y="0"/>
                      <a:pt x="39" y="0"/>
                    </a:cubicBezTo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4" name="Freeform 1213"/>
              <p:cNvSpPr>
                <a:spLocks/>
              </p:cNvSpPr>
              <p:nvPr/>
            </p:nvSpPr>
            <p:spPr bwMode="auto">
              <a:xfrm>
                <a:off x="5903913" y="11264108"/>
                <a:ext cx="85725" cy="19050"/>
              </a:xfrm>
              <a:custGeom>
                <a:avLst/>
                <a:gdLst>
                  <a:gd name="T0" fmla="*/ 36 w 41"/>
                  <a:gd name="T1" fmla="*/ 0 h 9"/>
                  <a:gd name="T2" fmla="*/ 20 w 41"/>
                  <a:gd name="T3" fmla="*/ 0 h 9"/>
                  <a:gd name="T4" fmla="*/ 4 w 41"/>
                  <a:gd name="T5" fmla="*/ 0 h 9"/>
                  <a:gd name="T6" fmla="*/ 0 w 41"/>
                  <a:gd name="T7" fmla="*/ 9 h 9"/>
                  <a:gd name="T8" fmla="*/ 20 w 41"/>
                  <a:gd name="T9" fmla="*/ 9 h 9"/>
                  <a:gd name="T10" fmla="*/ 41 w 41"/>
                  <a:gd name="T11" fmla="*/ 9 h 9"/>
                  <a:gd name="T12" fmla="*/ 36 w 41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9">
                    <a:moveTo>
                      <a:pt x="3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5"/>
                      <a:pt x="1" y="7"/>
                      <a:pt x="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39" y="7"/>
                      <a:pt x="37" y="5"/>
                      <a:pt x="36" y="0"/>
                    </a:cubicBezTo>
                  </a:path>
                </a:pathLst>
              </a:cu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5" name="Freeform 1214"/>
              <p:cNvSpPr>
                <a:spLocks/>
              </p:cNvSpPr>
              <p:nvPr/>
            </p:nvSpPr>
            <p:spPr bwMode="auto">
              <a:xfrm>
                <a:off x="5903913" y="11264108"/>
                <a:ext cx="84138" cy="17463"/>
              </a:xfrm>
              <a:custGeom>
                <a:avLst/>
                <a:gdLst>
                  <a:gd name="T0" fmla="*/ 36 w 40"/>
                  <a:gd name="T1" fmla="*/ 0 h 8"/>
                  <a:gd name="T2" fmla="*/ 34 w 40"/>
                  <a:gd name="T3" fmla="*/ 0 h 8"/>
                  <a:gd name="T4" fmla="*/ 37 w 40"/>
                  <a:gd name="T5" fmla="*/ 8 h 8"/>
                  <a:gd name="T6" fmla="*/ 18 w 40"/>
                  <a:gd name="T7" fmla="*/ 8 h 8"/>
                  <a:gd name="T8" fmla="*/ 1 w 40"/>
                  <a:gd name="T9" fmla="*/ 8 h 8"/>
                  <a:gd name="T10" fmla="*/ 0 w 40"/>
                  <a:gd name="T11" fmla="*/ 8 h 8"/>
                  <a:gd name="T12" fmla="*/ 40 w 40"/>
                  <a:gd name="T13" fmla="*/ 8 h 8"/>
                  <a:gd name="T14" fmla="*/ 36 w 40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8">
                    <a:moveTo>
                      <a:pt x="36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5" y="4"/>
                      <a:pt x="36" y="6"/>
                      <a:pt x="37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7"/>
                      <a:pt x="37" y="5"/>
                      <a:pt x="36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6" name="Rectangle 1215"/>
              <p:cNvSpPr>
                <a:spLocks noChangeArrowheads="1"/>
              </p:cNvSpPr>
              <p:nvPr/>
            </p:nvSpPr>
            <p:spPr bwMode="auto">
              <a:xfrm>
                <a:off x="6107113" y="10925970"/>
                <a:ext cx="66675" cy="342900"/>
              </a:xfrm>
              <a:prstGeom prst="rect">
                <a:avLst/>
              </a:pr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7" name="Rectangle 1216"/>
              <p:cNvSpPr>
                <a:spLocks noChangeArrowheads="1"/>
              </p:cNvSpPr>
              <p:nvPr/>
            </p:nvSpPr>
            <p:spPr bwMode="auto">
              <a:xfrm>
                <a:off x="6107113" y="10925970"/>
                <a:ext cx="66675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8" name="Rectangle 1217"/>
              <p:cNvSpPr>
                <a:spLocks noChangeArrowheads="1"/>
              </p:cNvSpPr>
              <p:nvPr/>
            </p:nvSpPr>
            <p:spPr bwMode="auto">
              <a:xfrm>
                <a:off x="6134100" y="10914858"/>
                <a:ext cx="12700" cy="354013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49" name="Rectangle 1218"/>
              <p:cNvSpPr>
                <a:spLocks noChangeArrowheads="1"/>
              </p:cNvSpPr>
              <p:nvPr/>
            </p:nvSpPr>
            <p:spPr bwMode="auto">
              <a:xfrm>
                <a:off x="6134100" y="10914858"/>
                <a:ext cx="12700" cy="35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0" name="Rectangle 1219"/>
              <p:cNvSpPr>
                <a:spLocks noChangeArrowheads="1"/>
              </p:cNvSpPr>
              <p:nvPr/>
            </p:nvSpPr>
            <p:spPr bwMode="auto">
              <a:xfrm>
                <a:off x="6115050" y="10914858"/>
                <a:ext cx="9525" cy="354013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1" name="Rectangle 1220"/>
              <p:cNvSpPr>
                <a:spLocks noChangeArrowheads="1"/>
              </p:cNvSpPr>
              <p:nvPr/>
            </p:nvSpPr>
            <p:spPr bwMode="auto">
              <a:xfrm>
                <a:off x="6115050" y="10914858"/>
                <a:ext cx="9525" cy="35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2" name="Rectangle 1221"/>
              <p:cNvSpPr>
                <a:spLocks noChangeArrowheads="1"/>
              </p:cNvSpPr>
              <p:nvPr/>
            </p:nvSpPr>
            <p:spPr bwMode="auto">
              <a:xfrm>
                <a:off x="6157913" y="10914858"/>
                <a:ext cx="7938" cy="354013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3" name="Rectangle 1222"/>
              <p:cNvSpPr>
                <a:spLocks noChangeArrowheads="1"/>
              </p:cNvSpPr>
              <p:nvPr/>
            </p:nvSpPr>
            <p:spPr bwMode="auto">
              <a:xfrm>
                <a:off x="6157913" y="10914858"/>
                <a:ext cx="7938" cy="35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4" name="Freeform 1223"/>
              <p:cNvSpPr>
                <a:spLocks noEditPoints="1"/>
              </p:cNvSpPr>
              <p:nvPr/>
            </p:nvSpPr>
            <p:spPr bwMode="auto">
              <a:xfrm>
                <a:off x="6124575" y="10940258"/>
                <a:ext cx="33338" cy="6350"/>
              </a:xfrm>
              <a:custGeom>
                <a:avLst/>
                <a:gdLst>
                  <a:gd name="T0" fmla="*/ 6 w 21"/>
                  <a:gd name="T1" fmla="*/ 0 h 4"/>
                  <a:gd name="T2" fmla="*/ 0 w 21"/>
                  <a:gd name="T3" fmla="*/ 0 h 4"/>
                  <a:gd name="T4" fmla="*/ 0 w 21"/>
                  <a:gd name="T5" fmla="*/ 4 h 4"/>
                  <a:gd name="T6" fmla="*/ 6 w 21"/>
                  <a:gd name="T7" fmla="*/ 4 h 4"/>
                  <a:gd name="T8" fmla="*/ 6 w 21"/>
                  <a:gd name="T9" fmla="*/ 0 h 4"/>
                  <a:gd name="T10" fmla="*/ 21 w 21"/>
                  <a:gd name="T11" fmla="*/ 0 h 4"/>
                  <a:gd name="T12" fmla="*/ 14 w 21"/>
                  <a:gd name="T13" fmla="*/ 0 h 4"/>
                  <a:gd name="T14" fmla="*/ 14 w 21"/>
                  <a:gd name="T15" fmla="*/ 4 h 4"/>
                  <a:gd name="T16" fmla="*/ 21 w 21"/>
                  <a:gd name="T17" fmla="*/ 4 h 4"/>
                  <a:gd name="T18" fmla="*/ 21 w 21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4">
                    <a:moveTo>
                      <a:pt x="6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  <a:close/>
                    <a:moveTo>
                      <a:pt x="21" y="0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5" name="Freeform 1224"/>
              <p:cNvSpPr>
                <a:spLocks noEditPoints="1"/>
              </p:cNvSpPr>
              <p:nvPr/>
            </p:nvSpPr>
            <p:spPr bwMode="auto">
              <a:xfrm>
                <a:off x="6124575" y="10940258"/>
                <a:ext cx="33338" cy="6350"/>
              </a:xfrm>
              <a:custGeom>
                <a:avLst/>
                <a:gdLst>
                  <a:gd name="T0" fmla="*/ 6 w 21"/>
                  <a:gd name="T1" fmla="*/ 0 h 4"/>
                  <a:gd name="T2" fmla="*/ 0 w 21"/>
                  <a:gd name="T3" fmla="*/ 0 h 4"/>
                  <a:gd name="T4" fmla="*/ 0 w 21"/>
                  <a:gd name="T5" fmla="*/ 4 h 4"/>
                  <a:gd name="T6" fmla="*/ 6 w 21"/>
                  <a:gd name="T7" fmla="*/ 4 h 4"/>
                  <a:gd name="T8" fmla="*/ 6 w 21"/>
                  <a:gd name="T9" fmla="*/ 0 h 4"/>
                  <a:gd name="T10" fmla="*/ 21 w 21"/>
                  <a:gd name="T11" fmla="*/ 0 h 4"/>
                  <a:gd name="T12" fmla="*/ 14 w 21"/>
                  <a:gd name="T13" fmla="*/ 0 h 4"/>
                  <a:gd name="T14" fmla="*/ 14 w 21"/>
                  <a:gd name="T15" fmla="*/ 4 h 4"/>
                  <a:gd name="T16" fmla="*/ 21 w 21"/>
                  <a:gd name="T17" fmla="*/ 4 h 4"/>
                  <a:gd name="T18" fmla="*/ 21 w 21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4">
                    <a:moveTo>
                      <a:pt x="6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  <a:moveTo>
                      <a:pt x="21" y="0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6" name="Rectangle 1225"/>
              <p:cNvSpPr>
                <a:spLocks noChangeArrowheads="1"/>
              </p:cNvSpPr>
              <p:nvPr/>
            </p:nvSpPr>
            <p:spPr bwMode="auto">
              <a:xfrm>
                <a:off x="6134100" y="10940258"/>
                <a:ext cx="12700" cy="6350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7" name="Rectangle 1226"/>
              <p:cNvSpPr>
                <a:spLocks noChangeArrowheads="1"/>
              </p:cNvSpPr>
              <p:nvPr/>
            </p:nvSpPr>
            <p:spPr bwMode="auto">
              <a:xfrm>
                <a:off x="6134100" y="10940258"/>
                <a:ext cx="12700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8" name="Rectangle 1227"/>
              <p:cNvSpPr>
                <a:spLocks noChangeArrowheads="1"/>
              </p:cNvSpPr>
              <p:nvPr/>
            </p:nvSpPr>
            <p:spPr bwMode="auto">
              <a:xfrm>
                <a:off x="6107113" y="10940258"/>
                <a:ext cx="7938" cy="6350"/>
              </a:xfrm>
              <a:prstGeom prst="rect">
                <a:avLst/>
              </a:pr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59" name="Rectangle 1228"/>
              <p:cNvSpPr>
                <a:spLocks noChangeArrowheads="1"/>
              </p:cNvSpPr>
              <p:nvPr/>
            </p:nvSpPr>
            <p:spPr bwMode="auto">
              <a:xfrm>
                <a:off x="6107113" y="10940258"/>
                <a:ext cx="7938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0" name="Rectangle 1229"/>
              <p:cNvSpPr>
                <a:spLocks noChangeArrowheads="1"/>
              </p:cNvSpPr>
              <p:nvPr/>
            </p:nvSpPr>
            <p:spPr bwMode="auto">
              <a:xfrm>
                <a:off x="6115050" y="10940258"/>
                <a:ext cx="9525" cy="6350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1" name="Rectangle 1230"/>
              <p:cNvSpPr>
                <a:spLocks noChangeArrowheads="1"/>
              </p:cNvSpPr>
              <p:nvPr/>
            </p:nvSpPr>
            <p:spPr bwMode="auto">
              <a:xfrm>
                <a:off x="6115050" y="10940258"/>
                <a:ext cx="9525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2" name="Freeform 1231"/>
              <p:cNvSpPr>
                <a:spLocks noEditPoints="1"/>
              </p:cNvSpPr>
              <p:nvPr/>
            </p:nvSpPr>
            <p:spPr bwMode="auto">
              <a:xfrm>
                <a:off x="6124575" y="10940258"/>
                <a:ext cx="49213" cy="323850"/>
              </a:xfrm>
              <a:custGeom>
                <a:avLst/>
                <a:gdLst>
                  <a:gd name="T0" fmla="*/ 5 w 24"/>
                  <a:gd name="T1" fmla="*/ 152 h 155"/>
                  <a:gd name="T2" fmla="*/ 0 w 24"/>
                  <a:gd name="T3" fmla="*/ 152 h 155"/>
                  <a:gd name="T4" fmla="*/ 0 w 24"/>
                  <a:gd name="T5" fmla="*/ 155 h 155"/>
                  <a:gd name="T6" fmla="*/ 5 w 24"/>
                  <a:gd name="T7" fmla="*/ 155 h 155"/>
                  <a:gd name="T8" fmla="*/ 5 w 24"/>
                  <a:gd name="T9" fmla="*/ 152 h 155"/>
                  <a:gd name="T10" fmla="*/ 16 w 24"/>
                  <a:gd name="T11" fmla="*/ 3 h 155"/>
                  <a:gd name="T12" fmla="*/ 16 w 24"/>
                  <a:gd name="T13" fmla="*/ 3 h 155"/>
                  <a:gd name="T14" fmla="*/ 16 w 24"/>
                  <a:gd name="T15" fmla="*/ 152 h 155"/>
                  <a:gd name="T16" fmla="*/ 11 w 24"/>
                  <a:gd name="T17" fmla="*/ 152 h 155"/>
                  <a:gd name="T18" fmla="*/ 11 w 24"/>
                  <a:gd name="T19" fmla="*/ 155 h 155"/>
                  <a:gd name="T20" fmla="*/ 16 w 24"/>
                  <a:gd name="T21" fmla="*/ 155 h 155"/>
                  <a:gd name="T22" fmla="*/ 16 w 24"/>
                  <a:gd name="T23" fmla="*/ 3 h 155"/>
                  <a:gd name="T24" fmla="*/ 24 w 24"/>
                  <a:gd name="T25" fmla="*/ 3 h 155"/>
                  <a:gd name="T26" fmla="*/ 20 w 24"/>
                  <a:gd name="T27" fmla="*/ 3 h 155"/>
                  <a:gd name="T28" fmla="*/ 20 w 24"/>
                  <a:gd name="T29" fmla="*/ 155 h 155"/>
                  <a:gd name="T30" fmla="*/ 22 w 24"/>
                  <a:gd name="T31" fmla="*/ 155 h 155"/>
                  <a:gd name="T32" fmla="*/ 22 w 24"/>
                  <a:gd name="T33" fmla="*/ 155 h 155"/>
                  <a:gd name="T34" fmla="*/ 24 w 24"/>
                  <a:gd name="T35" fmla="*/ 155 h 155"/>
                  <a:gd name="T36" fmla="*/ 24 w 24"/>
                  <a:gd name="T37" fmla="*/ 155 h 155"/>
                  <a:gd name="T38" fmla="*/ 24 w 24"/>
                  <a:gd name="T39" fmla="*/ 52 h 155"/>
                  <a:gd name="T40" fmla="*/ 24 w 24"/>
                  <a:gd name="T41" fmla="*/ 50 h 155"/>
                  <a:gd name="T42" fmla="*/ 24 w 24"/>
                  <a:gd name="T43" fmla="*/ 28 h 155"/>
                  <a:gd name="T44" fmla="*/ 24 w 24"/>
                  <a:gd name="T45" fmla="*/ 26 h 155"/>
                  <a:gd name="T46" fmla="*/ 24 w 24"/>
                  <a:gd name="T47" fmla="*/ 16 h 155"/>
                  <a:gd name="T48" fmla="*/ 24 w 24"/>
                  <a:gd name="T49" fmla="*/ 14 h 155"/>
                  <a:gd name="T50" fmla="*/ 24 w 24"/>
                  <a:gd name="T51" fmla="*/ 3 h 155"/>
                  <a:gd name="T52" fmla="*/ 24 w 24"/>
                  <a:gd name="T53" fmla="*/ 0 h 155"/>
                  <a:gd name="T54" fmla="*/ 24 w 24"/>
                  <a:gd name="T55" fmla="*/ 0 h 155"/>
                  <a:gd name="T56" fmla="*/ 20 w 24"/>
                  <a:gd name="T57" fmla="*/ 0 h 155"/>
                  <a:gd name="T58" fmla="*/ 24 w 24"/>
                  <a:gd name="T59" fmla="*/ 0 h 155"/>
                  <a:gd name="T60" fmla="*/ 24 w 24"/>
                  <a:gd name="T61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" h="155">
                    <a:moveTo>
                      <a:pt x="5" y="152"/>
                    </a:move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5" y="155"/>
                      <a:pt x="5" y="155"/>
                      <a:pt x="5" y="155"/>
                    </a:cubicBezTo>
                    <a:cubicBezTo>
                      <a:pt x="5" y="152"/>
                      <a:pt x="5" y="152"/>
                      <a:pt x="5" y="152"/>
                    </a:cubicBezTo>
                    <a:moveTo>
                      <a:pt x="16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1" y="152"/>
                      <a:pt x="11" y="152"/>
                      <a:pt x="11" y="152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3"/>
                      <a:pt x="16" y="3"/>
                      <a:pt x="16" y="3"/>
                    </a:cubicBezTo>
                    <a:moveTo>
                      <a:pt x="24" y="3"/>
                    </a:moveTo>
                    <a:cubicBezTo>
                      <a:pt x="20" y="3"/>
                      <a:pt x="20" y="3"/>
                      <a:pt x="20" y="3"/>
                    </a:cubicBezTo>
                    <a:cubicBezTo>
                      <a:pt x="20" y="155"/>
                      <a:pt x="20" y="155"/>
                      <a:pt x="20" y="155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3"/>
                      <a:pt x="24" y="3"/>
                      <a:pt x="24" y="3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3" name="Freeform 1232"/>
              <p:cNvSpPr>
                <a:spLocks/>
              </p:cNvSpPr>
              <p:nvPr/>
            </p:nvSpPr>
            <p:spPr bwMode="auto">
              <a:xfrm>
                <a:off x="6134100" y="11257758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0 w 8"/>
                  <a:gd name="T3" fmla="*/ 0 h 4"/>
                  <a:gd name="T4" fmla="*/ 0 w 8"/>
                  <a:gd name="T5" fmla="*/ 4 h 4"/>
                  <a:gd name="T6" fmla="*/ 4 w 8"/>
                  <a:gd name="T7" fmla="*/ 4 h 4"/>
                  <a:gd name="T8" fmla="*/ 8 w 8"/>
                  <a:gd name="T9" fmla="*/ 4 h 4"/>
                  <a:gd name="T10" fmla="*/ 8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4" name="Freeform 1233"/>
              <p:cNvSpPr>
                <a:spLocks/>
              </p:cNvSpPr>
              <p:nvPr/>
            </p:nvSpPr>
            <p:spPr bwMode="auto">
              <a:xfrm>
                <a:off x="6134100" y="11257758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0 w 8"/>
                  <a:gd name="T3" fmla="*/ 0 h 4"/>
                  <a:gd name="T4" fmla="*/ 0 w 8"/>
                  <a:gd name="T5" fmla="*/ 4 h 4"/>
                  <a:gd name="T6" fmla="*/ 4 w 8"/>
                  <a:gd name="T7" fmla="*/ 4 h 4"/>
                  <a:gd name="T8" fmla="*/ 8 w 8"/>
                  <a:gd name="T9" fmla="*/ 4 h 4"/>
                  <a:gd name="T10" fmla="*/ 8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5" name="Freeform 1234"/>
              <p:cNvSpPr>
                <a:spLocks/>
              </p:cNvSpPr>
              <p:nvPr/>
            </p:nvSpPr>
            <p:spPr bwMode="auto">
              <a:xfrm>
                <a:off x="6107113" y="11257758"/>
                <a:ext cx="7938" cy="6350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0 h 3"/>
                  <a:gd name="T4" fmla="*/ 0 w 4"/>
                  <a:gd name="T5" fmla="*/ 3 h 3"/>
                  <a:gd name="T6" fmla="*/ 0 w 4"/>
                  <a:gd name="T7" fmla="*/ 3 h 3"/>
                  <a:gd name="T8" fmla="*/ 4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6" name="Rectangle 1235"/>
              <p:cNvSpPr>
                <a:spLocks noChangeArrowheads="1"/>
              </p:cNvSpPr>
              <p:nvPr/>
            </p:nvSpPr>
            <p:spPr bwMode="auto">
              <a:xfrm>
                <a:off x="6115050" y="11257758"/>
                <a:ext cx="9525" cy="6350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7" name="Rectangle 1236"/>
              <p:cNvSpPr>
                <a:spLocks noChangeArrowheads="1"/>
              </p:cNvSpPr>
              <p:nvPr/>
            </p:nvSpPr>
            <p:spPr bwMode="auto">
              <a:xfrm>
                <a:off x="6115050" y="11257758"/>
                <a:ext cx="9525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8" name="Rectangle 1237"/>
              <p:cNvSpPr>
                <a:spLocks noChangeArrowheads="1"/>
              </p:cNvSpPr>
              <p:nvPr/>
            </p:nvSpPr>
            <p:spPr bwMode="auto">
              <a:xfrm>
                <a:off x="6157913" y="10946608"/>
                <a:ext cx="7938" cy="317500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9" name="Rectangle 1238"/>
              <p:cNvSpPr>
                <a:spLocks noChangeArrowheads="1"/>
              </p:cNvSpPr>
              <p:nvPr/>
            </p:nvSpPr>
            <p:spPr bwMode="auto">
              <a:xfrm>
                <a:off x="6157913" y="10946608"/>
                <a:ext cx="7938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0" name="Freeform 1239"/>
              <p:cNvSpPr>
                <a:spLocks noEditPoints="1"/>
              </p:cNvSpPr>
              <p:nvPr/>
            </p:nvSpPr>
            <p:spPr bwMode="auto">
              <a:xfrm>
                <a:off x="6157913" y="10940258"/>
                <a:ext cx="15875" cy="6350"/>
              </a:xfrm>
              <a:custGeom>
                <a:avLst/>
                <a:gdLst>
                  <a:gd name="T0" fmla="*/ 0 w 10"/>
                  <a:gd name="T1" fmla="*/ 0 h 4"/>
                  <a:gd name="T2" fmla="*/ 0 w 10"/>
                  <a:gd name="T3" fmla="*/ 0 h 4"/>
                  <a:gd name="T4" fmla="*/ 0 w 10"/>
                  <a:gd name="T5" fmla="*/ 4 h 4"/>
                  <a:gd name="T6" fmla="*/ 0 w 10"/>
                  <a:gd name="T7" fmla="*/ 4 h 4"/>
                  <a:gd name="T8" fmla="*/ 0 w 10"/>
                  <a:gd name="T9" fmla="*/ 0 h 4"/>
                  <a:gd name="T10" fmla="*/ 10 w 10"/>
                  <a:gd name="T11" fmla="*/ 0 h 4"/>
                  <a:gd name="T12" fmla="*/ 5 w 10"/>
                  <a:gd name="T13" fmla="*/ 0 h 4"/>
                  <a:gd name="T14" fmla="*/ 5 w 10"/>
                  <a:gd name="T15" fmla="*/ 4 h 4"/>
                  <a:gd name="T16" fmla="*/ 10 w 10"/>
                  <a:gd name="T17" fmla="*/ 4 h 4"/>
                  <a:gd name="T18" fmla="*/ 10 w 10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10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1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3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1" name="Freeform 1240"/>
              <p:cNvSpPr>
                <a:spLocks noEditPoints="1"/>
              </p:cNvSpPr>
              <p:nvPr/>
            </p:nvSpPr>
            <p:spPr bwMode="auto">
              <a:xfrm>
                <a:off x="6157913" y="10940258"/>
                <a:ext cx="15875" cy="6350"/>
              </a:xfrm>
              <a:custGeom>
                <a:avLst/>
                <a:gdLst>
                  <a:gd name="T0" fmla="*/ 0 w 10"/>
                  <a:gd name="T1" fmla="*/ 0 h 4"/>
                  <a:gd name="T2" fmla="*/ 0 w 10"/>
                  <a:gd name="T3" fmla="*/ 0 h 4"/>
                  <a:gd name="T4" fmla="*/ 0 w 10"/>
                  <a:gd name="T5" fmla="*/ 4 h 4"/>
                  <a:gd name="T6" fmla="*/ 0 w 10"/>
                  <a:gd name="T7" fmla="*/ 4 h 4"/>
                  <a:gd name="T8" fmla="*/ 0 w 10"/>
                  <a:gd name="T9" fmla="*/ 0 h 4"/>
                  <a:gd name="T10" fmla="*/ 10 w 10"/>
                  <a:gd name="T11" fmla="*/ 0 h 4"/>
                  <a:gd name="T12" fmla="*/ 5 w 10"/>
                  <a:gd name="T13" fmla="*/ 0 h 4"/>
                  <a:gd name="T14" fmla="*/ 5 w 10"/>
                  <a:gd name="T15" fmla="*/ 4 h 4"/>
                  <a:gd name="T16" fmla="*/ 10 w 10"/>
                  <a:gd name="T17" fmla="*/ 4 h 4"/>
                  <a:gd name="T18" fmla="*/ 10 w 10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moveTo>
                      <a:pt x="10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10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2" name="Rectangle 1241"/>
              <p:cNvSpPr>
                <a:spLocks noChangeArrowheads="1"/>
              </p:cNvSpPr>
              <p:nvPr/>
            </p:nvSpPr>
            <p:spPr bwMode="auto">
              <a:xfrm>
                <a:off x="6157913" y="10940258"/>
                <a:ext cx="7938" cy="6350"/>
              </a:xfrm>
              <a:prstGeom prst="rect">
                <a:avLst/>
              </a:prstGeom>
              <a:solidFill>
                <a:srgbClr val="73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3" name="Rectangle 1242"/>
              <p:cNvSpPr>
                <a:spLocks noChangeArrowheads="1"/>
              </p:cNvSpPr>
              <p:nvPr/>
            </p:nvSpPr>
            <p:spPr bwMode="auto">
              <a:xfrm>
                <a:off x="6157913" y="10940258"/>
                <a:ext cx="7938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4" name="Freeform 1243"/>
              <p:cNvSpPr>
                <a:spLocks/>
              </p:cNvSpPr>
              <p:nvPr/>
            </p:nvSpPr>
            <p:spPr bwMode="auto">
              <a:xfrm>
                <a:off x="6092825" y="10902158"/>
                <a:ext cx="95250" cy="38100"/>
              </a:xfrm>
              <a:custGeom>
                <a:avLst/>
                <a:gdLst>
                  <a:gd name="T0" fmla="*/ 7 w 46"/>
                  <a:gd name="T1" fmla="*/ 18 h 18"/>
                  <a:gd name="T2" fmla="*/ 39 w 46"/>
                  <a:gd name="T3" fmla="*/ 18 h 18"/>
                  <a:gd name="T4" fmla="*/ 45 w 46"/>
                  <a:gd name="T5" fmla="*/ 0 h 18"/>
                  <a:gd name="T6" fmla="*/ 23 w 46"/>
                  <a:gd name="T7" fmla="*/ 0 h 18"/>
                  <a:gd name="T8" fmla="*/ 1 w 46"/>
                  <a:gd name="T9" fmla="*/ 0 h 18"/>
                  <a:gd name="T10" fmla="*/ 7 w 46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7" y="18"/>
                    </a:moveTo>
                    <a:cubicBezTo>
                      <a:pt x="39" y="18"/>
                      <a:pt x="39" y="18"/>
                      <a:pt x="39" y="18"/>
                    </a:cubicBezTo>
                    <a:cubicBezTo>
                      <a:pt x="46" y="11"/>
                      <a:pt x="45" y="0"/>
                      <a:pt x="4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1"/>
                      <a:pt x="7" y="18"/>
                    </a:cubicBezTo>
                  </a:path>
                </a:pathLst>
              </a:cu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5" name="Freeform 1244"/>
              <p:cNvSpPr>
                <a:spLocks noEditPoints="1"/>
              </p:cNvSpPr>
              <p:nvPr/>
            </p:nvSpPr>
            <p:spPr bwMode="auto">
              <a:xfrm>
                <a:off x="6105525" y="10902158"/>
                <a:ext cx="80963" cy="38100"/>
              </a:xfrm>
              <a:custGeom>
                <a:avLst/>
                <a:gdLst>
                  <a:gd name="T0" fmla="*/ 0 w 39"/>
                  <a:gd name="T1" fmla="*/ 18 h 18"/>
                  <a:gd name="T2" fmla="*/ 1 w 39"/>
                  <a:gd name="T3" fmla="*/ 18 h 18"/>
                  <a:gd name="T4" fmla="*/ 1 w 39"/>
                  <a:gd name="T5" fmla="*/ 18 h 18"/>
                  <a:gd name="T6" fmla="*/ 0 w 39"/>
                  <a:gd name="T7" fmla="*/ 18 h 18"/>
                  <a:gd name="T8" fmla="*/ 0 w 39"/>
                  <a:gd name="T9" fmla="*/ 17 h 18"/>
                  <a:gd name="T10" fmla="*/ 0 w 39"/>
                  <a:gd name="T11" fmla="*/ 18 h 18"/>
                  <a:gd name="T12" fmla="*/ 0 w 39"/>
                  <a:gd name="T13" fmla="*/ 17 h 18"/>
                  <a:gd name="T14" fmla="*/ 39 w 39"/>
                  <a:gd name="T15" fmla="*/ 0 h 18"/>
                  <a:gd name="T16" fmla="*/ 39 w 39"/>
                  <a:gd name="T17" fmla="*/ 0 h 18"/>
                  <a:gd name="T18" fmla="*/ 39 w 39"/>
                  <a:gd name="T19" fmla="*/ 2 h 18"/>
                  <a:gd name="T20" fmla="*/ 39 w 39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18">
                    <a:moveTo>
                      <a:pt x="0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1"/>
                      <a:pt x="39" y="2"/>
                    </a:cubicBezTo>
                    <a:cubicBezTo>
                      <a:pt x="39" y="1"/>
                      <a:pt x="39" y="0"/>
                      <a:pt x="39" y="0"/>
                    </a:cubicBezTo>
                  </a:path>
                </a:pathLst>
              </a:custGeom>
              <a:solidFill>
                <a:srgbClr val="88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6" name="Freeform 1245"/>
              <p:cNvSpPr>
                <a:spLocks noEditPoints="1"/>
              </p:cNvSpPr>
              <p:nvPr/>
            </p:nvSpPr>
            <p:spPr bwMode="auto">
              <a:xfrm>
                <a:off x="6107113" y="109402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7" name="Freeform 1246"/>
              <p:cNvSpPr>
                <a:spLocks/>
              </p:cNvSpPr>
              <p:nvPr/>
            </p:nvSpPr>
            <p:spPr bwMode="auto">
              <a:xfrm>
                <a:off x="6105525" y="10902158"/>
                <a:ext cx="80963" cy="38100"/>
              </a:xfrm>
              <a:custGeom>
                <a:avLst/>
                <a:gdLst>
                  <a:gd name="T0" fmla="*/ 39 w 39"/>
                  <a:gd name="T1" fmla="*/ 0 h 18"/>
                  <a:gd name="T2" fmla="*/ 39 w 39"/>
                  <a:gd name="T3" fmla="*/ 0 h 18"/>
                  <a:gd name="T4" fmla="*/ 39 w 39"/>
                  <a:gd name="T5" fmla="*/ 4 h 18"/>
                  <a:gd name="T6" fmla="*/ 35 w 39"/>
                  <a:gd name="T7" fmla="*/ 4 h 18"/>
                  <a:gd name="T8" fmla="*/ 29 w 39"/>
                  <a:gd name="T9" fmla="*/ 16 h 18"/>
                  <a:gd name="T10" fmla="*/ 0 w 39"/>
                  <a:gd name="T11" fmla="*/ 16 h 18"/>
                  <a:gd name="T12" fmla="*/ 0 w 39"/>
                  <a:gd name="T13" fmla="*/ 17 h 18"/>
                  <a:gd name="T14" fmla="*/ 0 w 39"/>
                  <a:gd name="T15" fmla="*/ 18 h 18"/>
                  <a:gd name="T16" fmla="*/ 0 w 39"/>
                  <a:gd name="T17" fmla="*/ 18 h 18"/>
                  <a:gd name="T18" fmla="*/ 1 w 39"/>
                  <a:gd name="T19" fmla="*/ 18 h 18"/>
                  <a:gd name="T20" fmla="*/ 1 w 39"/>
                  <a:gd name="T21" fmla="*/ 18 h 18"/>
                  <a:gd name="T22" fmla="*/ 1 w 39"/>
                  <a:gd name="T23" fmla="*/ 18 h 18"/>
                  <a:gd name="T24" fmla="*/ 1 w 39"/>
                  <a:gd name="T25" fmla="*/ 18 h 18"/>
                  <a:gd name="T26" fmla="*/ 1 w 39"/>
                  <a:gd name="T27" fmla="*/ 18 h 18"/>
                  <a:gd name="T28" fmla="*/ 33 w 39"/>
                  <a:gd name="T29" fmla="*/ 18 h 18"/>
                  <a:gd name="T30" fmla="*/ 39 w 39"/>
                  <a:gd name="T31" fmla="*/ 2 h 18"/>
                  <a:gd name="T32" fmla="*/ 39 w 39"/>
                  <a:gd name="T33" fmla="*/ 0 h 18"/>
                  <a:gd name="T34" fmla="*/ 39 w 39"/>
                  <a:gd name="T3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18">
                    <a:moveTo>
                      <a:pt x="3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2"/>
                      <a:pt x="39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4" y="8"/>
                      <a:pt x="33" y="13"/>
                      <a:pt x="29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8" y="13"/>
                      <a:pt x="39" y="5"/>
                      <a:pt x="39" y="2"/>
                    </a:cubicBezTo>
                    <a:cubicBezTo>
                      <a:pt x="39" y="1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8" name="Freeform 1247"/>
              <p:cNvSpPr>
                <a:spLocks/>
              </p:cNvSpPr>
              <p:nvPr/>
            </p:nvSpPr>
            <p:spPr bwMode="auto">
              <a:xfrm>
                <a:off x="6097588" y="11264108"/>
                <a:ext cx="87313" cy="19050"/>
              </a:xfrm>
              <a:custGeom>
                <a:avLst/>
                <a:gdLst>
                  <a:gd name="T0" fmla="*/ 37 w 42"/>
                  <a:gd name="T1" fmla="*/ 0 h 9"/>
                  <a:gd name="T2" fmla="*/ 21 w 42"/>
                  <a:gd name="T3" fmla="*/ 0 h 9"/>
                  <a:gd name="T4" fmla="*/ 5 w 42"/>
                  <a:gd name="T5" fmla="*/ 0 h 9"/>
                  <a:gd name="T6" fmla="*/ 0 w 42"/>
                  <a:gd name="T7" fmla="*/ 9 h 9"/>
                  <a:gd name="T8" fmla="*/ 21 w 42"/>
                  <a:gd name="T9" fmla="*/ 9 h 9"/>
                  <a:gd name="T10" fmla="*/ 42 w 42"/>
                  <a:gd name="T11" fmla="*/ 9 h 9"/>
                  <a:gd name="T12" fmla="*/ 37 w 4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9">
                    <a:moveTo>
                      <a:pt x="37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5"/>
                      <a:pt x="2" y="7"/>
                      <a:pt x="0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0" y="7"/>
                      <a:pt x="38" y="5"/>
                      <a:pt x="37" y="0"/>
                    </a:cubicBezTo>
                  </a:path>
                </a:pathLst>
              </a:cu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79" name="Freeform 1248"/>
              <p:cNvSpPr>
                <a:spLocks/>
              </p:cNvSpPr>
              <p:nvPr/>
            </p:nvSpPr>
            <p:spPr bwMode="auto">
              <a:xfrm>
                <a:off x="6099175" y="11264108"/>
                <a:ext cx="82550" cy="17463"/>
              </a:xfrm>
              <a:custGeom>
                <a:avLst/>
                <a:gdLst>
                  <a:gd name="T0" fmla="*/ 36 w 40"/>
                  <a:gd name="T1" fmla="*/ 0 h 8"/>
                  <a:gd name="T2" fmla="*/ 34 w 40"/>
                  <a:gd name="T3" fmla="*/ 0 h 8"/>
                  <a:gd name="T4" fmla="*/ 37 w 40"/>
                  <a:gd name="T5" fmla="*/ 8 h 8"/>
                  <a:gd name="T6" fmla="*/ 17 w 40"/>
                  <a:gd name="T7" fmla="*/ 8 h 8"/>
                  <a:gd name="T8" fmla="*/ 0 w 40"/>
                  <a:gd name="T9" fmla="*/ 8 h 8"/>
                  <a:gd name="T10" fmla="*/ 0 w 40"/>
                  <a:gd name="T11" fmla="*/ 8 h 8"/>
                  <a:gd name="T12" fmla="*/ 40 w 40"/>
                  <a:gd name="T13" fmla="*/ 8 h 8"/>
                  <a:gd name="T14" fmla="*/ 36 w 40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8">
                    <a:moveTo>
                      <a:pt x="36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5" y="4"/>
                      <a:pt x="35" y="6"/>
                      <a:pt x="3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7"/>
                      <a:pt x="37" y="5"/>
                      <a:pt x="36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0" name="Rectangle 1249"/>
              <p:cNvSpPr>
                <a:spLocks noChangeArrowheads="1"/>
              </p:cNvSpPr>
              <p:nvPr/>
            </p:nvSpPr>
            <p:spPr bwMode="auto">
              <a:xfrm>
                <a:off x="6216650" y="10925970"/>
                <a:ext cx="66675" cy="342900"/>
              </a:xfrm>
              <a:prstGeom prst="rect">
                <a:avLst/>
              </a:pr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1" name="Rectangle 1250"/>
              <p:cNvSpPr>
                <a:spLocks noChangeArrowheads="1"/>
              </p:cNvSpPr>
              <p:nvPr/>
            </p:nvSpPr>
            <p:spPr bwMode="auto">
              <a:xfrm>
                <a:off x="6216650" y="10925970"/>
                <a:ext cx="66675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2" name="Rectangle 1251"/>
              <p:cNvSpPr>
                <a:spLocks noChangeArrowheads="1"/>
              </p:cNvSpPr>
              <p:nvPr/>
            </p:nvSpPr>
            <p:spPr bwMode="auto">
              <a:xfrm>
                <a:off x="6243638" y="10914858"/>
                <a:ext cx="12700" cy="354013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3" name="Rectangle 1252"/>
              <p:cNvSpPr>
                <a:spLocks noChangeArrowheads="1"/>
              </p:cNvSpPr>
              <p:nvPr/>
            </p:nvSpPr>
            <p:spPr bwMode="auto">
              <a:xfrm>
                <a:off x="6243638" y="10914858"/>
                <a:ext cx="12700" cy="35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4" name="Rectangle 1253"/>
              <p:cNvSpPr>
                <a:spLocks noChangeArrowheads="1"/>
              </p:cNvSpPr>
              <p:nvPr/>
            </p:nvSpPr>
            <p:spPr bwMode="auto">
              <a:xfrm>
                <a:off x="6224588" y="10914858"/>
                <a:ext cx="7938" cy="354013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5" name="Rectangle 1254"/>
              <p:cNvSpPr>
                <a:spLocks noChangeArrowheads="1"/>
              </p:cNvSpPr>
              <p:nvPr/>
            </p:nvSpPr>
            <p:spPr bwMode="auto">
              <a:xfrm>
                <a:off x="6224588" y="10914858"/>
                <a:ext cx="7938" cy="35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6" name="Rectangle 1255"/>
              <p:cNvSpPr>
                <a:spLocks noChangeArrowheads="1"/>
              </p:cNvSpPr>
              <p:nvPr/>
            </p:nvSpPr>
            <p:spPr bwMode="auto">
              <a:xfrm>
                <a:off x="6265863" y="10914858"/>
                <a:ext cx="7938" cy="354013"/>
              </a:xfrm>
              <a:prstGeom prst="rect">
                <a:avLst/>
              </a:pr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7" name="Rectangle 1256"/>
              <p:cNvSpPr>
                <a:spLocks noChangeArrowheads="1"/>
              </p:cNvSpPr>
              <p:nvPr/>
            </p:nvSpPr>
            <p:spPr bwMode="auto">
              <a:xfrm>
                <a:off x="6265863" y="10914858"/>
                <a:ext cx="7938" cy="354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8" name="Freeform 1257"/>
              <p:cNvSpPr>
                <a:spLocks noEditPoints="1"/>
              </p:cNvSpPr>
              <p:nvPr/>
            </p:nvSpPr>
            <p:spPr bwMode="auto">
              <a:xfrm>
                <a:off x="6232525" y="10940258"/>
                <a:ext cx="33338" cy="6350"/>
              </a:xfrm>
              <a:custGeom>
                <a:avLst/>
                <a:gdLst>
                  <a:gd name="T0" fmla="*/ 7 w 21"/>
                  <a:gd name="T1" fmla="*/ 0 h 4"/>
                  <a:gd name="T2" fmla="*/ 0 w 21"/>
                  <a:gd name="T3" fmla="*/ 0 h 4"/>
                  <a:gd name="T4" fmla="*/ 0 w 21"/>
                  <a:gd name="T5" fmla="*/ 4 h 4"/>
                  <a:gd name="T6" fmla="*/ 7 w 21"/>
                  <a:gd name="T7" fmla="*/ 4 h 4"/>
                  <a:gd name="T8" fmla="*/ 7 w 21"/>
                  <a:gd name="T9" fmla="*/ 0 h 4"/>
                  <a:gd name="T10" fmla="*/ 21 w 21"/>
                  <a:gd name="T11" fmla="*/ 0 h 4"/>
                  <a:gd name="T12" fmla="*/ 15 w 21"/>
                  <a:gd name="T13" fmla="*/ 0 h 4"/>
                  <a:gd name="T14" fmla="*/ 15 w 21"/>
                  <a:gd name="T15" fmla="*/ 4 h 4"/>
                  <a:gd name="T16" fmla="*/ 21 w 21"/>
                  <a:gd name="T17" fmla="*/ 4 h 4"/>
                  <a:gd name="T18" fmla="*/ 21 w 21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4">
                    <a:moveTo>
                      <a:pt x="7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7" y="0"/>
                    </a:lnTo>
                    <a:close/>
                    <a:moveTo>
                      <a:pt x="21" y="0"/>
                    </a:moveTo>
                    <a:lnTo>
                      <a:pt x="15" y="0"/>
                    </a:lnTo>
                    <a:lnTo>
                      <a:pt x="15" y="4"/>
                    </a:lnTo>
                    <a:lnTo>
                      <a:pt x="21" y="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89" name="Freeform 1258"/>
              <p:cNvSpPr>
                <a:spLocks noEditPoints="1"/>
              </p:cNvSpPr>
              <p:nvPr/>
            </p:nvSpPr>
            <p:spPr bwMode="auto">
              <a:xfrm>
                <a:off x="6232525" y="10940258"/>
                <a:ext cx="33338" cy="6350"/>
              </a:xfrm>
              <a:custGeom>
                <a:avLst/>
                <a:gdLst>
                  <a:gd name="T0" fmla="*/ 7 w 21"/>
                  <a:gd name="T1" fmla="*/ 0 h 4"/>
                  <a:gd name="T2" fmla="*/ 0 w 21"/>
                  <a:gd name="T3" fmla="*/ 0 h 4"/>
                  <a:gd name="T4" fmla="*/ 0 w 21"/>
                  <a:gd name="T5" fmla="*/ 4 h 4"/>
                  <a:gd name="T6" fmla="*/ 7 w 21"/>
                  <a:gd name="T7" fmla="*/ 4 h 4"/>
                  <a:gd name="T8" fmla="*/ 7 w 21"/>
                  <a:gd name="T9" fmla="*/ 0 h 4"/>
                  <a:gd name="T10" fmla="*/ 21 w 21"/>
                  <a:gd name="T11" fmla="*/ 0 h 4"/>
                  <a:gd name="T12" fmla="*/ 15 w 21"/>
                  <a:gd name="T13" fmla="*/ 0 h 4"/>
                  <a:gd name="T14" fmla="*/ 15 w 21"/>
                  <a:gd name="T15" fmla="*/ 4 h 4"/>
                  <a:gd name="T16" fmla="*/ 21 w 21"/>
                  <a:gd name="T17" fmla="*/ 4 h 4"/>
                  <a:gd name="T18" fmla="*/ 21 w 21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4">
                    <a:moveTo>
                      <a:pt x="7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7" y="0"/>
                    </a:lnTo>
                    <a:moveTo>
                      <a:pt x="21" y="0"/>
                    </a:moveTo>
                    <a:lnTo>
                      <a:pt x="15" y="0"/>
                    </a:lnTo>
                    <a:lnTo>
                      <a:pt x="15" y="4"/>
                    </a:lnTo>
                    <a:lnTo>
                      <a:pt x="21" y="4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0" name="Rectangle 1259"/>
              <p:cNvSpPr>
                <a:spLocks noChangeArrowheads="1"/>
              </p:cNvSpPr>
              <p:nvPr/>
            </p:nvSpPr>
            <p:spPr bwMode="auto">
              <a:xfrm>
                <a:off x="6243638" y="10940258"/>
                <a:ext cx="12700" cy="6350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1" name="Rectangle 1260"/>
              <p:cNvSpPr>
                <a:spLocks noChangeArrowheads="1"/>
              </p:cNvSpPr>
              <p:nvPr/>
            </p:nvSpPr>
            <p:spPr bwMode="auto">
              <a:xfrm>
                <a:off x="6243638" y="10940258"/>
                <a:ext cx="12700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2" name="Rectangle 1261"/>
              <p:cNvSpPr>
                <a:spLocks noChangeArrowheads="1"/>
              </p:cNvSpPr>
              <p:nvPr/>
            </p:nvSpPr>
            <p:spPr bwMode="auto">
              <a:xfrm>
                <a:off x="6216650" y="10940258"/>
                <a:ext cx="7938" cy="6350"/>
              </a:xfrm>
              <a:prstGeom prst="rect">
                <a:avLst/>
              </a:pr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3" name="Rectangle 1262"/>
              <p:cNvSpPr>
                <a:spLocks noChangeArrowheads="1"/>
              </p:cNvSpPr>
              <p:nvPr/>
            </p:nvSpPr>
            <p:spPr bwMode="auto">
              <a:xfrm>
                <a:off x="6216650" y="10940258"/>
                <a:ext cx="7938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4" name="Rectangle 1263"/>
              <p:cNvSpPr>
                <a:spLocks noChangeArrowheads="1"/>
              </p:cNvSpPr>
              <p:nvPr/>
            </p:nvSpPr>
            <p:spPr bwMode="auto">
              <a:xfrm>
                <a:off x="6224588" y="10940258"/>
                <a:ext cx="7938" cy="6350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5" name="Rectangle 1264"/>
              <p:cNvSpPr>
                <a:spLocks noChangeArrowheads="1"/>
              </p:cNvSpPr>
              <p:nvPr/>
            </p:nvSpPr>
            <p:spPr bwMode="auto">
              <a:xfrm>
                <a:off x="6224588" y="10940258"/>
                <a:ext cx="7938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6" name="Freeform 1265"/>
              <p:cNvSpPr>
                <a:spLocks noEditPoints="1"/>
              </p:cNvSpPr>
              <p:nvPr/>
            </p:nvSpPr>
            <p:spPr bwMode="auto">
              <a:xfrm>
                <a:off x="6232525" y="10940258"/>
                <a:ext cx="50800" cy="323850"/>
              </a:xfrm>
              <a:custGeom>
                <a:avLst/>
                <a:gdLst>
                  <a:gd name="T0" fmla="*/ 5 w 24"/>
                  <a:gd name="T1" fmla="*/ 152 h 155"/>
                  <a:gd name="T2" fmla="*/ 0 w 24"/>
                  <a:gd name="T3" fmla="*/ 152 h 155"/>
                  <a:gd name="T4" fmla="*/ 0 w 24"/>
                  <a:gd name="T5" fmla="*/ 155 h 155"/>
                  <a:gd name="T6" fmla="*/ 5 w 24"/>
                  <a:gd name="T7" fmla="*/ 155 h 155"/>
                  <a:gd name="T8" fmla="*/ 5 w 24"/>
                  <a:gd name="T9" fmla="*/ 152 h 155"/>
                  <a:gd name="T10" fmla="*/ 16 w 24"/>
                  <a:gd name="T11" fmla="*/ 3 h 155"/>
                  <a:gd name="T12" fmla="*/ 16 w 24"/>
                  <a:gd name="T13" fmla="*/ 3 h 155"/>
                  <a:gd name="T14" fmla="*/ 16 w 24"/>
                  <a:gd name="T15" fmla="*/ 152 h 155"/>
                  <a:gd name="T16" fmla="*/ 11 w 24"/>
                  <a:gd name="T17" fmla="*/ 152 h 155"/>
                  <a:gd name="T18" fmla="*/ 11 w 24"/>
                  <a:gd name="T19" fmla="*/ 155 h 155"/>
                  <a:gd name="T20" fmla="*/ 16 w 24"/>
                  <a:gd name="T21" fmla="*/ 155 h 155"/>
                  <a:gd name="T22" fmla="*/ 16 w 24"/>
                  <a:gd name="T23" fmla="*/ 3 h 155"/>
                  <a:gd name="T24" fmla="*/ 24 w 24"/>
                  <a:gd name="T25" fmla="*/ 3 h 155"/>
                  <a:gd name="T26" fmla="*/ 20 w 24"/>
                  <a:gd name="T27" fmla="*/ 3 h 155"/>
                  <a:gd name="T28" fmla="*/ 20 w 24"/>
                  <a:gd name="T29" fmla="*/ 155 h 155"/>
                  <a:gd name="T30" fmla="*/ 22 w 24"/>
                  <a:gd name="T31" fmla="*/ 155 h 155"/>
                  <a:gd name="T32" fmla="*/ 22 w 24"/>
                  <a:gd name="T33" fmla="*/ 155 h 155"/>
                  <a:gd name="T34" fmla="*/ 24 w 24"/>
                  <a:gd name="T35" fmla="*/ 155 h 155"/>
                  <a:gd name="T36" fmla="*/ 24 w 24"/>
                  <a:gd name="T37" fmla="*/ 155 h 155"/>
                  <a:gd name="T38" fmla="*/ 24 w 24"/>
                  <a:gd name="T39" fmla="*/ 3 h 155"/>
                  <a:gd name="T40" fmla="*/ 24 w 24"/>
                  <a:gd name="T41" fmla="*/ 0 h 155"/>
                  <a:gd name="T42" fmla="*/ 24 w 24"/>
                  <a:gd name="T43" fmla="*/ 0 h 155"/>
                  <a:gd name="T44" fmla="*/ 20 w 24"/>
                  <a:gd name="T45" fmla="*/ 0 h 155"/>
                  <a:gd name="T46" fmla="*/ 24 w 24"/>
                  <a:gd name="T47" fmla="*/ 0 h 155"/>
                  <a:gd name="T48" fmla="*/ 24 w 24"/>
                  <a:gd name="T49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155">
                    <a:moveTo>
                      <a:pt x="5" y="152"/>
                    </a:move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5" y="155"/>
                      <a:pt x="5" y="155"/>
                      <a:pt x="5" y="155"/>
                    </a:cubicBezTo>
                    <a:cubicBezTo>
                      <a:pt x="5" y="152"/>
                      <a:pt x="5" y="152"/>
                      <a:pt x="5" y="152"/>
                    </a:cubicBezTo>
                    <a:moveTo>
                      <a:pt x="16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1" y="152"/>
                      <a:pt x="11" y="152"/>
                      <a:pt x="11" y="152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3"/>
                      <a:pt x="16" y="3"/>
                      <a:pt x="16" y="3"/>
                    </a:cubicBezTo>
                    <a:moveTo>
                      <a:pt x="24" y="3"/>
                    </a:moveTo>
                    <a:cubicBezTo>
                      <a:pt x="20" y="3"/>
                      <a:pt x="20" y="3"/>
                      <a:pt x="20" y="3"/>
                    </a:cubicBezTo>
                    <a:cubicBezTo>
                      <a:pt x="20" y="155"/>
                      <a:pt x="20" y="155"/>
                      <a:pt x="20" y="155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4" y="3"/>
                      <a:pt x="24" y="3"/>
                      <a:pt x="24" y="3"/>
                    </a:cubicBezTo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7" name="Freeform 1266"/>
              <p:cNvSpPr>
                <a:spLocks/>
              </p:cNvSpPr>
              <p:nvPr/>
            </p:nvSpPr>
            <p:spPr bwMode="auto">
              <a:xfrm>
                <a:off x="6243638" y="11257758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0 w 8"/>
                  <a:gd name="T3" fmla="*/ 0 h 4"/>
                  <a:gd name="T4" fmla="*/ 0 w 8"/>
                  <a:gd name="T5" fmla="*/ 4 h 4"/>
                  <a:gd name="T6" fmla="*/ 4 w 8"/>
                  <a:gd name="T7" fmla="*/ 4 h 4"/>
                  <a:gd name="T8" fmla="*/ 8 w 8"/>
                  <a:gd name="T9" fmla="*/ 4 h 4"/>
                  <a:gd name="T10" fmla="*/ 8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8" name="Freeform 1267"/>
              <p:cNvSpPr>
                <a:spLocks/>
              </p:cNvSpPr>
              <p:nvPr/>
            </p:nvSpPr>
            <p:spPr bwMode="auto">
              <a:xfrm>
                <a:off x="6243638" y="11257758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0 w 8"/>
                  <a:gd name="T3" fmla="*/ 0 h 4"/>
                  <a:gd name="T4" fmla="*/ 0 w 8"/>
                  <a:gd name="T5" fmla="*/ 4 h 4"/>
                  <a:gd name="T6" fmla="*/ 4 w 8"/>
                  <a:gd name="T7" fmla="*/ 4 h 4"/>
                  <a:gd name="T8" fmla="*/ 8 w 8"/>
                  <a:gd name="T9" fmla="*/ 4 h 4"/>
                  <a:gd name="T10" fmla="*/ 8 w 8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9" name="Freeform 1268"/>
              <p:cNvSpPr>
                <a:spLocks/>
              </p:cNvSpPr>
              <p:nvPr/>
            </p:nvSpPr>
            <p:spPr bwMode="auto">
              <a:xfrm>
                <a:off x="6216650" y="11257758"/>
                <a:ext cx="7938" cy="6350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0 h 3"/>
                  <a:gd name="T4" fmla="*/ 0 w 4"/>
                  <a:gd name="T5" fmla="*/ 3 h 3"/>
                  <a:gd name="T6" fmla="*/ 0 w 4"/>
                  <a:gd name="T7" fmla="*/ 3 h 3"/>
                  <a:gd name="T8" fmla="*/ 4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A7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0" name="Rectangle 1269"/>
              <p:cNvSpPr>
                <a:spLocks noChangeArrowheads="1"/>
              </p:cNvSpPr>
              <p:nvPr/>
            </p:nvSpPr>
            <p:spPr bwMode="auto">
              <a:xfrm>
                <a:off x="6224588" y="11257758"/>
                <a:ext cx="7938" cy="6350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1" name="Rectangle 1270"/>
              <p:cNvSpPr>
                <a:spLocks noChangeArrowheads="1"/>
              </p:cNvSpPr>
              <p:nvPr/>
            </p:nvSpPr>
            <p:spPr bwMode="auto">
              <a:xfrm>
                <a:off x="6224588" y="11257758"/>
                <a:ext cx="7938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2" name="Rectangle 1271"/>
              <p:cNvSpPr>
                <a:spLocks noChangeArrowheads="1"/>
              </p:cNvSpPr>
              <p:nvPr/>
            </p:nvSpPr>
            <p:spPr bwMode="auto">
              <a:xfrm>
                <a:off x="6265863" y="10946608"/>
                <a:ext cx="7938" cy="317500"/>
              </a:xfrm>
              <a:prstGeom prst="rect">
                <a:avLst/>
              </a:prstGeom>
              <a:solidFill>
                <a:srgbClr val="919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3" name="Rectangle 1272"/>
              <p:cNvSpPr>
                <a:spLocks noChangeArrowheads="1"/>
              </p:cNvSpPr>
              <p:nvPr/>
            </p:nvSpPr>
            <p:spPr bwMode="auto">
              <a:xfrm>
                <a:off x="6265863" y="10946608"/>
                <a:ext cx="7938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4" name="Freeform 1273"/>
              <p:cNvSpPr>
                <a:spLocks noEditPoints="1"/>
              </p:cNvSpPr>
              <p:nvPr/>
            </p:nvSpPr>
            <p:spPr bwMode="auto">
              <a:xfrm>
                <a:off x="6265863" y="10940258"/>
                <a:ext cx="17463" cy="6350"/>
              </a:xfrm>
              <a:custGeom>
                <a:avLst/>
                <a:gdLst>
                  <a:gd name="T0" fmla="*/ 0 w 11"/>
                  <a:gd name="T1" fmla="*/ 0 h 4"/>
                  <a:gd name="T2" fmla="*/ 0 w 11"/>
                  <a:gd name="T3" fmla="*/ 0 h 4"/>
                  <a:gd name="T4" fmla="*/ 0 w 11"/>
                  <a:gd name="T5" fmla="*/ 4 h 4"/>
                  <a:gd name="T6" fmla="*/ 0 w 11"/>
                  <a:gd name="T7" fmla="*/ 4 h 4"/>
                  <a:gd name="T8" fmla="*/ 0 w 11"/>
                  <a:gd name="T9" fmla="*/ 0 h 4"/>
                  <a:gd name="T10" fmla="*/ 11 w 11"/>
                  <a:gd name="T11" fmla="*/ 0 h 4"/>
                  <a:gd name="T12" fmla="*/ 5 w 11"/>
                  <a:gd name="T13" fmla="*/ 0 h 4"/>
                  <a:gd name="T14" fmla="*/ 5 w 11"/>
                  <a:gd name="T15" fmla="*/ 4 h 4"/>
                  <a:gd name="T16" fmla="*/ 11 w 11"/>
                  <a:gd name="T17" fmla="*/ 4 h 4"/>
                  <a:gd name="T18" fmla="*/ 11 w 11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11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1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3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5" name="Freeform 1274"/>
              <p:cNvSpPr>
                <a:spLocks noEditPoints="1"/>
              </p:cNvSpPr>
              <p:nvPr/>
            </p:nvSpPr>
            <p:spPr bwMode="auto">
              <a:xfrm>
                <a:off x="6265863" y="10940258"/>
                <a:ext cx="17463" cy="6350"/>
              </a:xfrm>
              <a:custGeom>
                <a:avLst/>
                <a:gdLst>
                  <a:gd name="T0" fmla="*/ 0 w 11"/>
                  <a:gd name="T1" fmla="*/ 0 h 4"/>
                  <a:gd name="T2" fmla="*/ 0 w 11"/>
                  <a:gd name="T3" fmla="*/ 0 h 4"/>
                  <a:gd name="T4" fmla="*/ 0 w 11"/>
                  <a:gd name="T5" fmla="*/ 4 h 4"/>
                  <a:gd name="T6" fmla="*/ 0 w 11"/>
                  <a:gd name="T7" fmla="*/ 4 h 4"/>
                  <a:gd name="T8" fmla="*/ 0 w 11"/>
                  <a:gd name="T9" fmla="*/ 0 h 4"/>
                  <a:gd name="T10" fmla="*/ 11 w 11"/>
                  <a:gd name="T11" fmla="*/ 0 h 4"/>
                  <a:gd name="T12" fmla="*/ 5 w 11"/>
                  <a:gd name="T13" fmla="*/ 0 h 4"/>
                  <a:gd name="T14" fmla="*/ 5 w 11"/>
                  <a:gd name="T15" fmla="*/ 4 h 4"/>
                  <a:gd name="T16" fmla="*/ 11 w 11"/>
                  <a:gd name="T17" fmla="*/ 4 h 4"/>
                  <a:gd name="T18" fmla="*/ 11 w 11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moveTo>
                      <a:pt x="11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11" y="4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6" name="Rectangle 1275"/>
              <p:cNvSpPr>
                <a:spLocks noChangeArrowheads="1"/>
              </p:cNvSpPr>
              <p:nvPr/>
            </p:nvSpPr>
            <p:spPr bwMode="auto">
              <a:xfrm>
                <a:off x="6265863" y="10940258"/>
                <a:ext cx="7938" cy="6350"/>
              </a:xfrm>
              <a:prstGeom prst="rect">
                <a:avLst/>
              </a:prstGeom>
              <a:solidFill>
                <a:srgbClr val="73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7" name="Rectangle 1276"/>
              <p:cNvSpPr>
                <a:spLocks noChangeArrowheads="1"/>
              </p:cNvSpPr>
              <p:nvPr/>
            </p:nvSpPr>
            <p:spPr bwMode="auto">
              <a:xfrm>
                <a:off x="6265863" y="10940258"/>
                <a:ext cx="7938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8" name="Freeform 1277"/>
              <p:cNvSpPr>
                <a:spLocks/>
              </p:cNvSpPr>
              <p:nvPr/>
            </p:nvSpPr>
            <p:spPr bwMode="auto">
              <a:xfrm>
                <a:off x="6200775" y="10902158"/>
                <a:ext cx="96838" cy="38100"/>
              </a:xfrm>
              <a:custGeom>
                <a:avLst/>
                <a:gdLst>
                  <a:gd name="T0" fmla="*/ 7 w 46"/>
                  <a:gd name="T1" fmla="*/ 18 h 18"/>
                  <a:gd name="T2" fmla="*/ 39 w 46"/>
                  <a:gd name="T3" fmla="*/ 18 h 18"/>
                  <a:gd name="T4" fmla="*/ 45 w 46"/>
                  <a:gd name="T5" fmla="*/ 0 h 18"/>
                  <a:gd name="T6" fmla="*/ 23 w 46"/>
                  <a:gd name="T7" fmla="*/ 0 h 18"/>
                  <a:gd name="T8" fmla="*/ 1 w 46"/>
                  <a:gd name="T9" fmla="*/ 0 h 18"/>
                  <a:gd name="T10" fmla="*/ 7 w 46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18">
                    <a:moveTo>
                      <a:pt x="7" y="18"/>
                    </a:moveTo>
                    <a:cubicBezTo>
                      <a:pt x="39" y="18"/>
                      <a:pt x="39" y="18"/>
                      <a:pt x="39" y="18"/>
                    </a:cubicBezTo>
                    <a:cubicBezTo>
                      <a:pt x="46" y="11"/>
                      <a:pt x="45" y="0"/>
                      <a:pt x="4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1"/>
                      <a:pt x="7" y="18"/>
                    </a:cubicBezTo>
                  </a:path>
                </a:pathLst>
              </a:cu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09" name="Freeform 1278"/>
              <p:cNvSpPr>
                <a:spLocks noEditPoints="1"/>
              </p:cNvSpPr>
              <p:nvPr/>
            </p:nvSpPr>
            <p:spPr bwMode="auto">
              <a:xfrm>
                <a:off x="6213475" y="109386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8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0" name="Freeform 1279"/>
              <p:cNvSpPr>
                <a:spLocks/>
              </p:cNvSpPr>
              <p:nvPr/>
            </p:nvSpPr>
            <p:spPr bwMode="auto">
              <a:xfrm>
                <a:off x="6213475" y="10938670"/>
                <a:ext cx="3175" cy="158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88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1" name="Freeform 1280"/>
              <p:cNvSpPr>
                <a:spLocks noEditPoints="1"/>
              </p:cNvSpPr>
              <p:nvPr/>
            </p:nvSpPr>
            <p:spPr bwMode="auto">
              <a:xfrm>
                <a:off x="6216650" y="109402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2" name="Freeform 1281"/>
              <p:cNvSpPr>
                <a:spLocks/>
              </p:cNvSpPr>
              <p:nvPr/>
            </p:nvSpPr>
            <p:spPr bwMode="auto">
              <a:xfrm>
                <a:off x="6211888" y="10902158"/>
                <a:ext cx="84138" cy="38100"/>
              </a:xfrm>
              <a:custGeom>
                <a:avLst/>
                <a:gdLst>
                  <a:gd name="T0" fmla="*/ 40 w 40"/>
                  <a:gd name="T1" fmla="*/ 0 h 18"/>
                  <a:gd name="T2" fmla="*/ 40 w 40"/>
                  <a:gd name="T3" fmla="*/ 0 h 18"/>
                  <a:gd name="T4" fmla="*/ 40 w 40"/>
                  <a:gd name="T5" fmla="*/ 4 h 18"/>
                  <a:gd name="T6" fmla="*/ 36 w 40"/>
                  <a:gd name="T7" fmla="*/ 4 h 18"/>
                  <a:gd name="T8" fmla="*/ 30 w 40"/>
                  <a:gd name="T9" fmla="*/ 16 h 18"/>
                  <a:gd name="T10" fmla="*/ 0 w 40"/>
                  <a:gd name="T11" fmla="*/ 16 h 18"/>
                  <a:gd name="T12" fmla="*/ 1 w 40"/>
                  <a:gd name="T13" fmla="*/ 17 h 18"/>
                  <a:gd name="T14" fmla="*/ 1 w 40"/>
                  <a:gd name="T15" fmla="*/ 17 h 18"/>
                  <a:gd name="T16" fmla="*/ 1 w 40"/>
                  <a:gd name="T17" fmla="*/ 17 h 18"/>
                  <a:gd name="T18" fmla="*/ 1 w 40"/>
                  <a:gd name="T19" fmla="*/ 17 h 18"/>
                  <a:gd name="T20" fmla="*/ 1 w 40"/>
                  <a:gd name="T21" fmla="*/ 17 h 18"/>
                  <a:gd name="T22" fmla="*/ 2 w 40"/>
                  <a:gd name="T23" fmla="*/ 18 h 18"/>
                  <a:gd name="T24" fmla="*/ 2 w 40"/>
                  <a:gd name="T25" fmla="*/ 18 h 18"/>
                  <a:gd name="T26" fmla="*/ 2 w 40"/>
                  <a:gd name="T27" fmla="*/ 18 h 18"/>
                  <a:gd name="T28" fmla="*/ 2 w 40"/>
                  <a:gd name="T29" fmla="*/ 18 h 18"/>
                  <a:gd name="T30" fmla="*/ 2 w 40"/>
                  <a:gd name="T31" fmla="*/ 18 h 18"/>
                  <a:gd name="T32" fmla="*/ 2 w 40"/>
                  <a:gd name="T33" fmla="*/ 18 h 18"/>
                  <a:gd name="T34" fmla="*/ 34 w 40"/>
                  <a:gd name="T35" fmla="*/ 18 h 18"/>
                  <a:gd name="T36" fmla="*/ 40 w 40"/>
                  <a:gd name="T37" fmla="*/ 2 h 18"/>
                  <a:gd name="T38" fmla="*/ 40 w 40"/>
                  <a:gd name="T3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18"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2"/>
                      <a:pt x="40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8"/>
                      <a:pt x="34" y="13"/>
                      <a:pt x="3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9" y="13"/>
                      <a:pt x="40" y="5"/>
                      <a:pt x="40" y="2"/>
                    </a:cubicBezTo>
                    <a:cubicBezTo>
                      <a:pt x="40" y="1"/>
                      <a:pt x="40" y="0"/>
                      <a:pt x="40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3" name="Freeform 1282"/>
              <p:cNvSpPr>
                <a:spLocks/>
              </p:cNvSpPr>
              <p:nvPr/>
            </p:nvSpPr>
            <p:spPr bwMode="auto">
              <a:xfrm>
                <a:off x="6205538" y="11264108"/>
                <a:ext cx="87313" cy="19050"/>
              </a:xfrm>
              <a:custGeom>
                <a:avLst/>
                <a:gdLst>
                  <a:gd name="T0" fmla="*/ 37 w 42"/>
                  <a:gd name="T1" fmla="*/ 0 h 9"/>
                  <a:gd name="T2" fmla="*/ 21 w 42"/>
                  <a:gd name="T3" fmla="*/ 0 h 9"/>
                  <a:gd name="T4" fmla="*/ 5 w 42"/>
                  <a:gd name="T5" fmla="*/ 0 h 9"/>
                  <a:gd name="T6" fmla="*/ 0 w 42"/>
                  <a:gd name="T7" fmla="*/ 9 h 9"/>
                  <a:gd name="T8" fmla="*/ 21 w 42"/>
                  <a:gd name="T9" fmla="*/ 9 h 9"/>
                  <a:gd name="T10" fmla="*/ 42 w 42"/>
                  <a:gd name="T11" fmla="*/ 9 h 9"/>
                  <a:gd name="T12" fmla="*/ 37 w 4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9">
                    <a:moveTo>
                      <a:pt x="37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5"/>
                      <a:pt x="2" y="7"/>
                      <a:pt x="0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0" y="7"/>
                      <a:pt x="38" y="5"/>
                      <a:pt x="37" y="0"/>
                    </a:cubicBezTo>
                  </a:path>
                </a:pathLst>
              </a:cu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4" name="Freeform 1283"/>
              <p:cNvSpPr>
                <a:spLocks/>
              </p:cNvSpPr>
              <p:nvPr/>
            </p:nvSpPr>
            <p:spPr bwMode="auto">
              <a:xfrm>
                <a:off x="6207125" y="11264108"/>
                <a:ext cx="84138" cy="17463"/>
              </a:xfrm>
              <a:custGeom>
                <a:avLst/>
                <a:gdLst>
                  <a:gd name="T0" fmla="*/ 36 w 40"/>
                  <a:gd name="T1" fmla="*/ 0 h 8"/>
                  <a:gd name="T2" fmla="*/ 34 w 40"/>
                  <a:gd name="T3" fmla="*/ 0 h 8"/>
                  <a:gd name="T4" fmla="*/ 37 w 40"/>
                  <a:gd name="T5" fmla="*/ 8 h 8"/>
                  <a:gd name="T6" fmla="*/ 17 w 40"/>
                  <a:gd name="T7" fmla="*/ 8 h 8"/>
                  <a:gd name="T8" fmla="*/ 0 w 40"/>
                  <a:gd name="T9" fmla="*/ 8 h 8"/>
                  <a:gd name="T10" fmla="*/ 0 w 40"/>
                  <a:gd name="T11" fmla="*/ 8 h 8"/>
                  <a:gd name="T12" fmla="*/ 40 w 40"/>
                  <a:gd name="T13" fmla="*/ 8 h 8"/>
                  <a:gd name="T14" fmla="*/ 36 w 40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8">
                    <a:moveTo>
                      <a:pt x="36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5" y="4"/>
                      <a:pt x="35" y="6"/>
                      <a:pt x="3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7"/>
                      <a:pt x="37" y="5"/>
                      <a:pt x="36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5" name="Freeform 1284"/>
              <p:cNvSpPr>
                <a:spLocks/>
              </p:cNvSpPr>
              <p:nvPr/>
            </p:nvSpPr>
            <p:spPr bwMode="auto">
              <a:xfrm>
                <a:off x="5791200" y="10902158"/>
                <a:ext cx="6350" cy="9525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0 h 4"/>
                  <a:gd name="T4" fmla="*/ 1 w 3"/>
                  <a:gd name="T5" fmla="*/ 4 h 4"/>
                  <a:gd name="T6" fmla="*/ 1 w 3"/>
                  <a:gd name="T7" fmla="*/ 4 h 4"/>
                  <a:gd name="T8" fmla="*/ 1 w 3"/>
                  <a:gd name="T9" fmla="*/ 0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4748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6" name="Freeform 1285"/>
              <p:cNvSpPr>
                <a:spLocks/>
              </p:cNvSpPr>
              <p:nvPr/>
            </p:nvSpPr>
            <p:spPr bwMode="auto">
              <a:xfrm>
                <a:off x="5791200" y="10902158"/>
                <a:ext cx="85725" cy="9525"/>
              </a:xfrm>
              <a:custGeom>
                <a:avLst/>
                <a:gdLst>
                  <a:gd name="T0" fmla="*/ 41 w 41"/>
                  <a:gd name="T1" fmla="*/ 0 h 4"/>
                  <a:gd name="T2" fmla="*/ 22 w 41"/>
                  <a:gd name="T3" fmla="*/ 0 h 4"/>
                  <a:gd name="T4" fmla="*/ 7 w 41"/>
                  <a:gd name="T5" fmla="*/ 0 h 4"/>
                  <a:gd name="T6" fmla="*/ 3 w 41"/>
                  <a:gd name="T7" fmla="*/ 0 h 4"/>
                  <a:gd name="T8" fmla="*/ 1 w 41"/>
                  <a:gd name="T9" fmla="*/ 0 h 4"/>
                  <a:gd name="T10" fmla="*/ 1 w 41"/>
                  <a:gd name="T11" fmla="*/ 4 h 4"/>
                  <a:gd name="T12" fmla="*/ 22 w 41"/>
                  <a:gd name="T13" fmla="*/ 4 h 4"/>
                  <a:gd name="T14" fmla="*/ 40 w 41"/>
                  <a:gd name="T15" fmla="*/ 4 h 4"/>
                  <a:gd name="T16" fmla="*/ 41 w 41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">
                    <a:moveTo>
                      <a:pt x="41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3"/>
                      <a:pt x="41" y="1"/>
                      <a:pt x="41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7" name="Freeform 1286"/>
              <p:cNvSpPr>
                <a:spLocks/>
              </p:cNvSpPr>
              <p:nvPr/>
            </p:nvSpPr>
            <p:spPr bwMode="auto">
              <a:xfrm>
                <a:off x="5875338" y="10902158"/>
                <a:ext cx="7938" cy="9525"/>
              </a:xfrm>
              <a:custGeom>
                <a:avLst/>
                <a:gdLst>
                  <a:gd name="T0" fmla="*/ 4 w 4"/>
                  <a:gd name="T1" fmla="*/ 0 h 4"/>
                  <a:gd name="T2" fmla="*/ 1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A8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8" name="Freeform 1287"/>
              <p:cNvSpPr>
                <a:spLocks noEditPoints="1"/>
              </p:cNvSpPr>
              <p:nvPr/>
            </p:nvSpPr>
            <p:spPr bwMode="auto">
              <a:xfrm>
                <a:off x="5902325" y="10902158"/>
                <a:ext cx="90488" cy="0"/>
              </a:xfrm>
              <a:custGeom>
                <a:avLst/>
                <a:gdLst>
                  <a:gd name="T0" fmla="*/ 0 w 43"/>
                  <a:gd name="T1" fmla="*/ 0 w 43"/>
                  <a:gd name="T2" fmla="*/ 0 w 43"/>
                  <a:gd name="T3" fmla="*/ 0 w 43"/>
                  <a:gd name="T4" fmla="*/ 0 w 43"/>
                  <a:gd name="T5" fmla="*/ 0 w 43"/>
                  <a:gd name="T6" fmla="*/ 43 w 43"/>
                  <a:gd name="T7" fmla="*/ 43 w 43"/>
                  <a:gd name="T8" fmla="*/ 43 w 43"/>
                  <a:gd name="T9" fmla="*/ 0 w 43"/>
                  <a:gd name="T10" fmla="*/ 0 w 43"/>
                  <a:gd name="T11" fmla="*/ 0 w 43"/>
                  <a:gd name="T12" fmla="*/ 0 w 4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</a:cxnLst>
                <a:rect l="0" t="0" r="r" b="b"/>
                <a:pathLst>
                  <a:path w="4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43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8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19" name="Freeform 1288"/>
              <p:cNvSpPr>
                <a:spLocks/>
              </p:cNvSpPr>
              <p:nvPr/>
            </p:nvSpPr>
            <p:spPr bwMode="auto">
              <a:xfrm>
                <a:off x="5900738" y="10902158"/>
                <a:ext cx="85725" cy="9525"/>
              </a:xfrm>
              <a:custGeom>
                <a:avLst/>
                <a:gdLst>
                  <a:gd name="T0" fmla="*/ 41 w 41"/>
                  <a:gd name="T1" fmla="*/ 0 h 4"/>
                  <a:gd name="T2" fmla="*/ 22 w 41"/>
                  <a:gd name="T3" fmla="*/ 0 h 4"/>
                  <a:gd name="T4" fmla="*/ 1 w 41"/>
                  <a:gd name="T5" fmla="*/ 0 h 4"/>
                  <a:gd name="T6" fmla="*/ 1 w 41"/>
                  <a:gd name="T7" fmla="*/ 0 h 4"/>
                  <a:gd name="T8" fmla="*/ 1 w 41"/>
                  <a:gd name="T9" fmla="*/ 0 h 4"/>
                  <a:gd name="T10" fmla="*/ 1 w 41"/>
                  <a:gd name="T11" fmla="*/ 0 h 4"/>
                  <a:gd name="T12" fmla="*/ 1 w 41"/>
                  <a:gd name="T13" fmla="*/ 0 h 4"/>
                  <a:gd name="T14" fmla="*/ 1 w 41"/>
                  <a:gd name="T15" fmla="*/ 0 h 4"/>
                  <a:gd name="T16" fmla="*/ 1 w 41"/>
                  <a:gd name="T17" fmla="*/ 0 h 4"/>
                  <a:gd name="T18" fmla="*/ 1 w 41"/>
                  <a:gd name="T19" fmla="*/ 4 h 4"/>
                  <a:gd name="T20" fmla="*/ 22 w 41"/>
                  <a:gd name="T21" fmla="*/ 4 h 4"/>
                  <a:gd name="T22" fmla="*/ 40 w 41"/>
                  <a:gd name="T23" fmla="*/ 4 h 4"/>
                  <a:gd name="T24" fmla="*/ 41 w 41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">
                    <a:moveTo>
                      <a:pt x="41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3"/>
                      <a:pt x="40" y="1"/>
                      <a:pt x="41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0" name="Freeform 1289"/>
              <p:cNvSpPr>
                <a:spLocks/>
              </p:cNvSpPr>
              <p:nvPr/>
            </p:nvSpPr>
            <p:spPr bwMode="auto">
              <a:xfrm>
                <a:off x="5983288" y="10902158"/>
                <a:ext cx="9525" cy="9525"/>
              </a:xfrm>
              <a:custGeom>
                <a:avLst/>
                <a:gdLst>
                  <a:gd name="T0" fmla="*/ 4 w 4"/>
                  <a:gd name="T1" fmla="*/ 0 h 4"/>
                  <a:gd name="T2" fmla="*/ 1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  <a:gd name="T8" fmla="*/ 4 w 4"/>
                  <a:gd name="T9" fmla="*/ 0 h 4"/>
                  <a:gd name="T10" fmla="*/ 4 w 4"/>
                  <a:gd name="T11" fmla="*/ 0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2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A8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1" name="Freeform 1290"/>
              <p:cNvSpPr>
                <a:spLocks/>
              </p:cNvSpPr>
              <p:nvPr/>
            </p:nvSpPr>
            <p:spPr bwMode="auto">
              <a:xfrm>
                <a:off x="6094413" y="10902158"/>
                <a:ext cx="0" cy="9525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4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0"/>
                      <a:pt x="0" y="0"/>
                    </a:cubicBezTo>
                  </a:path>
                </a:pathLst>
              </a:custGeom>
              <a:solidFill>
                <a:srgbClr val="88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2" name="Freeform 1291"/>
              <p:cNvSpPr>
                <a:spLocks/>
              </p:cNvSpPr>
              <p:nvPr/>
            </p:nvSpPr>
            <p:spPr bwMode="auto">
              <a:xfrm>
                <a:off x="6094413" y="10902158"/>
                <a:ext cx="84138" cy="9525"/>
              </a:xfrm>
              <a:custGeom>
                <a:avLst/>
                <a:gdLst>
                  <a:gd name="T0" fmla="*/ 40 w 40"/>
                  <a:gd name="T1" fmla="*/ 0 h 4"/>
                  <a:gd name="T2" fmla="*/ 22 w 40"/>
                  <a:gd name="T3" fmla="*/ 0 h 4"/>
                  <a:gd name="T4" fmla="*/ 0 w 40"/>
                  <a:gd name="T5" fmla="*/ 0 h 4"/>
                  <a:gd name="T6" fmla="*/ 0 w 40"/>
                  <a:gd name="T7" fmla="*/ 0 h 4"/>
                  <a:gd name="T8" fmla="*/ 0 w 40"/>
                  <a:gd name="T9" fmla="*/ 4 h 4"/>
                  <a:gd name="T10" fmla="*/ 22 w 40"/>
                  <a:gd name="T11" fmla="*/ 4 h 4"/>
                  <a:gd name="T12" fmla="*/ 40 w 40"/>
                  <a:gd name="T13" fmla="*/ 4 h 4"/>
                  <a:gd name="T14" fmla="*/ 40 w 40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">
                    <a:moveTo>
                      <a:pt x="40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3"/>
                      <a:pt x="40" y="1"/>
                      <a:pt x="40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3" name="Freeform 1292"/>
              <p:cNvSpPr>
                <a:spLocks/>
              </p:cNvSpPr>
              <p:nvPr/>
            </p:nvSpPr>
            <p:spPr bwMode="auto">
              <a:xfrm>
                <a:off x="6178550" y="10902158"/>
                <a:ext cx="7938" cy="9525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A8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4" name="Freeform 1293"/>
              <p:cNvSpPr>
                <a:spLocks/>
              </p:cNvSpPr>
              <p:nvPr/>
            </p:nvSpPr>
            <p:spPr bwMode="auto">
              <a:xfrm>
                <a:off x="6203950" y="10902158"/>
                <a:ext cx="79375" cy="0"/>
              </a:xfrm>
              <a:custGeom>
                <a:avLst/>
                <a:gdLst>
                  <a:gd name="T0" fmla="*/ 50 w 50"/>
                  <a:gd name="T1" fmla="*/ 29 w 50"/>
                  <a:gd name="T2" fmla="*/ 0 w 50"/>
                  <a:gd name="T3" fmla="*/ 0 w 50"/>
                  <a:gd name="T4" fmla="*/ 0 w 50"/>
                  <a:gd name="T5" fmla="*/ 0 w 50"/>
                  <a:gd name="T6" fmla="*/ 29 w 50"/>
                  <a:gd name="T7" fmla="*/ 50 w 5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50">
                    <a:moveTo>
                      <a:pt x="50" y="0"/>
                    </a:moveTo>
                    <a:lnTo>
                      <a:pt x="2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AC9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5" name="Freeform 1294"/>
              <p:cNvSpPr>
                <a:spLocks/>
              </p:cNvSpPr>
              <p:nvPr/>
            </p:nvSpPr>
            <p:spPr bwMode="auto">
              <a:xfrm>
                <a:off x="6203950" y="10902158"/>
                <a:ext cx="79375" cy="0"/>
              </a:xfrm>
              <a:custGeom>
                <a:avLst/>
                <a:gdLst>
                  <a:gd name="T0" fmla="*/ 50 w 50"/>
                  <a:gd name="T1" fmla="*/ 29 w 50"/>
                  <a:gd name="T2" fmla="*/ 0 w 50"/>
                  <a:gd name="T3" fmla="*/ 0 w 50"/>
                  <a:gd name="T4" fmla="*/ 0 w 50"/>
                  <a:gd name="T5" fmla="*/ 0 w 50"/>
                  <a:gd name="T6" fmla="*/ 29 w 50"/>
                  <a:gd name="T7" fmla="*/ 50 w 5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50">
                    <a:moveTo>
                      <a:pt x="50" y="0"/>
                    </a:moveTo>
                    <a:lnTo>
                      <a:pt x="2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6" name="Freeform 1295"/>
              <p:cNvSpPr>
                <a:spLocks/>
              </p:cNvSpPr>
              <p:nvPr/>
            </p:nvSpPr>
            <p:spPr bwMode="auto">
              <a:xfrm>
                <a:off x="6203950" y="10902158"/>
                <a:ext cx="0" cy="9525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4 h 4"/>
                  <a:gd name="T4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0"/>
                      <a:pt x="0" y="0"/>
                    </a:cubicBezTo>
                  </a:path>
                </a:pathLst>
              </a:custGeom>
              <a:solidFill>
                <a:srgbClr val="88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7" name="Freeform 1296"/>
              <p:cNvSpPr>
                <a:spLocks/>
              </p:cNvSpPr>
              <p:nvPr/>
            </p:nvSpPr>
            <p:spPr bwMode="auto">
              <a:xfrm>
                <a:off x="6203950" y="10902158"/>
                <a:ext cx="82550" cy="9525"/>
              </a:xfrm>
              <a:custGeom>
                <a:avLst/>
                <a:gdLst>
                  <a:gd name="T0" fmla="*/ 40 w 40"/>
                  <a:gd name="T1" fmla="*/ 0 h 4"/>
                  <a:gd name="T2" fmla="*/ 38 w 40"/>
                  <a:gd name="T3" fmla="*/ 0 h 4"/>
                  <a:gd name="T4" fmla="*/ 22 w 40"/>
                  <a:gd name="T5" fmla="*/ 0 h 4"/>
                  <a:gd name="T6" fmla="*/ 0 w 40"/>
                  <a:gd name="T7" fmla="*/ 0 h 4"/>
                  <a:gd name="T8" fmla="*/ 0 w 40"/>
                  <a:gd name="T9" fmla="*/ 0 h 4"/>
                  <a:gd name="T10" fmla="*/ 0 w 40"/>
                  <a:gd name="T11" fmla="*/ 4 h 4"/>
                  <a:gd name="T12" fmla="*/ 22 w 40"/>
                  <a:gd name="T13" fmla="*/ 4 h 4"/>
                  <a:gd name="T14" fmla="*/ 40 w 40"/>
                  <a:gd name="T15" fmla="*/ 4 h 4"/>
                  <a:gd name="T16" fmla="*/ 40 w 40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">
                    <a:moveTo>
                      <a:pt x="40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3"/>
                      <a:pt x="40" y="1"/>
                      <a:pt x="40" y="0"/>
                    </a:cubicBezTo>
                  </a:path>
                </a:pathLst>
              </a:custGeom>
              <a:solidFill>
                <a:srgbClr val="BEB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8" name="Freeform 1297"/>
              <p:cNvSpPr>
                <a:spLocks/>
              </p:cNvSpPr>
              <p:nvPr/>
            </p:nvSpPr>
            <p:spPr bwMode="auto">
              <a:xfrm>
                <a:off x="6286500" y="10902158"/>
                <a:ext cx="9525" cy="9525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2"/>
                      <a:pt x="4" y="0"/>
                      <a:pt x="4" y="0"/>
                    </a:cubicBezTo>
                  </a:path>
                </a:pathLst>
              </a:custGeom>
              <a:solidFill>
                <a:srgbClr val="A8A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9" name="Rectangle 1298"/>
              <p:cNvSpPr>
                <a:spLocks noChangeArrowheads="1"/>
              </p:cNvSpPr>
              <p:nvPr/>
            </p:nvSpPr>
            <p:spPr bwMode="auto">
              <a:xfrm>
                <a:off x="5470525" y="11281570"/>
                <a:ext cx="1149350" cy="23813"/>
              </a:xfrm>
              <a:prstGeom prst="rect">
                <a:avLst/>
              </a:prstGeom>
              <a:solidFill>
                <a:srgbClr val="EAE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0" name="Rectangle 1299"/>
              <p:cNvSpPr>
                <a:spLocks noChangeArrowheads="1"/>
              </p:cNvSpPr>
              <p:nvPr/>
            </p:nvSpPr>
            <p:spPr bwMode="auto">
              <a:xfrm>
                <a:off x="5470525" y="11281570"/>
                <a:ext cx="1149350" cy="23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1" name="Rectangle 1300"/>
              <p:cNvSpPr>
                <a:spLocks noChangeArrowheads="1"/>
              </p:cNvSpPr>
              <p:nvPr/>
            </p:nvSpPr>
            <p:spPr bwMode="auto">
              <a:xfrm>
                <a:off x="5470525" y="11297445"/>
                <a:ext cx="1149350" cy="7938"/>
              </a:xfrm>
              <a:prstGeom prst="rect">
                <a:avLst/>
              </a:prstGeom>
              <a:solidFill>
                <a:srgbClr val="B1A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2" name="Rectangle 1301"/>
              <p:cNvSpPr>
                <a:spLocks noChangeArrowheads="1"/>
              </p:cNvSpPr>
              <p:nvPr/>
            </p:nvSpPr>
            <p:spPr bwMode="auto">
              <a:xfrm>
                <a:off x="5470525" y="11297445"/>
                <a:ext cx="1149350" cy="7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3" name="Rectangle 1302"/>
              <p:cNvSpPr>
                <a:spLocks noChangeArrowheads="1"/>
              </p:cNvSpPr>
              <p:nvPr/>
            </p:nvSpPr>
            <p:spPr bwMode="auto">
              <a:xfrm>
                <a:off x="5434013" y="11305383"/>
                <a:ext cx="1222375" cy="25400"/>
              </a:xfrm>
              <a:prstGeom prst="rect">
                <a:avLst/>
              </a:prstGeom>
              <a:solidFill>
                <a:srgbClr val="EAE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4" name="Rectangle 1303"/>
              <p:cNvSpPr>
                <a:spLocks noChangeArrowheads="1"/>
              </p:cNvSpPr>
              <p:nvPr/>
            </p:nvSpPr>
            <p:spPr bwMode="auto">
              <a:xfrm>
                <a:off x="5434013" y="11305383"/>
                <a:ext cx="1222375" cy="2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5" name="Rectangle 1304"/>
              <p:cNvSpPr>
                <a:spLocks noChangeArrowheads="1"/>
              </p:cNvSpPr>
              <p:nvPr/>
            </p:nvSpPr>
            <p:spPr bwMode="auto">
              <a:xfrm>
                <a:off x="5407025" y="11330783"/>
                <a:ext cx="1276350" cy="25400"/>
              </a:xfrm>
              <a:prstGeom prst="rect">
                <a:avLst/>
              </a:prstGeom>
              <a:solidFill>
                <a:srgbClr val="EAE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6" name="Rectangle 1305"/>
              <p:cNvSpPr>
                <a:spLocks noChangeArrowheads="1"/>
              </p:cNvSpPr>
              <p:nvPr/>
            </p:nvSpPr>
            <p:spPr bwMode="auto">
              <a:xfrm>
                <a:off x="5407025" y="11330783"/>
                <a:ext cx="1276350" cy="2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7" name="Rectangle 1306"/>
              <p:cNvSpPr>
                <a:spLocks noChangeArrowheads="1"/>
              </p:cNvSpPr>
              <p:nvPr/>
            </p:nvSpPr>
            <p:spPr bwMode="auto">
              <a:xfrm>
                <a:off x="5434013" y="11322845"/>
                <a:ext cx="1222375" cy="7938"/>
              </a:xfrm>
              <a:prstGeom prst="rect">
                <a:avLst/>
              </a:prstGeom>
              <a:solidFill>
                <a:srgbClr val="B1A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8" name="Rectangle 1307"/>
              <p:cNvSpPr>
                <a:spLocks noChangeArrowheads="1"/>
              </p:cNvSpPr>
              <p:nvPr/>
            </p:nvSpPr>
            <p:spPr bwMode="auto">
              <a:xfrm>
                <a:off x="5434013" y="11322845"/>
                <a:ext cx="1222375" cy="7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39" name="Freeform 1308"/>
              <p:cNvSpPr>
                <a:spLocks/>
              </p:cNvSpPr>
              <p:nvPr/>
            </p:nvSpPr>
            <p:spPr bwMode="auto">
              <a:xfrm>
                <a:off x="5743575" y="10779920"/>
                <a:ext cx="608013" cy="125413"/>
              </a:xfrm>
              <a:custGeom>
                <a:avLst/>
                <a:gdLst>
                  <a:gd name="T0" fmla="*/ 291 w 291"/>
                  <a:gd name="T1" fmla="*/ 46 h 60"/>
                  <a:gd name="T2" fmla="*/ 277 w 291"/>
                  <a:gd name="T3" fmla="*/ 60 h 60"/>
                  <a:gd name="T4" fmla="*/ 14 w 291"/>
                  <a:gd name="T5" fmla="*/ 60 h 60"/>
                  <a:gd name="T6" fmla="*/ 0 w 291"/>
                  <a:gd name="T7" fmla="*/ 46 h 60"/>
                  <a:gd name="T8" fmla="*/ 0 w 291"/>
                  <a:gd name="T9" fmla="*/ 13 h 60"/>
                  <a:gd name="T10" fmla="*/ 14 w 291"/>
                  <a:gd name="T11" fmla="*/ 0 h 60"/>
                  <a:gd name="T12" fmla="*/ 277 w 291"/>
                  <a:gd name="T13" fmla="*/ 0 h 60"/>
                  <a:gd name="T14" fmla="*/ 291 w 291"/>
                  <a:gd name="T15" fmla="*/ 13 h 60"/>
                  <a:gd name="T16" fmla="*/ 291 w 291"/>
                  <a:gd name="T17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1" h="60">
                    <a:moveTo>
                      <a:pt x="291" y="46"/>
                    </a:moveTo>
                    <a:cubicBezTo>
                      <a:pt x="291" y="54"/>
                      <a:pt x="285" y="60"/>
                      <a:pt x="277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6" y="60"/>
                      <a:pt x="0" y="54"/>
                      <a:pt x="0" y="4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5" y="0"/>
                      <a:pt x="291" y="6"/>
                      <a:pt x="291" y="13"/>
                    </a:cubicBezTo>
                    <a:lnTo>
                      <a:pt x="291" y="46"/>
                    </a:lnTo>
                    <a:close/>
                  </a:path>
                </a:pathLst>
              </a:custGeom>
              <a:solidFill>
                <a:srgbClr val="D96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0" name="Freeform 1309"/>
              <p:cNvSpPr>
                <a:spLocks/>
              </p:cNvSpPr>
              <p:nvPr/>
            </p:nvSpPr>
            <p:spPr bwMode="auto">
              <a:xfrm>
                <a:off x="5761038" y="10795795"/>
                <a:ext cx="574675" cy="92075"/>
              </a:xfrm>
              <a:custGeom>
                <a:avLst/>
                <a:gdLst>
                  <a:gd name="T0" fmla="*/ 6 w 275"/>
                  <a:gd name="T1" fmla="*/ 44 h 44"/>
                  <a:gd name="T2" fmla="*/ 0 w 275"/>
                  <a:gd name="T3" fmla="*/ 38 h 44"/>
                  <a:gd name="T4" fmla="*/ 0 w 275"/>
                  <a:gd name="T5" fmla="*/ 5 h 44"/>
                  <a:gd name="T6" fmla="*/ 6 w 275"/>
                  <a:gd name="T7" fmla="*/ 0 h 44"/>
                  <a:gd name="T8" fmla="*/ 269 w 275"/>
                  <a:gd name="T9" fmla="*/ 0 h 44"/>
                  <a:gd name="T10" fmla="*/ 275 w 275"/>
                  <a:gd name="T11" fmla="*/ 5 h 44"/>
                  <a:gd name="T12" fmla="*/ 275 w 275"/>
                  <a:gd name="T13" fmla="*/ 38 h 44"/>
                  <a:gd name="T14" fmla="*/ 269 w 275"/>
                  <a:gd name="T15" fmla="*/ 44 h 44"/>
                  <a:gd name="T16" fmla="*/ 6 w 275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44">
                    <a:moveTo>
                      <a:pt x="6" y="44"/>
                    </a:moveTo>
                    <a:cubicBezTo>
                      <a:pt x="3" y="44"/>
                      <a:pt x="0" y="41"/>
                      <a:pt x="0" y="3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69" y="0"/>
                      <a:pt x="269" y="0"/>
                      <a:pt x="269" y="0"/>
                    </a:cubicBezTo>
                    <a:cubicBezTo>
                      <a:pt x="272" y="0"/>
                      <a:pt x="275" y="2"/>
                      <a:pt x="275" y="5"/>
                    </a:cubicBezTo>
                    <a:cubicBezTo>
                      <a:pt x="275" y="38"/>
                      <a:pt x="275" y="38"/>
                      <a:pt x="275" y="38"/>
                    </a:cubicBezTo>
                    <a:cubicBezTo>
                      <a:pt x="275" y="41"/>
                      <a:pt x="272" y="44"/>
                      <a:pt x="269" y="44"/>
                    </a:cubicBezTo>
                    <a:lnTo>
                      <a:pt x="6" y="44"/>
                    </a:lnTo>
                    <a:close/>
                  </a:path>
                </a:pathLst>
              </a:custGeom>
              <a:solidFill>
                <a:srgbClr val="DB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1" name="Freeform 1310"/>
              <p:cNvSpPr>
                <a:spLocks/>
              </p:cNvSpPr>
              <p:nvPr/>
            </p:nvSpPr>
            <p:spPr bwMode="auto">
              <a:xfrm>
                <a:off x="5761038" y="10795795"/>
                <a:ext cx="574675" cy="92075"/>
              </a:xfrm>
              <a:custGeom>
                <a:avLst/>
                <a:gdLst>
                  <a:gd name="T0" fmla="*/ 275 w 275"/>
                  <a:gd name="T1" fmla="*/ 5 h 44"/>
                  <a:gd name="T2" fmla="*/ 269 w 275"/>
                  <a:gd name="T3" fmla="*/ 0 h 44"/>
                  <a:gd name="T4" fmla="*/ 6 w 275"/>
                  <a:gd name="T5" fmla="*/ 0 h 44"/>
                  <a:gd name="T6" fmla="*/ 0 w 275"/>
                  <a:gd name="T7" fmla="*/ 5 h 44"/>
                  <a:gd name="T8" fmla="*/ 0 w 275"/>
                  <a:gd name="T9" fmla="*/ 38 h 44"/>
                  <a:gd name="T10" fmla="*/ 3 w 275"/>
                  <a:gd name="T11" fmla="*/ 43 h 44"/>
                  <a:gd name="T12" fmla="*/ 3 w 275"/>
                  <a:gd name="T13" fmla="*/ 42 h 44"/>
                  <a:gd name="T14" fmla="*/ 3 w 275"/>
                  <a:gd name="T15" fmla="*/ 9 h 44"/>
                  <a:gd name="T16" fmla="*/ 8 w 275"/>
                  <a:gd name="T17" fmla="*/ 4 h 44"/>
                  <a:gd name="T18" fmla="*/ 264 w 275"/>
                  <a:gd name="T19" fmla="*/ 4 h 44"/>
                  <a:gd name="T20" fmla="*/ 269 w 275"/>
                  <a:gd name="T21" fmla="*/ 9 h 44"/>
                  <a:gd name="T22" fmla="*/ 269 w 275"/>
                  <a:gd name="T23" fmla="*/ 42 h 44"/>
                  <a:gd name="T24" fmla="*/ 269 w 275"/>
                  <a:gd name="T25" fmla="*/ 44 h 44"/>
                  <a:gd name="T26" fmla="*/ 269 w 275"/>
                  <a:gd name="T27" fmla="*/ 44 h 44"/>
                  <a:gd name="T28" fmla="*/ 275 w 275"/>
                  <a:gd name="T29" fmla="*/ 38 h 44"/>
                  <a:gd name="T30" fmla="*/ 275 w 275"/>
                  <a:gd name="T31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5" h="44">
                    <a:moveTo>
                      <a:pt x="275" y="5"/>
                    </a:moveTo>
                    <a:cubicBezTo>
                      <a:pt x="275" y="2"/>
                      <a:pt x="272" y="0"/>
                      <a:pt x="26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1" y="42"/>
                      <a:pt x="3" y="43"/>
                    </a:cubicBezTo>
                    <a:cubicBezTo>
                      <a:pt x="3" y="43"/>
                      <a:pt x="3" y="43"/>
                      <a:pt x="3" y="4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5" y="4"/>
                      <a:pt x="8" y="4"/>
                    </a:cubicBezTo>
                    <a:cubicBezTo>
                      <a:pt x="264" y="4"/>
                      <a:pt x="264" y="4"/>
                      <a:pt x="264" y="4"/>
                    </a:cubicBezTo>
                    <a:cubicBezTo>
                      <a:pt x="267" y="4"/>
                      <a:pt x="269" y="6"/>
                      <a:pt x="269" y="9"/>
                    </a:cubicBezTo>
                    <a:cubicBezTo>
                      <a:pt x="269" y="42"/>
                      <a:pt x="269" y="42"/>
                      <a:pt x="269" y="42"/>
                    </a:cubicBezTo>
                    <a:cubicBezTo>
                      <a:pt x="269" y="43"/>
                      <a:pt x="269" y="43"/>
                      <a:pt x="269" y="44"/>
                    </a:cubicBezTo>
                    <a:cubicBezTo>
                      <a:pt x="269" y="44"/>
                      <a:pt x="269" y="44"/>
                      <a:pt x="269" y="44"/>
                    </a:cubicBezTo>
                    <a:cubicBezTo>
                      <a:pt x="272" y="44"/>
                      <a:pt x="275" y="41"/>
                      <a:pt x="275" y="38"/>
                    </a:cubicBezTo>
                    <a:lnTo>
                      <a:pt x="275" y="5"/>
                    </a:lnTo>
                    <a:close/>
                  </a:path>
                </a:pathLst>
              </a:custGeom>
              <a:solidFill>
                <a:srgbClr val="C7C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2" name="Freeform 1311"/>
              <p:cNvSpPr>
                <a:spLocks/>
              </p:cNvSpPr>
              <p:nvPr/>
            </p:nvSpPr>
            <p:spPr bwMode="auto">
              <a:xfrm>
                <a:off x="6016625" y="10819608"/>
                <a:ext cx="55563" cy="55563"/>
              </a:xfrm>
              <a:custGeom>
                <a:avLst/>
                <a:gdLst>
                  <a:gd name="T0" fmla="*/ 22 w 35"/>
                  <a:gd name="T1" fmla="*/ 13 h 35"/>
                  <a:gd name="T2" fmla="*/ 22 w 35"/>
                  <a:gd name="T3" fmla="*/ 0 h 35"/>
                  <a:gd name="T4" fmla="*/ 12 w 35"/>
                  <a:gd name="T5" fmla="*/ 0 h 35"/>
                  <a:gd name="T6" fmla="*/ 12 w 35"/>
                  <a:gd name="T7" fmla="*/ 13 h 35"/>
                  <a:gd name="T8" fmla="*/ 0 w 35"/>
                  <a:gd name="T9" fmla="*/ 13 h 35"/>
                  <a:gd name="T10" fmla="*/ 0 w 35"/>
                  <a:gd name="T11" fmla="*/ 22 h 35"/>
                  <a:gd name="T12" fmla="*/ 12 w 35"/>
                  <a:gd name="T13" fmla="*/ 22 h 35"/>
                  <a:gd name="T14" fmla="*/ 12 w 35"/>
                  <a:gd name="T15" fmla="*/ 35 h 35"/>
                  <a:gd name="T16" fmla="*/ 22 w 35"/>
                  <a:gd name="T17" fmla="*/ 35 h 35"/>
                  <a:gd name="T18" fmla="*/ 22 w 35"/>
                  <a:gd name="T19" fmla="*/ 22 h 35"/>
                  <a:gd name="T20" fmla="*/ 35 w 35"/>
                  <a:gd name="T21" fmla="*/ 22 h 35"/>
                  <a:gd name="T22" fmla="*/ 35 w 35"/>
                  <a:gd name="T23" fmla="*/ 13 h 35"/>
                  <a:gd name="T24" fmla="*/ 22 w 35"/>
                  <a:gd name="T25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5">
                    <a:moveTo>
                      <a:pt x="22" y="13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12" y="13"/>
                    </a:lnTo>
                    <a:lnTo>
                      <a:pt x="0" y="13"/>
                    </a:lnTo>
                    <a:lnTo>
                      <a:pt x="0" y="22"/>
                    </a:lnTo>
                    <a:lnTo>
                      <a:pt x="12" y="22"/>
                    </a:lnTo>
                    <a:lnTo>
                      <a:pt x="12" y="35"/>
                    </a:lnTo>
                    <a:lnTo>
                      <a:pt x="22" y="35"/>
                    </a:lnTo>
                    <a:lnTo>
                      <a:pt x="22" y="22"/>
                    </a:lnTo>
                    <a:lnTo>
                      <a:pt x="35" y="22"/>
                    </a:lnTo>
                    <a:lnTo>
                      <a:pt x="35" y="13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D96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3" name="Rectangle 1312"/>
              <p:cNvSpPr>
                <a:spLocks noChangeArrowheads="1"/>
              </p:cNvSpPr>
              <p:nvPr/>
            </p:nvSpPr>
            <p:spPr bwMode="auto">
              <a:xfrm>
                <a:off x="5803900" y="10827545"/>
                <a:ext cx="152400" cy="12700"/>
              </a:xfrm>
              <a:prstGeom prst="rect">
                <a:avLst/>
              </a:prstGeom>
              <a:solidFill>
                <a:srgbClr val="C7C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4" name="Rectangle 1313"/>
              <p:cNvSpPr>
                <a:spLocks noChangeArrowheads="1"/>
              </p:cNvSpPr>
              <p:nvPr/>
            </p:nvSpPr>
            <p:spPr bwMode="auto">
              <a:xfrm>
                <a:off x="5807075" y="10852945"/>
                <a:ext cx="152400" cy="12700"/>
              </a:xfrm>
              <a:prstGeom prst="rect">
                <a:avLst/>
              </a:prstGeom>
              <a:solidFill>
                <a:srgbClr val="C7C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5" name="Rectangle 1314"/>
              <p:cNvSpPr>
                <a:spLocks noChangeArrowheads="1"/>
              </p:cNvSpPr>
              <p:nvPr/>
            </p:nvSpPr>
            <p:spPr bwMode="auto">
              <a:xfrm>
                <a:off x="6130925" y="10827545"/>
                <a:ext cx="152400" cy="12700"/>
              </a:xfrm>
              <a:prstGeom prst="rect">
                <a:avLst/>
              </a:prstGeom>
              <a:solidFill>
                <a:srgbClr val="C7C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46" name="Rectangle 1315"/>
              <p:cNvSpPr>
                <a:spLocks noChangeArrowheads="1"/>
              </p:cNvSpPr>
              <p:nvPr/>
            </p:nvSpPr>
            <p:spPr bwMode="auto">
              <a:xfrm>
                <a:off x="6130925" y="10852945"/>
                <a:ext cx="152400" cy="12700"/>
              </a:xfrm>
              <a:prstGeom prst="rect">
                <a:avLst/>
              </a:prstGeom>
              <a:solidFill>
                <a:srgbClr val="C7C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sp>
          <p:nvSpPr>
            <p:cNvPr id="347" name="Freeform 1110"/>
            <p:cNvSpPr>
              <a:spLocks/>
            </p:cNvSpPr>
            <p:nvPr/>
          </p:nvSpPr>
          <p:spPr bwMode="auto">
            <a:xfrm>
              <a:off x="17475599" y="1756238"/>
              <a:ext cx="1638474" cy="734428"/>
            </a:xfrm>
            <a:custGeom>
              <a:avLst/>
              <a:gdLst>
                <a:gd name="T0" fmla="*/ 137 w 156"/>
                <a:gd name="T1" fmla="*/ 19 h 70"/>
                <a:gd name="T2" fmla="*/ 98 w 156"/>
                <a:gd name="T3" fmla="*/ 27 h 70"/>
                <a:gd name="T4" fmla="*/ 61 w 156"/>
                <a:gd name="T5" fmla="*/ 1 h 70"/>
                <a:gd name="T6" fmla="*/ 38 w 156"/>
                <a:gd name="T7" fmla="*/ 26 h 70"/>
                <a:gd name="T8" fmla="*/ 12 w 156"/>
                <a:gd name="T9" fmla="*/ 29 h 70"/>
                <a:gd name="T10" fmla="*/ 1 w 156"/>
                <a:gd name="T11" fmla="*/ 51 h 70"/>
                <a:gd name="T12" fmla="*/ 30 w 156"/>
                <a:gd name="T13" fmla="*/ 70 h 70"/>
                <a:gd name="T14" fmla="*/ 30 w 156"/>
                <a:gd name="T15" fmla="*/ 70 h 70"/>
                <a:gd name="T16" fmla="*/ 105 w 156"/>
                <a:gd name="T17" fmla="*/ 69 h 70"/>
                <a:gd name="T18" fmla="*/ 151 w 156"/>
                <a:gd name="T19" fmla="*/ 53 h 70"/>
                <a:gd name="T20" fmla="*/ 137 w 156"/>
                <a:gd name="T21" fmla="*/ 1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70">
                  <a:moveTo>
                    <a:pt x="137" y="19"/>
                  </a:moveTo>
                  <a:cubicBezTo>
                    <a:pt x="123" y="12"/>
                    <a:pt x="108" y="17"/>
                    <a:pt x="98" y="27"/>
                  </a:cubicBezTo>
                  <a:cubicBezTo>
                    <a:pt x="91" y="13"/>
                    <a:pt x="78" y="0"/>
                    <a:pt x="61" y="1"/>
                  </a:cubicBezTo>
                  <a:cubicBezTo>
                    <a:pt x="48" y="2"/>
                    <a:pt x="37" y="13"/>
                    <a:pt x="38" y="26"/>
                  </a:cubicBezTo>
                  <a:cubicBezTo>
                    <a:pt x="29" y="25"/>
                    <a:pt x="19" y="24"/>
                    <a:pt x="12" y="29"/>
                  </a:cubicBezTo>
                  <a:cubicBezTo>
                    <a:pt x="5" y="34"/>
                    <a:pt x="0" y="42"/>
                    <a:pt x="1" y="51"/>
                  </a:cubicBezTo>
                  <a:cubicBezTo>
                    <a:pt x="3" y="64"/>
                    <a:pt x="16" y="69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55" y="70"/>
                    <a:pt x="80" y="70"/>
                    <a:pt x="105" y="69"/>
                  </a:cubicBezTo>
                  <a:cubicBezTo>
                    <a:pt x="120" y="69"/>
                    <a:pt x="143" y="70"/>
                    <a:pt x="151" y="53"/>
                  </a:cubicBezTo>
                  <a:cubicBezTo>
                    <a:pt x="156" y="40"/>
                    <a:pt x="149" y="24"/>
                    <a:pt x="137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8" name="Freeform 1111"/>
            <p:cNvSpPr>
              <a:spLocks/>
            </p:cNvSpPr>
            <p:nvPr/>
          </p:nvSpPr>
          <p:spPr bwMode="auto">
            <a:xfrm>
              <a:off x="19460278" y="3585752"/>
              <a:ext cx="1921754" cy="1238036"/>
            </a:xfrm>
            <a:custGeom>
              <a:avLst/>
              <a:gdLst>
                <a:gd name="T0" fmla="*/ 159 w 183"/>
                <a:gd name="T1" fmla="*/ 33 h 118"/>
                <a:gd name="T2" fmla="*/ 114 w 183"/>
                <a:gd name="T3" fmla="*/ 44 h 118"/>
                <a:gd name="T4" fmla="*/ 70 w 183"/>
                <a:gd name="T5" fmla="*/ 0 h 118"/>
                <a:gd name="T6" fmla="*/ 44 w 183"/>
                <a:gd name="T7" fmla="*/ 39 h 118"/>
                <a:gd name="T8" fmla="*/ 13 w 183"/>
                <a:gd name="T9" fmla="*/ 43 h 118"/>
                <a:gd name="T10" fmla="*/ 2 w 183"/>
                <a:gd name="T11" fmla="*/ 78 h 118"/>
                <a:gd name="T12" fmla="*/ 37 w 183"/>
                <a:gd name="T13" fmla="*/ 110 h 118"/>
                <a:gd name="T14" fmla="*/ 38 w 183"/>
                <a:gd name="T15" fmla="*/ 111 h 118"/>
                <a:gd name="T16" fmla="*/ 125 w 183"/>
                <a:gd name="T17" fmla="*/ 114 h 118"/>
                <a:gd name="T18" fmla="*/ 177 w 183"/>
                <a:gd name="T19" fmla="*/ 90 h 118"/>
                <a:gd name="T20" fmla="*/ 159 w 183"/>
                <a:gd name="T21" fmla="*/ 3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118">
                  <a:moveTo>
                    <a:pt x="159" y="33"/>
                  </a:moveTo>
                  <a:cubicBezTo>
                    <a:pt x="143" y="22"/>
                    <a:pt x="125" y="30"/>
                    <a:pt x="114" y="44"/>
                  </a:cubicBezTo>
                  <a:cubicBezTo>
                    <a:pt x="105" y="21"/>
                    <a:pt x="90" y="0"/>
                    <a:pt x="70" y="0"/>
                  </a:cubicBezTo>
                  <a:cubicBezTo>
                    <a:pt x="54" y="0"/>
                    <a:pt x="43" y="18"/>
                    <a:pt x="44" y="39"/>
                  </a:cubicBezTo>
                  <a:cubicBezTo>
                    <a:pt x="33" y="36"/>
                    <a:pt x="22" y="35"/>
                    <a:pt x="13" y="43"/>
                  </a:cubicBezTo>
                  <a:cubicBezTo>
                    <a:pt x="5" y="50"/>
                    <a:pt x="0" y="64"/>
                    <a:pt x="2" y="78"/>
                  </a:cubicBezTo>
                  <a:cubicBezTo>
                    <a:pt x="5" y="99"/>
                    <a:pt x="21" y="108"/>
                    <a:pt x="37" y="110"/>
                  </a:cubicBezTo>
                  <a:cubicBezTo>
                    <a:pt x="37" y="110"/>
                    <a:pt x="37" y="111"/>
                    <a:pt x="38" y="111"/>
                  </a:cubicBezTo>
                  <a:cubicBezTo>
                    <a:pt x="67" y="112"/>
                    <a:pt x="96" y="114"/>
                    <a:pt x="125" y="114"/>
                  </a:cubicBezTo>
                  <a:cubicBezTo>
                    <a:pt x="143" y="114"/>
                    <a:pt x="170" y="118"/>
                    <a:pt x="177" y="90"/>
                  </a:cubicBezTo>
                  <a:cubicBezTo>
                    <a:pt x="183" y="70"/>
                    <a:pt x="173" y="43"/>
                    <a:pt x="159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9" name="Freeform 1110"/>
            <p:cNvSpPr>
              <a:spLocks/>
            </p:cNvSpPr>
            <p:nvPr/>
          </p:nvSpPr>
          <p:spPr bwMode="auto">
            <a:xfrm>
              <a:off x="4841271" y="1917414"/>
              <a:ext cx="1638474" cy="734428"/>
            </a:xfrm>
            <a:custGeom>
              <a:avLst/>
              <a:gdLst>
                <a:gd name="T0" fmla="*/ 137 w 156"/>
                <a:gd name="T1" fmla="*/ 19 h 70"/>
                <a:gd name="T2" fmla="*/ 98 w 156"/>
                <a:gd name="T3" fmla="*/ 27 h 70"/>
                <a:gd name="T4" fmla="*/ 61 w 156"/>
                <a:gd name="T5" fmla="*/ 1 h 70"/>
                <a:gd name="T6" fmla="*/ 38 w 156"/>
                <a:gd name="T7" fmla="*/ 26 h 70"/>
                <a:gd name="T8" fmla="*/ 12 w 156"/>
                <a:gd name="T9" fmla="*/ 29 h 70"/>
                <a:gd name="T10" fmla="*/ 1 w 156"/>
                <a:gd name="T11" fmla="*/ 51 h 70"/>
                <a:gd name="T12" fmla="*/ 30 w 156"/>
                <a:gd name="T13" fmla="*/ 70 h 70"/>
                <a:gd name="T14" fmla="*/ 30 w 156"/>
                <a:gd name="T15" fmla="*/ 70 h 70"/>
                <a:gd name="T16" fmla="*/ 105 w 156"/>
                <a:gd name="T17" fmla="*/ 69 h 70"/>
                <a:gd name="T18" fmla="*/ 151 w 156"/>
                <a:gd name="T19" fmla="*/ 53 h 70"/>
                <a:gd name="T20" fmla="*/ 137 w 156"/>
                <a:gd name="T21" fmla="*/ 1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70">
                  <a:moveTo>
                    <a:pt x="137" y="19"/>
                  </a:moveTo>
                  <a:cubicBezTo>
                    <a:pt x="123" y="12"/>
                    <a:pt x="108" y="17"/>
                    <a:pt x="98" y="27"/>
                  </a:cubicBezTo>
                  <a:cubicBezTo>
                    <a:pt x="91" y="13"/>
                    <a:pt x="78" y="0"/>
                    <a:pt x="61" y="1"/>
                  </a:cubicBezTo>
                  <a:cubicBezTo>
                    <a:pt x="48" y="2"/>
                    <a:pt x="37" y="13"/>
                    <a:pt x="38" y="26"/>
                  </a:cubicBezTo>
                  <a:cubicBezTo>
                    <a:pt x="29" y="25"/>
                    <a:pt x="19" y="24"/>
                    <a:pt x="12" y="29"/>
                  </a:cubicBezTo>
                  <a:cubicBezTo>
                    <a:pt x="5" y="34"/>
                    <a:pt x="0" y="42"/>
                    <a:pt x="1" y="51"/>
                  </a:cubicBezTo>
                  <a:cubicBezTo>
                    <a:pt x="3" y="64"/>
                    <a:pt x="16" y="69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55" y="70"/>
                    <a:pt x="80" y="70"/>
                    <a:pt x="105" y="69"/>
                  </a:cubicBezTo>
                  <a:cubicBezTo>
                    <a:pt x="120" y="69"/>
                    <a:pt x="143" y="70"/>
                    <a:pt x="151" y="53"/>
                  </a:cubicBezTo>
                  <a:cubicBezTo>
                    <a:pt x="156" y="40"/>
                    <a:pt x="149" y="24"/>
                    <a:pt x="137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0" name="Freeform 1111"/>
            <p:cNvSpPr>
              <a:spLocks/>
            </p:cNvSpPr>
            <p:nvPr/>
          </p:nvSpPr>
          <p:spPr bwMode="auto">
            <a:xfrm>
              <a:off x="3649731" y="3618146"/>
              <a:ext cx="1921754" cy="1238036"/>
            </a:xfrm>
            <a:custGeom>
              <a:avLst/>
              <a:gdLst>
                <a:gd name="T0" fmla="*/ 159 w 183"/>
                <a:gd name="T1" fmla="*/ 33 h 118"/>
                <a:gd name="T2" fmla="*/ 114 w 183"/>
                <a:gd name="T3" fmla="*/ 44 h 118"/>
                <a:gd name="T4" fmla="*/ 70 w 183"/>
                <a:gd name="T5" fmla="*/ 0 h 118"/>
                <a:gd name="T6" fmla="*/ 44 w 183"/>
                <a:gd name="T7" fmla="*/ 39 h 118"/>
                <a:gd name="T8" fmla="*/ 13 w 183"/>
                <a:gd name="T9" fmla="*/ 43 h 118"/>
                <a:gd name="T10" fmla="*/ 2 w 183"/>
                <a:gd name="T11" fmla="*/ 78 h 118"/>
                <a:gd name="T12" fmla="*/ 37 w 183"/>
                <a:gd name="T13" fmla="*/ 110 h 118"/>
                <a:gd name="T14" fmla="*/ 38 w 183"/>
                <a:gd name="T15" fmla="*/ 111 h 118"/>
                <a:gd name="T16" fmla="*/ 125 w 183"/>
                <a:gd name="T17" fmla="*/ 114 h 118"/>
                <a:gd name="T18" fmla="*/ 177 w 183"/>
                <a:gd name="T19" fmla="*/ 90 h 118"/>
                <a:gd name="T20" fmla="*/ 159 w 183"/>
                <a:gd name="T21" fmla="*/ 3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118">
                  <a:moveTo>
                    <a:pt x="159" y="33"/>
                  </a:moveTo>
                  <a:cubicBezTo>
                    <a:pt x="143" y="22"/>
                    <a:pt x="125" y="30"/>
                    <a:pt x="114" y="44"/>
                  </a:cubicBezTo>
                  <a:cubicBezTo>
                    <a:pt x="105" y="21"/>
                    <a:pt x="90" y="0"/>
                    <a:pt x="70" y="0"/>
                  </a:cubicBezTo>
                  <a:cubicBezTo>
                    <a:pt x="54" y="0"/>
                    <a:pt x="43" y="18"/>
                    <a:pt x="44" y="39"/>
                  </a:cubicBezTo>
                  <a:cubicBezTo>
                    <a:pt x="33" y="36"/>
                    <a:pt x="22" y="35"/>
                    <a:pt x="13" y="43"/>
                  </a:cubicBezTo>
                  <a:cubicBezTo>
                    <a:pt x="5" y="50"/>
                    <a:pt x="0" y="64"/>
                    <a:pt x="2" y="78"/>
                  </a:cubicBezTo>
                  <a:cubicBezTo>
                    <a:pt x="5" y="99"/>
                    <a:pt x="21" y="108"/>
                    <a:pt x="37" y="110"/>
                  </a:cubicBezTo>
                  <a:cubicBezTo>
                    <a:pt x="37" y="110"/>
                    <a:pt x="37" y="111"/>
                    <a:pt x="38" y="111"/>
                  </a:cubicBezTo>
                  <a:cubicBezTo>
                    <a:pt x="67" y="112"/>
                    <a:pt x="96" y="114"/>
                    <a:pt x="125" y="114"/>
                  </a:cubicBezTo>
                  <a:cubicBezTo>
                    <a:pt x="143" y="114"/>
                    <a:pt x="170" y="118"/>
                    <a:pt x="177" y="90"/>
                  </a:cubicBezTo>
                  <a:cubicBezTo>
                    <a:pt x="183" y="70"/>
                    <a:pt x="173" y="43"/>
                    <a:pt x="159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352" name="TextBox 351"/>
          <p:cNvSpPr txBox="1"/>
          <p:nvPr/>
        </p:nvSpPr>
        <p:spPr>
          <a:xfrm>
            <a:off x="5007475" y="552255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HOSPITAL</a:t>
            </a:r>
            <a:endParaRPr lang="en-US" sz="3200" b="1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8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r="14378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7194550" y="2296866"/>
            <a:ext cx="4059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1678C"/>
                </a:solidFill>
                <a:latin typeface="Raleway ExtraBold" panose="020B0903030101060003" pitchFamily="34" charset="0"/>
              </a:rPr>
              <a:t>AWESOME LAYOUT</a:t>
            </a:r>
            <a:endParaRPr lang="en-US" sz="3200" dirty="0">
              <a:solidFill>
                <a:srgbClr val="01678C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94550" y="2999116"/>
            <a:ext cx="355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0" dirty="0" smtClean="0">
                <a:solidFill>
                  <a:srgbClr val="000000"/>
                </a:solidFill>
                <a:effectLst/>
                <a:latin typeface="Raleway" panose="020B0503030101060003" pitchFamily="34" charset="0"/>
              </a:rPr>
              <a:t>Lorem Ipsum is simply dummy text of the printing and typesetting industry. Lorem Ipsum has been the industry's standard dummy text ever since the 1500s, when an unknown printer took a galley.</a:t>
            </a:r>
            <a:endParaRPr lang="en-US" sz="1600" dirty="0">
              <a:latin typeface="Raleway" panose="020B05030301010600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016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9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7447"/>
          <a:stretch>
            <a:fillRect/>
          </a:stretch>
        </p:blipFill>
        <p:spPr/>
      </p:pic>
      <p:grpSp>
        <p:nvGrpSpPr>
          <p:cNvPr id="5" name="Group 4"/>
          <p:cNvGrpSpPr/>
          <p:nvPr/>
        </p:nvGrpSpPr>
        <p:grpSpPr>
          <a:xfrm>
            <a:off x="6788719" y="2440194"/>
            <a:ext cx="4185313" cy="2015711"/>
            <a:chOff x="6855725" y="2844225"/>
            <a:chExt cx="4185313" cy="2015711"/>
          </a:xfrm>
        </p:grpSpPr>
        <p:sp>
          <p:nvSpPr>
            <p:cNvPr id="6" name="TextBox 5"/>
            <p:cNvSpPr txBox="1"/>
            <p:nvPr/>
          </p:nvSpPr>
          <p:spPr>
            <a:xfrm>
              <a:off x="6855726" y="2844225"/>
              <a:ext cx="40591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1678C"/>
                  </a:solidFill>
                  <a:latin typeface="Raleway ExtraBold" panose="020B0903030101060003" pitchFamily="34" charset="0"/>
                </a:rPr>
                <a:t>AWESOME LAYOUT</a:t>
              </a:r>
              <a:endParaRPr lang="en-US" sz="3200" dirty="0">
                <a:solidFill>
                  <a:srgbClr val="01678C"/>
                </a:solidFill>
                <a:latin typeface="Raleway ExtraBold" panose="020B0903030101060003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5725" y="3536497"/>
              <a:ext cx="418531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i="0" dirty="0" smtClean="0">
                  <a:solidFill>
                    <a:srgbClr val="000000"/>
                  </a:solidFill>
                  <a:effectLst/>
                  <a:latin typeface="Raleway" panose="020B0503030101060003" pitchFamily="34" charset="0"/>
                </a:rPr>
                <a:t>Lorem Ipsum is simply dummy text of the printing and typesetting industry. Lorem Ipsum has been the industry's standard dummy text ever since the 1500s, when an unknown printer took a galley.</a:t>
              </a:r>
              <a:endParaRPr lang="en-US" sz="1600" dirty="0">
                <a:latin typeface="Raleway" panose="020B0503030101060003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016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7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12192000" cy="4019261"/>
          </a:xfrm>
          <a:prstGeom prst="rect">
            <a:avLst/>
          </a:prstGeom>
          <a:solidFill>
            <a:srgbClr val="016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rgbClr val="016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779021" y="1585213"/>
            <a:ext cx="10651528" cy="3797242"/>
            <a:chOff x="3770312" y="2286709"/>
            <a:chExt cx="17659949" cy="6295727"/>
          </a:xfrm>
        </p:grpSpPr>
        <p:grpSp>
          <p:nvGrpSpPr>
            <p:cNvPr id="3" name="กลุ่ม 460"/>
            <p:cNvGrpSpPr/>
            <p:nvPr/>
          </p:nvGrpSpPr>
          <p:grpSpPr>
            <a:xfrm>
              <a:off x="5925149" y="5139247"/>
              <a:ext cx="1219200" cy="2278063"/>
              <a:chOff x="12814301" y="7720013"/>
              <a:chExt cx="1219200" cy="2278063"/>
            </a:xfrm>
          </p:grpSpPr>
          <p:sp>
            <p:nvSpPr>
              <p:cNvPr id="4" name="Freeform 1106"/>
              <p:cNvSpPr>
                <a:spLocks/>
              </p:cNvSpPr>
              <p:nvPr/>
            </p:nvSpPr>
            <p:spPr bwMode="auto">
              <a:xfrm>
                <a:off x="12814301" y="7720013"/>
                <a:ext cx="1219200" cy="1668463"/>
              </a:xfrm>
              <a:custGeom>
                <a:avLst/>
                <a:gdLst>
                  <a:gd name="T0" fmla="*/ 0 w 128"/>
                  <a:gd name="T1" fmla="*/ 91 h 175"/>
                  <a:gd name="T2" fmla="*/ 64 w 128"/>
                  <a:gd name="T3" fmla="*/ 175 h 175"/>
                  <a:gd name="T4" fmla="*/ 128 w 128"/>
                  <a:gd name="T5" fmla="*/ 91 h 175"/>
                  <a:gd name="T6" fmla="*/ 64 w 128"/>
                  <a:gd name="T7" fmla="*/ 7 h 175"/>
                  <a:gd name="T8" fmla="*/ 0 w 128"/>
                  <a:gd name="T9" fmla="*/ 9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75">
                    <a:moveTo>
                      <a:pt x="0" y="91"/>
                    </a:moveTo>
                    <a:cubicBezTo>
                      <a:pt x="0" y="138"/>
                      <a:pt x="29" y="175"/>
                      <a:pt x="64" y="175"/>
                    </a:cubicBezTo>
                    <a:cubicBezTo>
                      <a:pt x="99" y="175"/>
                      <a:pt x="128" y="138"/>
                      <a:pt x="128" y="91"/>
                    </a:cubicBezTo>
                    <a:cubicBezTo>
                      <a:pt x="128" y="45"/>
                      <a:pt x="99" y="12"/>
                      <a:pt x="64" y="7"/>
                    </a:cubicBezTo>
                    <a:cubicBezTo>
                      <a:pt x="15" y="0"/>
                      <a:pt x="0" y="45"/>
                      <a:pt x="0" y="91"/>
                    </a:cubicBezTo>
                    <a:close/>
                  </a:path>
                </a:pathLst>
              </a:custGeom>
              <a:solidFill>
                <a:srgbClr val="55A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" name="Freeform 1107"/>
              <p:cNvSpPr>
                <a:spLocks/>
              </p:cNvSpPr>
              <p:nvPr/>
            </p:nvSpPr>
            <p:spPr bwMode="auto">
              <a:xfrm>
                <a:off x="13109576" y="8224838"/>
                <a:ext cx="609600" cy="1773238"/>
              </a:xfrm>
              <a:custGeom>
                <a:avLst/>
                <a:gdLst>
                  <a:gd name="T0" fmla="*/ 0 w 384"/>
                  <a:gd name="T1" fmla="*/ 385 h 1117"/>
                  <a:gd name="T2" fmla="*/ 180 w 384"/>
                  <a:gd name="T3" fmla="*/ 487 h 1117"/>
                  <a:gd name="T4" fmla="*/ 192 w 384"/>
                  <a:gd name="T5" fmla="*/ 168 h 1117"/>
                  <a:gd name="T6" fmla="*/ 150 w 384"/>
                  <a:gd name="T7" fmla="*/ 78 h 1117"/>
                  <a:gd name="T8" fmla="*/ 192 w 384"/>
                  <a:gd name="T9" fmla="*/ 132 h 1117"/>
                  <a:gd name="T10" fmla="*/ 198 w 384"/>
                  <a:gd name="T11" fmla="*/ 0 h 1117"/>
                  <a:gd name="T12" fmla="*/ 204 w 384"/>
                  <a:gd name="T13" fmla="*/ 198 h 1117"/>
                  <a:gd name="T14" fmla="*/ 210 w 384"/>
                  <a:gd name="T15" fmla="*/ 318 h 1117"/>
                  <a:gd name="T16" fmla="*/ 384 w 384"/>
                  <a:gd name="T17" fmla="*/ 264 h 1117"/>
                  <a:gd name="T18" fmla="*/ 210 w 384"/>
                  <a:gd name="T19" fmla="*/ 361 h 1117"/>
                  <a:gd name="T20" fmla="*/ 234 w 384"/>
                  <a:gd name="T21" fmla="*/ 1117 h 1117"/>
                  <a:gd name="T22" fmla="*/ 150 w 384"/>
                  <a:gd name="T23" fmla="*/ 1117 h 1117"/>
                  <a:gd name="T24" fmla="*/ 174 w 384"/>
                  <a:gd name="T25" fmla="*/ 517 h 1117"/>
                  <a:gd name="T26" fmla="*/ 0 w 384"/>
                  <a:gd name="T27" fmla="*/ 385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4" h="1117">
                    <a:moveTo>
                      <a:pt x="0" y="385"/>
                    </a:moveTo>
                    <a:lnTo>
                      <a:pt x="180" y="487"/>
                    </a:lnTo>
                    <a:lnTo>
                      <a:pt x="192" y="168"/>
                    </a:lnTo>
                    <a:lnTo>
                      <a:pt x="150" y="78"/>
                    </a:lnTo>
                    <a:lnTo>
                      <a:pt x="192" y="132"/>
                    </a:lnTo>
                    <a:lnTo>
                      <a:pt x="198" y="0"/>
                    </a:lnTo>
                    <a:lnTo>
                      <a:pt x="204" y="198"/>
                    </a:lnTo>
                    <a:lnTo>
                      <a:pt x="210" y="318"/>
                    </a:lnTo>
                    <a:lnTo>
                      <a:pt x="384" y="264"/>
                    </a:lnTo>
                    <a:lnTo>
                      <a:pt x="210" y="361"/>
                    </a:lnTo>
                    <a:lnTo>
                      <a:pt x="234" y="1117"/>
                    </a:lnTo>
                    <a:lnTo>
                      <a:pt x="150" y="1117"/>
                    </a:lnTo>
                    <a:lnTo>
                      <a:pt x="174" y="517"/>
                    </a:lnTo>
                    <a:lnTo>
                      <a:pt x="0" y="385"/>
                    </a:lnTo>
                    <a:close/>
                  </a:path>
                </a:pathLst>
              </a:custGeom>
              <a:solidFill>
                <a:srgbClr val="874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6" name="กลุ่ม 463"/>
            <p:cNvGrpSpPr/>
            <p:nvPr/>
          </p:nvGrpSpPr>
          <p:grpSpPr>
            <a:xfrm>
              <a:off x="4513861" y="4767772"/>
              <a:ext cx="1106488" cy="2697163"/>
              <a:chOff x="11403013" y="7348538"/>
              <a:chExt cx="1106488" cy="2697163"/>
            </a:xfrm>
          </p:grpSpPr>
          <p:sp>
            <p:nvSpPr>
              <p:cNvPr id="7" name="Freeform 1108"/>
              <p:cNvSpPr>
                <a:spLocks/>
              </p:cNvSpPr>
              <p:nvPr/>
            </p:nvSpPr>
            <p:spPr bwMode="auto">
              <a:xfrm>
                <a:off x="11403013" y="7348538"/>
                <a:ext cx="1106488" cy="2144713"/>
              </a:xfrm>
              <a:custGeom>
                <a:avLst/>
                <a:gdLst>
                  <a:gd name="T0" fmla="*/ 116 w 116"/>
                  <a:gd name="T1" fmla="*/ 149 h 225"/>
                  <a:gd name="T2" fmla="*/ 58 w 116"/>
                  <a:gd name="T3" fmla="*/ 225 h 225"/>
                  <a:gd name="T4" fmla="*/ 0 w 116"/>
                  <a:gd name="T5" fmla="*/ 149 h 225"/>
                  <a:gd name="T6" fmla="*/ 48 w 116"/>
                  <a:gd name="T7" fmla="*/ 9 h 225"/>
                  <a:gd name="T8" fmla="*/ 116 w 116"/>
                  <a:gd name="T9" fmla="*/ 14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25">
                    <a:moveTo>
                      <a:pt x="116" y="149"/>
                    </a:moveTo>
                    <a:cubicBezTo>
                      <a:pt x="116" y="191"/>
                      <a:pt x="90" y="225"/>
                      <a:pt x="58" y="225"/>
                    </a:cubicBezTo>
                    <a:cubicBezTo>
                      <a:pt x="26" y="225"/>
                      <a:pt x="0" y="191"/>
                      <a:pt x="0" y="149"/>
                    </a:cubicBezTo>
                    <a:cubicBezTo>
                      <a:pt x="0" y="106"/>
                      <a:pt x="16" y="13"/>
                      <a:pt x="48" y="9"/>
                    </a:cubicBezTo>
                    <a:cubicBezTo>
                      <a:pt x="116" y="0"/>
                      <a:pt x="116" y="106"/>
                      <a:pt x="116" y="149"/>
                    </a:cubicBezTo>
                    <a:close/>
                  </a:path>
                </a:pathLst>
              </a:custGeom>
              <a:solidFill>
                <a:srgbClr val="88C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8" name="Freeform 1109"/>
              <p:cNvSpPr>
                <a:spLocks/>
              </p:cNvSpPr>
              <p:nvPr/>
            </p:nvSpPr>
            <p:spPr bwMode="auto">
              <a:xfrm>
                <a:off x="11680826" y="8081963"/>
                <a:ext cx="561975" cy="1963738"/>
              </a:xfrm>
              <a:custGeom>
                <a:avLst/>
                <a:gdLst>
                  <a:gd name="T0" fmla="*/ 354 w 354"/>
                  <a:gd name="T1" fmla="*/ 426 h 1237"/>
                  <a:gd name="T2" fmla="*/ 192 w 354"/>
                  <a:gd name="T3" fmla="*/ 541 h 1237"/>
                  <a:gd name="T4" fmla="*/ 180 w 354"/>
                  <a:gd name="T5" fmla="*/ 186 h 1237"/>
                  <a:gd name="T6" fmla="*/ 216 w 354"/>
                  <a:gd name="T7" fmla="*/ 84 h 1237"/>
                  <a:gd name="T8" fmla="*/ 180 w 354"/>
                  <a:gd name="T9" fmla="*/ 150 h 1237"/>
                  <a:gd name="T10" fmla="*/ 174 w 354"/>
                  <a:gd name="T11" fmla="*/ 0 h 1237"/>
                  <a:gd name="T12" fmla="*/ 168 w 354"/>
                  <a:gd name="T13" fmla="*/ 216 h 1237"/>
                  <a:gd name="T14" fmla="*/ 162 w 354"/>
                  <a:gd name="T15" fmla="*/ 348 h 1237"/>
                  <a:gd name="T16" fmla="*/ 0 w 354"/>
                  <a:gd name="T17" fmla="*/ 294 h 1237"/>
                  <a:gd name="T18" fmla="*/ 162 w 354"/>
                  <a:gd name="T19" fmla="*/ 396 h 1237"/>
                  <a:gd name="T20" fmla="*/ 144 w 354"/>
                  <a:gd name="T21" fmla="*/ 1237 h 1237"/>
                  <a:gd name="T22" fmla="*/ 216 w 354"/>
                  <a:gd name="T23" fmla="*/ 1237 h 1237"/>
                  <a:gd name="T24" fmla="*/ 192 w 354"/>
                  <a:gd name="T25" fmla="*/ 577 h 1237"/>
                  <a:gd name="T26" fmla="*/ 354 w 354"/>
                  <a:gd name="T27" fmla="*/ 42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4" h="1237">
                    <a:moveTo>
                      <a:pt x="354" y="426"/>
                    </a:moveTo>
                    <a:lnTo>
                      <a:pt x="192" y="541"/>
                    </a:lnTo>
                    <a:lnTo>
                      <a:pt x="180" y="186"/>
                    </a:lnTo>
                    <a:lnTo>
                      <a:pt x="216" y="84"/>
                    </a:lnTo>
                    <a:lnTo>
                      <a:pt x="180" y="150"/>
                    </a:lnTo>
                    <a:lnTo>
                      <a:pt x="174" y="0"/>
                    </a:lnTo>
                    <a:lnTo>
                      <a:pt x="168" y="216"/>
                    </a:lnTo>
                    <a:lnTo>
                      <a:pt x="162" y="348"/>
                    </a:lnTo>
                    <a:lnTo>
                      <a:pt x="0" y="294"/>
                    </a:lnTo>
                    <a:lnTo>
                      <a:pt x="162" y="396"/>
                    </a:lnTo>
                    <a:lnTo>
                      <a:pt x="144" y="1237"/>
                    </a:lnTo>
                    <a:lnTo>
                      <a:pt x="216" y="1237"/>
                    </a:lnTo>
                    <a:lnTo>
                      <a:pt x="192" y="577"/>
                    </a:lnTo>
                    <a:lnTo>
                      <a:pt x="354" y="426"/>
                    </a:lnTo>
                    <a:close/>
                  </a:path>
                </a:pathLst>
              </a:custGeom>
              <a:solidFill>
                <a:srgbClr val="874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9" name="กลุ่ม 466"/>
            <p:cNvGrpSpPr/>
            <p:nvPr/>
          </p:nvGrpSpPr>
          <p:grpSpPr>
            <a:xfrm>
              <a:off x="8857261" y="4660018"/>
              <a:ext cx="1106488" cy="2697163"/>
              <a:chOff x="11403013" y="7348538"/>
              <a:chExt cx="1106488" cy="2697163"/>
            </a:xfrm>
          </p:grpSpPr>
          <p:sp>
            <p:nvSpPr>
              <p:cNvPr id="10" name="Freeform 1108"/>
              <p:cNvSpPr>
                <a:spLocks/>
              </p:cNvSpPr>
              <p:nvPr/>
            </p:nvSpPr>
            <p:spPr bwMode="auto">
              <a:xfrm>
                <a:off x="11403013" y="7348538"/>
                <a:ext cx="1106488" cy="2144713"/>
              </a:xfrm>
              <a:custGeom>
                <a:avLst/>
                <a:gdLst>
                  <a:gd name="T0" fmla="*/ 116 w 116"/>
                  <a:gd name="T1" fmla="*/ 149 h 225"/>
                  <a:gd name="T2" fmla="*/ 58 w 116"/>
                  <a:gd name="T3" fmla="*/ 225 h 225"/>
                  <a:gd name="T4" fmla="*/ 0 w 116"/>
                  <a:gd name="T5" fmla="*/ 149 h 225"/>
                  <a:gd name="T6" fmla="*/ 48 w 116"/>
                  <a:gd name="T7" fmla="*/ 9 h 225"/>
                  <a:gd name="T8" fmla="*/ 116 w 116"/>
                  <a:gd name="T9" fmla="*/ 14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25">
                    <a:moveTo>
                      <a:pt x="116" y="149"/>
                    </a:moveTo>
                    <a:cubicBezTo>
                      <a:pt x="116" y="191"/>
                      <a:pt x="90" y="225"/>
                      <a:pt x="58" y="225"/>
                    </a:cubicBezTo>
                    <a:cubicBezTo>
                      <a:pt x="26" y="225"/>
                      <a:pt x="0" y="191"/>
                      <a:pt x="0" y="149"/>
                    </a:cubicBezTo>
                    <a:cubicBezTo>
                      <a:pt x="0" y="106"/>
                      <a:pt x="16" y="13"/>
                      <a:pt x="48" y="9"/>
                    </a:cubicBezTo>
                    <a:cubicBezTo>
                      <a:pt x="116" y="0"/>
                      <a:pt x="116" y="106"/>
                      <a:pt x="116" y="149"/>
                    </a:cubicBezTo>
                    <a:close/>
                  </a:path>
                </a:pathLst>
              </a:custGeom>
              <a:solidFill>
                <a:srgbClr val="88C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1" name="Freeform 1109"/>
              <p:cNvSpPr>
                <a:spLocks/>
              </p:cNvSpPr>
              <p:nvPr/>
            </p:nvSpPr>
            <p:spPr bwMode="auto">
              <a:xfrm>
                <a:off x="11680826" y="8081963"/>
                <a:ext cx="561975" cy="1963738"/>
              </a:xfrm>
              <a:custGeom>
                <a:avLst/>
                <a:gdLst>
                  <a:gd name="T0" fmla="*/ 354 w 354"/>
                  <a:gd name="T1" fmla="*/ 426 h 1237"/>
                  <a:gd name="T2" fmla="*/ 192 w 354"/>
                  <a:gd name="T3" fmla="*/ 541 h 1237"/>
                  <a:gd name="T4" fmla="*/ 180 w 354"/>
                  <a:gd name="T5" fmla="*/ 186 h 1237"/>
                  <a:gd name="T6" fmla="*/ 216 w 354"/>
                  <a:gd name="T7" fmla="*/ 84 h 1237"/>
                  <a:gd name="T8" fmla="*/ 180 w 354"/>
                  <a:gd name="T9" fmla="*/ 150 h 1237"/>
                  <a:gd name="T10" fmla="*/ 174 w 354"/>
                  <a:gd name="T11" fmla="*/ 0 h 1237"/>
                  <a:gd name="T12" fmla="*/ 168 w 354"/>
                  <a:gd name="T13" fmla="*/ 216 h 1237"/>
                  <a:gd name="T14" fmla="*/ 162 w 354"/>
                  <a:gd name="T15" fmla="*/ 348 h 1237"/>
                  <a:gd name="T16" fmla="*/ 0 w 354"/>
                  <a:gd name="T17" fmla="*/ 294 h 1237"/>
                  <a:gd name="T18" fmla="*/ 162 w 354"/>
                  <a:gd name="T19" fmla="*/ 396 h 1237"/>
                  <a:gd name="T20" fmla="*/ 144 w 354"/>
                  <a:gd name="T21" fmla="*/ 1237 h 1237"/>
                  <a:gd name="T22" fmla="*/ 216 w 354"/>
                  <a:gd name="T23" fmla="*/ 1237 h 1237"/>
                  <a:gd name="T24" fmla="*/ 192 w 354"/>
                  <a:gd name="T25" fmla="*/ 577 h 1237"/>
                  <a:gd name="T26" fmla="*/ 354 w 354"/>
                  <a:gd name="T27" fmla="*/ 42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4" h="1237">
                    <a:moveTo>
                      <a:pt x="354" y="426"/>
                    </a:moveTo>
                    <a:lnTo>
                      <a:pt x="192" y="541"/>
                    </a:lnTo>
                    <a:lnTo>
                      <a:pt x="180" y="186"/>
                    </a:lnTo>
                    <a:lnTo>
                      <a:pt x="216" y="84"/>
                    </a:lnTo>
                    <a:lnTo>
                      <a:pt x="180" y="150"/>
                    </a:lnTo>
                    <a:lnTo>
                      <a:pt x="174" y="0"/>
                    </a:lnTo>
                    <a:lnTo>
                      <a:pt x="168" y="216"/>
                    </a:lnTo>
                    <a:lnTo>
                      <a:pt x="162" y="348"/>
                    </a:lnTo>
                    <a:lnTo>
                      <a:pt x="0" y="294"/>
                    </a:lnTo>
                    <a:lnTo>
                      <a:pt x="162" y="396"/>
                    </a:lnTo>
                    <a:lnTo>
                      <a:pt x="144" y="1237"/>
                    </a:lnTo>
                    <a:lnTo>
                      <a:pt x="216" y="1237"/>
                    </a:lnTo>
                    <a:lnTo>
                      <a:pt x="192" y="577"/>
                    </a:lnTo>
                    <a:lnTo>
                      <a:pt x="354" y="426"/>
                    </a:lnTo>
                    <a:close/>
                  </a:path>
                </a:pathLst>
              </a:custGeom>
              <a:solidFill>
                <a:srgbClr val="874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2" name="กลุ่ม 469"/>
            <p:cNvGrpSpPr/>
            <p:nvPr/>
          </p:nvGrpSpPr>
          <p:grpSpPr>
            <a:xfrm>
              <a:off x="9527458" y="5644072"/>
              <a:ext cx="943548" cy="1763010"/>
              <a:chOff x="12814301" y="7720013"/>
              <a:chExt cx="1219200" cy="2278063"/>
            </a:xfrm>
          </p:grpSpPr>
          <p:sp>
            <p:nvSpPr>
              <p:cNvPr id="13" name="Freeform 1106"/>
              <p:cNvSpPr>
                <a:spLocks/>
              </p:cNvSpPr>
              <p:nvPr/>
            </p:nvSpPr>
            <p:spPr bwMode="auto">
              <a:xfrm>
                <a:off x="12814301" y="7720013"/>
                <a:ext cx="1219200" cy="1668463"/>
              </a:xfrm>
              <a:custGeom>
                <a:avLst/>
                <a:gdLst>
                  <a:gd name="T0" fmla="*/ 0 w 128"/>
                  <a:gd name="T1" fmla="*/ 91 h 175"/>
                  <a:gd name="T2" fmla="*/ 64 w 128"/>
                  <a:gd name="T3" fmla="*/ 175 h 175"/>
                  <a:gd name="T4" fmla="*/ 128 w 128"/>
                  <a:gd name="T5" fmla="*/ 91 h 175"/>
                  <a:gd name="T6" fmla="*/ 64 w 128"/>
                  <a:gd name="T7" fmla="*/ 7 h 175"/>
                  <a:gd name="T8" fmla="*/ 0 w 128"/>
                  <a:gd name="T9" fmla="*/ 9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75">
                    <a:moveTo>
                      <a:pt x="0" y="91"/>
                    </a:moveTo>
                    <a:cubicBezTo>
                      <a:pt x="0" y="138"/>
                      <a:pt x="29" y="175"/>
                      <a:pt x="64" y="175"/>
                    </a:cubicBezTo>
                    <a:cubicBezTo>
                      <a:pt x="99" y="175"/>
                      <a:pt x="128" y="138"/>
                      <a:pt x="128" y="91"/>
                    </a:cubicBezTo>
                    <a:cubicBezTo>
                      <a:pt x="128" y="45"/>
                      <a:pt x="99" y="12"/>
                      <a:pt x="64" y="7"/>
                    </a:cubicBezTo>
                    <a:cubicBezTo>
                      <a:pt x="15" y="0"/>
                      <a:pt x="0" y="45"/>
                      <a:pt x="0" y="91"/>
                    </a:cubicBezTo>
                    <a:close/>
                  </a:path>
                </a:pathLst>
              </a:custGeom>
              <a:solidFill>
                <a:srgbClr val="55A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4" name="Freeform 1107"/>
              <p:cNvSpPr>
                <a:spLocks/>
              </p:cNvSpPr>
              <p:nvPr/>
            </p:nvSpPr>
            <p:spPr bwMode="auto">
              <a:xfrm>
                <a:off x="13109576" y="8224838"/>
                <a:ext cx="609600" cy="1773238"/>
              </a:xfrm>
              <a:custGeom>
                <a:avLst/>
                <a:gdLst>
                  <a:gd name="T0" fmla="*/ 0 w 384"/>
                  <a:gd name="T1" fmla="*/ 385 h 1117"/>
                  <a:gd name="T2" fmla="*/ 180 w 384"/>
                  <a:gd name="T3" fmla="*/ 487 h 1117"/>
                  <a:gd name="T4" fmla="*/ 192 w 384"/>
                  <a:gd name="T5" fmla="*/ 168 h 1117"/>
                  <a:gd name="T6" fmla="*/ 150 w 384"/>
                  <a:gd name="T7" fmla="*/ 78 h 1117"/>
                  <a:gd name="T8" fmla="*/ 192 w 384"/>
                  <a:gd name="T9" fmla="*/ 132 h 1117"/>
                  <a:gd name="T10" fmla="*/ 198 w 384"/>
                  <a:gd name="T11" fmla="*/ 0 h 1117"/>
                  <a:gd name="T12" fmla="*/ 204 w 384"/>
                  <a:gd name="T13" fmla="*/ 198 h 1117"/>
                  <a:gd name="T14" fmla="*/ 210 w 384"/>
                  <a:gd name="T15" fmla="*/ 318 h 1117"/>
                  <a:gd name="T16" fmla="*/ 384 w 384"/>
                  <a:gd name="T17" fmla="*/ 264 h 1117"/>
                  <a:gd name="T18" fmla="*/ 210 w 384"/>
                  <a:gd name="T19" fmla="*/ 361 h 1117"/>
                  <a:gd name="T20" fmla="*/ 234 w 384"/>
                  <a:gd name="T21" fmla="*/ 1117 h 1117"/>
                  <a:gd name="T22" fmla="*/ 150 w 384"/>
                  <a:gd name="T23" fmla="*/ 1117 h 1117"/>
                  <a:gd name="T24" fmla="*/ 174 w 384"/>
                  <a:gd name="T25" fmla="*/ 517 h 1117"/>
                  <a:gd name="T26" fmla="*/ 0 w 384"/>
                  <a:gd name="T27" fmla="*/ 385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4" h="1117">
                    <a:moveTo>
                      <a:pt x="0" y="385"/>
                    </a:moveTo>
                    <a:lnTo>
                      <a:pt x="180" y="487"/>
                    </a:lnTo>
                    <a:lnTo>
                      <a:pt x="192" y="168"/>
                    </a:lnTo>
                    <a:lnTo>
                      <a:pt x="150" y="78"/>
                    </a:lnTo>
                    <a:lnTo>
                      <a:pt x="192" y="132"/>
                    </a:lnTo>
                    <a:lnTo>
                      <a:pt x="198" y="0"/>
                    </a:lnTo>
                    <a:lnTo>
                      <a:pt x="204" y="198"/>
                    </a:lnTo>
                    <a:lnTo>
                      <a:pt x="210" y="318"/>
                    </a:lnTo>
                    <a:lnTo>
                      <a:pt x="384" y="264"/>
                    </a:lnTo>
                    <a:lnTo>
                      <a:pt x="210" y="361"/>
                    </a:lnTo>
                    <a:lnTo>
                      <a:pt x="234" y="1117"/>
                    </a:lnTo>
                    <a:lnTo>
                      <a:pt x="150" y="1117"/>
                    </a:lnTo>
                    <a:lnTo>
                      <a:pt x="174" y="517"/>
                    </a:lnTo>
                    <a:lnTo>
                      <a:pt x="0" y="385"/>
                    </a:lnTo>
                    <a:close/>
                  </a:path>
                </a:pathLst>
              </a:custGeom>
              <a:solidFill>
                <a:srgbClr val="874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5" name="กลุ่ม 472"/>
            <p:cNvGrpSpPr/>
            <p:nvPr/>
          </p:nvGrpSpPr>
          <p:grpSpPr>
            <a:xfrm>
              <a:off x="18839461" y="4686178"/>
              <a:ext cx="1106488" cy="2697163"/>
              <a:chOff x="11403013" y="7348538"/>
              <a:chExt cx="1106488" cy="2697163"/>
            </a:xfrm>
          </p:grpSpPr>
          <p:sp>
            <p:nvSpPr>
              <p:cNvPr id="16" name="Freeform 1108"/>
              <p:cNvSpPr>
                <a:spLocks/>
              </p:cNvSpPr>
              <p:nvPr/>
            </p:nvSpPr>
            <p:spPr bwMode="auto">
              <a:xfrm>
                <a:off x="11403013" y="7348538"/>
                <a:ext cx="1106488" cy="2144713"/>
              </a:xfrm>
              <a:custGeom>
                <a:avLst/>
                <a:gdLst>
                  <a:gd name="T0" fmla="*/ 116 w 116"/>
                  <a:gd name="T1" fmla="*/ 149 h 225"/>
                  <a:gd name="T2" fmla="*/ 58 w 116"/>
                  <a:gd name="T3" fmla="*/ 225 h 225"/>
                  <a:gd name="T4" fmla="*/ 0 w 116"/>
                  <a:gd name="T5" fmla="*/ 149 h 225"/>
                  <a:gd name="T6" fmla="*/ 48 w 116"/>
                  <a:gd name="T7" fmla="*/ 9 h 225"/>
                  <a:gd name="T8" fmla="*/ 116 w 116"/>
                  <a:gd name="T9" fmla="*/ 14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25">
                    <a:moveTo>
                      <a:pt x="116" y="149"/>
                    </a:moveTo>
                    <a:cubicBezTo>
                      <a:pt x="116" y="191"/>
                      <a:pt x="90" y="225"/>
                      <a:pt x="58" y="225"/>
                    </a:cubicBezTo>
                    <a:cubicBezTo>
                      <a:pt x="26" y="225"/>
                      <a:pt x="0" y="191"/>
                      <a:pt x="0" y="149"/>
                    </a:cubicBezTo>
                    <a:cubicBezTo>
                      <a:pt x="0" y="106"/>
                      <a:pt x="16" y="13"/>
                      <a:pt x="48" y="9"/>
                    </a:cubicBezTo>
                    <a:cubicBezTo>
                      <a:pt x="116" y="0"/>
                      <a:pt x="116" y="106"/>
                      <a:pt x="116" y="149"/>
                    </a:cubicBezTo>
                    <a:close/>
                  </a:path>
                </a:pathLst>
              </a:custGeom>
              <a:solidFill>
                <a:srgbClr val="88C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7" name="Freeform 1109"/>
              <p:cNvSpPr>
                <a:spLocks/>
              </p:cNvSpPr>
              <p:nvPr/>
            </p:nvSpPr>
            <p:spPr bwMode="auto">
              <a:xfrm>
                <a:off x="11680826" y="8081963"/>
                <a:ext cx="561975" cy="1963738"/>
              </a:xfrm>
              <a:custGeom>
                <a:avLst/>
                <a:gdLst>
                  <a:gd name="T0" fmla="*/ 354 w 354"/>
                  <a:gd name="T1" fmla="*/ 426 h 1237"/>
                  <a:gd name="T2" fmla="*/ 192 w 354"/>
                  <a:gd name="T3" fmla="*/ 541 h 1237"/>
                  <a:gd name="T4" fmla="*/ 180 w 354"/>
                  <a:gd name="T5" fmla="*/ 186 h 1237"/>
                  <a:gd name="T6" fmla="*/ 216 w 354"/>
                  <a:gd name="T7" fmla="*/ 84 h 1237"/>
                  <a:gd name="T8" fmla="*/ 180 w 354"/>
                  <a:gd name="T9" fmla="*/ 150 h 1237"/>
                  <a:gd name="T10" fmla="*/ 174 w 354"/>
                  <a:gd name="T11" fmla="*/ 0 h 1237"/>
                  <a:gd name="T12" fmla="*/ 168 w 354"/>
                  <a:gd name="T13" fmla="*/ 216 h 1237"/>
                  <a:gd name="T14" fmla="*/ 162 w 354"/>
                  <a:gd name="T15" fmla="*/ 348 h 1237"/>
                  <a:gd name="T16" fmla="*/ 0 w 354"/>
                  <a:gd name="T17" fmla="*/ 294 h 1237"/>
                  <a:gd name="T18" fmla="*/ 162 w 354"/>
                  <a:gd name="T19" fmla="*/ 396 h 1237"/>
                  <a:gd name="T20" fmla="*/ 144 w 354"/>
                  <a:gd name="T21" fmla="*/ 1237 h 1237"/>
                  <a:gd name="T22" fmla="*/ 216 w 354"/>
                  <a:gd name="T23" fmla="*/ 1237 h 1237"/>
                  <a:gd name="T24" fmla="*/ 192 w 354"/>
                  <a:gd name="T25" fmla="*/ 577 h 1237"/>
                  <a:gd name="T26" fmla="*/ 354 w 354"/>
                  <a:gd name="T27" fmla="*/ 42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4" h="1237">
                    <a:moveTo>
                      <a:pt x="354" y="426"/>
                    </a:moveTo>
                    <a:lnTo>
                      <a:pt x="192" y="541"/>
                    </a:lnTo>
                    <a:lnTo>
                      <a:pt x="180" y="186"/>
                    </a:lnTo>
                    <a:lnTo>
                      <a:pt x="216" y="84"/>
                    </a:lnTo>
                    <a:lnTo>
                      <a:pt x="180" y="150"/>
                    </a:lnTo>
                    <a:lnTo>
                      <a:pt x="174" y="0"/>
                    </a:lnTo>
                    <a:lnTo>
                      <a:pt x="168" y="216"/>
                    </a:lnTo>
                    <a:lnTo>
                      <a:pt x="162" y="348"/>
                    </a:lnTo>
                    <a:lnTo>
                      <a:pt x="0" y="294"/>
                    </a:lnTo>
                    <a:lnTo>
                      <a:pt x="162" y="396"/>
                    </a:lnTo>
                    <a:lnTo>
                      <a:pt x="144" y="1237"/>
                    </a:lnTo>
                    <a:lnTo>
                      <a:pt x="216" y="1237"/>
                    </a:lnTo>
                    <a:lnTo>
                      <a:pt x="192" y="577"/>
                    </a:lnTo>
                    <a:lnTo>
                      <a:pt x="354" y="426"/>
                    </a:lnTo>
                    <a:close/>
                  </a:path>
                </a:pathLst>
              </a:custGeom>
              <a:solidFill>
                <a:srgbClr val="874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18" name="กลุ่ม 475"/>
            <p:cNvGrpSpPr/>
            <p:nvPr/>
          </p:nvGrpSpPr>
          <p:grpSpPr>
            <a:xfrm>
              <a:off x="19662058" y="5670232"/>
              <a:ext cx="943548" cy="1763010"/>
              <a:chOff x="12814301" y="7720013"/>
              <a:chExt cx="1219200" cy="2278063"/>
            </a:xfrm>
          </p:grpSpPr>
          <p:sp>
            <p:nvSpPr>
              <p:cNvPr id="19" name="Freeform 1106"/>
              <p:cNvSpPr>
                <a:spLocks/>
              </p:cNvSpPr>
              <p:nvPr/>
            </p:nvSpPr>
            <p:spPr bwMode="auto">
              <a:xfrm>
                <a:off x="12814301" y="7720013"/>
                <a:ext cx="1219200" cy="1668463"/>
              </a:xfrm>
              <a:custGeom>
                <a:avLst/>
                <a:gdLst>
                  <a:gd name="T0" fmla="*/ 0 w 128"/>
                  <a:gd name="T1" fmla="*/ 91 h 175"/>
                  <a:gd name="T2" fmla="*/ 64 w 128"/>
                  <a:gd name="T3" fmla="*/ 175 h 175"/>
                  <a:gd name="T4" fmla="*/ 128 w 128"/>
                  <a:gd name="T5" fmla="*/ 91 h 175"/>
                  <a:gd name="T6" fmla="*/ 64 w 128"/>
                  <a:gd name="T7" fmla="*/ 7 h 175"/>
                  <a:gd name="T8" fmla="*/ 0 w 128"/>
                  <a:gd name="T9" fmla="*/ 9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75">
                    <a:moveTo>
                      <a:pt x="0" y="91"/>
                    </a:moveTo>
                    <a:cubicBezTo>
                      <a:pt x="0" y="138"/>
                      <a:pt x="29" y="175"/>
                      <a:pt x="64" y="175"/>
                    </a:cubicBezTo>
                    <a:cubicBezTo>
                      <a:pt x="99" y="175"/>
                      <a:pt x="128" y="138"/>
                      <a:pt x="128" y="91"/>
                    </a:cubicBezTo>
                    <a:cubicBezTo>
                      <a:pt x="128" y="45"/>
                      <a:pt x="99" y="12"/>
                      <a:pt x="64" y="7"/>
                    </a:cubicBezTo>
                    <a:cubicBezTo>
                      <a:pt x="15" y="0"/>
                      <a:pt x="0" y="45"/>
                      <a:pt x="0" y="91"/>
                    </a:cubicBezTo>
                    <a:close/>
                  </a:path>
                </a:pathLst>
              </a:custGeom>
              <a:solidFill>
                <a:srgbClr val="55A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" name="Freeform 1107"/>
              <p:cNvSpPr>
                <a:spLocks/>
              </p:cNvSpPr>
              <p:nvPr/>
            </p:nvSpPr>
            <p:spPr bwMode="auto">
              <a:xfrm>
                <a:off x="13109576" y="8224838"/>
                <a:ext cx="609600" cy="1773238"/>
              </a:xfrm>
              <a:custGeom>
                <a:avLst/>
                <a:gdLst>
                  <a:gd name="T0" fmla="*/ 0 w 384"/>
                  <a:gd name="T1" fmla="*/ 385 h 1117"/>
                  <a:gd name="T2" fmla="*/ 180 w 384"/>
                  <a:gd name="T3" fmla="*/ 487 h 1117"/>
                  <a:gd name="T4" fmla="*/ 192 w 384"/>
                  <a:gd name="T5" fmla="*/ 168 h 1117"/>
                  <a:gd name="T6" fmla="*/ 150 w 384"/>
                  <a:gd name="T7" fmla="*/ 78 h 1117"/>
                  <a:gd name="T8" fmla="*/ 192 w 384"/>
                  <a:gd name="T9" fmla="*/ 132 h 1117"/>
                  <a:gd name="T10" fmla="*/ 198 w 384"/>
                  <a:gd name="T11" fmla="*/ 0 h 1117"/>
                  <a:gd name="T12" fmla="*/ 204 w 384"/>
                  <a:gd name="T13" fmla="*/ 198 h 1117"/>
                  <a:gd name="T14" fmla="*/ 210 w 384"/>
                  <a:gd name="T15" fmla="*/ 318 h 1117"/>
                  <a:gd name="T16" fmla="*/ 384 w 384"/>
                  <a:gd name="T17" fmla="*/ 264 h 1117"/>
                  <a:gd name="T18" fmla="*/ 210 w 384"/>
                  <a:gd name="T19" fmla="*/ 361 h 1117"/>
                  <a:gd name="T20" fmla="*/ 234 w 384"/>
                  <a:gd name="T21" fmla="*/ 1117 h 1117"/>
                  <a:gd name="T22" fmla="*/ 150 w 384"/>
                  <a:gd name="T23" fmla="*/ 1117 h 1117"/>
                  <a:gd name="T24" fmla="*/ 174 w 384"/>
                  <a:gd name="T25" fmla="*/ 517 h 1117"/>
                  <a:gd name="T26" fmla="*/ 0 w 384"/>
                  <a:gd name="T27" fmla="*/ 385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4" h="1117">
                    <a:moveTo>
                      <a:pt x="0" y="385"/>
                    </a:moveTo>
                    <a:lnTo>
                      <a:pt x="180" y="487"/>
                    </a:lnTo>
                    <a:lnTo>
                      <a:pt x="192" y="168"/>
                    </a:lnTo>
                    <a:lnTo>
                      <a:pt x="150" y="78"/>
                    </a:lnTo>
                    <a:lnTo>
                      <a:pt x="192" y="132"/>
                    </a:lnTo>
                    <a:lnTo>
                      <a:pt x="198" y="0"/>
                    </a:lnTo>
                    <a:lnTo>
                      <a:pt x="204" y="198"/>
                    </a:lnTo>
                    <a:lnTo>
                      <a:pt x="210" y="318"/>
                    </a:lnTo>
                    <a:lnTo>
                      <a:pt x="384" y="264"/>
                    </a:lnTo>
                    <a:lnTo>
                      <a:pt x="210" y="361"/>
                    </a:lnTo>
                    <a:lnTo>
                      <a:pt x="234" y="1117"/>
                    </a:lnTo>
                    <a:lnTo>
                      <a:pt x="150" y="1117"/>
                    </a:lnTo>
                    <a:lnTo>
                      <a:pt x="174" y="517"/>
                    </a:lnTo>
                    <a:lnTo>
                      <a:pt x="0" y="385"/>
                    </a:lnTo>
                    <a:close/>
                  </a:path>
                </a:pathLst>
              </a:custGeom>
              <a:solidFill>
                <a:srgbClr val="874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21" name="กลุ่ม 478"/>
            <p:cNvGrpSpPr/>
            <p:nvPr/>
          </p:nvGrpSpPr>
          <p:grpSpPr>
            <a:xfrm>
              <a:off x="16205447" y="5139247"/>
              <a:ext cx="908935" cy="2215609"/>
              <a:chOff x="11403013" y="7348538"/>
              <a:chExt cx="1106488" cy="2697163"/>
            </a:xfrm>
          </p:grpSpPr>
          <p:sp>
            <p:nvSpPr>
              <p:cNvPr id="22" name="Freeform 1108"/>
              <p:cNvSpPr>
                <a:spLocks/>
              </p:cNvSpPr>
              <p:nvPr/>
            </p:nvSpPr>
            <p:spPr bwMode="auto">
              <a:xfrm>
                <a:off x="11403013" y="7348538"/>
                <a:ext cx="1106488" cy="2144713"/>
              </a:xfrm>
              <a:custGeom>
                <a:avLst/>
                <a:gdLst>
                  <a:gd name="T0" fmla="*/ 116 w 116"/>
                  <a:gd name="T1" fmla="*/ 149 h 225"/>
                  <a:gd name="T2" fmla="*/ 58 w 116"/>
                  <a:gd name="T3" fmla="*/ 225 h 225"/>
                  <a:gd name="T4" fmla="*/ 0 w 116"/>
                  <a:gd name="T5" fmla="*/ 149 h 225"/>
                  <a:gd name="T6" fmla="*/ 48 w 116"/>
                  <a:gd name="T7" fmla="*/ 9 h 225"/>
                  <a:gd name="T8" fmla="*/ 116 w 116"/>
                  <a:gd name="T9" fmla="*/ 14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25">
                    <a:moveTo>
                      <a:pt x="116" y="149"/>
                    </a:moveTo>
                    <a:cubicBezTo>
                      <a:pt x="116" y="191"/>
                      <a:pt x="90" y="225"/>
                      <a:pt x="58" y="225"/>
                    </a:cubicBezTo>
                    <a:cubicBezTo>
                      <a:pt x="26" y="225"/>
                      <a:pt x="0" y="191"/>
                      <a:pt x="0" y="149"/>
                    </a:cubicBezTo>
                    <a:cubicBezTo>
                      <a:pt x="0" y="106"/>
                      <a:pt x="16" y="13"/>
                      <a:pt x="48" y="9"/>
                    </a:cubicBezTo>
                    <a:cubicBezTo>
                      <a:pt x="116" y="0"/>
                      <a:pt x="116" y="106"/>
                      <a:pt x="116" y="149"/>
                    </a:cubicBezTo>
                    <a:close/>
                  </a:path>
                </a:pathLst>
              </a:custGeom>
              <a:solidFill>
                <a:srgbClr val="88C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3" name="Freeform 1109"/>
              <p:cNvSpPr>
                <a:spLocks/>
              </p:cNvSpPr>
              <p:nvPr/>
            </p:nvSpPr>
            <p:spPr bwMode="auto">
              <a:xfrm>
                <a:off x="11680826" y="8081963"/>
                <a:ext cx="561975" cy="1963738"/>
              </a:xfrm>
              <a:custGeom>
                <a:avLst/>
                <a:gdLst>
                  <a:gd name="T0" fmla="*/ 354 w 354"/>
                  <a:gd name="T1" fmla="*/ 426 h 1237"/>
                  <a:gd name="T2" fmla="*/ 192 w 354"/>
                  <a:gd name="T3" fmla="*/ 541 h 1237"/>
                  <a:gd name="T4" fmla="*/ 180 w 354"/>
                  <a:gd name="T5" fmla="*/ 186 h 1237"/>
                  <a:gd name="T6" fmla="*/ 216 w 354"/>
                  <a:gd name="T7" fmla="*/ 84 h 1237"/>
                  <a:gd name="T8" fmla="*/ 180 w 354"/>
                  <a:gd name="T9" fmla="*/ 150 h 1237"/>
                  <a:gd name="T10" fmla="*/ 174 w 354"/>
                  <a:gd name="T11" fmla="*/ 0 h 1237"/>
                  <a:gd name="T12" fmla="*/ 168 w 354"/>
                  <a:gd name="T13" fmla="*/ 216 h 1237"/>
                  <a:gd name="T14" fmla="*/ 162 w 354"/>
                  <a:gd name="T15" fmla="*/ 348 h 1237"/>
                  <a:gd name="T16" fmla="*/ 0 w 354"/>
                  <a:gd name="T17" fmla="*/ 294 h 1237"/>
                  <a:gd name="T18" fmla="*/ 162 w 354"/>
                  <a:gd name="T19" fmla="*/ 396 h 1237"/>
                  <a:gd name="T20" fmla="*/ 144 w 354"/>
                  <a:gd name="T21" fmla="*/ 1237 h 1237"/>
                  <a:gd name="T22" fmla="*/ 216 w 354"/>
                  <a:gd name="T23" fmla="*/ 1237 h 1237"/>
                  <a:gd name="T24" fmla="*/ 192 w 354"/>
                  <a:gd name="T25" fmla="*/ 577 h 1237"/>
                  <a:gd name="T26" fmla="*/ 354 w 354"/>
                  <a:gd name="T27" fmla="*/ 42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4" h="1237">
                    <a:moveTo>
                      <a:pt x="354" y="426"/>
                    </a:moveTo>
                    <a:lnTo>
                      <a:pt x="192" y="541"/>
                    </a:lnTo>
                    <a:lnTo>
                      <a:pt x="180" y="186"/>
                    </a:lnTo>
                    <a:lnTo>
                      <a:pt x="216" y="84"/>
                    </a:lnTo>
                    <a:lnTo>
                      <a:pt x="180" y="150"/>
                    </a:lnTo>
                    <a:lnTo>
                      <a:pt x="174" y="0"/>
                    </a:lnTo>
                    <a:lnTo>
                      <a:pt x="168" y="216"/>
                    </a:lnTo>
                    <a:lnTo>
                      <a:pt x="162" y="348"/>
                    </a:lnTo>
                    <a:lnTo>
                      <a:pt x="0" y="294"/>
                    </a:lnTo>
                    <a:lnTo>
                      <a:pt x="162" y="396"/>
                    </a:lnTo>
                    <a:lnTo>
                      <a:pt x="144" y="1237"/>
                    </a:lnTo>
                    <a:lnTo>
                      <a:pt x="216" y="1237"/>
                    </a:lnTo>
                    <a:lnTo>
                      <a:pt x="192" y="577"/>
                    </a:lnTo>
                    <a:lnTo>
                      <a:pt x="354" y="426"/>
                    </a:lnTo>
                    <a:close/>
                  </a:path>
                </a:pathLst>
              </a:custGeom>
              <a:solidFill>
                <a:srgbClr val="874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24" name="กลุ่ม 481"/>
            <p:cNvGrpSpPr/>
            <p:nvPr/>
          </p:nvGrpSpPr>
          <p:grpSpPr>
            <a:xfrm>
              <a:off x="14237778" y="3352800"/>
              <a:ext cx="1653495" cy="4030541"/>
              <a:chOff x="11403013" y="7348538"/>
              <a:chExt cx="1106488" cy="2697163"/>
            </a:xfrm>
          </p:grpSpPr>
          <p:sp>
            <p:nvSpPr>
              <p:cNvPr id="25" name="Freeform 1108"/>
              <p:cNvSpPr>
                <a:spLocks/>
              </p:cNvSpPr>
              <p:nvPr/>
            </p:nvSpPr>
            <p:spPr bwMode="auto">
              <a:xfrm>
                <a:off x="11403013" y="7348538"/>
                <a:ext cx="1106488" cy="2144713"/>
              </a:xfrm>
              <a:custGeom>
                <a:avLst/>
                <a:gdLst>
                  <a:gd name="T0" fmla="*/ 116 w 116"/>
                  <a:gd name="T1" fmla="*/ 149 h 225"/>
                  <a:gd name="T2" fmla="*/ 58 w 116"/>
                  <a:gd name="T3" fmla="*/ 225 h 225"/>
                  <a:gd name="T4" fmla="*/ 0 w 116"/>
                  <a:gd name="T5" fmla="*/ 149 h 225"/>
                  <a:gd name="T6" fmla="*/ 48 w 116"/>
                  <a:gd name="T7" fmla="*/ 9 h 225"/>
                  <a:gd name="T8" fmla="*/ 116 w 116"/>
                  <a:gd name="T9" fmla="*/ 14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25">
                    <a:moveTo>
                      <a:pt x="116" y="149"/>
                    </a:moveTo>
                    <a:cubicBezTo>
                      <a:pt x="116" y="191"/>
                      <a:pt x="90" y="225"/>
                      <a:pt x="58" y="225"/>
                    </a:cubicBezTo>
                    <a:cubicBezTo>
                      <a:pt x="26" y="225"/>
                      <a:pt x="0" y="191"/>
                      <a:pt x="0" y="149"/>
                    </a:cubicBezTo>
                    <a:cubicBezTo>
                      <a:pt x="0" y="106"/>
                      <a:pt x="16" y="13"/>
                      <a:pt x="48" y="9"/>
                    </a:cubicBezTo>
                    <a:cubicBezTo>
                      <a:pt x="116" y="0"/>
                      <a:pt x="116" y="106"/>
                      <a:pt x="116" y="149"/>
                    </a:cubicBezTo>
                    <a:close/>
                  </a:path>
                </a:pathLst>
              </a:custGeom>
              <a:solidFill>
                <a:srgbClr val="88C6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6" name="Freeform 1109"/>
              <p:cNvSpPr>
                <a:spLocks/>
              </p:cNvSpPr>
              <p:nvPr/>
            </p:nvSpPr>
            <p:spPr bwMode="auto">
              <a:xfrm>
                <a:off x="11680826" y="8081963"/>
                <a:ext cx="561975" cy="1963738"/>
              </a:xfrm>
              <a:custGeom>
                <a:avLst/>
                <a:gdLst>
                  <a:gd name="T0" fmla="*/ 354 w 354"/>
                  <a:gd name="T1" fmla="*/ 426 h 1237"/>
                  <a:gd name="T2" fmla="*/ 192 w 354"/>
                  <a:gd name="T3" fmla="*/ 541 h 1237"/>
                  <a:gd name="T4" fmla="*/ 180 w 354"/>
                  <a:gd name="T5" fmla="*/ 186 h 1237"/>
                  <a:gd name="T6" fmla="*/ 216 w 354"/>
                  <a:gd name="T7" fmla="*/ 84 h 1237"/>
                  <a:gd name="T8" fmla="*/ 180 w 354"/>
                  <a:gd name="T9" fmla="*/ 150 h 1237"/>
                  <a:gd name="T10" fmla="*/ 174 w 354"/>
                  <a:gd name="T11" fmla="*/ 0 h 1237"/>
                  <a:gd name="T12" fmla="*/ 168 w 354"/>
                  <a:gd name="T13" fmla="*/ 216 h 1237"/>
                  <a:gd name="T14" fmla="*/ 162 w 354"/>
                  <a:gd name="T15" fmla="*/ 348 h 1237"/>
                  <a:gd name="T16" fmla="*/ 0 w 354"/>
                  <a:gd name="T17" fmla="*/ 294 h 1237"/>
                  <a:gd name="T18" fmla="*/ 162 w 354"/>
                  <a:gd name="T19" fmla="*/ 396 h 1237"/>
                  <a:gd name="T20" fmla="*/ 144 w 354"/>
                  <a:gd name="T21" fmla="*/ 1237 h 1237"/>
                  <a:gd name="T22" fmla="*/ 216 w 354"/>
                  <a:gd name="T23" fmla="*/ 1237 h 1237"/>
                  <a:gd name="T24" fmla="*/ 192 w 354"/>
                  <a:gd name="T25" fmla="*/ 577 h 1237"/>
                  <a:gd name="T26" fmla="*/ 354 w 354"/>
                  <a:gd name="T27" fmla="*/ 426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4" h="1237">
                    <a:moveTo>
                      <a:pt x="354" y="426"/>
                    </a:moveTo>
                    <a:lnTo>
                      <a:pt x="192" y="541"/>
                    </a:lnTo>
                    <a:lnTo>
                      <a:pt x="180" y="186"/>
                    </a:lnTo>
                    <a:lnTo>
                      <a:pt x="216" y="84"/>
                    </a:lnTo>
                    <a:lnTo>
                      <a:pt x="180" y="150"/>
                    </a:lnTo>
                    <a:lnTo>
                      <a:pt x="174" y="0"/>
                    </a:lnTo>
                    <a:lnTo>
                      <a:pt x="168" y="216"/>
                    </a:lnTo>
                    <a:lnTo>
                      <a:pt x="162" y="348"/>
                    </a:lnTo>
                    <a:lnTo>
                      <a:pt x="0" y="294"/>
                    </a:lnTo>
                    <a:lnTo>
                      <a:pt x="162" y="396"/>
                    </a:lnTo>
                    <a:lnTo>
                      <a:pt x="144" y="1237"/>
                    </a:lnTo>
                    <a:lnTo>
                      <a:pt x="216" y="1237"/>
                    </a:lnTo>
                    <a:lnTo>
                      <a:pt x="192" y="577"/>
                    </a:lnTo>
                    <a:lnTo>
                      <a:pt x="354" y="426"/>
                    </a:lnTo>
                    <a:close/>
                  </a:path>
                </a:pathLst>
              </a:custGeom>
              <a:solidFill>
                <a:srgbClr val="874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27" name="กลุ่ม 484"/>
            <p:cNvGrpSpPr/>
            <p:nvPr/>
          </p:nvGrpSpPr>
          <p:grpSpPr>
            <a:xfrm>
              <a:off x="13581661" y="5607084"/>
              <a:ext cx="943548" cy="1763010"/>
              <a:chOff x="12814301" y="7720013"/>
              <a:chExt cx="1219200" cy="2278063"/>
            </a:xfrm>
          </p:grpSpPr>
          <p:sp>
            <p:nvSpPr>
              <p:cNvPr id="28" name="Freeform 1106"/>
              <p:cNvSpPr>
                <a:spLocks/>
              </p:cNvSpPr>
              <p:nvPr/>
            </p:nvSpPr>
            <p:spPr bwMode="auto">
              <a:xfrm>
                <a:off x="12814301" y="7720013"/>
                <a:ext cx="1219200" cy="1668463"/>
              </a:xfrm>
              <a:custGeom>
                <a:avLst/>
                <a:gdLst>
                  <a:gd name="T0" fmla="*/ 0 w 128"/>
                  <a:gd name="T1" fmla="*/ 91 h 175"/>
                  <a:gd name="T2" fmla="*/ 64 w 128"/>
                  <a:gd name="T3" fmla="*/ 175 h 175"/>
                  <a:gd name="T4" fmla="*/ 128 w 128"/>
                  <a:gd name="T5" fmla="*/ 91 h 175"/>
                  <a:gd name="T6" fmla="*/ 64 w 128"/>
                  <a:gd name="T7" fmla="*/ 7 h 175"/>
                  <a:gd name="T8" fmla="*/ 0 w 128"/>
                  <a:gd name="T9" fmla="*/ 9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75">
                    <a:moveTo>
                      <a:pt x="0" y="91"/>
                    </a:moveTo>
                    <a:cubicBezTo>
                      <a:pt x="0" y="138"/>
                      <a:pt x="29" y="175"/>
                      <a:pt x="64" y="175"/>
                    </a:cubicBezTo>
                    <a:cubicBezTo>
                      <a:pt x="99" y="175"/>
                      <a:pt x="128" y="138"/>
                      <a:pt x="128" y="91"/>
                    </a:cubicBezTo>
                    <a:cubicBezTo>
                      <a:pt x="128" y="45"/>
                      <a:pt x="99" y="12"/>
                      <a:pt x="64" y="7"/>
                    </a:cubicBezTo>
                    <a:cubicBezTo>
                      <a:pt x="15" y="0"/>
                      <a:pt x="0" y="45"/>
                      <a:pt x="0" y="91"/>
                    </a:cubicBezTo>
                    <a:close/>
                  </a:path>
                </a:pathLst>
              </a:custGeom>
              <a:solidFill>
                <a:srgbClr val="55A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9" name="Freeform 1107"/>
              <p:cNvSpPr>
                <a:spLocks/>
              </p:cNvSpPr>
              <p:nvPr/>
            </p:nvSpPr>
            <p:spPr bwMode="auto">
              <a:xfrm>
                <a:off x="13109576" y="8224838"/>
                <a:ext cx="609600" cy="1773238"/>
              </a:xfrm>
              <a:custGeom>
                <a:avLst/>
                <a:gdLst>
                  <a:gd name="T0" fmla="*/ 0 w 384"/>
                  <a:gd name="T1" fmla="*/ 385 h 1117"/>
                  <a:gd name="T2" fmla="*/ 180 w 384"/>
                  <a:gd name="T3" fmla="*/ 487 h 1117"/>
                  <a:gd name="T4" fmla="*/ 192 w 384"/>
                  <a:gd name="T5" fmla="*/ 168 h 1117"/>
                  <a:gd name="T6" fmla="*/ 150 w 384"/>
                  <a:gd name="T7" fmla="*/ 78 h 1117"/>
                  <a:gd name="T8" fmla="*/ 192 w 384"/>
                  <a:gd name="T9" fmla="*/ 132 h 1117"/>
                  <a:gd name="T10" fmla="*/ 198 w 384"/>
                  <a:gd name="T11" fmla="*/ 0 h 1117"/>
                  <a:gd name="T12" fmla="*/ 204 w 384"/>
                  <a:gd name="T13" fmla="*/ 198 h 1117"/>
                  <a:gd name="T14" fmla="*/ 210 w 384"/>
                  <a:gd name="T15" fmla="*/ 318 h 1117"/>
                  <a:gd name="T16" fmla="*/ 384 w 384"/>
                  <a:gd name="T17" fmla="*/ 264 h 1117"/>
                  <a:gd name="T18" fmla="*/ 210 w 384"/>
                  <a:gd name="T19" fmla="*/ 361 h 1117"/>
                  <a:gd name="T20" fmla="*/ 234 w 384"/>
                  <a:gd name="T21" fmla="*/ 1117 h 1117"/>
                  <a:gd name="T22" fmla="*/ 150 w 384"/>
                  <a:gd name="T23" fmla="*/ 1117 h 1117"/>
                  <a:gd name="T24" fmla="*/ 174 w 384"/>
                  <a:gd name="T25" fmla="*/ 517 h 1117"/>
                  <a:gd name="T26" fmla="*/ 0 w 384"/>
                  <a:gd name="T27" fmla="*/ 385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4" h="1117">
                    <a:moveTo>
                      <a:pt x="0" y="385"/>
                    </a:moveTo>
                    <a:lnTo>
                      <a:pt x="180" y="487"/>
                    </a:lnTo>
                    <a:lnTo>
                      <a:pt x="192" y="168"/>
                    </a:lnTo>
                    <a:lnTo>
                      <a:pt x="150" y="78"/>
                    </a:lnTo>
                    <a:lnTo>
                      <a:pt x="192" y="132"/>
                    </a:lnTo>
                    <a:lnTo>
                      <a:pt x="198" y="0"/>
                    </a:lnTo>
                    <a:lnTo>
                      <a:pt x="204" y="198"/>
                    </a:lnTo>
                    <a:lnTo>
                      <a:pt x="210" y="318"/>
                    </a:lnTo>
                    <a:lnTo>
                      <a:pt x="384" y="264"/>
                    </a:lnTo>
                    <a:lnTo>
                      <a:pt x="210" y="361"/>
                    </a:lnTo>
                    <a:lnTo>
                      <a:pt x="234" y="1117"/>
                    </a:lnTo>
                    <a:lnTo>
                      <a:pt x="150" y="1117"/>
                    </a:lnTo>
                    <a:lnTo>
                      <a:pt x="174" y="517"/>
                    </a:lnTo>
                    <a:lnTo>
                      <a:pt x="0" y="385"/>
                    </a:lnTo>
                    <a:close/>
                  </a:path>
                </a:pathLst>
              </a:custGeom>
              <a:solidFill>
                <a:srgbClr val="874F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30" name="กลุ่ม 487"/>
            <p:cNvGrpSpPr/>
            <p:nvPr/>
          </p:nvGrpSpPr>
          <p:grpSpPr>
            <a:xfrm>
              <a:off x="3770312" y="7246554"/>
              <a:ext cx="17659949" cy="1335882"/>
              <a:chOff x="1038226" y="5397500"/>
              <a:chExt cx="5540375" cy="419100"/>
            </a:xfrm>
          </p:grpSpPr>
          <p:sp>
            <p:nvSpPr>
              <p:cNvPr id="31" name="Freeform 373"/>
              <p:cNvSpPr>
                <a:spLocks/>
              </p:cNvSpPr>
              <p:nvPr/>
            </p:nvSpPr>
            <p:spPr bwMode="auto">
              <a:xfrm>
                <a:off x="1038226" y="5692775"/>
                <a:ext cx="5540375" cy="123825"/>
              </a:xfrm>
              <a:custGeom>
                <a:avLst/>
                <a:gdLst>
                  <a:gd name="T0" fmla="*/ 1267 w 1296"/>
                  <a:gd name="T1" fmla="*/ 29 h 29"/>
                  <a:gd name="T2" fmla="*/ 30 w 1296"/>
                  <a:gd name="T3" fmla="*/ 29 h 29"/>
                  <a:gd name="T4" fmla="*/ 0 w 1296"/>
                  <a:gd name="T5" fmla="*/ 0 h 29"/>
                  <a:gd name="T6" fmla="*/ 1296 w 1296"/>
                  <a:gd name="T7" fmla="*/ 0 h 29"/>
                  <a:gd name="T8" fmla="*/ 1267 w 129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6" h="29">
                    <a:moveTo>
                      <a:pt x="1267" y="29"/>
                    </a:moveTo>
                    <a:cubicBezTo>
                      <a:pt x="30" y="29"/>
                      <a:pt x="30" y="29"/>
                      <a:pt x="30" y="29"/>
                    </a:cubicBezTo>
                    <a:cubicBezTo>
                      <a:pt x="13" y="29"/>
                      <a:pt x="0" y="16"/>
                      <a:pt x="0" y="0"/>
                    </a:cubicBezTo>
                    <a:cubicBezTo>
                      <a:pt x="1296" y="0"/>
                      <a:pt x="1296" y="0"/>
                      <a:pt x="1296" y="0"/>
                    </a:cubicBezTo>
                    <a:cubicBezTo>
                      <a:pt x="1296" y="16"/>
                      <a:pt x="1283" y="29"/>
                      <a:pt x="1267" y="29"/>
                    </a:cubicBezTo>
                    <a:close/>
                  </a:path>
                </a:pathLst>
              </a:custGeom>
              <a:solidFill>
                <a:srgbClr val="77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2" name="Freeform 374"/>
              <p:cNvSpPr>
                <a:spLocks/>
              </p:cNvSpPr>
              <p:nvPr/>
            </p:nvSpPr>
            <p:spPr bwMode="auto">
              <a:xfrm>
                <a:off x="1038226" y="5397500"/>
                <a:ext cx="5540375" cy="295275"/>
              </a:xfrm>
              <a:custGeom>
                <a:avLst/>
                <a:gdLst>
                  <a:gd name="T0" fmla="*/ 3490 w 3490"/>
                  <a:gd name="T1" fmla="*/ 186 h 186"/>
                  <a:gd name="T2" fmla="*/ 0 w 3490"/>
                  <a:gd name="T3" fmla="*/ 186 h 186"/>
                  <a:gd name="T4" fmla="*/ 178 w 3490"/>
                  <a:gd name="T5" fmla="*/ 0 h 186"/>
                  <a:gd name="T6" fmla="*/ 3313 w 3490"/>
                  <a:gd name="T7" fmla="*/ 0 h 186"/>
                  <a:gd name="T8" fmla="*/ 3490 w 349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90" h="186">
                    <a:moveTo>
                      <a:pt x="3490" y="186"/>
                    </a:moveTo>
                    <a:lnTo>
                      <a:pt x="0" y="186"/>
                    </a:lnTo>
                    <a:lnTo>
                      <a:pt x="178" y="0"/>
                    </a:lnTo>
                    <a:lnTo>
                      <a:pt x="3313" y="0"/>
                    </a:lnTo>
                    <a:lnTo>
                      <a:pt x="3490" y="186"/>
                    </a:lnTo>
                    <a:close/>
                  </a:path>
                </a:pathLst>
              </a:custGeom>
              <a:solidFill>
                <a:srgbClr val="959F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dirty="0"/>
              </a:p>
            </p:txBody>
          </p:sp>
        </p:grpSp>
        <p:sp>
          <p:nvSpPr>
            <p:cNvPr id="33" name="Freeform 1110"/>
            <p:cNvSpPr>
              <a:spLocks/>
            </p:cNvSpPr>
            <p:nvPr/>
          </p:nvSpPr>
          <p:spPr bwMode="auto">
            <a:xfrm>
              <a:off x="16801912" y="3163064"/>
              <a:ext cx="1638475" cy="734428"/>
            </a:xfrm>
            <a:custGeom>
              <a:avLst/>
              <a:gdLst>
                <a:gd name="T0" fmla="*/ 137 w 156"/>
                <a:gd name="T1" fmla="*/ 19 h 70"/>
                <a:gd name="T2" fmla="*/ 98 w 156"/>
                <a:gd name="T3" fmla="*/ 27 h 70"/>
                <a:gd name="T4" fmla="*/ 61 w 156"/>
                <a:gd name="T5" fmla="*/ 1 h 70"/>
                <a:gd name="T6" fmla="*/ 38 w 156"/>
                <a:gd name="T7" fmla="*/ 26 h 70"/>
                <a:gd name="T8" fmla="*/ 12 w 156"/>
                <a:gd name="T9" fmla="*/ 29 h 70"/>
                <a:gd name="T10" fmla="*/ 1 w 156"/>
                <a:gd name="T11" fmla="*/ 51 h 70"/>
                <a:gd name="T12" fmla="*/ 30 w 156"/>
                <a:gd name="T13" fmla="*/ 70 h 70"/>
                <a:gd name="T14" fmla="*/ 30 w 156"/>
                <a:gd name="T15" fmla="*/ 70 h 70"/>
                <a:gd name="T16" fmla="*/ 105 w 156"/>
                <a:gd name="T17" fmla="*/ 69 h 70"/>
                <a:gd name="T18" fmla="*/ 151 w 156"/>
                <a:gd name="T19" fmla="*/ 53 h 70"/>
                <a:gd name="T20" fmla="*/ 137 w 156"/>
                <a:gd name="T21" fmla="*/ 1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70">
                  <a:moveTo>
                    <a:pt x="137" y="19"/>
                  </a:moveTo>
                  <a:cubicBezTo>
                    <a:pt x="123" y="12"/>
                    <a:pt x="108" y="17"/>
                    <a:pt x="98" y="27"/>
                  </a:cubicBezTo>
                  <a:cubicBezTo>
                    <a:pt x="91" y="13"/>
                    <a:pt x="78" y="0"/>
                    <a:pt x="61" y="1"/>
                  </a:cubicBezTo>
                  <a:cubicBezTo>
                    <a:pt x="48" y="2"/>
                    <a:pt x="37" y="13"/>
                    <a:pt x="38" y="26"/>
                  </a:cubicBezTo>
                  <a:cubicBezTo>
                    <a:pt x="29" y="25"/>
                    <a:pt x="19" y="24"/>
                    <a:pt x="12" y="29"/>
                  </a:cubicBezTo>
                  <a:cubicBezTo>
                    <a:pt x="5" y="34"/>
                    <a:pt x="0" y="42"/>
                    <a:pt x="1" y="51"/>
                  </a:cubicBezTo>
                  <a:cubicBezTo>
                    <a:pt x="3" y="64"/>
                    <a:pt x="16" y="69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55" y="70"/>
                    <a:pt x="80" y="70"/>
                    <a:pt x="105" y="69"/>
                  </a:cubicBezTo>
                  <a:cubicBezTo>
                    <a:pt x="120" y="69"/>
                    <a:pt x="143" y="70"/>
                    <a:pt x="151" y="53"/>
                  </a:cubicBezTo>
                  <a:cubicBezTo>
                    <a:pt x="156" y="40"/>
                    <a:pt x="149" y="24"/>
                    <a:pt x="137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" name="Freeform 1111"/>
            <p:cNvSpPr>
              <a:spLocks/>
            </p:cNvSpPr>
            <p:nvPr/>
          </p:nvSpPr>
          <p:spPr bwMode="auto">
            <a:xfrm>
              <a:off x="14124880" y="2286709"/>
              <a:ext cx="1921754" cy="1238036"/>
            </a:xfrm>
            <a:custGeom>
              <a:avLst/>
              <a:gdLst>
                <a:gd name="T0" fmla="*/ 159 w 183"/>
                <a:gd name="T1" fmla="*/ 33 h 118"/>
                <a:gd name="T2" fmla="*/ 114 w 183"/>
                <a:gd name="T3" fmla="*/ 44 h 118"/>
                <a:gd name="T4" fmla="*/ 70 w 183"/>
                <a:gd name="T5" fmla="*/ 0 h 118"/>
                <a:gd name="T6" fmla="*/ 44 w 183"/>
                <a:gd name="T7" fmla="*/ 39 h 118"/>
                <a:gd name="T8" fmla="*/ 13 w 183"/>
                <a:gd name="T9" fmla="*/ 43 h 118"/>
                <a:gd name="T10" fmla="*/ 2 w 183"/>
                <a:gd name="T11" fmla="*/ 78 h 118"/>
                <a:gd name="T12" fmla="*/ 37 w 183"/>
                <a:gd name="T13" fmla="*/ 110 h 118"/>
                <a:gd name="T14" fmla="*/ 38 w 183"/>
                <a:gd name="T15" fmla="*/ 111 h 118"/>
                <a:gd name="T16" fmla="*/ 125 w 183"/>
                <a:gd name="T17" fmla="*/ 114 h 118"/>
                <a:gd name="T18" fmla="*/ 177 w 183"/>
                <a:gd name="T19" fmla="*/ 90 h 118"/>
                <a:gd name="T20" fmla="*/ 159 w 183"/>
                <a:gd name="T21" fmla="*/ 3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118">
                  <a:moveTo>
                    <a:pt x="159" y="33"/>
                  </a:moveTo>
                  <a:cubicBezTo>
                    <a:pt x="143" y="22"/>
                    <a:pt x="125" y="30"/>
                    <a:pt x="114" y="44"/>
                  </a:cubicBezTo>
                  <a:cubicBezTo>
                    <a:pt x="105" y="21"/>
                    <a:pt x="90" y="0"/>
                    <a:pt x="70" y="0"/>
                  </a:cubicBezTo>
                  <a:cubicBezTo>
                    <a:pt x="54" y="0"/>
                    <a:pt x="43" y="18"/>
                    <a:pt x="44" y="39"/>
                  </a:cubicBezTo>
                  <a:cubicBezTo>
                    <a:pt x="33" y="36"/>
                    <a:pt x="22" y="35"/>
                    <a:pt x="13" y="43"/>
                  </a:cubicBezTo>
                  <a:cubicBezTo>
                    <a:pt x="5" y="50"/>
                    <a:pt x="0" y="64"/>
                    <a:pt x="2" y="78"/>
                  </a:cubicBezTo>
                  <a:cubicBezTo>
                    <a:pt x="5" y="99"/>
                    <a:pt x="21" y="108"/>
                    <a:pt x="37" y="110"/>
                  </a:cubicBezTo>
                  <a:cubicBezTo>
                    <a:pt x="37" y="110"/>
                    <a:pt x="37" y="111"/>
                    <a:pt x="38" y="111"/>
                  </a:cubicBezTo>
                  <a:cubicBezTo>
                    <a:pt x="67" y="112"/>
                    <a:pt x="96" y="114"/>
                    <a:pt x="125" y="114"/>
                  </a:cubicBezTo>
                  <a:cubicBezTo>
                    <a:pt x="143" y="114"/>
                    <a:pt x="170" y="118"/>
                    <a:pt x="177" y="90"/>
                  </a:cubicBezTo>
                  <a:cubicBezTo>
                    <a:pt x="183" y="70"/>
                    <a:pt x="173" y="43"/>
                    <a:pt x="159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" name="Freeform 1110"/>
            <p:cNvSpPr>
              <a:spLocks/>
            </p:cNvSpPr>
            <p:nvPr/>
          </p:nvSpPr>
          <p:spPr bwMode="auto">
            <a:xfrm>
              <a:off x="8156126" y="2785202"/>
              <a:ext cx="1638475" cy="734428"/>
            </a:xfrm>
            <a:custGeom>
              <a:avLst/>
              <a:gdLst>
                <a:gd name="T0" fmla="*/ 137 w 156"/>
                <a:gd name="T1" fmla="*/ 19 h 70"/>
                <a:gd name="T2" fmla="*/ 98 w 156"/>
                <a:gd name="T3" fmla="*/ 27 h 70"/>
                <a:gd name="T4" fmla="*/ 61 w 156"/>
                <a:gd name="T5" fmla="*/ 1 h 70"/>
                <a:gd name="T6" fmla="*/ 38 w 156"/>
                <a:gd name="T7" fmla="*/ 26 h 70"/>
                <a:gd name="T8" fmla="*/ 12 w 156"/>
                <a:gd name="T9" fmla="*/ 29 h 70"/>
                <a:gd name="T10" fmla="*/ 1 w 156"/>
                <a:gd name="T11" fmla="*/ 51 h 70"/>
                <a:gd name="T12" fmla="*/ 30 w 156"/>
                <a:gd name="T13" fmla="*/ 70 h 70"/>
                <a:gd name="T14" fmla="*/ 30 w 156"/>
                <a:gd name="T15" fmla="*/ 70 h 70"/>
                <a:gd name="T16" fmla="*/ 105 w 156"/>
                <a:gd name="T17" fmla="*/ 69 h 70"/>
                <a:gd name="T18" fmla="*/ 151 w 156"/>
                <a:gd name="T19" fmla="*/ 53 h 70"/>
                <a:gd name="T20" fmla="*/ 137 w 156"/>
                <a:gd name="T21" fmla="*/ 1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70">
                  <a:moveTo>
                    <a:pt x="137" y="19"/>
                  </a:moveTo>
                  <a:cubicBezTo>
                    <a:pt x="123" y="12"/>
                    <a:pt x="108" y="17"/>
                    <a:pt x="98" y="27"/>
                  </a:cubicBezTo>
                  <a:cubicBezTo>
                    <a:pt x="91" y="13"/>
                    <a:pt x="78" y="0"/>
                    <a:pt x="61" y="1"/>
                  </a:cubicBezTo>
                  <a:cubicBezTo>
                    <a:pt x="48" y="2"/>
                    <a:pt x="37" y="13"/>
                    <a:pt x="38" y="26"/>
                  </a:cubicBezTo>
                  <a:cubicBezTo>
                    <a:pt x="29" y="25"/>
                    <a:pt x="19" y="24"/>
                    <a:pt x="12" y="29"/>
                  </a:cubicBezTo>
                  <a:cubicBezTo>
                    <a:pt x="5" y="34"/>
                    <a:pt x="0" y="42"/>
                    <a:pt x="1" y="51"/>
                  </a:cubicBezTo>
                  <a:cubicBezTo>
                    <a:pt x="3" y="64"/>
                    <a:pt x="16" y="69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55" y="70"/>
                    <a:pt x="80" y="70"/>
                    <a:pt x="105" y="69"/>
                  </a:cubicBezTo>
                  <a:cubicBezTo>
                    <a:pt x="120" y="69"/>
                    <a:pt x="143" y="70"/>
                    <a:pt x="151" y="53"/>
                  </a:cubicBezTo>
                  <a:cubicBezTo>
                    <a:pt x="156" y="40"/>
                    <a:pt x="149" y="24"/>
                    <a:pt x="137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6" name="Freeform 1111"/>
            <p:cNvSpPr>
              <a:spLocks/>
            </p:cNvSpPr>
            <p:nvPr/>
          </p:nvSpPr>
          <p:spPr bwMode="auto">
            <a:xfrm>
              <a:off x="5067105" y="2785202"/>
              <a:ext cx="1921754" cy="1238036"/>
            </a:xfrm>
            <a:custGeom>
              <a:avLst/>
              <a:gdLst>
                <a:gd name="T0" fmla="*/ 159 w 183"/>
                <a:gd name="T1" fmla="*/ 33 h 118"/>
                <a:gd name="T2" fmla="*/ 114 w 183"/>
                <a:gd name="T3" fmla="*/ 44 h 118"/>
                <a:gd name="T4" fmla="*/ 70 w 183"/>
                <a:gd name="T5" fmla="*/ 0 h 118"/>
                <a:gd name="T6" fmla="*/ 44 w 183"/>
                <a:gd name="T7" fmla="*/ 39 h 118"/>
                <a:gd name="T8" fmla="*/ 13 w 183"/>
                <a:gd name="T9" fmla="*/ 43 h 118"/>
                <a:gd name="T10" fmla="*/ 2 w 183"/>
                <a:gd name="T11" fmla="*/ 78 h 118"/>
                <a:gd name="T12" fmla="*/ 37 w 183"/>
                <a:gd name="T13" fmla="*/ 110 h 118"/>
                <a:gd name="T14" fmla="*/ 38 w 183"/>
                <a:gd name="T15" fmla="*/ 111 h 118"/>
                <a:gd name="T16" fmla="*/ 125 w 183"/>
                <a:gd name="T17" fmla="*/ 114 h 118"/>
                <a:gd name="T18" fmla="*/ 177 w 183"/>
                <a:gd name="T19" fmla="*/ 90 h 118"/>
                <a:gd name="T20" fmla="*/ 159 w 183"/>
                <a:gd name="T21" fmla="*/ 3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118">
                  <a:moveTo>
                    <a:pt x="159" y="33"/>
                  </a:moveTo>
                  <a:cubicBezTo>
                    <a:pt x="143" y="22"/>
                    <a:pt x="125" y="30"/>
                    <a:pt x="114" y="44"/>
                  </a:cubicBezTo>
                  <a:cubicBezTo>
                    <a:pt x="105" y="21"/>
                    <a:pt x="90" y="0"/>
                    <a:pt x="70" y="0"/>
                  </a:cubicBezTo>
                  <a:cubicBezTo>
                    <a:pt x="54" y="0"/>
                    <a:pt x="43" y="18"/>
                    <a:pt x="44" y="39"/>
                  </a:cubicBezTo>
                  <a:cubicBezTo>
                    <a:pt x="33" y="36"/>
                    <a:pt x="22" y="35"/>
                    <a:pt x="13" y="43"/>
                  </a:cubicBezTo>
                  <a:cubicBezTo>
                    <a:pt x="5" y="50"/>
                    <a:pt x="0" y="64"/>
                    <a:pt x="2" y="78"/>
                  </a:cubicBezTo>
                  <a:cubicBezTo>
                    <a:pt x="5" y="99"/>
                    <a:pt x="21" y="108"/>
                    <a:pt x="37" y="110"/>
                  </a:cubicBezTo>
                  <a:cubicBezTo>
                    <a:pt x="37" y="110"/>
                    <a:pt x="37" y="111"/>
                    <a:pt x="38" y="111"/>
                  </a:cubicBezTo>
                  <a:cubicBezTo>
                    <a:pt x="67" y="112"/>
                    <a:pt x="96" y="114"/>
                    <a:pt x="125" y="114"/>
                  </a:cubicBezTo>
                  <a:cubicBezTo>
                    <a:pt x="143" y="114"/>
                    <a:pt x="170" y="118"/>
                    <a:pt x="177" y="90"/>
                  </a:cubicBezTo>
                  <a:cubicBezTo>
                    <a:pt x="183" y="70"/>
                    <a:pt x="173" y="43"/>
                    <a:pt x="159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grpSp>
          <p:nvGrpSpPr>
            <p:cNvPr id="37" name="กลุ่ม 511"/>
            <p:cNvGrpSpPr/>
            <p:nvPr/>
          </p:nvGrpSpPr>
          <p:grpSpPr>
            <a:xfrm>
              <a:off x="10072857" y="3678294"/>
              <a:ext cx="5670380" cy="4323668"/>
              <a:chOff x="3178176" y="14203363"/>
              <a:chExt cx="889000" cy="677863"/>
            </a:xfrm>
          </p:grpSpPr>
          <p:sp>
            <p:nvSpPr>
              <p:cNvPr id="38" name="Freeform 1521"/>
              <p:cNvSpPr>
                <a:spLocks/>
              </p:cNvSpPr>
              <p:nvPr/>
            </p:nvSpPr>
            <p:spPr bwMode="auto">
              <a:xfrm>
                <a:off x="3560763" y="14319251"/>
                <a:ext cx="73025" cy="179388"/>
              </a:xfrm>
              <a:custGeom>
                <a:avLst/>
                <a:gdLst>
                  <a:gd name="T0" fmla="*/ 35 w 35"/>
                  <a:gd name="T1" fmla="*/ 68 h 86"/>
                  <a:gd name="T2" fmla="*/ 18 w 35"/>
                  <a:gd name="T3" fmla="*/ 86 h 86"/>
                  <a:gd name="T4" fmla="*/ 0 w 35"/>
                  <a:gd name="T5" fmla="*/ 68 h 86"/>
                  <a:gd name="T6" fmla="*/ 0 w 35"/>
                  <a:gd name="T7" fmla="*/ 18 h 86"/>
                  <a:gd name="T8" fmla="*/ 18 w 35"/>
                  <a:gd name="T9" fmla="*/ 0 h 86"/>
                  <a:gd name="T10" fmla="*/ 35 w 35"/>
                  <a:gd name="T11" fmla="*/ 18 h 86"/>
                  <a:gd name="T12" fmla="*/ 35 w 35"/>
                  <a:gd name="T1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86">
                    <a:moveTo>
                      <a:pt x="35" y="68"/>
                    </a:moveTo>
                    <a:cubicBezTo>
                      <a:pt x="35" y="78"/>
                      <a:pt x="27" y="86"/>
                      <a:pt x="18" y="86"/>
                    </a:cubicBezTo>
                    <a:cubicBezTo>
                      <a:pt x="8" y="86"/>
                      <a:pt x="0" y="78"/>
                      <a:pt x="0" y="6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7" y="0"/>
                      <a:pt x="35" y="8"/>
                      <a:pt x="35" y="18"/>
                    </a:cubicBezTo>
                    <a:lnTo>
                      <a:pt x="35" y="68"/>
                    </a:lnTo>
                    <a:close/>
                  </a:path>
                </a:pathLst>
              </a:custGeom>
              <a:solidFill>
                <a:srgbClr val="F15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9" name="Freeform 1522"/>
              <p:cNvSpPr>
                <a:spLocks/>
              </p:cNvSpPr>
              <p:nvPr/>
            </p:nvSpPr>
            <p:spPr bwMode="auto">
              <a:xfrm>
                <a:off x="3587751" y="14203363"/>
                <a:ext cx="19050" cy="98425"/>
              </a:xfrm>
              <a:custGeom>
                <a:avLst/>
                <a:gdLst>
                  <a:gd name="T0" fmla="*/ 5 w 9"/>
                  <a:gd name="T1" fmla="*/ 0 h 47"/>
                  <a:gd name="T2" fmla="*/ 0 w 9"/>
                  <a:gd name="T3" fmla="*/ 4 h 47"/>
                  <a:gd name="T4" fmla="*/ 0 w 9"/>
                  <a:gd name="T5" fmla="*/ 42 h 47"/>
                  <a:gd name="T6" fmla="*/ 5 w 9"/>
                  <a:gd name="T7" fmla="*/ 47 h 47"/>
                  <a:gd name="T8" fmla="*/ 9 w 9"/>
                  <a:gd name="T9" fmla="*/ 42 h 47"/>
                  <a:gd name="T10" fmla="*/ 9 w 9"/>
                  <a:gd name="T11" fmla="*/ 4 h 47"/>
                  <a:gd name="T12" fmla="*/ 5 w 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47">
                    <a:moveTo>
                      <a:pt x="5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5"/>
                      <a:pt x="2" y="47"/>
                      <a:pt x="5" y="47"/>
                    </a:cubicBezTo>
                    <a:cubicBezTo>
                      <a:pt x="7" y="47"/>
                      <a:pt x="9" y="45"/>
                      <a:pt x="9" y="4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5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0" name="Freeform 1523"/>
              <p:cNvSpPr>
                <a:spLocks/>
              </p:cNvSpPr>
              <p:nvPr/>
            </p:nvSpPr>
            <p:spPr bwMode="auto">
              <a:xfrm>
                <a:off x="3465513" y="14243051"/>
                <a:ext cx="76200" cy="76200"/>
              </a:xfrm>
              <a:custGeom>
                <a:avLst/>
                <a:gdLst>
                  <a:gd name="T0" fmla="*/ 5 w 37"/>
                  <a:gd name="T1" fmla="*/ 0 h 36"/>
                  <a:gd name="T2" fmla="*/ 2 w 37"/>
                  <a:gd name="T3" fmla="*/ 2 h 36"/>
                  <a:gd name="T4" fmla="*/ 2 w 37"/>
                  <a:gd name="T5" fmla="*/ 8 h 36"/>
                  <a:gd name="T6" fmla="*/ 29 w 37"/>
                  <a:gd name="T7" fmla="*/ 35 h 36"/>
                  <a:gd name="T8" fmla="*/ 32 w 37"/>
                  <a:gd name="T9" fmla="*/ 36 h 36"/>
                  <a:gd name="T10" fmla="*/ 35 w 37"/>
                  <a:gd name="T11" fmla="*/ 35 h 36"/>
                  <a:gd name="T12" fmla="*/ 35 w 37"/>
                  <a:gd name="T13" fmla="*/ 29 h 36"/>
                  <a:gd name="T14" fmla="*/ 8 w 37"/>
                  <a:gd name="T15" fmla="*/ 2 h 36"/>
                  <a:gd name="T16" fmla="*/ 5 w 37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5" y="0"/>
                    </a:moveTo>
                    <a:cubicBezTo>
                      <a:pt x="4" y="0"/>
                      <a:pt x="3" y="1"/>
                      <a:pt x="2" y="2"/>
                    </a:cubicBezTo>
                    <a:cubicBezTo>
                      <a:pt x="0" y="3"/>
                      <a:pt x="0" y="6"/>
                      <a:pt x="2" y="8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6"/>
                      <a:pt x="31" y="36"/>
                      <a:pt x="32" y="36"/>
                    </a:cubicBezTo>
                    <a:cubicBezTo>
                      <a:pt x="33" y="36"/>
                      <a:pt x="34" y="36"/>
                      <a:pt x="35" y="35"/>
                    </a:cubicBezTo>
                    <a:cubicBezTo>
                      <a:pt x="37" y="33"/>
                      <a:pt x="37" y="30"/>
                      <a:pt x="35" y="2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1" name="Freeform 1524"/>
              <p:cNvSpPr>
                <a:spLocks/>
              </p:cNvSpPr>
              <p:nvPr/>
            </p:nvSpPr>
            <p:spPr bwMode="auto">
              <a:xfrm>
                <a:off x="3652838" y="14243051"/>
                <a:ext cx="77788" cy="76200"/>
              </a:xfrm>
              <a:custGeom>
                <a:avLst/>
                <a:gdLst>
                  <a:gd name="T0" fmla="*/ 32 w 37"/>
                  <a:gd name="T1" fmla="*/ 0 h 36"/>
                  <a:gd name="T2" fmla="*/ 29 w 37"/>
                  <a:gd name="T3" fmla="*/ 2 h 36"/>
                  <a:gd name="T4" fmla="*/ 2 w 37"/>
                  <a:gd name="T5" fmla="*/ 29 h 36"/>
                  <a:gd name="T6" fmla="*/ 2 w 37"/>
                  <a:gd name="T7" fmla="*/ 35 h 36"/>
                  <a:gd name="T8" fmla="*/ 5 w 37"/>
                  <a:gd name="T9" fmla="*/ 36 h 36"/>
                  <a:gd name="T10" fmla="*/ 8 w 37"/>
                  <a:gd name="T11" fmla="*/ 35 h 36"/>
                  <a:gd name="T12" fmla="*/ 35 w 37"/>
                  <a:gd name="T13" fmla="*/ 8 h 36"/>
                  <a:gd name="T14" fmla="*/ 35 w 37"/>
                  <a:gd name="T15" fmla="*/ 2 h 36"/>
                  <a:gd name="T16" fmla="*/ 32 w 37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32" y="0"/>
                    </a:moveTo>
                    <a:cubicBezTo>
                      <a:pt x="31" y="0"/>
                      <a:pt x="30" y="1"/>
                      <a:pt x="29" y="2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30"/>
                      <a:pt x="0" y="33"/>
                      <a:pt x="2" y="35"/>
                    </a:cubicBezTo>
                    <a:cubicBezTo>
                      <a:pt x="3" y="36"/>
                      <a:pt x="4" y="36"/>
                      <a:pt x="5" y="36"/>
                    </a:cubicBezTo>
                    <a:cubicBezTo>
                      <a:pt x="6" y="36"/>
                      <a:pt x="8" y="36"/>
                      <a:pt x="8" y="35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6"/>
                      <a:pt x="37" y="3"/>
                      <a:pt x="35" y="2"/>
                    </a:cubicBezTo>
                    <a:cubicBezTo>
                      <a:pt x="35" y="1"/>
                      <a:pt x="33" y="0"/>
                      <a:pt x="32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2" name="Freeform 1525"/>
              <p:cNvSpPr>
                <a:spLocks/>
              </p:cNvSpPr>
              <p:nvPr/>
            </p:nvSpPr>
            <p:spPr bwMode="auto">
              <a:xfrm>
                <a:off x="3690938" y="14478001"/>
                <a:ext cx="376238" cy="317500"/>
              </a:xfrm>
              <a:custGeom>
                <a:avLst/>
                <a:gdLst>
                  <a:gd name="T0" fmla="*/ 25 w 237"/>
                  <a:gd name="T1" fmla="*/ 200 h 200"/>
                  <a:gd name="T2" fmla="*/ 237 w 237"/>
                  <a:gd name="T3" fmla="*/ 200 h 200"/>
                  <a:gd name="T4" fmla="*/ 237 w 237"/>
                  <a:gd name="T5" fmla="*/ 114 h 200"/>
                  <a:gd name="T6" fmla="*/ 164 w 237"/>
                  <a:gd name="T7" fmla="*/ 87 h 200"/>
                  <a:gd name="T8" fmla="*/ 105 w 237"/>
                  <a:gd name="T9" fmla="*/ 0 h 200"/>
                  <a:gd name="T10" fmla="*/ 0 w 237"/>
                  <a:gd name="T11" fmla="*/ 0 h 200"/>
                  <a:gd name="T12" fmla="*/ 0 w 237"/>
                  <a:gd name="T13" fmla="*/ 200 h 200"/>
                  <a:gd name="T14" fmla="*/ 25 w 237"/>
                  <a:gd name="T15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7" h="200">
                    <a:moveTo>
                      <a:pt x="25" y="200"/>
                    </a:moveTo>
                    <a:lnTo>
                      <a:pt x="237" y="200"/>
                    </a:lnTo>
                    <a:lnTo>
                      <a:pt x="237" y="114"/>
                    </a:lnTo>
                    <a:lnTo>
                      <a:pt x="164" y="87"/>
                    </a:lnTo>
                    <a:lnTo>
                      <a:pt x="105" y="0"/>
                    </a:lnTo>
                    <a:lnTo>
                      <a:pt x="0" y="0"/>
                    </a:lnTo>
                    <a:lnTo>
                      <a:pt x="0" y="200"/>
                    </a:lnTo>
                    <a:lnTo>
                      <a:pt x="25" y="200"/>
                    </a:lnTo>
                    <a:close/>
                  </a:path>
                </a:pathLst>
              </a:custGeom>
              <a:solidFill>
                <a:srgbClr val="F15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3" name="Freeform 1526"/>
              <p:cNvSpPr>
                <a:spLocks/>
              </p:cNvSpPr>
              <p:nvPr/>
            </p:nvSpPr>
            <p:spPr bwMode="auto">
              <a:xfrm>
                <a:off x="3768726" y="14512926"/>
                <a:ext cx="136525" cy="100013"/>
              </a:xfrm>
              <a:custGeom>
                <a:avLst/>
                <a:gdLst>
                  <a:gd name="T0" fmla="*/ 0 w 86"/>
                  <a:gd name="T1" fmla="*/ 0 h 63"/>
                  <a:gd name="T2" fmla="*/ 0 w 86"/>
                  <a:gd name="T3" fmla="*/ 63 h 63"/>
                  <a:gd name="T4" fmla="*/ 86 w 86"/>
                  <a:gd name="T5" fmla="*/ 63 h 63"/>
                  <a:gd name="T6" fmla="*/ 43 w 86"/>
                  <a:gd name="T7" fmla="*/ 0 h 63"/>
                  <a:gd name="T8" fmla="*/ 0 w 8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63">
                    <a:moveTo>
                      <a:pt x="0" y="0"/>
                    </a:moveTo>
                    <a:lnTo>
                      <a:pt x="0" y="63"/>
                    </a:lnTo>
                    <a:lnTo>
                      <a:pt x="86" y="63"/>
                    </a:lnTo>
                    <a:lnTo>
                      <a:pt x="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4" name="Rectangle 1527"/>
              <p:cNvSpPr>
                <a:spLocks noChangeArrowheads="1"/>
              </p:cNvSpPr>
              <p:nvPr/>
            </p:nvSpPr>
            <p:spPr bwMode="auto">
              <a:xfrm>
                <a:off x="3178176" y="14398626"/>
                <a:ext cx="552450" cy="396875"/>
              </a:xfrm>
              <a:prstGeom prst="rect">
                <a:avLst/>
              </a:prstGeom>
              <a:solidFill>
                <a:srgbClr val="FBE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5" name="Rectangle 1528"/>
              <p:cNvSpPr>
                <a:spLocks noChangeArrowheads="1"/>
              </p:cNvSpPr>
              <p:nvPr/>
            </p:nvSpPr>
            <p:spPr bwMode="auto">
              <a:xfrm>
                <a:off x="3178176" y="14643101"/>
                <a:ext cx="561975" cy="152400"/>
              </a:xfrm>
              <a:prstGeom prst="rect">
                <a:avLst/>
              </a:prstGeom>
              <a:solidFill>
                <a:srgbClr val="F15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6" name="Oval 1529"/>
              <p:cNvSpPr>
                <a:spLocks noChangeArrowheads="1"/>
              </p:cNvSpPr>
              <p:nvPr/>
            </p:nvSpPr>
            <p:spPr bwMode="auto">
              <a:xfrm>
                <a:off x="3300413" y="14695488"/>
                <a:ext cx="182563" cy="185738"/>
              </a:xfrm>
              <a:prstGeom prst="ellipse">
                <a:avLst/>
              </a:prstGeom>
              <a:solidFill>
                <a:srgbClr val="3F4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7" name="Oval 1530"/>
              <p:cNvSpPr>
                <a:spLocks noChangeArrowheads="1"/>
              </p:cNvSpPr>
              <p:nvPr/>
            </p:nvSpPr>
            <p:spPr bwMode="auto">
              <a:xfrm>
                <a:off x="3346451" y="14743113"/>
                <a:ext cx="92075" cy="88900"/>
              </a:xfrm>
              <a:prstGeom prst="ellipse">
                <a:avLst/>
              </a:prstGeom>
              <a:solidFill>
                <a:srgbClr val="C2D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8" name="Oval 1531"/>
              <p:cNvSpPr>
                <a:spLocks noChangeArrowheads="1"/>
              </p:cNvSpPr>
              <p:nvPr/>
            </p:nvSpPr>
            <p:spPr bwMode="auto">
              <a:xfrm>
                <a:off x="3370263" y="14765338"/>
                <a:ext cx="42863" cy="44450"/>
              </a:xfrm>
              <a:prstGeom prst="ellipse">
                <a:avLst/>
              </a:prstGeom>
              <a:solidFill>
                <a:srgbClr val="3F4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49" name="Oval 1532"/>
              <p:cNvSpPr>
                <a:spLocks noChangeArrowheads="1"/>
              </p:cNvSpPr>
              <p:nvPr/>
            </p:nvSpPr>
            <p:spPr bwMode="auto">
              <a:xfrm>
                <a:off x="3306763" y="14427201"/>
                <a:ext cx="171450" cy="171450"/>
              </a:xfrm>
              <a:prstGeom prst="ellipse">
                <a:avLst/>
              </a:prstGeom>
              <a:solidFill>
                <a:srgbClr val="F15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0" name="Freeform 1533"/>
              <p:cNvSpPr>
                <a:spLocks/>
              </p:cNvSpPr>
              <p:nvPr/>
            </p:nvSpPr>
            <p:spPr bwMode="auto">
              <a:xfrm>
                <a:off x="3340101" y="14460538"/>
                <a:ext cx="103188" cy="104775"/>
              </a:xfrm>
              <a:custGeom>
                <a:avLst/>
                <a:gdLst>
                  <a:gd name="T0" fmla="*/ 65 w 65"/>
                  <a:gd name="T1" fmla="*/ 23 h 66"/>
                  <a:gd name="T2" fmla="*/ 43 w 65"/>
                  <a:gd name="T3" fmla="*/ 23 h 66"/>
                  <a:gd name="T4" fmla="*/ 43 w 65"/>
                  <a:gd name="T5" fmla="*/ 0 h 66"/>
                  <a:gd name="T6" fmla="*/ 22 w 65"/>
                  <a:gd name="T7" fmla="*/ 0 h 66"/>
                  <a:gd name="T8" fmla="*/ 22 w 65"/>
                  <a:gd name="T9" fmla="*/ 23 h 66"/>
                  <a:gd name="T10" fmla="*/ 0 w 65"/>
                  <a:gd name="T11" fmla="*/ 23 h 66"/>
                  <a:gd name="T12" fmla="*/ 0 w 65"/>
                  <a:gd name="T13" fmla="*/ 44 h 66"/>
                  <a:gd name="T14" fmla="*/ 22 w 65"/>
                  <a:gd name="T15" fmla="*/ 44 h 66"/>
                  <a:gd name="T16" fmla="*/ 22 w 65"/>
                  <a:gd name="T17" fmla="*/ 66 h 66"/>
                  <a:gd name="T18" fmla="*/ 43 w 65"/>
                  <a:gd name="T19" fmla="*/ 66 h 66"/>
                  <a:gd name="T20" fmla="*/ 43 w 65"/>
                  <a:gd name="T21" fmla="*/ 44 h 66"/>
                  <a:gd name="T22" fmla="*/ 65 w 65"/>
                  <a:gd name="T23" fmla="*/ 44 h 66"/>
                  <a:gd name="T24" fmla="*/ 65 w 65"/>
                  <a:gd name="T25" fmla="*/ 2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66">
                    <a:moveTo>
                      <a:pt x="65" y="23"/>
                    </a:moveTo>
                    <a:lnTo>
                      <a:pt x="43" y="23"/>
                    </a:lnTo>
                    <a:lnTo>
                      <a:pt x="43" y="0"/>
                    </a:lnTo>
                    <a:lnTo>
                      <a:pt x="22" y="0"/>
                    </a:lnTo>
                    <a:lnTo>
                      <a:pt x="22" y="23"/>
                    </a:lnTo>
                    <a:lnTo>
                      <a:pt x="0" y="23"/>
                    </a:lnTo>
                    <a:lnTo>
                      <a:pt x="0" y="44"/>
                    </a:lnTo>
                    <a:lnTo>
                      <a:pt x="22" y="44"/>
                    </a:lnTo>
                    <a:lnTo>
                      <a:pt x="22" y="66"/>
                    </a:lnTo>
                    <a:lnTo>
                      <a:pt x="43" y="66"/>
                    </a:lnTo>
                    <a:lnTo>
                      <a:pt x="43" y="44"/>
                    </a:lnTo>
                    <a:lnTo>
                      <a:pt x="65" y="44"/>
                    </a:lnTo>
                    <a:lnTo>
                      <a:pt x="65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1" name="Oval 1534"/>
              <p:cNvSpPr>
                <a:spLocks noChangeArrowheads="1"/>
              </p:cNvSpPr>
              <p:nvPr/>
            </p:nvSpPr>
            <p:spPr bwMode="auto">
              <a:xfrm>
                <a:off x="3819526" y="14695488"/>
                <a:ext cx="184150" cy="185738"/>
              </a:xfrm>
              <a:prstGeom prst="ellipse">
                <a:avLst/>
              </a:prstGeom>
              <a:solidFill>
                <a:srgbClr val="3F4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2" name="Oval 1535"/>
              <p:cNvSpPr>
                <a:spLocks noChangeArrowheads="1"/>
              </p:cNvSpPr>
              <p:nvPr/>
            </p:nvSpPr>
            <p:spPr bwMode="auto">
              <a:xfrm>
                <a:off x="3865563" y="14743113"/>
                <a:ext cx="92075" cy="88900"/>
              </a:xfrm>
              <a:prstGeom prst="ellipse">
                <a:avLst/>
              </a:prstGeom>
              <a:solidFill>
                <a:srgbClr val="C2D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3" name="Oval 1536"/>
              <p:cNvSpPr>
                <a:spLocks noChangeArrowheads="1"/>
              </p:cNvSpPr>
              <p:nvPr/>
            </p:nvSpPr>
            <p:spPr bwMode="auto">
              <a:xfrm>
                <a:off x="3889376" y="14765338"/>
                <a:ext cx="44450" cy="44450"/>
              </a:xfrm>
              <a:prstGeom prst="ellipse">
                <a:avLst/>
              </a:prstGeom>
              <a:solidFill>
                <a:srgbClr val="3F4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4722687" y="560907"/>
            <a:ext cx="2764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AMBULANCE</a:t>
            </a:r>
            <a:endParaRPr lang="en-US" sz="32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887979" y="5680698"/>
            <a:ext cx="6426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Raleway" panose="020B0503030101060003" pitchFamily="34" charset="0"/>
              </a:rPr>
              <a:t>Lorem Ipsum is simply dummy text of the printing and typesetting industry. Lorem Ipsum has been the industry's standard dummy text ever since the 1500s, when an unknown printer took a galley.</a:t>
            </a:r>
            <a:endParaRPr lang="en-US" sz="12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5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54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Cordia New</vt:lpstr>
      <vt:lpstr>Lato</vt:lpstr>
      <vt:lpstr>Lato Black</vt:lpstr>
      <vt:lpstr>Open Sans</vt:lpstr>
      <vt:lpstr>Raleway</vt:lpstr>
      <vt:lpstr>Raleway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Moorche</dc:creator>
  <cp:lastModifiedBy>Moorche</cp:lastModifiedBy>
  <cp:revision>29</cp:revision>
  <dcterms:created xsi:type="dcterms:W3CDTF">2019-05-28T09:52:25Z</dcterms:created>
  <dcterms:modified xsi:type="dcterms:W3CDTF">2019-05-28T11:09:52Z</dcterms:modified>
</cp:coreProperties>
</file>