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35"/>
  </p:notesMasterIdLst>
  <p:handoutMasterIdLst>
    <p:handoutMasterId r:id="rId36"/>
  </p:handoutMasterIdLst>
  <p:sldIdLst>
    <p:sldId id="256" r:id="rId4"/>
    <p:sldId id="261" r:id="rId5"/>
    <p:sldId id="257" r:id="rId6"/>
    <p:sldId id="259" r:id="rId7"/>
    <p:sldId id="271" r:id="rId8"/>
    <p:sldId id="260" r:id="rId9"/>
    <p:sldId id="262" r:id="rId10"/>
    <p:sldId id="265" r:id="rId11"/>
    <p:sldId id="270" r:id="rId12"/>
    <p:sldId id="276" r:id="rId13"/>
    <p:sldId id="277" r:id="rId14"/>
    <p:sldId id="268" r:id="rId15"/>
    <p:sldId id="282" r:id="rId16"/>
    <p:sldId id="264" r:id="rId17"/>
    <p:sldId id="283" r:id="rId18"/>
    <p:sldId id="266" r:id="rId19"/>
    <p:sldId id="278" r:id="rId20"/>
    <p:sldId id="273" r:id="rId21"/>
    <p:sldId id="288" r:id="rId22"/>
    <p:sldId id="279" r:id="rId23"/>
    <p:sldId id="280" r:id="rId24"/>
    <p:sldId id="269" r:id="rId25"/>
    <p:sldId id="274" r:id="rId26"/>
    <p:sldId id="275" r:id="rId27"/>
    <p:sldId id="281" r:id="rId28"/>
    <p:sldId id="267" r:id="rId29"/>
    <p:sldId id="286" r:id="rId30"/>
    <p:sldId id="287" r:id="rId31"/>
    <p:sldId id="258" r:id="rId32"/>
    <p:sldId id="272" r:id="rId33"/>
    <p:sldId id="284" r:id="rId34"/>
  </p:sldIdLst>
  <p:sldSz cx="9144000" cy="5143500" type="screen16x9"/>
  <p:notesSz cx="6858000" cy="9144000"/>
  <p:defaultTextStyle>
    <a:defPPr>
      <a:defRPr lang="ko-KR"/>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26"/>
      </p:cViewPr>
      <p:guideLst>
        <p:guide orient="horz" pos="1847"/>
        <p:guide pos="2880"/>
      </p:guideLst>
    </p:cSldViewPr>
  </p:slideViewPr>
  <p:notesTextViewPr>
    <p:cViewPr>
      <p:scale>
        <a:sx n="1" d="1"/>
        <a:sy n="1" d="1"/>
      </p:scale>
      <p:origin x="0" y="0"/>
    </p:cViewPr>
  </p:notesTextViewPr>
  <p:notesViewPr>
    <p:cSldViewPr>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1" hangingPunct="1">
              <a:spcBef>
                <a:spcPts val="0"/>
              </a:spcBef>
              <a:spcAft>
                <a:spcPts val="0"/>
              </a:spcAft>
              <a:defRPr sz="1200">
                <a:latin typeface="+mn-lt"/>
                <a:ea typeface="+mn-ea"/>
                <a:cs typeface="+mn-cs"/>
              </a:defRPr>
            </a:lvl1pPr>
          </a:lstStyle>
          <a:p>
            <a:pPr>
              <a:defRPr/>
            </a:pPr>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latinLnBrk="1" hangingPunct="1">
              <a:spcBef>
                <a:spcPts val="0"/>
              </a:spcBef>
              <a:spcAft>
                <a:spcPts val="0"/>
              </a:spcAft>
              <a:defRPr sz="1200">
                <a:latin typeface="+mn-lt"/>
                <a:ea typeface="+mn-ea"/>
                <a:cs typeface="+mn-cs"/>
              </a:defRPr>
            </a:lvl1pPr>
          </a:lstStyle>
          <a:p>
            <a:pPr>
              <a:defRPr/>
            </a:pPr>
            <a:fld id="{4A804BB6-04BC-4C10-8A41-227AE243BCD4}" type="datetimeFigureOut">
              <a:rPr lang="ko-KR" altLang="en-US"/>
              <a:pPr>
                <a:defRPr/>
              </a:pPr>
              <a:t>2020-03-09</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latinLnBrk="1" hangingPunct="1">
              <a:spcBef>
                <a:spcPts val="0"/>
              </a:spcBef>
              <a:spcAft>
                <a:spcPts val="0"/>
              </a:spcAft>
              <a:defRPr sz="1200">
                <a:latin typeface="+mn-lt"/>
                <a:ea typeface="+mn-ea"/>
                <a:cs typeface="+mn-cs"/>
              </a:defRPr>
            </a:lvl1pPr>
          </a:lstStyle>
          <a:p>
            <a:pPr>
              <a:defRPr/>
            </a:pPr>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latinLnBrk="1" hangingPunct="1">
              <a:spcBef>
                <a:spcPts val="0"/>
              </a:spcBef>
              <a:spcAft>
                <a:spcPts val="0"/>
              </a:spcAft>
              <a:defRPr sz="1200">
                <a:latin typeface="+mn-lt"/>
                <a:ea typeface="+mn-ea"/>
                <a:cs typeface="+mn-cs"/>
              </a:defRPr>
            </a:lvl1pPr>
          </a:lstStyle>
          <a:p>
            <a:pPr>
              <a:defRPr/>
            </a:pPr>
            <a:fld id="{7DAFF0CB-E155-4999-B299-4610A771CD37}" type="slidenum">
              <a:rPr lang="ko-KR" altLang="en-US"/>
              <a:pPr>
                <a:defRPr/>
              </a:pPr>
              <a:t>‹#›</a:t>
            </a:fld>
            <a:endParaRPr lang="ko-KR" altLang="en-US"/>
          </a:p>
        </p:txBody>
      </p:sp>
    </p:spTree>
    <p:extLst>
      <p:ext uri="{BB962C8B-B14F-4D97-AF65-F5344CB8AC3E}">
        <p14:creationId xmlns:p14="http://schemas.microsoft.com/office/powerpoint/2010/main" val="69898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latinLnBrk="1" hangingPunct="1">
              <a:spcBef>
                <a:spcPts val="0"/>
              </a:spcBef>
              <a:spcAft>
                <a:spcPts val="0"/>
              </a:spcAft>
              <a:defRPr sz="1200">
                <a:latin typeface="+mn-lt"/>
                <a:ea typeface="+mn-ea"/>
                <a:cs typeface="+mn-cs"/>
              </a:defRPr>
            </a:lvl1pPr>
          </a:lstStyle>
          <a:p>
            <a:pPr>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latinLnBrk="1" hangingPunct="1">
              <a:spcBef>
                <a:spcPts val="0"/>
              </a:spcBef>
              <a:spcAft>
                <a:spcPts val="0"/>
              </a:spcAft>
              <a:defRPr sz="1200">
                <a:latin typeface="+mn-lt"/>
                <a:ea typeface="+mn-ea"/>
                <a:cs typeface="+mn-cs"/>
              </a:defRPr>
            </a:lvl1pPr>
          </a:lstStyle>
          <a:p>
            <a:pPr>
              <a:defRPr/>
            </a:pPr>
            <a:fld id="{FD5B24F5-0117-4C8B-B9E4-E5B83B8DB29C}" type="datetimeFigureOut">
              <a:rPr lang="ko-KR" altLang="en-US"/>
              <a:pPr>
                <a:defRPr/>
              </a:pPr>
              <a:t>2020-03-09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noProof="0"/>
              <a:t>마스터 텍스트 스타일 편집</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latinLnBrk="1" hangingPunct="1">
              <a:spcBef>
                <a:spcPts val="0"/>
              </a:spcBef>
              <a:spcAft>
                <a:spcPts val="0"/>
              </a:spcAft>
              <a:defRPr sz="1200">
                <a:latin typeface="+mn-lt"/>
                <a:ea typeface="+mn-ea"/>
                <a:cs typeface="+mn-cs"/>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latinLnBrk="1" hangingPunct="1">
              <a:spcBef>
                <a:spcPts val="0"/>
              </a:spcBef>
              <a:spcAft>
                <a:spcPts val="0"/>
              </a:spcAft>
              <a:defRPr sz="1200">
                <a:latin typeface="+mn-lt"/>
                <a:ea typeface="+mn-ea"/>
                <a:cs typeface="+mn-cs"/>
              </a:defRPr>
            </a:lvl1pPr>
          </a:lstStyle>
          <a:p>
            <a:pPr>
              <a:defRPr/>
            </a:pPr>
            <a:fld id="{8F7990E6-AE55-4070-85D2-01F63505FBA3}" type="slidenum">
              <a:rPr lang="ko-KR" altLang="en-US"/>
              <a:pPr>
                <a:defRPr/>
              </a:pPr>
              <a:t>‹#›</a:t>
            </a:fld>
            <a:endParaRPr lang="ko-KR" altLang="en-US"/>
          </a:p>
        </p:txBody>
      </p:sp>
    </p:spTree>
    <p:extLst>
      <p:ext uri="{BB962C8B-B14F-4D97-AF65-F5344CB8AC3E}">
        <p14:creationId xmlns:p14="http://schemas.microsoft.com/office/powerpoint/2010/main" val="343814603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o-KR" altLang="en-US"/>
          </a:p>
        </p:txBody>
      </p:sp>
      <p:sp>
        <p:nvSpPr>
          <p:cNvPr id="3584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fontAlgn="base">
              <a:spcBef>
                <a:spcPct val="0"/>
              </a:spcBef>
              <a:spcAft>
                <a:spcPct val="0"/>
              </a:spcAft>
            </a:pPr>
            <a:fld id="{A9210D8C-2C9E-4E6C-AC1E-EA4532045BD3}" type="slidenum">
              <a:rPr lang="ko-KR" altLang="en-US" smtClean="0">
                <a:ea typeface="Arial Unicode MS" panose="020B0604020202020204" pitchFamily="34" charset="-128"/>
                <a:cs typeface="Arial Unicode MS" panose="020B0604020202020204" pitchFamily="34" charset="-128"/>
              </a:rPr>
              <a:pPr fontAlgn="base">
                <a:spcBef>
                  <a:spcPct val="0"/>
                </a:spcBef>
                <a:spcAft>
                  <a:spcPct val="0"/>
                </a:spcAft>
              </a:pPr>
              <a:t>22</a:t>
            </a:fld>
            <a:endParaRPr lang="ko-KR" altLang="en-US">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3440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7889875" y="2859088"/>
            <a:ext cx="766763" cy="144462"/>
            <a:chOff x="7934433" y="3003797"/>
            <a:chExt cx="767433" cy="144000"/>
          </a:xfrm>
        </p:grpSpPr>
        <p:sp>
          <p:nvSpPr>
            <p:cNvPr id="5" name="Rectangle 4"/>
            <p:cNvSpPr/>
            <p:nvPr/>
          </p:nvSpPr>
          <p:spPr>
            <a:xfrm>
              <a:off x="7934433" y="3003797"/>
              <a:ext cx="144589"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solidFill>
                  <a:schemeClr val="tx1">
                    <a:lumMod val="75000"/>
                    <a:lumOff val="25000"/>
                  </a:schemeClr>
                </a:solidFill>
              </a:endParaRPr>
            </a:p>
          </p:txBody>
        </p:sp>
        <p:sp>
          <p:nvSpPr>
            <p:cNvPr id="6" name="Rectangle 5"/>
            <p:cNvSpPr/>
            <p:nvPr/>
          </p:nvSpPr>
          <p:spPr>
            <a:xfrm>
              <a:off x="8142578" y="3003797"/>
              <a:ext cx="143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7" name="Rectangle 6"/>
            <p:cNvSpPr/>
            <p:nvPr/>
          </p:nvSpPr>
          <p:spPr>
            <a:xfrm>
              <a:off x="8350721" y="3003797"/>
              <a:ext cx="143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8" name="Rectangle 7"/>
            <p:cNvSpPr/>
            <p:nvPr/>
          </p:nvSpPr>
          <p:spPr>
            <a:xfrm>
              <a:off x="8557277" y="3003797"/>
              <a:ext cx="144589"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grpSp>
      <p:sp>
        <p:nvSpPr>
          <p:cNvPr id="19" name="Title 2"/>
          <p:cNvSpPr>
            <a:spLocks noGrp="1"/>
          </p:cNvSpPr>
          <p:nvPr>
            <p:ph type="title"/>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a:t>Click to edit Master title style</a:t>
            </a:r>
            <a:endParaRPr lang="ko-KR" altLang="en-US" dirty="0"/>
          </a:p>
        </p:txBody>
      </p:sp>
      <p:sp>
        <p:nvSpPr>
          <p:cNvPr id="13" name="Text Placeholder 2"/>
          <p:cNvSpPr>
            <a:spLocks noGrp="1"/>
          </p:cNvSpPr>
          <p:nvPr>
            <p:ph type="body" sz="quarter" idx="11"/>
          </p:nvPr>
        </p:nvSpPr>
        <p:spPr>
          <a:xfrm>
            <a:off x="4823957"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a:t>Click to edit Master text styles</a:t>
            </a:r>
          </a:p>
          <a:p>
            <a:pPr lvl="1"/>
            <a:r>
              <a:rPr lang="en-US" altLang="ko-KR"/>
              <a:t>Second level</a:t>
            </a:r>
          </a:p>
        </p:txBody>
      </p:sp>
    </p:spTree>
    <p:extLst>
      <p:ext uri="{BB962C8B-B14F-4D97-AF65-F5344CB8AC3E}">
        <p14:creationId xmlns:p14="http://schemas.microsoft.com/office/powerpoint/2010/main" val="208748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540000"/>
            <a:ext cx="9144000" cy="4063500"/>
          </a:xfrm>
          <a:prstGeom prst="rect">
            <a:avLst/>
          </a:prstGeom>
          <a:solidFill>
            <a:schemeClr val="bg1">
              <a:lumMod val="95000"/>
            </a:schemeClr>
          </a:solidFill>
        </p:spPr>
        <p:txBody>
          <a:bodyPr lIns="126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4" name="Title 2"/>
          <p:cNvSpPr>
            <a:spLocks noGrp="1"/>
          </p:cNvSpPr>
          <p:nvPr>
            <p:ph type="title"/>
          </p:nvPr>
        </p:nvSpPr>
        <p:spPr>
          <a:xfrm>
            <a:off x="4572000" y="544542"/>
            <a:ext cx="4572000" cy="684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a:t>Click to edit Master title style</a:t>
            </a:r>
            <a:endParaRPr lang="en-US" dirty="0"/>
          </a:p>
        </p:txBody>
      </p:sp>
      <p:sp>
        <p:nvSpPr>
          <p:cNvPr id="5" name="텍스트 개체 틀 2"/>
          <p:cNvSpPr>
            <a:spLocks noGrp="1"/>
          </p:cNvSpPr>
          <p:nvPr>
            <p:ph type="body" sz="quarter" idx="41"/>
          </p:nvPr>
        </p:nvSpPr>
        <p:spPr>
          <a:xfrm>
            <a:off x="4860032" y="1237506"/>
            <a:ext cx="4283968" cy="216024"/>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112007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3062288" y="1222375"/>
            <a:ext cx="3024187" cy="1997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9" name="Picture Placeholder 2"/>
          <p:cNvSpPr>
            <a:spLocks noGrp="1"/>
          </p:cNvSpPr>
          <p:nvPr>
            <p:ph type="pic" idx="1"/>
          </p:nvPr>
        </p:nvSpPr>
        <p:spPr>
          <a:xfrm>
            <a:off x="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0" name="Picture Placeholder 2"/>
          <p:cNvSpPr>
            <a:spLocks noGrp="1"/>
          </p:cNvSpPr>
          <p:nvPr>
            <p:ph type="pic" idx="10"/>
          </p:nvPr>
        </p:nvSpPr>
        <p:spPr>
          <a:xfrm>
            <a:off x="615600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6" name="Title 2"/>
          <p:cNvSpPr>
            <a:spLocks noGrp="1"/>
          </p:cNvSpPr>
          <p:nvPr>
            <p:ph type="title"/>
          </p:nvPr>
        </p:nvSpPr>
        <p:spPr>
          <a:xfrm>
            <a:off x="0" y="150594"/>
            <a:ext cx="9144000" cy="684000"/>
          </a:xfrm>
          <a:prstGeom prst="rect">
            <a:avLst/>
          </a:prstGeom>
        </p:spPr>
        <p:txBody>
          <a:bodyPr anchor="ctr"/>
          <a:lstStyle>
            <a:lvl1pPr algn="ctr">
              <a:defRPr sz="36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p:cNvSpPr>
            <a:spLocks noGrp="1"/>
          </p:cNvSpPr>
          <p:nvPr>
            <p:ph type="body" sz="quarter" idx="4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bg1"/>
                </a:solidFill>
              </a:defRPr>
            </a:lvl1pPr>
          </a:lstStyle>
          <a:p>
            <a:pPr lvl="0"/>
            <a:r>
              <a:rPr lang="en-US" altLang="ko-KR"/>
              <a:t>Click to edit Master text styles</a:t>
            </a:r>
          </a:p>
        </p:txBody>
      </p:sp>
    </p:spTree>
    <p:extLst>
      <p:ext uri="{BB962C8B-B14F-4D97-AF65-F5344CB8AC3E}">
        <p14:creationId xmlns:p14="http://schemas.microsoft.com/office/powerpoint/2010/main" val="169624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6" name="Rectangle 5"/>
          <p:cNvSpPr/>
          <p:nvPr userDrawn="1"/>
        </p:nvSpPr>
        <p:spPr>
          <a:xfrm>
            <a:off x="539750" y="1181100"/>
            <a:ext cx="3963988"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9" name="Rectangle 8"/>
          <p:cNvSpPr/>
          <p:nvPr userDrawn="1"/>
        </p:nvSpPr>
        <p:spPr>
          <a:xfrm>
            <a:off x="4640263" y="1181100"/>
            <a:ext cx="3963987" cy="1466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 name="Picture Placeholder 2"/>
          <p:cNvSpPr>
            <a:spLocks noGrp="1"/>
          </p:cNvSpPr>
          <p:nvPr>
            <p:ph type="pic" idx="1"/>
          </p:nvPr>
        </p:nvSpPr>
        <p:spPr>
          <a:xfrm>
            <a:off x="542997"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5" name="Picture Placeholder 2"/>
          <p:cNvSpPr>
            <a:spLocks noGrp="1"/>
          </p:cNvSpPr>
          <p:nvPr>
            <p:ph type="pic" idx="10"/>
          </p:nvPr>
        </p:nvSpPr>
        <p:spPr>
          <a:xfrm>
            <a:off x="4644008"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7"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p:cNvSpPr>
            <a:spLocks noGrp="1"/>
          </p:cNvSpPr>
          <p:nvPr>
            <p:ph type="body" sz="quarter" idx="4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14875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0000" y="1253190"/>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9" name="Picture Placeholder 2"/>
          <p:cNvSpPr>
            <a:spLocks noGrp="1"/>
          </p:cNvSpPr>
          <p:nvPr>
            <p:ph type="pic" idx="10"/>
          </p:nvPr>
        </p:nvSpPr>
        <p:spPr>
          <a:xfrm>
            <a:off x="3306788" y="1256958"/>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0" name="Picture Placeholder 2"/>
          <p:cNvSpPr>
            <a:spLocks noGrp="1"/>
          </p:cNvSpPr>
          <p:nvPr>
            <p:ph type="pic" idx="11"/>
          </p:nvPr>
        </p:nvSpPr>
        <p:spPr>
          <a:xfrm>
            <a:off x="6073576" y="1260726"/>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6"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p:cNvSpPr>
            <a:spLocks noGrp="1"/>
          </p:cNvSpPr>
          <p:nvPr>
            <p:ph type="body" sz="quarter" idx="4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63745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768" y="205755"/>
            <a:ext cx="8748464" cy="4731990"/>
          </a:xfrm>
          <a:prstGeom prst="rect">
            <a:avLst/>
          </a:prstGeom>
          <a:solidFill>
            <a:schemeClr val="bg1">
              <a:lumMod val="95000"/>
            </a:schemeClr>
          </a:solidFill>
        </p:spPr>
        <p:txBody>
          <a:bodyPr tIns="576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79269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6" name="Rectangle 5"/>
          <p:cNvSpPr/>
          <p:nvPr userDrawn="1"/>
        </p:nvSpPr>
        <p:spPr>
          <a:xfrm>
            <a:off x="0" y="2674938"/>
            <a:ext cx="2555875" cy="2468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7" name="Rectangle 6"/>
          <p:cNvSpPr/>
          <p:nvPr userDrawn="1"/>
        </p:nvSpPr>
        <p:spPr>
          <a:xfrm>
            <a:off x="6588125" y="2674938"/>
            <a:ext cx="2555875" cy="2468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 name="Picture Placeholder 2"/>
          <p:cNvSpPr>
            <a:spLocks noGrp="1"/>
          </p:cNvSpPr>
          <p:nvPr>
            <p:ph type="pic" idx="1"/>
          </p:nvPr>
        </p:nvSpPr>
        <p:spPr>
          <a:xfrm>
            <a:off x="2660340" y="1"/>
            <a:ext cx="382332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4" name="Picture Placeholder 2"/>
          <p:cNvSpPr>
            <a:spLocks noGrp="1"/>
          </p:cNvSpPr>
          <p:nvPr>
            <p:ph type="pic" idx="10"/>
          </p:nvPr>
        </p:nvSpPr>
        <p:spPr>
          <a:xfrm>
            <a:off x="0"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5" name="Picture Placeholder 2"/>
          <p:cNvSpPr>
            <a:spLocks noGrp="1"/>
          </p:cNvSpPr>
          <p:nvPr>
            <p:ph type="pic" idx="11"/>
          </p:nvPr>
        </p:nvSpPr>
        <p:spPr>
          <a:xfrm>
            <a:off x="6588224"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38396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3529013" y="1260475"/>
            <a:ext cx="1655762" cy="1670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3" name="Rectangle 12"/>
          <p:cNvSpPr/>
          <p:nvPr userDrawn="1"/>
        </p:nvSpPr>
        <p:spPr>
          <a:xfrm>
            <a:off x="5183188" y="1260475"/>
            <a:ext cx="1657350" cy="1670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4" name="Rectangle 13"/>
          <p:cNvSpPr/>
          <p:nvPr userDrawn="1"/>
        </p:nvSpPr>
        <p:spPr>
          <a:xfrm>
            <a:off x="6834188" y="1260475"/>
            <a:ext cx="1655762" cy="1670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 name="Picture Placeholder 2"/>
          <p:cNvSpPr>
            <a:spLocks noGrp="1"/>
          </p:cNvSpPr>
          <p:nvPr>
            <p:ph type="pic" idx="1"/>
          </p:nvPr>
        </p:nvSpPr>
        <p:spPr>
          <a:xfrm>
            <a:off x="553128" y="1260014"/>
            <a:ext cx="2978251" cy="334348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4"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3528345" y="2932112"/>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0" name="Picture Placeholder 2"/>
          <p:cNvSpPr>
            <a:spLocks noGrp="1"/>
          </p:cNvSpPr>
          <p:nvPr>
            <p:ph type="pic" idx="11"/>
          </p:nvPr>
        </p:nvSpPr>
        <p:spPr>
          <a:xfrm>
            <a:off x="5183791" y="2932113"/>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1" name="Picture Placeholder 2"/>
          <p:cNvSpPr>
            <a:spLocks noGrp="1"/>
          </p:cNvSpPr>
          <p:nvPr>
            <p:ph type="pic" idx="12"/>
          </p:nvPr>
        </p:nvSpPr>
        <p:spPr>
          <a:xfrm>
            <a:off x="6833749" y="2932114"/>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2" name="텍스트 개체 틀 2"/>
          <p:cNvSpPr>
            <a:spLocks noGrp="1"/>
          </p:cNvSpPr>
          <p:nvPr>
            <p:ph type="body" sz="quarter" idx="4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2364429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0586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354013" y="1131888"/>
            <a:ext cx="2849562" cy="3649662"/>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6" name="Rounded Rectangle 5"/>
            <p:cNvSpPr/>
            <p:nvPr/>
          </p:nvSpPr>
          <p:spPr>
            <a:xfrm>
              <a:off x="531825" y="1347460"/>
              <a:ext cx="107961" cy="3241239"/>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bg1"/>
                </a:solidFill>
              </a:endParaRPr>
            </a:p>
          </p:txBody>
        </p:sp>
        <p:sp>
          <p:nvSpPr>
            <p:cNvPr id="7" name="Half Frame 6"/>
            <p:cNvSpPr/>
            <p:nvPr/>
          </p:nvSpPr>
          <p:spPr>
            <a:xfrm rot="5400000">
              <a:off x="2591866" y="1238672"/>
              <a:ext cx="503170" cy="50169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grpSp>
      <p:sp>
        <p:nvSpPr>
          <p:cNvPr id="3" name="Text Placeholder 9"/>
          <p:cNvSpPr>
            <a:spLocks noGrp="1"/>
          </p:cNvSpPr>
          <p:nvPr>
            <p:ph type="body" sz="quarter" idx="10"/>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60562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7" name="Oval 6"/>
          <p:cNvSpPr/>
          <p:nvPr userDrawn="1"/>
        </p:nvSpPr>
        <p:spPr>
          <a:xfrm>
            <a:off x="1908175" y="1779588"/>
            <a:ext cx="1584325" cy="1584325"/>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nvGrpSpPr>
          <p:cNvPr id="8" name="Group 2"/>
          <p:cNvGrpSpPr>
            <a:grpSpLocks/>
          </p:cNvGrpSpPr>
          <p:nvPr userDrawn="1"/>
        </p:nvGrpSpPr>
        <p:grpSpPr bwMode="auto">
          <a:xfrm>
            <a:off x="4064000" y="1952625"/>
            <a:ext cx="768350" cy="144463"/>
            <a:chOff x="7934433" y="3003797"/>
            <a:chExt cx="767433" cy="144000"/>
          </a:xfrm>
        </p:grpSpPr>
        <p:sp>
          <p:nvSpPr>
            <p:cNvPr id="9" name="Rectangle 8"/>
            <p:cNvSpPr/>
            <p:nvPr/>
          </p:nvSpPr>
          <p:spPr>
            <a:xfrm>
              <a:off x="7934433" y="3003797"/>
              <a:ext cx="144291"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0" name="Rectangle 9"/>
            <p:cNvSpPr/>
            <p:nvPr/>
          </p:nvSpPr>
          <p:spPr>
            <a:xfrm>
              <a:off x="8142148" y="3003797"/>
              <a:ext cx="14429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rgbClr val="A0C458"/>
                </a:solidFill>
              </a:endParaRPr>
            </a:p>
          </p:txBody>
        </p:sp>
        <p:sp>
          <p:nvSpPr>
            <p:cNvPr id="11" name="Rectangle 10"/>
            <p:cNvSpPr/>
            <p:nvPr/>
          </p:nvSpPr>
          <p:spPr>
            <a:xfrm>
              <a:off x="8349862" y="3003797"/>
              <a:ext cx="144291"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2" name="Rectangle 11"/>
            <p:cNvSpPr/>
            <p:nvPr/>
          </p:nvSpPr>
          <p:spPr>
            <a:xfrm>
              <a:off x="8557576" y="3003797"/>
              <a:ext cx="14429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4" name="Picture Placeholder 2"/>
          <p:cNvSpPr>
            <a:spLocks noGrp="1"/>
          </p:cNvSpPr>
          <p:nvPr>
            <p:ph type="pic" idx="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5" name="Text Placeholder 9"/>
          <p:cNvSpPr>
            <a:spLocks noGrp="1"/>
          </p:cNvSpPr>
          <p:nvPr>
            <p:ph type="body" sz="quarter" idx="10"/>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a:t>Click to edit Master text styles</a:t>
            </a:r>
          </a:p>
        </p:txBody>
      </p:sp>
      <p:sp>
        <p:nvSpPr>
          <p:cNvPr id="6" name="Text Placeholder 9"/>
          <p:cNvSpPr>
            <a:spLocks noGrp="1"/>
          </p:cNvSpPr>
          <p:nvPr>
            <p:ph type="body" sz="quarter" idx="1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74133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6"/>
          <p:cNvSpPr/>
          <p:nvPr userDrawn="1"/>
        </p:nvSpPr>
        <p:spPr>
          <a:xfrm>
            <a:off x="0" y="1785938"/>
            <a:ext cx="9144000" cy="3378200"/>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5" name="Freeform 4"/>
          <p:cNvSpPr/>
          <p:nvPr userDrawn="1"/>
        </p:nvSpPr>
        <p:spPr>
          <a:xfrm>
            <a:off x="-31750" y="1811338"/>
            <a:ext cx="9205913" cy="1550987"/>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ko-KR" altLang="en-US" dirty="0"/>
          </a:p>
        </p:txBody>
      </p:sp>
      <p:sp>
        <p:nvSpPr>
          <p:cNvPr id="9" name="Text Placeholder 1"/>
          <p:cNvSpPr>
            <a:spLocks noGrp="1"/>
          </p:cNvSpPr>
          <p:nvPr>
            <p:ph type="body" sz="quarter" idx="1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lvl="0"/>
            <a:r>
              <a:rPr lang="en-US" altLang="ko-KR"/>
              <a:t>Click to edit Master text styles</a:t>
            </a:r>
          </a:p>
        </p:txBody>
      </p:sp>
      <p:sp>
        <p:nvSpPr>
          <p:cNvPr id="10" name="그림 개체 틀 9"/>
          <p:cNvSpPr>
            <a:spLocks noGrp="1"/>
          </p:cNvSpPr>
          <p:nvPr>
            <p:ph type="pic" idx="1"/>
          </p:nvPr>
        </p:nvSpPr>
        <p:spPr>
          <a:xfrm>
            <a:off x="0" y="1812889"/>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62703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263"/>
            <a:ext cx="9144000" cy="3194050"/>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8" name="Freeform 7"/>
          <p:cNvSpPr/>
          <p:nvPr userDrawn="1"/>
        </p:nvSpPr>
        <p:spPr>
          <a:xfrm rot="10800000">
            <a:off x="-25400" y="1814513"/>
            <a:ext cx="9169400" cy="1552575"/>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6" name="Text Placeholder 1"/>
          <p:cNvSpPr>
            <a:spLocks noGrp="1"/>
          </p:cNvSpPr>
          <p:nvPr>
            <p:ph type="body" sz="quarter" idx="10"/>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pPr lvl="0"/>
            <a:r>
              <a:rPr lang="en-US" altLang="ko-KR"/>
              <a:t>Click to edit Master text styles</a:t>
            </a:r>
          </a:p>
        </p:txBody>
      </p:sp>
      <p:sp>
        <p:nvSpPr>
          <p:cNvPr id="7" name="Text Placeholder 2"/>
          <p:cNvSpPr>
            <a:spLocks noGrp="1"/>
          </p:cNvSpPr>
          <p:nvPr>
            <p:ph type="body" sz="quarter" idx="1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a:t>Click to edit Master text styles</a:t>
            </a:r>
          </a:p>
        </p:txBody>
      </p:sp>
      <p:sp>
        <p:nvSpPr>
          <p:cNvPr id="11" name="그림 개체 틀 10"/>
          <p:cNvSpPr>
            <a:spLocks noGrp="1"/>
          </p:cNvSpPr>
          <p:nvPr>
            <p:ph type="pic" idx="12"/>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33329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20314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882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8"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14768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650875" y="2597150"/>
            <a:ext cx="1655763" cy="360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200">
              <a:solidFill>
                <a:schemeClr val="tx1">
                  <a:lumMod val="75000"/>
                  <a:lumOff val="25000"/>
                </a:schemeClr>
              </a:solidFill>
            </a:endParaRPr>
          </a:p>
        </p:txBody>
      </p:sp>
      <p:sp>
        <p:nvSpPr>
          <p:cNvPr id="8" name="Rectangle 7"/>
          <p:cNvSpPr/>
          <p:nvPr userDrawn="1"/>
        </p:nvSpPr>
        <p:spPr>
          <a:xfrm>
            <a:off x="650875" y="4235450"/>
            <a:ext cx="1655763" cy="35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200">
              <a:solidFill>
                <a:schemeClr val="tx1">
                  <a:lumMod val="75000"/>
                  <a:lumOff val="25000"/>
                </a:schemeClr>
              </a:solidFill>
            </a:endParaRPr>
          </a:p>
        </p:txBody>
      </p:sp>
      <p:sp>
        <p:nvSpPr>
          <p:cNvPr id="10" name="Rectangle 9"/>
          <p:cNvSpPr/>
          <p:nvPr userDrawn="1"/>
        </p:nvSpPr>
        <p:spPr>
          <a:xfrm>
            <a:off x="4678363" y="2600325"/>
            <a:ext cx="1655762" cy="360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200">
              <a:solidFill>
                <a:schemeClr val="tx1">
                  <a:lumMod val="75000"/>
                  <a:lumOff val="25000"/>
                </a:schemeClr>
              </a:solidFill>
            </a:endParaRPr>
          </a:p>
        </p:txBody>
      </p:sp>
      <p:sp>
        <p:nvSpPr>
          <p:cNvPr id="13" name="Rectangle 12"/>
          <p:cNvSpPr/>
          <p:nvPr userDrawn="1"/>
        </p:nvSpPr>
        <p:spPr>
          <a:xfrm>
            <a:off x="4678363" y="4238625"/>
            <a:ext cx="1655762" cy="360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200">
              <a:solidFill>
                <a:schemeClr val="tx1">
                  <a:lumMod val="75000"/>
                  <a:lumOff val="25000"/>
                </a:schemeClr>
              </a:solidFill>
            </a:endParaRPr>
          </a:p>
        </p:txBody>
      </p:sp>
      <p:sp>
        <p:nvSpPr>
          <p:cNvPr id="3" name="Picture Placeholder 2"/>
          <p:cNvSpPr>
            <a:spLocks noGrp="1"/>
          </p:cNvSpPr>
          <p:nvPr>
            <p:ph type="pic" idx="1"/>
          </p:nvPr>
        </p:nvSpPr>
        <p:spPr>
          <a:xfrm>
            <a:off x="650184" y="1446919"/>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4"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650184" y="3082758"/>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1" name="Picture Placeholder 2"/>
          <p:cNvSpPr>
            <a:spLocks noGrp="1"/>
          </p:cNvSpPr>
          <p:nvPr>
            <p:ph type="pic" idx="11"/>
          </p:nvPr>
        </p:nvSpPr>
        <p:spPr>
          <a:xfrm>
            <a:off x="4677950" y="1450687"/>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12" name="Picture Placeholder 2"/>
          <p:cNvSpPr>
            <a:spLocks noGrp="1"/>
          </p:cNvSpPr>
          <p:nvPr>
            <p:ph type="pic" idx="12"/>
          </p:nvPr>
        </p:nvSpPr>
        <p:spPr>
          <a:xfrm>
            <a:off x="4677950" y="3086526"/>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32728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255134"/>
            <a:ext cx="4572000" cy="33210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5"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p:cNvSpPr>
            <a:spLocks noGrp="1"/>
          </p:cNvSpPr>
          <p:nvPr>
            <p:ph type="body" sz="quarter" idx="4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164375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9" name="Picture Placeholder 2"/>
          <p:cNvSpPr>
            <a:spLocks noGrp="1"/>
          </p:cNvSpPr>
          <p:nvPr>
            <p:ph type="pic" idx="10"/>
          </p:nvPr>
        </p:nvSpPr>
        <p:spPr>
          <a:xfrm>
            <a:off x="4576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5"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p:cNvSpPr>
            <a:spLocks noGrp="1"/>
          </p:cNvSpPr>
          <p:nvPr>
            <p:ph type="body" sz="quarter" idx="4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1210962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Arial Unicode MS" panose="020B0604020202020204" pitchFamily="34" charset="-128"/>
        </a:defRPr>
      </a:lvl1pPr>
      <a:lvl2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1pPr>
      <a:lvl2pPr marL="742950" indent="-285750"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2pPr>
      <a:lvl3pPr marL="1143000" indent="-228600"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3pPr>
      <a:lvl4pPr marL="16002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4pPr>
      <a:lvl5pPr marL="20574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66" r:id="rId2"/>
    <p:sldLayoutId id="2147483767" r:id="rId3"/>
    <p:sldLayoutId id="2147483768" r:id="rId4"/>
    <p:sldLayoutId id="2147483758" r:id="rId5"/>
    <p:sldLayoutId id="2147483759" r:id="rId6"/>
    <p:sldLayoutId id="2147483760" r:id="rId7"/>
    <p:sldLayoutId id="2147483769" r:id="rId8"/>
    <p:sldLayoutId id="2147483770" r:id="rId9"/>
    <p:sldLayoutId id="2147483761" r:id="rId10"/>
    <p:sldLayoutId id="2147483762" r:id="rId11"/>
    <p:sldLayoutId id="2147483771" r:id="rId12"/>
    <p:sldLayoutId id="2147483772" r:id="rId13"/>
    <p:sldLayoutId id="2147483773" r:id="rId14"/>
    <p:sldLayoutId id="2147483774" r:id="rId15"/>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Arial Unicode MS" panose="020B0604020202020204" pitchFamily="34" charset="-128"/>
        </a:defRPr>
      </a:lvl1pPr>
      <a:lvl2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1pPr>
      <a:lvl2pPr marL="742950" indent="-285750"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2pPr>
      <a:lvl3pPr marL="1143000" indent="-228600"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3pPr>
      <a:lvl4pPr marL="16002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4pPr>
      <a:lvl5pPr marL="20574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5" r:id="rId1"/>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Arial Unicode MS" panose="020B0604020202020204" pitchFamily="34" charset="-128"/>
        </a:defRPr>
      </a:lvl1pPr>
      <a:lvl2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eaLnBrk="0" fontAlgn="base" latinLnBrk="1" hangingPunct="0">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ctr" rtl="0" fontAlgn="base" latinLnBrk="1">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1pPr>
      <a:lvl2pPr marL="742950" indent="-285750"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2pPr>
      <a:lvl3pPr marL="1143000" indent="-228600"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3pPr>
      <a:lvl4pPr marL="16002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4pPr>
      <a:lvl5pPr marL="20574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ogleslidesthem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oleObject" Target="../embeddings/oleObject7.bin"/><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텍스트 개체 틀 2"/>
          <p:cNvSpPr>
            <a:spLocks noGrp="1"/>
          </p:cNvSpPr>
          <p:nvPr>
            <p:ph type="body" sz="quarter" idx="11"/>
          </p:nvPr>
        </p:nvSpPr>
        <p:spPr bwMode="auto">
          <a:xfrm>
            <a:off x="4824413" y="4084638"/>
            <a:ext cx="3959225"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lnSpc>
                <a:spcPct val="90000"/>
              </a:lnSpc>
              <a:spcBef>
                <a:spcPct val="0"/>
              </a:spcBef>
            </a:pPr>
            <a:r>
              <a:rPr lang="en-US" altLang="ko-KR">
                <a:solidFill>
                  <a:srgbClr val="404040"/>
                </a:solidFill>
              </a:rPr>
              <a:t>INSERT THE TITLE</a:t>
            </a:r>
          </a:p>
          <a:p>
            <a:pPr eaLnBrk="1" hangingPunct="1">
              <a:lnSpc>
                <a:spcPct val="90000"/>
              </a:lnSpc>
              <a:spcBef>
                <a:spcPct val="0"/>
              </a:spcBef>
            </a:pPr>
            <a:r>
              <a:rPr lang="en-US" altLang="ko-KR">
                <a:solidFill>
                  <a:srgbClr val="404040"/>
                </a:solidFill>
              </a:rPr>
              <a:t>OF YOUR PRESENTATION HERE</a:t>
            </a:r>
            <a:endParaRPr lang="ko-KR" altLang="en-US">
              <a:solidFill>
                <a:srgbClr val="404040"/>
              </a:solidFill>
            </a:endParaRPr>
          </a:p>
        </p:txBody>
      </p:sp>
      <p:sp>
        <p:nvSpPr>
          <p:cNvPr id="2" name="TextBox 1">
            <a:extLst>
              <a:ext uri="{FF2B5EF4-FFF2-40B4-BE49-F238E27FC236}">
                <a16:creationId xmlns:a16="http://schemas.microsoft.com/office/drawing/2014/main" id="{50A9CEEE-7E0D-45DF-8CA9-212442CF769B}"/>
              </a:ext>
            </a:extLst>
          </p:cNvPr>
          <p:cNvSpPr txBox="1"/>
          <p:nvPr/>
        </p:nvSpPr>
        <p:spPr>
          <a:xfrm>
            <a:off x="5220072" y="3359552"/>
            <a:ext cx="3528392" cy="584775"/>
          </a:xfrm>
          <a:prstGeom prst="rect">
            <a:avLst/>
          </a:prstGeom>
          <a:noFill/>
        </p:spPr>
        <p:txBody>
          <a:bodyPr wrap="square" rtlCol="0">
            <a:spAutoFit/>
          </a:bodyPr>
          <a:lstStyle/>
          <a:p>
            <a:r>
              <a:rPr lang="en-US" sz="3200" dirty="0"/>
              <a:t>HOSPITAL STAFF</a:t>
            </a:r>
          </a:p>
        </p:txBody>
      </p:sp>
      <p:sp>
        <p:nvSpPr>
          <p:cNvPr id="5" name="TextBox 4">
            <a:extLst>
              <a:ext uri="{FF2B5EF4-FFF2-40B4-BE49-F238E27FC236}">
                <a16:creationId xmlns:a16="http://schemas.microsoft.com/office/drawing/2014/main" id="{4AF02B5E-4674-448F-AC0E-9886274AE2A7}"/>
              </a:ext>
            </a:extLst>
          </p:cNvPr>
          <p:cNvSpPr txBox="1"/>
          <p:nvPr/>
        </p:nvSpPr>
        <p:spPr>
          <a:xfrm>
            <a:off x="3347864" y="4656749"/>
            <a:ext cx="5616624" cy="338554"/>
          </a:xfrm>
          <a:prstGeom prst="rect">
            <a:avLst/>
          </a:prstGeom>
          <a:noFill/>
        </p:spPr>
        <p:txBody>
          <a:bodyPr wrap="square" rtlCol="0">
            <a:spAutoFit/>
          </a:bodyPr>
          <a:lstStyle/>
          <a:p>
            <a:pPr algn="r"/>
            <a:r>
              <a:rPr lang="en-US" sz="1600" dirty="0">
                <a:hlinkClick r:id="rId2"/>
              </a:rPr>
              <a:t>Brought to you by https://GoogleSlidesThemes.com</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22531" name="Group 31"/>
          <p:cNvGrpSpPr>
            <a:grpSpLocks/>
          </p:cNvGrpSpPr>
          <p:nvPr/>
        </p:nvGrpSpPr>
        <p:grpSpPr bwMode="auto">
          <a:xfrm>
            <a:off x="6324600" y="1455738"/>
            <a:ext cx="1878013" cy="1878012"/>
            <a:chOff x="6201135" y="2192311"/>
            <a:chExt cx="1800000" cy="1800000"/>
          </a:xfrm>
        </p:grpSpPr>
        <p:sp>
          <p:nvSpPr>
            <p:cNvPr id="33" name="Teardrop 32"/>
            <p:cNvSpPr/>
            <p:nvPr/>
          </p:nvSpPr>
          <p:spPr>
            <a:xfrm rot="2700000">
              <a:off x="6201135" y="2192311"/>
              <a:ext cx="1800000" cy="1800000"/>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4" name="Oval 33"/>
            <p:cNvSpPr/>
            <p:nvPr/>
          </p:nvSpPr>
          <p:spPr>
            <a:xfrm>
              <a:off x="6290907" y="2282082"/>
              <a:ext cx="1620456"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a:solidFill>
                  <a:schemeClr val="tx1">
                    <a:lumMod val="65000"/>
                    <a:lumOff val="35000"/>
                  </a:schemeClr>
                </a:solidFill>
              </a:endParaRPr>
            </a:p>
          </p:txBody>
        </p:sp>
      </p:grpSp>
      <p:grpSp>
        <p:nvGrpSpPr>
          <p:cNvPr id="22532" name="Group 6"/>
          <p:cNvGrpSpPr>
            <a:grpSpLocks/>
          </p:cNvGrpSpPr>
          <p:nvPr/>
        </p:nvGrpSpPr>
        <p:grpSpPr bwMode="auto">
          <a:xfrm>
            <a:off x="4422775" y="1455738"/>
            <a:ext cx="1878013" cy="1878012"/>
            <a:chOff x="6201135" y="2192311"/>
            <a:chExt cx="1800000" cy="1800000"/>
          </a:xfrm>
        </p:grpSpPr>
        <p:sp>
          <p:nvSpPr>
            <p:cNvPr id="8" name="Teardrop 7"/>
            <p:cNvSpPr/>
            <p:nvPr/>
          </p:nvSpPr>
          <p:spPr>
            <a:xfrm rot="2700000">
              <a:off x="6201135" y="2192311"/>
              <a:ext cx="1800000" cy="1800000"/>
            </a:xfrm>
            <a:prstGeom prst="teardrop">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9" name="Oval 8"/>
            <p:cNvSpPr/>
            <p:nvPr/>
          </p:nvSpPr>
          <p:spPr>
            <a:xfrm>
              <a:off x="6290907" y="2282082"/>
              <a:ext cx="1620456"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a:solidFill>
                  <a:schemeClr val="tx1">
                    <a:lumMod val="65000"/>
                    <a:lumOff val="35000"/>
                  </a:schemeClr>
                </a:solidFill>
              </a:endParaRPr>
            </a:p>
          </p:txBody>
        </p:sp>
      </p:grpSp>
      <p:grpSp>
        <p:nvGrpSpPr>
          <p:cNvPr id="22533" name="Group 9"/>
          <p:cNvGrpSpPr>
            <a:grpSpLocks/>
          </p:cNvGrpSpPr>
          <p:nvPr/>
        </p:nvGrpSpPr>
        <p:grpSpPr bwMode="auto">
          <a:xfrm>
            <a:off x="2520950" y="1455738"/>
            <a:ext cx="1876425" cy="1878012"/>
            <a:chOff x="6201135" y="2192311"/>
            <a:chExt cx="1800000" cy="1800000"/>
          </a:xfrm>
        </p:grpSpPr>
        <p:sp>
          <p:nvSpPr>
            <p:cNvPr id="11" name="Teardrop 10"/>
            <p:cNvSpPr/>
            <p:nvPr/>
          </p:nvSpPr>
          <p:spPr>
            <a:xfrm rot="2700000">
              <a:off x="6201135" y="2192311"/>
              <a:ext cx="1800000" cy="1800000"/>
            </a:xfrm>
            <a:prstGeom prst="teardrop">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2" name="Oval 11"/>
            <p:cNvSpPr/>
            <p:nvPr/>
          </p:nvSpPr>
          <p:spPr>
            <a:xfrm>
              <a:off x="6290983" y="2282082"/>
              <a:ext cx="1620305"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a:solidFill>
                  <a:schemeClr val="tx1">
                    <a:lumMod val="65000"/>
                    <a:lumOff val="35000"/>
                  </a:schemeClr>
                </a:solidFill>
              </a:endParaRPr>
            </a:p>
          </p:txBody>
        </p:sp>
      </p:grpSp>
      <p:grpSp>
        <p:nvGrpSpPr>
          <p:cNvPr id="22534" name="Group 12"/>
          <p:cNvGrpSpPr>
            <a:grpSpLocks/>
          </p:cNvGrpSpPr>
          <p:nvPr/>
        </p:nvGrpSpPr>
        <p:grpSpPr bwMode="auto">
          <a:xfrm>
            <a:off x="619125" y="1455738"/>
            <a:ext cx="1876425" cy="1878012"/>
            <a:chOff x="6201135" y="2192311"/>
            <a:chExt cx="1800000" cy="1800000"/>
          </a:xfrm>
        </p:grpSpPr>
        <p:sp>
          <p:nvSpPr>
            <p:cNvPr id="14" name="Teardrop 13"/>
            <p:cNvSpPr/>
            <p:nvPr/>
          </p:nvSpPr>
          <p:spPr>
            <a:xfrm rot="2700000">
              <a:off x="6201135" y="2192311"/>
              <a:ext cx="1800000" cy="1800000"/>
            </a:xfrm>
            <a:prstGeom prst="teardrop">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5" name="Oval 14"/>
            <p:cNvSpPr/>
            <p:nvPr/>
          </p:nvSpPr>
          <p:spPr>
            <a:xfrm>
              <a:off x="6290983" y="2282082"/>
              <a:ext cx="1620305"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a:solidFill>
                  <a:schemeClr val="tx1">
                    <a:lumMod val="65000"/>
                    <a:lumOff val="35000"/>
                  </a:schemeClr>
                </a:solidFill>
              </a:endParaRPr>
            </a:p>
          </p:txBody>
        </p:sp>
      </p:grpSp>
      <p:sp>
        <p:nvSpPr>
          <p:cNvPr id="16" name="TextBox 15"/>
          <p:cNvSpPr txBox="1"/>
          <p:nvPr/>
        </p:nvSpPr>
        <p:spPr>
          <a:xfrm>
            <a:off x="1028700" y="2571750"/>
            <a:ext cx="1082675" cy="307975"/>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ea typeface="+mn-ea"/>
                <a:cs typeface="Arial" pitchFamily="34" charset="0"/>
              </a:rPr>
              <a:t>Text Here</a:t>
            </a:r>
            <a:endParaRPr lang="ko-KR" altLang="en-US" sz="1400" b="1" dirty="0">
              <a:solidFill>
                <a:schemeClr val="tx1">
                  <a:lumMod val="65000"/>
                  <a:lumOff val="35000"/>
                </a:schemeClr>
              </a:solidFill>
              <a:ea typeface="+mn-ea"/>
              <a:cs typeface="Arial" pitchFamily="34" charset="0"/>
            </a:endParaRPr>
          </a:p>
        </p:txBody>
      </p:sp>
      <p:sp>
        <p:nvSpPr>
          <p:cNvPr id="17" name="TextBox 16"/>
          <p:cNvSpPr txBox="1"/>
          <p:nvPr/>
        </p:nvSpPr>
        <p:spPr>
          <a:xfrm>
            <a:off x="2917825" y="2571750"/>
            <a:ext cx="1082675" cy="307975"/>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ea typeface="+mn-ea"/>
                <a:cs typeface="Arial" pitchFamily="34" charset="0"/>
              </a:rPr>
              <a:t>Text Here</a:t>
            </a:r>
            <a:endParaRPr lang="ko-KR" altLang="en-US" sz="1400" b="1" dirty="0">
              <a:solidFill>
                <a:schemeClr val="tx1">
                  <a:lumMod val="65000"/>
                  <a:lumOff val="35000"/>
                </a:schemeClr>
              </a:solidFill>
              <a:ea typeface="+mn-ea"/>
              <a:cs typeface="Arial" pitchFamily="34" charset="0"/>
            </a:endParaRPr>
          </a:p>
        </p:txBody>
      </p:sp>
      <p:sp>
        <p:nvSpPr>
          <p:cNvPr id="18" name="TextBox 17"/>
          <p:cNvSpPr txBox="1"/>
          <p:nvPr/>
        </p:nvSpPr>
        <p:spPr>
          <a:xfrm>
            <a:off x="4819650" y="2571750"/>
            <a:ext cx="1082675" cy="307975"/>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ea typeface="+mn-ea"/>
                <a:cs typeface="Arial" pitchFamily="34" charset="0"/>
              </a:rPr>
              <a:t>Text Here</a:t>
            </a:r>
            <a:endParaRPr lang="ko-KR" altLang="en-US" sz="1400" b="1" dirty="0">
              <a:solidFill>
                <a:schemeClr val="tx1">
                  <a:lumMod val="65000"/>
                  <a:lumOff val="35000"/>
                </a:schemeClr>
              </a:solidFill>
              <a:ea typeface="+mn-ea"/>
              <a:cs typeface="Arial" pitchFamily="34" charset="0"/>
            </a:endParaRPr>
          </a:p>
        </p:txBody>
      </p:sp>
      <p:grpSp>
        <p:nvGrpSpPr>
          <p:cNvPr id="22538" name="Group 21"/>
          <p:cNvGrpSpPr>
            <a:grpSpLocks/>
          </p:cNvGrpSpPr>
          <p:nvPr/>
        </p:nvGrpSpPr>
        <p:grpSpPr bwMode="auto">
          <a:xfrm>
            <a:off x="704850" y="3557588"/>
            <a:ext cx="1728788" cy="1081087"/>
            <a:chOff x="1062658" y="3986014"/>
            <a:chExt cx="1728192" cy="1081951"/>
          </a:xfrm>
        </p:grpSpPr>
        <p:sp>
          <p:nvSpPr>
            <p:cNvPr id="23" name="TextBox 22"/>
            <p:cNvSpPr txBox="1"/>
            <p:nvPr/>
          </p:nvSpPr>
          <p:spPr>
            <a:xfrm>
              <a:off x="1062658" y="3986014"/>
              <a:ext cx="1728192" cy="308221"/>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latin typeface="Calibri" pitchFamily="34" charset="0"/>
                  <a:ea typeface="+mn-ea"/>
                  <a:cs typeface="Calibri" pitchFamily="34" charset="0"/>
                </a:rPr>
                <a:t>Your Text Here</a:t>
              </a:r>
              <a:endParaRPr lang="ko-KR" altLang="en-US" sz="1400" b="1" dirty="0">
                <a:solidFill>
                  <a:schemeClr val="tx1">
                    <a:lumMod val="65000"/>
                    <a:lumOff val="35000"/>
                  </a:schemeClr>
                </a:solidFill>
                <a:latin typeface="Calibri" pitchFamily="34" charset="0"/>
                <a:ea typeface="+mn-ea"/>
                <a:cs typeface="Calibri" pitchFamily="34" charset="0"/>
              </a:endParaRPr>
            </a:p>
          </p:txBody>
        </p:sp>
        <p:sp>
          <p:nvSpPr>
            <p:cNvPr id="24" name="TextBox 23"/>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mn-cs"/>
                </a:rPr>
                <a:t>Get a modern PowerPoint  Presentation that is beautifully designed.</a:t>
              </a:r>
            </a:p>
          </p:txBody>
        </p:sp>
      </p:grpSp>
      <p:grpSp>
        <p:nvGrpSpPr>
          <p:cNvPr id="22539" name="Group 24"/>
          <p:cNvGrpSpPr>
            <a:grpSpLocks/>
          </p:cNvGrpSpPr>
          <p:nvPr/>
        </p:nvGrpSpPr>
        <p:grpSpPr bwMode="auto">
          <a:xfrm>
            <a:off x="2601913" y="3557588"/>
            <a:ext cx="1728787" cy="1081087"/>
            <a:chOff x="1062658" y="3986014"/>
            <a:chExt cx="1728192" cy="1081951"/>
          </a:xfrm>
        </p:grpSpPr>
        <p:sp>
          <p:nvSpPr>
            <p:cNvPr id="26" name="TextBox 25"/>
            <p:cNvSpPr txBox="1"/>
            <p:nvPr/>
          </p:nvSpPr>
          <p:spPr>
            <a:xfrm>
              <a:off x="1062658" y="3986014"/>
              <a:ext cx="1728192" cy="308221"/>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latin typeface="Calibri" pitchFamily="34" charset="0"/>
                  <a:ea typeface="+mn-ea"/>
                  <a:cs typeface="Calibri" pitchFamily="34" charset="0"/>
                </a:rPr>
                <a:t>Your Text Here</a:t>
              </a:r>
              <a:endParaRPr lang="ko-KR" altLang="en-US" sz="1400" b="1" dirty="0">
                <a:solidFill>
                  <a:schemeClr val="tx1">
                    <a:lumMod val="65000"/>
                    <a:lumOff val="35000"/>
                  </a:schemeClr>
                </a:solidFill>
                <a:latin typeface="Calibri" pitchFamily="34" charset="0"/>
                <a:ea typeface="+mn-ea"/>
                <a:cs typeface="Calibri" pitchFamily="34" charset="0"/>
              </a:endParaRPr>
            </a:p>
          </p:txBody>
        </p:sp>
        <p:sp>
          <p:nvSpPr>
            <p:cNvPr id="27" name="TextBox 26"/>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mn-cs"/>
                </a:rPr>
                <a:t>Get a modern PowerPoint  Presentation that is beautifully designed.</a:t>
              </a:r>
            </a:p>
          </p:txBody>
        </p:sp>
      </p:grpSp>
      <p:grpSp>
        <p:nvGrpSpPr>
          <p:cNvPr id="22540" name="Group 27"/>
          <p:cNvGrpSpPr>
            <a:grpSpLocks/>
          </p:cNvGrpSpPr>
          <p:nvPr/>
        </p:nvGrpSpPr>
        <p:grpSpPr bwMode="auto">
          <a:xfrm>
            <a:off x="4497388" y="3557588"/>
            <a:ext cx="1728787" cy="1081087"/>
            <a:chOff x="1062658" y="3986014"/>
            <a:chExt cx="1728192" cy="1081951"/>
          </a:xfrm>
        </p:grpSpPr>
        <p:sp>
          <p:nvSpPr>
            <p:cNvPr id="29" name="TextBox 28"/>
            <p:cNvSpPr txBox="1"/>
            <p:nvPr/>
          </p:nvSpPr>
          <p:spPr>
            <a:xfrm>
              <a:off x="1062658" y="3986014"/>
              <a:ext cx="1728192" cy="308221"/>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latin typeface="Calibri" pitchFamily="34" charset="0"/>
                  <a:ea typeface="+mn-ea"/>
                  <a:cs typeface="Calibri" pitchFamily="34" charset="0"/>
                </a:rPr>
                <a:t>Your Text Here</a:t>
              </a:r>
              <a:endParaRPr lang="ko-KR" altLang="en-US" sz="1400" b="1" dirty="0">
                <a:solidFill>
                  <a:schemeClr val="tx1">
                    <a:lumMod val="65000"/>
                    <a:lumOff val="35000"/>
                  </a:schemeClr>
                </a:solidFill>
                <a:latin typeface="Calibri" pitchFamily="34" charset="0"/>
                <a:ea typeface="+mn-ea"/>
                <a:cs typeface="Calibri" pitchFamily="34" charset="0"/>
              </a:endParaRPr>
            </a:p>
          </p:txBody>
        </p:sp>
        <p:sp>
          <p:nvSpPr>
            <p:cNvPr id="30" name="TextBox 29"/>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mn-cs"/>
                </a:rPr>
                <a:t>Get a modern PowerPoint  Presentation that is beautifully designed.</a:t>
              </a:r>
            </a:p>
          </p:txBody>
        </p:sp>
      </p:grpSp>
      <p:sp>
        <p:nvSpPr>
          <p:cNvPr id="35" name="TextBox 34"/>
          <p:cNvSpPr txBox="1"/>
          <p:nvPr/>
        </p:nvSpPr>
        <p:spPr>
          <a:xfrm>
            <a:off x="6716713" y="2571750"/>
            <a:ext cx="1082675" cy="307975"/>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ea typeface="+mn-ea"/>
                <a:cs typeface="Arial" pitchFamily="34" charset="0"/>
              </a:rPr>
              <a:t>Text Here</a:t>
            </a:r>
            <a:endParaRPr lang="ko-KR" altLang="en-US" sz="1400" b="1" dirty="0">
              <a:solidFill>
                <a:schemeClr val="tx1">
                  <a:lumMod val="65000"/>
                  <a:lumOff val="35000"/>
                </a:schemeClr>
              </a:solidFill>
              <a:ea typeface="+mn-ea"/>
              <a:cs typeface="Arial" pitchFamily="34" charset="0"/>
            </a:endParaRPr>
          </a:p>
        </p:txBody>
      </p:sp>
      <p:grpSp>
        <p:nvGrpSpPr>
          <p:cNvPr id="22542" name="Group 35"/>
          <p:cNvGrpSpPr>
            <a:grpSpLocks/>
          </p:cNvGrpSpPr>
          <p:nvPr/>
        </p:nvGrpSpPr>
        <p:grpSpPr bwMode="auto">
          <a:xfrm>
            <a:off x="6394450" y="3557588"/>
            <a:ext cx="1727200" cy="1081087"/>
            <a:chOff x="1062658" y="3986014"/>
            <a:chExt cx="1728192" cy="1081951"/>
          </a:xfrm>
        </p:grpSpPr>
        <p:sp>
          <p:nvSpPr>
            <p:cNvPr id="37" name="TextBox 36"/>
            <p:cNvSpPr txBox="1"/>
            <p:nvPr/>
          </p:nvSpPr>
          <p:spPr>
            <a:xfrm>
              <a:off x="1062658" y="3986014"/>
              <a:ext cx="1728192" cy="308221"/>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65000"/>
                      <a:lumOff val="35000"/>
                    </a:schemeClr>
                  </a:solidFill>
                  <a:latin typeface="Calibri" pitchFamily="34" charset="0"/>
                  <a:ea typeface="+mn-ea"/>
                  <a:cs typeface="Calibri" pitchFamily="34" charset="0"/>
                </a:rPr>
                <a:t>Your Text Here</a:t>
              </a:r>
              <a:endParaRPr lang="ko-KR" altLang="en-US" sz="1400" b="1" dirty="0">
                <a:solidFill>
                  <a:schemeClr val="tx1">
                    <a:lumMod val="65000"/>
                    <a:lumOff val="35000"/>
                  </a:schemeClr>
                </a:solidFill>
                <a:latin typeface="Calibri" pitchFamily="34" charset="0"/>
                <a:ea typeface="+mn-ea"/>
                <a:cs typeface="Calibri" pitchFamily="34" charset="0"/>
              </a:endParaRPr>
            </a:p>
          </p:txBody>
        </p:sp>
        <p:sp>
          <p:nvSpPr>
            <p:cNvPr id="38" name="TextBox 37"/>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mn-cs"/>
                </a:rPr>
                <a:t>Get a modern PowerPoint  Presentation that is beautifully designed.</a:t>
              </a:r>
            </a:p>
          </p:txBody>
        </p:sp>
      </p:grpSp>
      <p:sp>
        <p:nvSpPr>
          <p:cNvPr id="39" name="Freeform 38"/>
          <p:cNvSpPr>
            <a:spLocks noChangeAspect="1"/>
          </p:cNvSpPr>
          <p:nvPr/>
        </p:nvSpPr>
        <p:spPr>
          <a:xfrm>
            <a:off x="1243013" y="1779588"/>
            <a:ext cx="652462" cy="65246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4" name="Freeform 43"/>
          <p:cNvSpPr/>
          <p:nvPr/>
        </p:nvSpPr>
        <p:spPr>
          <a:xfrm>
            <a:off x="3203575" y="1962150"/>
            <a:ext cx="654050" cy="544513"/>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5" name="Freeform 44"/>
          <p:cNvSpPr/>
          <p:nvPr/>
        </p:nvSpPr>
        <p:spPr>
          <a:xfrm>
            <a:off x="6961188" y="1824038"/>
            <a:ext cx="604837" cy="60325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6" name="Freeform 45"/>
          <p:cNvSpPr/>
          <p:nvPr/>
        </p:nvSpPr>
        <p:spPr>
          <a:xfrm>
            <a:off x="5076825" y="1881188"/>
            <a:ext cx="652463" cy="550862"/>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23555" name="그룹 3"/>
          <p:cNvGrpSpPr>
            <a:grpSpLocks/>
          </p:cNvGrpSpPr>
          <p:nvPr/>
        </p:nvGrpSpPr>
        <p:grpSpPr bwMode="auto">
          <a:xfrm>
            <a:off x="639763" y="1457325"/>
            <a:ext cx="2295525" cy="1763713"/>
            <a:chOff x="640135" y="1457126"/>
            <a:chExt cx="2294813" cy="1763908"/>
          </a:xfrm>
        </p:grpSpPr>
        <p:sp>
          <p:nvSpPr>
            <p:cNvPr id="8" name="Rounded Rectangle 7"/>
            <p:cNvSpPr/>
            <p:nvPr/>
          </p:nvSpPr>
          <p:spPr>
            <a:xfrm>
              <a:off x="640135" y="1457126"/>
              <a:ext cx="2069458" cy="11177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9" name="Rounded Rectangle 8"/>
            <p:cNvSpPr/>
            <p:nvPr/>
          </p:nvSpPr>
          <p:spPr>
            <a:xfrm>
              <a:off x="865490" y="2270016"/>
              <a:ext cx="2069458" cy="95101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grpSp>
      <p:grpSp>
        <p:nvGrpSpPr>
          <p:cNvPr id="23556" name="Group 9"/>
          <p:cNvGrpSpPr>
            <a:grpSpLocks/>
          </p:cNvGrpSpPr>
          <p:nvPr/>
        </p:nvGrpSpPr>
        <p:grpSpPr bwMode="auto">
          <a:xfrm>
            <a:off x="825500" y="1600200"/>
            <a:ext cx="1751013" cy="511175"/>
            <a:chOff x="3130993" y="4305850"/>
            <a:chExt cx="1715538" cy="604696"/>
          </a:xfrm>
        </p:grpSpPr>
        <p:sp>
          <p:nvSpPr>
            <p:cNvPr id="23582" name="TextBox 13"/>
            <p:cNvSpPr txBox="1">
              <a:spLocks noChangeArrowheads="1"/>
            </p:cNvSpPr>
            <p:nvPr/>
          </p:nvSpPr>
          <p:spPr bwMode="auto">
            <a:xfrm>
              <a:off x="3134992" y="4582849"/>
              <a:ext cx="1711539" cy="32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buFont typeface="Wingdings" panose="05000000000000000000" pitchFamily="2" charset="2"/>
                <a:buChar char="v"/>
              </a:pPr>
              <a:r>
                <a:rPr lang="en-US" altLang="ko-KR" sz="1200">
                  <a:solidFill>
                    <a:schemeClr val="bg1"/>
                  </a:solidFill>
                  <a:cs typeface="Arial" panose="020B0604020202020204" pitchFamily="34" charset="0"/>
                </a:rPr>
                <a:t>Simple PowerPoint</a:t>
              </a:r>
              <a:endParaRPr lang="ko-KR" altLang="en-US" sz="1200">
                <a:solidFill>
                  <a:schemeClr val="bg1"/>
                </a:solidFill>
                <a:cs typeface="Arial" panose="020B0604020202020204" pitchFamily="34" charset="0"/>
              </a:endParaRPr>
            </a:p>
          </p:txBody>
        </p:sp>
        <p:sp>
          <p:nvSpPr>
            <p:cNvPr id="23583" name="TextBox 14"/>
            <p:cNvSpPr txBox="1">
              <a:spLocks noChangeArrowheads="1"/>
            </p:cNvSpPr>
            <p:nvPr/>
          </p:nvSpPr>
          <p:spPr bwMode="auto">
            <a:xfrm>
              <a:off x="3130993" y="4305850"/>
              <a:ext cx="1715537" cy="32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23557" name="Group 10"/>
          <p:cNvGrpSpPr>
            <a:grpSpLocks/>
          </p:cNvGrpSpPr>
          <p:nvPr/>
        </p:nvGrpSpPr>
        <p:grpSpPr bwMode="auto">
          <a:xfrm>
            <a:off x="1069975" y="2422525"/>
            <a:ext cx="1684338" cy="665163"/>
            <a:chOff x="4496824" y="2092390"/>
            <a:chExt cx="2461052" cy="787963"/>
          </a:xfrm>
        </p:grpSpPr>
        <p:sp>
          <p:nvSpPr>
            <p:cNvPr id="12" name="Text Placeholder 12"/>
            <p:cNvSpPr txBox="1">
              <a:spLocks/>
            </p:cNvSpPr>
            <p:nvPr/>
          </p:nvSpPr>
          <p:spPr>
            <a:xfrm>
              <a:off x="4496824" y="2413970"/>
              <a:ext cx="2461052" cy="46638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13" name="Text Placeholder 13"/>
            <p:cNvSpPr txBox="1">
              <a:spLocks/>
            </p:cNvSpPr>
            <p:nvPr/>
          </p:nvSpPr>
          <p:spPr>
            <a:xfrm>
              <a:off x="4496824" y="2092390"/>
              <a:ext cx="2461052" cy="30465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400" b="1" dirty="0">
                  <a:solidFill>
                    <a:schemeClr val="tx1">
                      <a:lumMod val="75000"/>
                      <a:lumOff val="25000"/>
                    </a:schemeClr>
                  </a:solidFill>
                  <a:cs typeface="Arial" pitchFamily="34" charset="0"/>
                </a:rPr>
                <a:t>Contents Here</a:t>
              </a:r>
            </a:p>
          </p:txBody>
        </p:sp>
      </p:grpSp>
      <p:grpSp>
        <p:nvGrpSpPr>
          <p:cNvPr id="23558" name="그룹 2"/>
          <p:cNvGrpSpPr>
            <a:grpSpLocks/>
          </p:cNvGrpSpPr>
          <p:nvPr/>
        </p:nvGrpSpPr>
        <p:grpSpPr bwMode="auto">
          <a:xfrm>
            <a:off x="3424238" y="1457325"/>
            <a:ext cx="2295525" cy="1763713"/>
            <a:chOff x="3424425" y="1457126"/>
            <a:chExt cx="2294813" cy="1763908"/>
          </a:xfrm>
        </p:grpSpPr>
        <p:sp>
          <p:nvSpPr>
            <p:cNvPr id="17" name="Rounded Rectangle 16"/>
            <p:cNvSpPr/>
            <p:nvPr/>
          </p:nvSpPr>
          <p:spPr>
            <a:xfrm>
              <a:off x="3424425" y="1457126"/>
              <a:ext cx="2069458" cy="11177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18" name="Rounded Rectangle 17"/>
            <p:cNvSpPr/>
            <p:nvPr/>
          </p:nvSpPr>
          <p:spPr>
            <a:xfrm>
              <a:off x="3649780" y="2270016"/>
              <a:ext cx="2069458" cy="951018"/>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grpSp>
      <p:grpSp>
        <p:nvGrpSpPr>
          <p:cNvPr id="23559" name="Group 18"/>
          <p:cNvGrpSpPr>
            <a:grpSpLocks/>
          </p:cNvGrpSpPr>
          <p:nvPr/>
        </p:nvGrpSpPr>
        <p:grpSpPr bwMode="auto">
          <a:xfrm>
            <a:off x="3609975" y="1600200"/>
            <a:ext cx="1751013" cy="511175"/>
            <a:chOff x="3130993" y="4305850"/>
            <a:chExt cx="1715538" cy="604696"/>
          </a:xfrm>
        </p:grpSpPr>
        <p:sp>
          <p:nvSpPr>
            <p:cNvPr id="23576" name="TextBox 22"/>
            <p:cNvSpPr txBox="1">
              <a:spLocks noChangeArrowheads="1"/>
            </p:cNvSpPr>
            <p:nvPr/>
          </p:nvSpPr>
          <p:spPr bwMode="auto">
            <a:xfrm>
              <a:off x="3134992" y="4582849"/>
              <a:ext cx="1711539" cy="32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buFont typeface="Wingdings" panose="05000000000000000000" pitchFamily="2" charset="2"/>
                <a:buChar char="v"/>
              </a:pPr>
              <a:r>
                <a:rPr lang="en-US" altLang="ko-KR" sz="1200">
                  <a:solidFill>
                    <a:schemeClr val="bg1"/>
                  </a:solidFill>
                  <a:cs typeface="Arial" panose="020B0604020202020204" pitchFamily="34" charset="0"/>
                </a:rPr>
                <a:t>Simple PowerPoint</a:t>
              </a:r>
              <a:endParaRPr lang="ko-KR" altLang="en-US" sz="1200">
                <a:solidFill>
                  <a:schemeClr val="bg1"/>
                </a:solidFill>
                <a:cs typeface="Arial" panose="020B0604020202020204" pitchFamily="34" charset="0"/>
              </a:endParaRPr>
            </a:p>
          </p:txBody>
        </p:sp>
        <p:sp>
          <p:nvSpPr>
            <p:cNvPr id="23577" name="TextBox 23"/>
            <p:cNvSpPr txBox="1">
              <a:spLocks noChangeArrowheads="1"/>
            </p:cNvSpPr>
            <p:nvPr/>
          </p:nvSpPr>
          <p:spPr bwMode="auto">
            <a:xfrm>
              <a:off x="3130993" y="4305850"/>
              <a:ext cx="1715537" cy="32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23560" name="Group 19"/>
          <p:cNvGrpSpPr>
            <a:grpSpLocks/>
          </p:cNvGrpSpPr>
          <p:nvPr/>
        </p:nvGrpSpPr>
        <p:grpSpPr bwMode="auto">
          <a:xfrm>
            <a:off x="3854450" y="2422525"/>
            <a:ext cx="1684338" cy="665163"/>
            <a:chOff x="4496824" y="2092390"/>
            <a:chExt cx="2461052" cy="787963"/>
          </a:xfrm>
        </p:grpSpPr>
        <p:sp>
          <p:nvSpPr>
            <p:cNvPr id="21" name="Text Placeholder 12"/>
            <p:cNvSpPr txBox="1">
              <a:spLocks/>
            </p:cNvSpPr>
            <p:nvPr/>
          </p:nvSpPr>
          <p:spPr>
            <a:xfrm>
              <a:off x="4496824" y="2413970"/>
              <a:ext cx="2461052" cy="46638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22" name="Text Placeholder 13"/>
            <p:cNvSpPr txBox="1">
              <a:spLocks/>
            </p:cNvSpPr>
            <p:nvPr/>
          </p:nvSpPr>
          <p:spPr>
            <a:xfrm>
              <a:off x="4496824" y="2092390"/>
              <a:ext cx="2461052" cy="30465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400" b="1" dirty="0">
                  <a:solidFill>
                    <a:schemeClr val="tx1">
                      <a:lumMod val="75000"/>
                      <a:lumOff val="25000"/>
                    </a:schemeClr>
                  </a:solidFill>
                  <a:cs typeface="Arial" pitchFamily="34" charset="0"/>
                </a:rPr>
                <a:t>Contents Here</a:t>
              </a:r>
            </a:p>
          </p:txBody>
        </p:sp>
      </p:grpSp>
      <p:grpSp>
        <p:nvGrpSpPr>
          <p:cNvPr id="23561" name="그룹 1"/>
          <p:cNvGrpSpPr>
            <a:grpSpLocks/>
          </p:cNvGrpSpPr>
          <p:nvPr/>
        </p:nvGrpSpPr>
        <p:grpSpPr bwMode="auto">
          <a:xfrm>
            <a:off x="6208713" y="1457325"/>
            <a:ext cx="2295525" cy="1763713"/>
            <a:chOff x="6208715" y="1457126"/>
            <a:chExt cx="2294813" cy="1763908"/>
          </a:xfrm>
        </p:grpSpPr>
        <p:sp>
          <p:nvSpPr>
            <p:cNvPr id="26" name="Rounded Rectangle 25"/>
            <p:cNvSpPr/>
            <p:nvPr/>
          </p:nvSpPr>
          <p:spPr>
            <a:xfrm>
              <a:off x="6208715" y="1457126"/>
              <a:ext cx="2069458" cy="11177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27" name="Rounded Rectangle 26"/>
            <p:cNvSpPr/>
            <p:nvPr/>
          </p:nvSpPr>
          <p:spPr>
            <a:xfrm>
              <a:off x="6434070" y="2270016"/>
              <a:ext cx="2069458" cy="951018"/>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grpSp>
      <p:grpSp>
        <p:nvGrpSpPr>
          <p:cNvPr id="23562" name="Group 27"/>
          <p:cNvGrpSpPr>
            <a:grpSpLocks/>
          </p:cNvGrpSpPr>
          <p:nvPr/>
        </p:nvGrpSpPr>
        <p:grpSpPr bwMode="auto">
          <a:xfrm>
            <a:off x="6394450" y="1600200"/>
            <a:ext cx="1751013" cy="511175"/>
            <a:chOff x="3130993" y="4305850"/>
            <a:chExt cx="1715538" cy="604696"/>
          </a:xfrm>
        </p:grpSpPr>
        <p:sp>
          <p:nvSpPr>
            <p:cNvPr id="23570" name="TextBox 31"/>
            <p:cNvSpPr txBox="1">
              <a:spLocks noChangeArrowheads="1"/>
            </p:cNvSpPr>
            <p:nvPr/>
          </p:nvSpPr>
          <p:spPr bwMode="auto">
            <a:xfrm>
              <a:off x="3134992" y="4582849"/>
              <a:ext cx="1711539" cy="32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buFont typeface="Wingdings" panose="05000000000000000000" pitchFamily="2" charset="2"/>
                <a:buChar char="v"/>
              </a:pPr>
              <a:r>
                <a:rPr lang="en-US" altLang="ko-KR" sz="1200">
                  <a:solidFill>
                    <a:schemeClr val="bg1"/>
                  </a:solidFill>
                  <a:cs typeface="Arial" panose="020B0604020202020204" pitchFamily="34" charset="0"/>
                </a:rPr>
                <a:t>Simple PowerPoint</a:t>
              </a:r>
              <a:endParaRPr lang="ko-KR" altLang="en-US" sz="1200">
                <a:solidFill>
                  <a:schemeClr val="bg1"/>
                </a:solidFill>
                <a:cs typeface="Arial" panose="020B0604020202020204" pitchFamily="34" charset="0"/>
              </a:endParaRPr>
            </a:p>
          </p:txBody>
        </p:sp>
        <p:sp>
          <p:nvSpPr>
            <p:cNvPr id="23571" name="TextBox 32"/>
            <p:cNvSpPr txBox="1">
              <a:spLocks noChangeArrowheads="1"/>
            </p:cNvSpPr>
            <p:nvPr/>
          </p:nvSpPr>
          <p:spPr bwMode="auto">
            <a:xfrm>
              <a:off x="3130993" y="4305850"/>
              <a:ext cx="1715537" cy="32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23563" name="Group 28"/>
          <p:cNvGrpSpPr>
            <a:grpSpLocks/>
          </p:cNvGrpSpPr>
          <p:nvPr/>
        </p:nvGrpSpPr>
        <p:grpSpPr bwMode="auto">
          <a:xfrm>
            <a:off x="6638925" y="2422525"/>
            <a:ext cx="1684338" cy="665163"/>
            <a:chOff x="4496824" y="2092390"/>
            <a:chExt cx="2461052" cy="787963"/>
          </a:xfrm>
        </p:grpSpPr>
        <p:sp>
          <p:nvSpPr>
            <p:cNvPr id="30" name="Text Placeholder 12"/>
            <p:cNvSpPr txBox="1">
              <a:spLocks/>
            </p:cNvSpPr>
            <p:nvPr/>
          </p:nvSpPr>
          <p:spPr>
            <a:xfrm>
              <a:off x="4496824" y="2413970"/>
              <a:ext cx="2461052" cy="46638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31" name="Text Placeholder 13"/>
            <p:cNvSpPr txBox="1">
              <a:spLocks/>
            </p:cNvSpPr>
            <p:nvPr/>
          </p:nvSpPr>
          <p:spPr>
            <a:xfrm>
              <a:off x="4496824" y="2092390"/>
              <a:ext cx="2461052" cy="30465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400" b="1" dirty="0">
                  <a:solidFill>
                    <a:schemeClr val="tx1">
                      <a:lumMod val="75000"/>
                      <a:lumOff val="25000"/>
                    </a:schemeClr>
                  </a:solidFill>
                  <a:cs typeface="Arial" pitchFamily="34" charset="0"/>
                </a:rPr>
                <a:t>Contents Here</a:t>
              </a:r>
            </a:p>
          </p:txBody>
        </p:sp>
      </p:grpSp>
      <p:sp>
        <p:nvSpPr>
          <p:cNvPr id="34" name="Right Arrow 33"/>
          <p:cNvSpPr/>
          <p:nvPr/>
        </p:nvSpPr>
        <p:spPr>
          <a:xfrm>
            <a:off x="2789238" y="1730375"/>
            <a:ext cx="554037" cy="48418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35" name="Right Arrow 34"/>
          <p:cNvSpPr/>
          <p:nvPr/>
        </p:nvSpPr>
        <p:spPr>
          <a:xfrm>
            <a:off x="5576888" y="1730375"/>
            <a:ext cx="555625" cy="4841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6" name="Rounded Rectangle 35"/>
          <p:cNvSpPr/>
          <p:nvPr/>
        </p:nvSpPr>
        <p:spPr>
          <a:xfrm>
            <a:off x="619125" y="3463925"/>
            <a:ext cx="7885113" cy="1139825"/>
          </a:xfrm>
          <a:prstGeom prst="roundRect">
            <a:avLst>
              <a:gd name="adj" fmla="val 32702"/>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37" name="TextBox 36"/>
          <p:cNvSpPr txBox="1"/>
          <p:nvPr/>
        </p:nvSpPr>
        <p:spPr>
          <a:xfrm>
            <a:off x="1331913" y="3617913"/>
            <a:ext cx="6624637" cy="830262"/>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This PowerPoint Template has clean and neutral design that can be adapted to any content and meets various market segments. This PowerPoint Template has clean and neutral design that can be adapted to any content and meets various market segments.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9144000" cy="684212"/>
          </a:xfrm>
        </p:spPr>
        <p:txBody>
          <a:bodyPr/>
          <a:lstStyle/>
          <a:p>
            <a:pPr eaLnBrk="1" fontAlgn="auto" hangingPunct="1">
              <a:spcAft>
                <a:spcPts val="0"/>
              </a:spcAft>
              <a:defRPr/>
            </a:pPr>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p:cNvSpPr>
            <a:spLocks noGrp="1"/>
          </p:cNvSpPr>
          <p:nvPr>
            <p:ph type="body" sz="quarter" idx="41"/>
          </p:nvPr>
        </p:nvSpPr>
        <p:spPr>
          <a:xfrm>
            <a:off x="0" y="842963"/>
            <a:ext cx="9144000" cy="215900"/>
          </a:xfrm>
        </p:spPr>
        <p:txBody>
          <a:bodyPr/>
          <a:lstStyle/>
          <a:p>
            <a:pPr algn="ctr">
              <a:defRPr/>
            </a:pPr>
            <a:r>
              <a:rPr lang="en-US" altLang="ko-KR" dirty="0">
                <a:cs typeface="Arial" pitchFamily="34" charset="0"/>
              </a:rPr>
              <a:t>This text can be replaced with your own text</a:t>
            </a:r>
            <a:endParaRPr lang="ko-KR" altLang="en-US" dirty="0">
              <a:cs typeface="Arial" pitchFamily="34" charset="0"/>
            </a:endParaRPr>
          </a:p>
        </p:txBody>
      </p:sp>
      <p:grpSp>
        <p:nvGrpSpPr>
          <p:cNvPr id="24580" name="Group 10"/>
          <p:cNvGrpSpPr>
            <a:grpSpLocks/>
          </p:cNvGrpSpPr>
          <p:nvPr/>
        </p:nvGrpSpPr>
        <p:grpSpPr bwMode="auto">
          <a:xfrm>
            <a:off x="603250" y="1270000"/>
            <a:ext cx="3816350" cy="1292225"/>
            <a:chOff x="611560" y="1218186"/>
            <a:chExt cx="3816424" cy="1292662"/>
          </a:xfrm>
        </p:grpSpPr>
        <p:sp>
          <p:nvSpPr>
            <p:cNvPr id="24586" name="TextBox 8"/>
            <p:cNvSpPr txBox="1">
              <a:spLocks noChangeArrowheads="1"/>
            </p:cNvSpPr>
            <p:nvPr/>
          </p:nvSpPr>
          <p:spPr bwMode="auto">
            <a:xfrm>
              <a:off x="611560" y="1495185"/>
              <a:ext cx="3816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24587" name="TextBox 9"/>
            <p:cNvSpPr txBox="1">
              <a:spLocks noChangeArrowheads="1"/>
            </p:cNvSpPr>
            <p:nvPr/>
          </p:nvSpPr>
          <p:spPr bwMode="auto">
            <a:xfrm>
              <a:off x="611560" y="1218186"/>
              <a:ext cx="3816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24581" name="Group 11"/>
          <p:cNvGrpSpPr>
            <a:grpSpLocks/>
          </p:cNvGrpSpPr>
          <p:nvPr/>
        </p:nvGrpSpPr>
        <p:grpSpPr bwMode="auto">
          <a:xfrm>
            <a:off x="4706938" y="1270000"/>
            <a:ext cx="3816350" cy="1292225"/>
            <a:chOff x="611560" y="1218186"/>
            <a:chExt cx="3816424" cy="1292662"/>
          </a:xfrm>
        </p:grpSpPr>
        <p:sp>
          <p:nvSpPr>
            <p:cNvPr id="24584" name="TextBox 12"/>
            <p:cNvSpPr txBox="1">
              <a:spLocks noChangeArrowheads="1"/>
            </p:cNvSpPr>
            <p:nvPr/>
          </p:nvSpPr>
          <p:spPr bwMode="auto">
            <a:xfrm>
              <a:off x="611560" y="1495185"/>
              <a:ext cx="3816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24585" name="TextBox 13"/>
            <p:cNvSpPr txBox="1">
              <a:spLocks noChangeArrowheads="1"/>
            </p:cNvSpPr>
            <p:nvPr/>
          </p:nvSpPr>
          <p:spPr bwMode="auto">
            <a:xfrm>
              <a:off x="611560" y="1218186"/>
              <a:ext cx="3816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198" b="14198"/>
          <a:stretch>
            <a:fillRect/>
          </a:stretch>
        </p:blipFill>
        <p:spPr>
          <a:xfrm>
            <a:off x="542925" y="2716213"/>
            <a:ext cx="3960813" cy="1890712"/>
          </a:xfrm>
        </p:spPr>
      </p:pic>
      <p:pic>
        <p:nvPicPr>
          <p:cNvPr id="6" name="Picture Placeholder 5"/>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17276" b="17276"/>
          <a:stretch>
            <a:fillRect/>
          </a:stretch>
        </p:blipFill>
        <p:spPr>
          <a:xfrm>
            <a:off x="4643438" y="2716213"/>
            <a:ext cx="3960812" cy="189071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25603" name="Group 6"/>
          <p:cNvGrpSpPr>
            <a:grpSpLocks/>
          </p:cNvGrpSpPr>
          <p:nvPr/>
        </p:nvGrpSpPr>
        <p:grpSpPr bwMode="auto">
          <a:xfrm>
            <a:off x="946150" y="1906588"/>
            <a:ext cx="2087563" cy="1820862"/>
            <a:chOff x="5248647" y="1608813"/>
            <a:chExt cx="970807" cy="846777"/>
          </a:xfrm>
        </p:grpSpPr>
        <p:sp>
          <p:nvSpPr>
            <p:cNvPr id="8" name="Oval 7"/>
            <p:cNvSpPr/>
            <p:nvPr/>
          </p:nvSpPr>
          <p:spPr>
            <a:xfrm>
              <a:off x="5248647" y="1608813"/>
              <a:ext cx="846780" cy="84677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9" name="Oval 8"/>
            <p:cNvSpPr/>
            <p:nvPr/>
          </p:nvSpPr>
          <p:spPr>
            <a:xfrm>
              <a:off x="5392607" y="1622840"/>
              <a:ext cx="826847" cy="82684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dirty="0">
                <a:solidFill>
                  <a:schemeClr val="tx1">
                    <a:lumMod val="65000"/>
                    <a:lumOff val="35000"/>
                  </a:schemeClr>
                </a:solidFill>
              </a:endParaRPr>
            </a:p>
          </p:txBody>
        </p:sp>
      </p:grpSp>
      <p:grpSp>
        <p:nvGrpSpPr>
          <p:cNvPr id="25604" name="Group 10"/>
          <p:cNvGrpSpPr>
            <a:grpSpLocks/>
          </p:cNvGrpSpPr>
          <p:nvPr/>
        </p:nvGrpSpPr>
        <p:grpSpPr bwMode="auto">
          <a:xfrm>
            <a:off x="1392238" y="2803525"/>
            <a:ext cx="1600200" cy="679450"/>
            <a:chOff x="1391543" y="3698889"/>
            <a:chExt cx="1601067" cy="678649"/>
          </a:xfrm>
        </p:grpSpPr>
        <p:sp>
          <p:nvSpPr>
            <p:cNvPr id="12" name="TextBox 11"/>
            <p:cNvSpPr txBox="1"/>
            <p:nvPr/>
          </p:nvSpPr>
          <p:spPr>
            <a:xfrm>
              <a:off x="1391543" y="3698889"/>
              <a:ext cx="1591537" cy="307612"/>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Add Text</a:t>
              </a:r>
              <a:endParaRPr lang="ko-KR" altLang="en-US" sz="1400" b="1" dirty="0">
                <a:solidFill>
                  <a:schemeClr val="tx1">
                    <a:lumMod val="75000"/>
                    <a:lumOff val="25000"/>
                  </a:schemeClr>
                </a:solidFill>
                <a:latin typeface="+mn-lt"/>
                <a:ea typeface="+mn-ea"/>
                <a:cs typeface="Arial" pitchFamily="34" charset="0"/>
              </a:endParaRPr>
            </a:p>
          </p:txBody>
        </p:sp>
        <p:sp>
          <p:nvSpPr>
            <p:cNvPr id="13" name="TextBox 12"/>
            <p:cNvSpPr txBox="1"/>
            <p:nvPr/>
          </p:nvSpPr>
          <p:spPr>
            <a:xfrm>
              <a:off x="1401073" y="3916121"/>
              <a:ext cx="1591537" cy="461417"/>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Simple PowerPoint Presentation</a:t>
              </a:r>
              <a:endParaRPr lang="ko-KR" altLang="en-US" sz="1200" dirty="0">
                <a:solidFill>
                  <a:schemeClr val="tx1">
                    <a:lumMod val="75000"/>
                    <a:lumOff val="25000"/>
                  </a:schemeClr>
                </a:solidFill>
                <a:latin typeface="+mn-lt"/>
                <a:ea typeface="+mn-ea"/>
                <a:cs typeface="Arial" pitchFamily="34" charset="0"/>
              </a:endParaRPr>
            </a:p>
          </p:txBody>
        </p:sp>
      </p:grpSp>
      <p:sp>
        <p:nvSpPr>
          <p:cNvPr id="25605" name="TextBox 13"/>
          <p:cNvSpPr txBox="1">
            <a:spLocks noChangeArrowheads="1"/>
          </p:cNvSpPr>
          <p:nvPr/>
        </p:nvSpPr>
        <p:spPr bwMode="auto">
          <a:xfrm>
            <a:off x="1358900" y="2071688"/>
            <a:ext cx="9191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4000" b="1">
                <a:solidFill>
                  <a:schemeClr val="accent1"/>
                </a:solidFill>
                <a:cs typeface="Arial" panose="020B0604020202020204" pitchFamily="34" charset="0"/>
              </a:rPr>
              <a:t>01</a:t>
            </a:r>
            <a:endParaRPr lang="ko-KR" altLang="en-US" sz="4000" b="1">
              <a:solidFill>
                <a:schemeClr val="accent1"/>
              </a:solidFill>
              <a:cs typeface="Arial" panose="020B0604020202020204" pitchFamily="34" charset="0"/>
            </a:endParaRPr>
          </a:p>
        </p:txBody>
      </p:sp>
      <p:grpSp>
        <p:nvGrpSpPr>
          <p:cNvPr id="25606" name="Group 14"/>
          <p:cNvGrpSpPr>
            <a:grpSpLocks/>
          </p:cNvGrpSpPr>
          <p:nvPr/>
        </p:nvGrpSpPr>
        <p:grpSpPr bwMode="auto">
          <a:xfrm>
            <a:off x="815975" y="3851275"/>
            <a:ext cx="2357438" cy="923925"/>
            <a:chOff x="2551705" y="4283314"/>
            <a:chExt cx="2357003" cy="923330"/>
          </a:xfrm>
        </p:grpSpPr>
        <p:sp>
          <p:nvSpPr>
            <p:cNvPr id="16" name="TextBox 15"/>
            <p:cNvSpPr txBox="1"/>
            <p:nvPr/>
          </p:nvSpPr>
          <p:spPr>
            <a:xfrm>
              <a:off x="2551705" y="4560948"/>
              <a:ext cx="2357003" cy="64569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a:t>
              </a:r>
              <a:endParaRPr lang="ko-KR" altLang="en-US" sz="1200" dirty="0">
                <a:solidFill>
                  <a:schemeClr val="tx1">
                    <a:lumMod val="65000"/>
                    <a:lumOff val="35000"/>
                  </a:schemeClr>
                </a:solidFill>
                <a:latin typeface="+mn-lt"/>
                <a:ea typeface="+mn-ea"/>
                <a:cs typeface="Arial" pitchFamily="34" charset="0"/>
              </a:endParaRPr>
            </a:p>
          </p:txBody>
        </p:sp>
        <p:sp>
          <p:nvSpPr>
            <p:cNvPr id="17" name="TextBox 16"/>
            <p:cNvSpPr txBox="1"/>
            <p:nvPr/>
          </p:nvSpPr>
          <p:spPr>
            <a:xfrm>
              <a:off x="2551705" y="4283314"/>
              <a:ext cx="2336369" cy="277634"/>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grpSp>
      <p:grpSp>
        <p:nvGrpSpPr>
          <p:cNvPr id="25607" name="Group 17"/>
          <p:cNvGrpSpPr>
            <a:grpSpLocks/>
          </p:cNvGrpSpPr>
          <p:nvPr/>
        </p:nvGrpSpPr>
        <p:grpSpPr bwMode="auto">
          <a:xfrm>
            <a:off x="3543300" y="1600200"/>
            <a:ext cx="2087563" cy="1820863"/>
            <a:chOff x="5248647" y="1608813"/>
            <a:chExt cx="970807" cy="846777"/>
          </a:xfrm>
        </p:grpSpPr>
        <p:sp>
          <p:nvSpPr>
            <p:cNvPr id="19" name="Oval 18"/>
            <p:cNvSpPr/>
            <p:nvPr/>
          </p:nvSpPr>
          <p:spPr>
            <a:xfrm>
              <a:off x="5248647" y="1608813"/>
              <a:ext cx="846780"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0" name="Oval 19"/>
            <p:cNvSpPr/>
            <p:nvPr/>
          </p:nvSpPr>
          <p:spPr>
            <a:xfrm>
              <a:off x="5392607" y="1622840"/>
              <a:ext cx="826847" cy="82684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dirty="0">
                <a:solidFill>
                  <a:schemeClr val="tx1">
                    <a:lumMod val="65000"/>
                    <a:lumOff val="35000"/>
                  </a:schemeClr>
                </a:solidFill>
              </a:endParaRPr>
            </a:p>
          </p:txBody>
        </p:sp>
      </p:grpSp>
      <p:grpSp>
        <p:nvGrpSpPr>
          <p:cNvPr id="25608" name="Group 20"/>
          <p:cNvGrpSpPr>
            <a:grpSpLocks/>
          </p:cNvGrpSpPr>
          <p:nvPr/>
        </p:nvGrpSpPr>
        <p:grpSpPr bwMode="auto">
          <a:xfrm>
            <a:off x="3905250" y="2490788"/>
            <a:ext cx="1600200" cy="677862"/>
            <a:chOff x="3233964" y="1954419"/>
            <a:chExt cx="1601067" cy="678649"/>
          </a:xfrm>
        </p:grpSpPr>
        <p:sp>
          <p:nvSpPr>
            <p:cNvPr id="22" name="TextBox 21"/>
            <p:cNvSpPr txBox="1"/>
            <p:nvPr/>
          </p:nvSpPr>
          <p:spPr>
            <a:xfrm>
              <a:off x="3233964" y="1954419"/>
              <a:ext cx="1591537" cy="308333"/>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Add Text</a:t>
              </a:r>
              <a:endParaRPr lang="ko-KR" altLang="en-US" sz="1400" b="1" dirty="0">
                <a:solidFill>
                  <a:schemeClr val="tx1">
                    <a:lumMod val="75000"/>
                    <a:lumOff val="25000"/>
                  </a:schemeClr>
                </a:solidFill>
                <a:latin typeface="+mn-lt"/>
                <a:ea typeface="+mn-ea"/>
                <a:cs typeface="Arial" pitchFamily="34" charset="0"/>
              </a:endParaRPr>
            </a:p>
          </p:txBody>
        </p:sp>
        <p:sp>
          <p:nvSpPr>
            <p:cNvPr id="23" name="TextBox 22"/>
            <p:cNvSpPr txBox="1"/>
            <p:nvPr/>
          </p:nvSpPr>
          <p:spPr>
            <a:xfrm>
              <a:off x="3243494" y="2172159"/>
              <a:ext cx="1591537" cy="460909"/>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Simple PowerPoint Presentation</a:t>
              </a:r>
              <a:endParaRPr lang="ko-KR" altLang="en-US" sz="1200" dirty="0">
                <a:solidFill>
                  <a:schemeClr val="tx1">
                    <a:lumMod val="75000"/>
                    <a:lumOff val="25000"/>
                  </a:schemeClr>
                </a:solidFill>
                <a:latin typeface="+mn-lt"/>
                <a:ea typeface="+mn-ea"/>
                <a:cs typeface="Arial" pitchFamily="34" charset="0"/>
              </a:endParaRPr>
            </a:p>
          </p:txBody>
        </p:sp>
      </p:grpSp>
      <p:sp>
        <p:nvSpPr>
          <p:cNvPr id="25609" name="TextBox 23"/>
          <p:cNvSpPr txBox="1">
            <a:spLocks noChangeArrowheads="1"/>
          </p:cNvSpPr>
          <p:nvPr/>
        </p:nvSpPr>
        <p:spPr bwMode="auto">
          <a:xfrm>
            <a:off x="3948113" y="1765300"/>
            <a:ext cx="92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4000" b="1">
                <a:solidFill>
                  <a:schemeClr val="accent2"/>
                </a:solidFill>
                <a:cs typeface="Arial" panose="020B0604020202020204" pitchFamily="34" charset="0"/>
              </a:rPr>
              <a:t>02</a:t>
            </a:r>
            <a:endParaRPr lang="ko-KR" altLang="en-US" sz="4000" b="1">
              <a:solidFill>
                <a:schemeClr val="accent2"/>
              </a:solidFill>
              <a:cs typeface="Arial" panose="020B0604020202020204" pitchFamily="34" charset="0"/>
            </a:endParaRPr>
          </a:p>
        </p:txBody>
      </p:sp>
      <p:grpSp>
        <p:nvGrpSpPr>
          <p:cNvPr id="25610" name="Group 24"/>
          <p:cNvGrpSpPr>
            <a:grpSpLocks/>
          </p:cNvGrpSpPr>
          <p:nvPr/>
        </p:nvGrpSpPr>
        <p:grpSpPr bwMode="auto">
          <a:xfrm>
            <a:off x="3413125" y="3578225"/>
            <a:ext cx="2355850" cy="923925"/>
            <a:chOff x="2551705" y="4283314"/>
            <a:chExt cx="2357003" cy="923330"/>
          </a:xfrm>
        </p:grpSpPr>
        <p:sp>
          <p:nvSpPr>
            <p:cNvPr id="26" name="TextBox 25"/>
            <p:cNvSpPr txBox="1"/>
            <p:nvPr/>
          </p:nvSpPr>
          <p:spPr>
            <a:xfrm>
              <a:off x="2551705" y="4560948"/>
              <a:ext cx="2357003" cy="64569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Get a modern PowerPoint  Presentation that is beautifully designed.</a:t>
              </a:r>
              <a:endParaRPr lang="ko-KR" altLang="en-US" sz="1200" dirty="0">
                <a:solidFill>
                  <a:schemeClr val="tx1">
                    <a:lumMod val="75000"/>
                    <a:lumOff val="25000"/>
                  </a:schemeClr>
                </a:solidFill>
                <a:latin typeface="+mn-lt"/>
                <a:ea typeface="+mn-ea"/>
                <a:cs typeface="Arial" pitchFamily="34" charset="0"/>
              </a:endParaRPr>
            </a:p>
          </p:txBody>
        </p:sp>
        <p:sp>
          <p:nvSpPr>
            <p:cNvPr id="27" name="TextBox 26"/>
            <p:cNvSpPr txBox="1"/>
            <p:nvPr/>
          </p:nvSpPr>
          <p:spPr>
            <a:xfrm>
              <a:off x="2551705" y="4283314"/>
              <a:ext cx="2336356" cy="277634"/>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25611" name="Group 27"/>
          <p:cNvGrpSpPr>
            <a:grpSpLocks/>
          </p:cNvGrpSpPr>
          <p:nvPr/>
        </p:nvGrpSpPr>
        <p:grpSpPr bwMode="auto">
          <a:xfrm>
            <a:off x="6138863" y="1295400"/>
            <a:ext cx="2087562" cy="1820863"/>
            <a:chOff x="5248647" y="1608813"/>
            <a:chExt cx="970807" cy="846777"/>
          </a:xfrm>
        </p:grpSpPr>
        <p:sp>
          <p:nvSpPr>
            <p:cNvPr id="29" name="Oval 28"/>
            <p:cNvSpPr/>
            <p:nvPr/>
          </p:nvSpPr>
          <p:spPr>
            <a:xfrm>
              <a:off x="5248647" y="1608813"/>
              <a:ext cx="846780"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30" name="Oval 29"/>
            <p:cNvSpPr/>
            <p:nvPr/>
          </p:nvSpPr>
          <p:spPr>
            <a:xfrm>
              <a:off x="5392607" y="1622840"/>
              <a:ext cx="826847" cy="82684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800" dirty="0">
                <a:solidFill>
                  <a:schemeClr val="tx1">
                    <a:lumMod val="65000"/>
                    <a:lumOff val="35000"/>
                  </a:schemeClr>
                </a:solidFill>
              </a:endParaRPr>
            </a:p>
          </p:txBody>
        </p:sp>
      </p:grpSp>
      <p:grpSp>
        <p:nvGrpSpPr>
          <p:cNvPr id="25612" name="Group 30"/>
          <p:cNvGrpSpPr>
            <a:grpSpLocks/>
          </p:cNvGrpSpPr>
          <p:nvPr/>
        </p:nvGrpSpPr>
        <p:grpSpPr bwMode="auto">
          <a:xfrm>
            <a:off x="6551613" y="2176463"/>
            <a:ext cx="1601787" cy="679450"/>
            <a:chOff x="3233964" y="1954419"/>
            <a:chExt cx="1601067" cy="678649"/>
          </a:xfrm>
        </p:grpSpPr>
        <p:sp>
          <p:nvSpPr>
            <p:cNvPr id="32" name="TextBox 31"/>
            <p:cNvSpPr txBox="1"/>
            <p:nvPr/>
          </p:nvSpPr>
          <p:spPr>
            <a:xfrm>
              <a:off x="3233964" y="1954419"/>
              <a:ext cx="1591546" cy="307612"/>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Add Text</a:t>
              </a:r>
              <a:endParaRPr lang="ko-KR" altLang="en-US" sz="1400" b="1" dirty="0">
                <a:solidFill>
                  <a:schemeClr val="tx1">
                    <a:lumMod val="75000"/>
                    <a:lumOff val="25000"/>
                  </a:schemeClr>
                </a:solidFill>
                <a:latin typeface="+mn-lt"/>
                <a:ea typeface="+mn-ea"/>
                <a:cs typeface="Arial" pitchFamily="34" charset="0"/>
              </a:endParaRPr>
            </a:p>
          </p:txBody>
        </p:sp>
        <p:sp>
          <p:nvSpPr>
            <p:cNvPr id="33" name="TextBox 32"/>
            <p:cNvSpPr txBox="1"/>
            <p:nvPr/>
          </p:nvSpPr>
          <p:spPr>
            <a:xfrm>
              <a:off x="3243485" y="2171650"/>
              <a:ext cx="1591546" cy="461418"/>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Simple PowerPoint Presentation</a:t>
              </a:r>
              <a:endParaRPr lang="ko-KR" altLang="en-US" sz="1200" dirty="0">
                <a:solidFill>
                  <a:schemeClr val="tx1">
                    <a:lumMod val="75000"/>
                    <a:lumOff val="25000"/>
                  </a:schemeClr>
                </a:solidFill>
                <a:latin typeface="+mn-lt"/>
                <a:ea typeface="+mn-ea"/>
                <a:cs typeface="Arial" pitchFamily="34" charset="0"/>
              </a:endParaRPr>
            </a:p>
          </p:txBody>
        </p:sp>
      </p:grpSp>
      <p:sp>
        <p:nvSpPr>
          <p:cNvPr id="34" name="TextBox 33"/>
          <p:cNvSpPr txBox="1"/>
          <p:nvPr/>
        </p:nvSpPr>
        <p:spPr>
          <a:xfrm>
            <a:off x="6550025" y="1484313"/>
            <a:ext cx="919163" cy="706437"/>
          </a:xfrm>
          <a:prstGeom prst="rect">
            <a:avLst/>
          </a:prstGeom>
          <a:noFill/>
        </p:spPr>
        <p:txBody>
          <a:bodyPr>
            <a:spAutoFit/>
          </a:bodyPr>
          <a:lstStyle/>
          <a:p>
            <a:pPr algn="ctr" eaLnBrk="1" fontAlgn="auto" latinLnBrk="1" hangingPunct="1">
              <a:spcBef>
                <a:spcPts val="0"/>
              </a:spcBef>
              <a:spcAft>
                <a:spcPts val="0"/>
              </a:spcAft>
              <a:defRPr/>
            </a:pPr>
            <a:r>
              <a:rPr lang="en-US" altLang="ko-KR" sz="4000" b="1" dirty="0">
                <a:solidFill>
                  <a:schemeClr val="accent3"/>
                </a:solidFill>
                <a:latin typeface="+mn-lt"/>
                <a:ea typeface="+mn-ea"/>
                <a:cs typeface="Arial" pitchFamily="34" charset="0"/>
              </a:rPr>
              <a:t>03</a:t>
            </a:r>
            <a:endParaRPr lang="ko-KR" altLang="en-US" sz="4000" b="1" dirty="0">
              <a:solidFill>
                <a:schemeClr val="accent3"/>
              </a:solidFill>
              <a:latin typeface="+mn-lt"/>
              <a:ea typeface="+mn-ea"/>
              <a:cs typeface="Arial" pitchFamily="34" charset="0"/>
            </a:endParaRPr>
          </a:p>
        </p:txBody>
      </p:sp>
      <p:grpSp>
        <p:nvGrpSpPr>
          <p:cNvPr id="25614" name="Group 34"/>
          <p:cNvGrpSpPr>
            <a:grpSpLocks/>
          </p:cNvGrpSpPr>
          <p:nvPr/>
        </p:nvGrpSpPr>
        <p:grpSpPr bwMode="auto">
          <a:xfrm>
            <a:off x="6026150" y="3278188"/>
            <a:ext cx="2357438" cy="922337"/>
            <a:chOff x="2551705" y="4283314"/>
            <a:chExt cx="2357003" cy="923330"/>
          </a:xfrm>
        </p:grpSpPr>
        <p:sp>
          <p:nvSpPr>
            <p:cNvPr id="36" name="TextBox 35"/>
            <p:cNvSpPr txBox="1"/>
            <p:nvPr/>
          </p:nvSpPr>
          <p:spPr>
            <a:xfrm>
              <a:off x="2551705" y="4559836"/>
              <a:ext cx="2357003" cy="646808"/>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Get a modern PowerPoint  Presentation that is beautifully designed.</a:t>
              </a:r>
              <a:endParaRPr lang="ko-KR" altLang="en-US" sz="1200" dirty="0">
                <a:solidFill>
                  <a:schemeClr val="tx1">
                    <a:lumMod val="75000"/>
                    <a:lumOff val="25000"/>
                  </a:schemeClr>
                </a:solidFill>
                <a:latin typeface="+mn-lt"/>
                <a:ea typeface="+mn-ea"/>
                <a:cs typeface="Arial" pitchFamily="34" charset="0"/>
              </a:endParaRPr>
            </a:p>
          </p:txBody>
        </p:sp>
        <p:sp>
          <p:nvSpPr>
            <p:cNvPr id="37" name="TextBox 36"/>
            <p:cNvSpPr txBox="1"/>
            <p:nvPr/>
          </p:nvSpPr>
          <p:spPr>
            <a:xfrm>
              <a:off x="2551705" y="4283314"/>
              <a:ext cx="2336369" cy="276522"/>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sp>
        <p:nvSpPr>
          <p:cNvPr id="38" name="Freeform 37"/>
          <p:cNvSpPr>
            <a:spLocks noChangeAspect="1"/>
          </p:cNvSpPr>
          <p:nvPr/>
        </p:nvSpPr>
        <p:spPr>
          <a:xfrm>
            <a:off x="2205038" y="2187575"/>
            <a:ext cx="454025" cy="45561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9" name="Freeform 38"/>
          <p:cNvSpPr/>
          <p:nvPr/>
        </p:nvSpPr>
        <p:spPr>
          <a:xfrm>
            <a:off x="4895850" y="1998663"/>
            <a:ext cx="454025" cy="379412"/>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3" name="Freeform 42"/>
          <p:cNvSpPr/>
          <p:nvPr/>
        </p:nvSpPr>
        <p:spPr>
          <a:xfrm>
            <a:off x="7469188" y="1606550"/>
            <a:ext cx="420687" cy="41910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6325" b="6325"/>
          <a:stretch>
            <a:fillRect/>
          </a:stretch>
        </p:blipFill>
        <p:spPr>
          <a:xfrm>
            <a:off x="0" y="1255713"/>
            <a:ext cx="4572000" cy="3321050"/>
          </a:xfrm>
        </p:spPr>
      </p:pic>
      <p:sp>
        <p:nvSpPr>
          <p:cNvPr id="4" name="Title 3"/>
          <p:cNvSpPr>
            <a:spLocks noGrp="1"/>
          </p:cNvSpPr>
          <p:nvPr>
            <p:ph type="title"/>
          </p:nvPr>
        </p:nvSpPr>
        <p:spPr>
          <a:xfrm>
            <a:off x="0" y="150813"/>
            <a:ext cx="9144000" cy="684212"/>
          </a:xfrm>
        </p:spPr>
        <p:txBody>
          <a:bodyPr/>
          <a:lstStyle/>
          <a:p>
            <a:pPr eaLnBrk="1" fontAlgn="auto" hangingPunct="1">
              <a:spcAft>
                <a:spcPts val="0"/>
              </a:spcAft>
              <a:defRPr/>
            </a:pPr>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2" name="텍스트 개체 틀 1"/>
          <p:cNvSpPr>
            <a:spLocks noGrp="1"/>
          </p:cNvSpPr>
          <p:nvPr>
            <p:ph type="body" sz="quarter" idx="41"/>
          </p:nvPr>
        </p:nvSpPr>
        <p:spPr>
          <a:xfrm>
            <a:off x="0" y="842963"/>
            <a:ext cx="9144000" cy="215900"/>
          </a:xfrm>
        </p:spPr>
        <p:txBody>
          <a:bodyPr/>
          <a:lstStyle/>
          <a:p>
            <a:pPr>
              <a:defRPr/>
            </a:pPr>
            <a:r>
              <a:rPr lang="en-US" altLang="ko-KR" dirty="0">
                <a:cs typeface="Arial" pitchFamily="34" charset="0"/>
              </a:rPr>
              <a:t>This text can be replaced with your own text</a:t>
            </a:r>
            <a:endParaRPr lang="ko-KR" altLang="en-US" dirty="0">
              <a:cs typeface="Arial" pitchFamily="34" charset="0"/>
            </a:endParaRPr>
          </a:p>
        </p:txBody>
      </p:sp>
      <p:sp>
        <p:nvSpPr>
          <p:cNvPr id="6" name="Rectangle 5"/>
          <p:cNvSpPr/>
          <p:nvPr/>
        </p:nvSpPr>
        <p:spPr>
          <a:xfrm>
            <a:off x="4140200" y="1347788"/>
            <a:ext cx="2808288" cy="5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3" name="Oval 7"/>
          <p:cNvSpPr/>
          <p:nvPr/>
        </p:nvSpPr>
        <p:spPr>
          <a:xfrm>
            <a:off x="4344988" y="1403350"/>
            <a:ext cx="434975" cy="43656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nvGrpSpPr>
          <p:cNvPr id="26631" name="Group 14"/>
          <p:cNvGrpSpPr>
            <a:grpSpLocks/>
          </p:cNvGrpSpPr>
          <p:nvPr/>
        </p:nvGrpSpPr>
        <p:grpSpPr bwMode="auto">
          <a:xfrm>
            <a:off x="5694363" y="2000250"/>
            <a:ext cx="2981325" cy="858838"/>
            <a:chOff x="2113657" y="4283314"/>
            <a:chExt cx="3647460" cy="858180"/>
          </a:xfrm>
        </p:grpSpPr>
        <p:sp>
          <p:nvSpPr>
            <p:cNvPr id="16" name="TextBox 15"/>
            <p:cNvSpPr txBox="1"/>
            <p:nvPr/>
          </p:nvSpPr>
          <p:spPr>
            <a:xfrm>
              <a:off x="2113657" y="4495876"/>
              <a:ext cx="3647460" cy="645618"/>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 </a:t>
              </a:r>
            </a:p>
          </p:txBody>
        </p:sp>
        <p:sp>
          <p:nvSpPr>
            <p:cNvPr id="17" name="TextBox 16"/>
            <p:cNvSpPr txBox="1"/>
            <p:nvPr/>
          </p:nvSpPr>
          <p:spPr>
            <a:xfrm>
              <a:off x="2113657" y="4283314"/>
              <a:ext cx="3647460" cy="277600"/>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26632" name="Group 17"/>
          <p:cNvGrpSpPr>
            <a:grpSpLocks/>
          </p:cNvGrpSpPr>
          <p:nvPr/>
        </p:nvGrpSpPr>
        <p:grpSpPr bwMode="auto">
          <a:xfrm>
            <a:off x="5694363" y="2859088"/>
            <a:ext cx="2981325" cy="858837"/>
            <a:chOff x="2113657" y="4283314"/>
            <a:chExt cx="3647460" cy="858180"/>
          </a:xfrm>
        </p:grpSpPr>
        <p:sp>
          <p:nvSpPr>
            <p:cNvPr id="19" name="TextBox 18"/>
            <p:cNvSpPr txBox="1"/>
            <p:nvPr/>
          </p:nvSpPr>
          <p:spPr>
            <a:xfrm>
              <a:off x="2113657" y="4495876"/>
              <a:ext cx="3647460" cy="645618"/>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 </a:t>
              </a:r>
            </a:p>
          </p:txBody>
        </p:sp>
        <p:sp>
          <p:nvSpPr>
            <p:cNvPr id="20" name="TextBox 19"/>
            <p:cNvSpPr txBox="1"/>
            <p:nvPr/>
          </p:nvSpPr>
          <p:spPr>
            <a:xfrm>
              <a:off x="2113657" y="4283314"/>
              <a:ext cx="3647460" cy="277599"/>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26633" name="Group 20"/>
          <p:cNvGrpSpPr>
            <a:grpSpLocks/>
          </p:cNvGrpSpPr>
          <p:nvPr/>
        </p:nvGrpSpPr>
        <p:grpSpPr bwMode="auto">
          <a:xfrm>
            <a:off x="5694363" y="3717925"/>
            <a:ext cx="2981325" cy="857250"/>
            <a:chOff x="2113657" y="4283314"/>
            <a:chExt cx="3647460" cy="858180"/>
          </a:xfrm>
        </p:grpSpPr>
        <p:sp>
          <p:nvSpPr>
            <p:cNvPr id="22" name="TextBox 21"/>
            <p:cNvSpPr txBox="1"/>
            <p:nvPr/>
          </p:nvSpPr>
          <p:spPr>
            <a:xfrm>
              <a:off x="2113657" y="4494681"/>
              <a:ext cx="3647460" cy="646813"/>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 </a:t>
              </a:r>
            </a:p>
          </p:txBody>
        </p:sp>
        <p:sp>
          <p:nvSpPr>
            <p:cNvPr id="23" name="TextBox 22"/>
            <p:cNvSpPr txBox="1"/>
            <p:nvPr/>
          </p:nvSpPr>
          <p:spPr>
            <a:xfrm>
              <a:off x="2113657" y="4283314"/>
              <a:ext cx="3647460" cy="276525"/>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26634" name="Group 25"/>
          <p:cNvGrpSpPr>
            <a:grpSpLocks/>
          </p:cNvGrpSpPr>
          <p:nvPr/>
        </p:nvGrpSpPr>
        <p:grpSpPr bwMode="auto">
          <a:xfrm>
            <a:off x="5102225" y="1389063"/>
            <a:ext cx="1571625" cy="493712"/>
            <a:chOff x="4932039" y="1388325"/>
            <a:chExt cx="1931425" cy="493983"/>
          </a:xfrm>
        </p:grpSpPr>
        <p:sp>
          <p:nvSpPr>
            <p:cNvPr id="26638" name="TextBox 23"/>
            <p:cNvSpPr txBox="1">
              <a:spLocks noChangeArrowheads="1"/>
            </p:cNvSpPr>
            <p:nvPr/>
          </p:nvSpPr>
          <p:spPr bwMode="auto">
            <a:xfrm>
              <a:off x="4932039" y="1388325"/>
              <a:ext cx="1931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400" b="1">
                  <a:solidFill>
                    <a:schemeClr val="bg1"/>
                  </a:solidFill>
                  <a:cs typeface="Arial" panose="020B0604020202020204" pitchFamily="34" charset="0"/>
                </a:rPr>
                <a:t>Add Text</a:t>
              </a:r>
              <a:endParaRPr lang="ko-KR" altLang="en-US" sz="1400" b="1">
                <a:solidFill>
                  <a:schemeClr val="bg1"/>
                </a:solidFill>
                <a:cs typeface="Arial" panose="020B0604020202020204" pitchFamily="34" charset="0"/>
              </a:endParaRPr>
            </a:p>
          </p:txBody>
        </p:sp>
        <p:sp>
          <p:nvSpPr>
            <p:cNvPr id="26639" name="TextBox 24"/>
            <p:cNvSpPr txBox="1">
              <a:spLocks noChangeArrowheads="1"/>
            </p:cNvSpPr>
            <p:nvPr/>
          </p:nvSpPr>
          <p:spPr bwMode="auto">
            <a:xfrm>
              <a:off x="4932039" y="1605309"/>
              <a:ext cx="1931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Simple PowerPoint</a:t>
              </a:r>
              <a:endParaRPr lang="ko-KR" altLang="en-US" sz="1200">
                <a:solidFill>
                  <a:schemeClr val="bg1"/>
                </a:solidFill>
                <a:cs typeface="Arial" panose="020B0604020202020204" pitchFamily="34" charset="0"/>
              </a:endParaRPr>
            </a:p>
          </p:txBody>
        </p:sp>
      </p:grpSp>
      <p:sp>
        <p:nvSpPr>
          <p:cNvPr id="28" name="Freeform 27"/>
          <p:cNvSpPr/>
          <p:nvPr/>
        </p:nvSpPr>
        <p:spPr>
          <a:xfrm>
            <a:off x="5100638" y="2203450"/>
            <a:ext cx="363537" cy="454025"/>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9" name="Freeform 28"/>
          <p:cNvSpPr>
            <a:spLocks noChangeAspect="1"/>
          </p:cNvSpPr>
          <p:nvPr/>
        </p:nvSpPr>
        <p:spPr>
          <a:xfrm>
            <a:off x="5046663" y="3910013"/>
            <a:ext cx="471487" cy="473075"/>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1" name="Freeform 30"/>
          <p:cNvSpPr/>
          <p:nvPr/>
        </p:nvSpPr>
        <p:spPr>
          <a:xfrm>
            <a:off x="5046663" y="3090863"/>
            <a:ext cx="471487" cy="393700"/>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sp>
        <p:nvSpPr>
          <p:cNvPr id="7" name="Rectangle 6"/>
          <p:cNvSpPr/>
          <p:nvPr/>
        </p:nvSpPr>
        <p:spPr>
          <a:xfrm>
            <a:off x="568325" y="1419225"/>
            <a:ext cx="4419600" cy="1501775"/>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Rectangle 7"/>
          <p:cNvSpPr/>
          <p:nvPr/>
        </p:nvSpPr>
        <p:spPr>
          <a:xfrm>
            <a:off x="4184650" y="3103563"/>
            <a:ext cx="4419600" cy="150018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9" name="Rectangle 8"/>
          <p:cNvSpPr/>
          <p:nvPr/>
        </p:nvSpPr>
        <p:spPr>
          <a:xfrm>
            <a:off x="568325" y="1419225"/>
            <a:ext cx="4419600" cy="450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0" name="Rectangle 9"/>
          <p:cNvSpPr/>
          <p:nvPr/>
        </p:nvSpPr>
        <p:spPr>
          <a:xfrm>
            <a:off x="4184650" y="3103563"/>
            <a:ext cx="4419600" cy="449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1" name="Bent-Up Arrow 10"/>
          <p:cNvSpPr/>
          <p:nvPr/>
        </p:nvSpPr>
        <p:spPr>
          <a:xfrm flipH="1">
            <a:off x="2616200" y="2935288"/>
            <a:ext cx="1568450" cy="814387"/>
          </a:xfrm>
          <a:prstGeom prst="bentUpArrow">
            <a:avLst>
              <a:gd name="adj1" fmla="val 25795"/>
              <a:gd name="adj2" fmla="val 28007"/>
              <a:gd name="adj3" fmla="val 370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2" name="Bent-Up Arrow 11"/>
          <p:cNvSpPr/>
          <p:nvPr/>
        </p:nvSpPr>
        <p:spPr>
          <a:xfrm rot="10800000" flipH="1">
            <a:off x="4987925" y="2289175"/>
            <a:ext cx="1568450" cy="814388"/>
          </a:xfrm>
          <a:prstGeom prst="bentUpArrow">
            <a:avLst>
              <a:gd name="adj1" fmla="val 25795"/>
              <a:gd name="adj2" fmla="val 28007"/>
              <a:gd name="adj3" fmla="val 370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3" name="TextBox 12"/>
          <p:cNvSpPr txBox="1"/>
          <p:nvPr/>
        </p:nvSpPr>
        <p:spPr>
          <a:xfrm>
            <a:off x="731838" y="1984375"/>
            <a:ext cx="4103687" cy="830263"/>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27658" name="TextBox 13"/>
          <p:cNvSpPr txBox="1">
            <a:spLocks noChangeArrowheads="1"/>
          </p:cNvSpPr>
          <p:nvPr/>
        </p:nvSpPr>
        <p:spPr bwMode="auto">
          <a:xfrm>
            <a:off x="4395788" y="3663950"/>
            <a:ext cx="4105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You can simply impress your audience and add a unique zing. Get a modern PowerPoint  Presentation that is beautifully designed. I hope and I believe that this Template will your Time, Money and Reputation. </a:t>
            </a:r>
          </a:p>
        </p:txBody>
      </p:sp>
      <p:sp>
        <p:nvSpPr>
          <p:cNvPr id="15" name="TextBox 14"/>
          <p:cNvSpPr txBox="1"/>
          <p:nvPr/>
        </p:nvSpPr>
        <p:spPr>
          <a:xfrm>
            <a:off x="731838" y="1516063"/>
            <a:ext cx="4103687" cy="277812"/>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Content  Here</a:t>
            </a:r>
            <a:endParaRPr lang="ko-KR" altLang="en-US" sz="1200" b="1" dirty="0">
              <a:solidFill>
                <a:schemeClr val="tx1">
                  <a:lumMod val="75000"/>
                  <a:lumOff val="25000"/>
                </a:schemeClr>
              </a:solidFill>
              <a:latin typeface="+mn-lt"/>
              <a:ea typeface="+mn-ea"/>
              <a:cs typeface="Arial" pitchFamily="34" charset="0"/>
            </a:endParaRPr>
          </a:p>
        </p:txBody>
      </p:sp>
      <p:sp>
        <p:nvSpPr>
          <p:cNvPr id="27660" name="TextBox 15"/>
          <p:cNvSpPr txBox="1">
            <a:spLocks noChangeArrowheads="1"/>
          </p:cNvSpPr>
          <p:nvPr/>
        </p:nvSpPr>
        <p:spPr bwMode="auto">
          <a:xfrm>
            <a:off x="4395788" y="3194050"/>
            <a:ext cx="410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nvGrpSpPr>
          <p:cNvPr id="27661" name="Group 16"/>
          <p:cNvGrpSpPr>
            <a:grpSpLocks/>
          </p:cNvGrpSpPr>
          <p:nvPr/>
        </p:nvGrpSpPr>
        <p:grpSpPr bwMode="auto">
          <a:xfrm>
            <a:off x="6554788" y="1638300"/>
            <a:ext cx="2119312" cy="823913"/>
            <a:chOff x="2079598" y="4324401"/>
            <a:chExt cx="3303211" cy="823652"/>
          </a:xfrm>
        </p:grpSpPr>
        <p:sp>
          <p:nvSpPr>
            <p:cNvPr id="18" name="TextBox 17"/>
            <p:cNvSpPr txBox="1"/>
            <p:nvPr/>
          </p:nvSpPr>
          <p:spPr>
            <a:xfrm>
              <a:off x="2099393" y="4502145"/>
              <a:ext cx="3253725" cy="645908"/>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a:t>
              </a:r>
            </a:p>
          </p:txBody>
        </p:sp>
        <p:sp>
          <p:nvSpPr>
            <p:cNvPr id="19" name="TextBox 18"/>
            <p:cNvSpPr txBox="1"/>
            <p:nvPr/>
          </p:nvSpPr>
          <p:spPr>
            <a:xfrm>
              <a:off x="2079598" y="4324401"/>
              <a:ext cx="3303211" cy="277725"/>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Content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27662" name="Group 19"/>
          <p:cNvGrpSpPr>
            <a:grpSpLocks/>
          </p:cNvGrpSpPr>
          <p:nvPr/>
        </p:nvGrpSpPr>
        <p:grpSpPr bwMode="auto">
          <a:xfrm>
            <a:off x="544513" y="3602038"/>
            <a:ext cx="2119312" cy="823912"/>
            <a:chOff x="2079598" y="4324401"/>
            <a:chExt cx="3303211" cy="823652"/>
          </a:xfrm>
        </p:grpSpPr>
        <p:sp>
          <p:nvSpPr>
            <p:cNvPr id="21" name="TextBox 20"/>
            <p:cNvSpPr txBox="1"/>
            <p:nvPr/>
          </p:nvSpPr>
          <p:spPr>
            <a:xfrm>
              <a:off x="2099393" y="4502145"/>
              <a:ext cx="3253725" cy="645908"/>
            </a:xfrm>
            <a:prstGeom prst="rect">
              <a:avLst/>
            </a:prstGeom>
            <a:noFill/>
          </p:spPr>
          <p:txBody>
            <a:bodyPr>
              <a:spAutoFit/>
            </a:bodyPr>
            <a:lstStyle/>
            <a:p>
              <a:pPr algn="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a:t>
              </a:r>
            </a:p>
          </p:txBody>
        </p:sp>
        <p:sp>
          <p:nvSpPr>
            <p:cNvPr id="22" name="TextBox 21"/>
            <p:cNvSpPr txBox="1"/>
            <p:nvPr/>
          </p:nvSpPr>
          <p:spPr>
            <a:xfrm>
              <a:off x="2079598" y="4324401"/>
              <a:ext cx="3303211" cy="277724"/>
            </a:xfrm>
            <a:prstGeom prst="rect">
              <a:avLst/>
            </a:prstGeom>
            <a:noFill/>
          </p:spPr>
          <p:txBody>
            <a:bodyPr>
              <a:spAutoFit/>
            </a:bodyPr>
            <a:lstStyle/>
            <a:p>
              <a:pPr algn="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Content  Here</a:t>
              </a:r>
              <a:endParaRPr lang="ko-KR" altLang="en-US" sz="1200" b="1" dirty="0">
                <a:solidFill>
                  <a:schemeClr val="tx1">
                    <a:lumMod val="75000"/>
                    <a:lumOff val="25000"/>
                  </a:schemeClr>
                </a:solidFill>
                <a:latin typeface="+mn-lt"/>
                <a:ea typeface="+mn-ea"/>
                <a:cs typeface="Arial"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그림 개체 틀 9"/>
          <p:cNvSpPr>
            <a:spLocks noGrp="1"/>
          </p:cNvSpPr>
          <p:nvPr>
            <p:ph type="pic" idx="1"/>
          </p:nvPr>
        </p:nvSpPr>
        <p:spPr>
          <a:xfrm>
            <a:off x="0" y="539750"/>
            <a:ext cx="9144000" cy="4064000"/>
          </a:xfrm>
        </p:spPr>
      </p:sp>
      <p:sp>
        <p:nvSpPr>
          <p:cNvPr id="9" name="Rectangle 8"/>
          <p:cNvSpPr/>
          <p:nvPr/>
        </p:nvSpPr>
        <p:spPr>
          <a:xfrm>
            <a:off x="4572000" y="539750"/>
            <a:ext cx="4572000" cy="406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6" name="Oval 5"/>
          <p:cNvSpPr/>
          <p:nvPr/>
        </p:nvSpPr>
        <p:spPr>
          <a:xfrm>
            <a:off x="4067175" y="1851025"/>
            <a:ext cx="1368425" cy="1368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7" name="Oval 6"/>
          <p:cNvSpPr/>
          <p:nvPr/>
        </p:nvSpPr>
        <p:spPr>
          <a:xfrm>
            <a:off x="5759450" y="3057525"/>
            <a:ext cx="1368425" cy="1368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Oval 7"/>
          <p:cNvSpPr/>
          <p:nvPr/>
        </p:nvSpPr>
        <p:spPr>
          <a:xfrm>
            <a:off x="7451725" y="1851025"/>
            <a:ext cx="1368425" cy="1368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nvGrpSpPr>
          <p:cNvPr id="28679" name="Group 23"/>
          <p:cNvGrpSpPr>
            <a:grpSpLocks/>
          </p:cNvGrpSpPr>
          <p:nvPr/>
        </p:nvGrpSpPr>
        <p:grpSpPr bwMode="auto">
          <a:xfrm>
            <a:off x="4140200" y="2419350"/>
            <a:ext cx="1223963" cy="677863"/>
            <a:chOff x="4932039" y="1388325"/>
            <a:chExt cx="1931425" cy="678649"/>
          </a:xfrm>
        </p:grpSpPr>
        <p:sp>
          <p:nvSpPr>
            <p:cNvPr id="25" name="TextBox 24"/>
            <p:cNvSpPr txBox="1"/>
            <p:nvPr/>
          </p:nvSpPr>
          <p:spPr>
            <a:xfrm>
              <a:off x="4932039" y="1388325"/>
              <a:ext cx="1931425" cy="308332"/>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Add Text</a:t>
              </a:r>
              <a:endParaRPr lang="ko-KR" altLang="en-US" sz="1400" b="1" dirty="0">
                <a:solidFill>
                  <a:schemeClr val="tx1">
                    <a:lumMod val="75000"/>
                    <a:lumOff val="25000"/>
                  </a:schemeClr>
                </a:solidFill>
                <a:latin typeface="+mn-lt"/>
                <a:ea typeface="+mn-ea"/>
                <a:cs typeface="Arial" pitchFamily="34" charset="0"/>
              </a:endParaRPr>
            </a:p>
          </p:txBody>
        </p:sp>
        <p:sp>
          <p:nvSpPr>
            <p:cNvPr id="26" name="TextBox 25"/>
            <p:cNvSpPr txBox="1"/>
            <p:nvPr/>
          </p:nvSpPr>
          <p:spPr>
            <a:xfrm>
              <a:off x="4932039" y="1606065"/>
              <a:ext cx="1931425" cy="460909"/>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Simple PowerPoint </a:t>
              </a:r>
              <a:endParaRPr lang="ko-KR" altLang="en-US" sz="1200" dirty="0">
                <a:solidFill>
                  <a:schemeClr val="tx1">
                    <a:lumMod val="75000"/>
                    <a:lumOff val="25000"/>
                  </a:schemeClr>
                </a:solidFill>
                <a:latin typeface="+mn-lt"/>
                <a:ea typeface="+mn-ea"/>
                <a:cs typeface="Arial" pitchFamily="34" charset="0"/>
              </a:endParaRPr>
            </a:p>
          </p:txBody>
        </p:sp>
      </p:grpSp>
      <p:grpSp>
        <p:nvGrpSpPr>
          <p:cNvPr id="28680" name="Group 26"/>
          <p:cNvGrpSpPr>
            <a:grpSpLocks/>
          </p:cNvGrpSpPr>
          <p:nvPr/>
        </p:nvGrpSpPr>
        <p:grpSpPr bwMode="auto">
          <a:xfrm>
            <a:off x="5832475" y="3579813"/>
            <a:ext cx="1223963" cy="679450"/>
            <a:chOff x="4932039" y="1388325"/>
            <a:chExt cx="1931425" cy="678649"/>
          </a:xfrm>
        </p:grpSpPr>
        <p:sp>
          <p:nvSpPr>
            <p:cNvPr id="28" name="TextBox 27"/>
            <p:cNvSpPr txBox="1"/>
            <p:nvPr/>
          </p:nvSpPr>
          <p:spPr>
            <a:xfrm>
              <a:off x="4932039" y="1388325"/>
              <a:ext cx="1931425" cy="307612"/>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Add Text</a:t>
              </a:r>
              <a:endParaRPr lang="ko-KR" altLang="en-US" sz="1400" b="1" dirty="0">
                <a:solidFill>
                  <a:schemeClr val="tx1">
                    <a:lumMod val="75000"/>
                    <a:lumOff val="25000"/>
                  </a:schemeClr>
                </a:solidFill>
                <a:latin typeface="+mn-lt"/>
                <a:ea typeface="+mn-ea"/>
                <a:cs typeface="Arial" pitchFamily="34" charset="0"/>
              </a:endParaRPr>
            </a:p>
          </p:txBody>
        </p:sp>
        <p:sp>
          <p:nvSpPr>
            <p:cNvPr id="29" name="TextBox 28"/>
            <p:cNvSpPr txBox="1"/>
            <p:nvPr/>
          </p:nvSpPr>
          <p:spPr>
            <a:xfrm>
              <a:off x="4932039" y="1605556"/>
              <a:ext cx="1931425" cy="461418"/>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Simple PowerPoint </a:t>
              </a:r>
              <a:endParaRPr lang="ko-KR" altLang="en-US" sz="1200" dirty="0">
                <a:solidFill>
                  <a:schemeClr val="tx1">
                    <a:lumMod val="75000"/>
                    <a:lumOff val="25000"/>
                  </a:schemeClr>
                </a:solidFill>
                <a:latin typeface="+mn-lt"/>
                <a:ea typeface="+mn-ea"/>
                <a:cs typeface="Arial" pitchFamily="34" charset="0"/>
              </a:endParaRPr>
            </a:p>
          </p:txBody>
        </p:sp>
      </p:grpSp>
      <p:grpSp>
        <p:nvGrpSpPr>
          <p:cNvPr id="28681" name="Group 29"/>
          <p:cNvGrpSpPr>
            <a:grpSpLocks/>
          </p:cNvGrpSpPr>
          <p:nvPr/>
        </p:nvGrpSpPr>
        <p:grpSpPr bwMode="auto">
          <a:xfrm>
            <a:off x="7524750" y="2378075"/>
            <a:ext cx="1223963" cy="679450"/>
            <a:chOff x="4932039" y="1388325"/>
            <a:chExt cx="1931425" cy="678649"/>
          </a:xfrm>
        </p:grpSpPr>
        <p:sp>
          <p:nvSpPr>
            <p:cNvPr id="31" name="TextBox 30"/>
            <p:cNvSpPr txBox="1"/>
            <p:nvPr/>
          </p:nvSpPr>
          <p:spPr>
            <a:xfrm>
              <a:off x="4932039" y="1388325"/>
              <a:ext cx="1931425" cy="307612"/>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Add Text</a:t>
              </a:r>
              <a:endParaRPr lang="ko-KR" altLang="en-US" sz="1400" b="1" dirty="0">
                <a:solidFill>
                  <a:schemeClr val="tx1">
                    <a:lumMod val="75000"/>
                    <a:lumOff val="25000"/>
                  </a:schemeClr>
                </a:solidFill>
                <a:latin typeface="+mn-lt"/>
                <a:ea typeface="+mn-ea"/>
                <a:cs typeface="Arial" pitchFamily="34" charset="0"/>
              </a:endParaRPr>
            </a:p>
          </p:txBody>
        </p:sp>
        <p:sp>
          <p:nvSpPr>
            <p:cNvPr id="32" name="TextBox 31"/>
            <p:cNvSpPr txBox="1"/>
            <p:nvPr/>
          </p:nvSpPr>
          <p:spPr>
            <a:xfrm>
              <a:off x="4932039" y="1605557"/>
              <a:ext cx="1931425" cy="461417"/>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Simple PowerPoint </a:t>
              </a:r>
              <a:endParaRPr lang="ko-KR" altLang="en-US" sz="1200" dirty="0">
                <a:solidFill>
                  <a:schemeClr val="tx1">
                    <a:lumMod val="75000"/>
                    <a:lumOff val="25000"/>
                  </a:schemeClr>
                </a:solidFill>
                <a:latin typeface="+mn-lt"/>
                <a:ea typeface="+mn-ea"/>
                <a:cs typeface="Arial" pitchFamily="34" charset="0"/>
              </a:endParaRPr>
            </a:p>
          </p:txBody>
        </p:sp>
      </p:grpSp>
      <p:sp>
        <p:nvSpPr>
          <p:cNvPr id="21" name="Teardrop 9"/>
          <p:cNvSpPr/>
          <p:nvPr/>
        </p:nvSpPr>
        <p:spPr>
          <a:xfrm rot="18900000">
            <a:off x="4516438" y="1984375"/>
            <a:ext cx="469900" cy="401638"/>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2" name="Heart 17"/>
          <p:cNvSpPr/>
          <p:nvPr/>
        </p:nvSpPr>
        <p:spPr>
          <a:xfrm>
            <a:off x="6230938" y="3171825"/>
            <a:ext cx="415925" cy="407988"/>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6" name="Rounded Rectangle 25"/>
          <p:cNvSpPr/>
          <p:nvPr/>
        </p:nvSpPr>
        <p:spPr>
          <a:xfrm>
            <a:off x="7959725" y="2036763"/>
            <a:ext cx="352425" cy="296862"/>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8685" name="Title 3"/>
          <p:cNvSpPr>
            <a:spLocks noGrp="1"/>
          </p:cNvSpPr>
          <p:nvPr>
            <p:ph type="title"/>
          </p:nvPr>
        </p:nvSpPr>
        <p:spPr bwMode="auto">
          <a:xfrm>
            <a:off x="4572000" y="544513"/>
            <a:ext cx="4572000" cy="68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ko-KR">
                <a:solidFill>
                  <a:schemeClr val="bg1"/>
                </a:solidFill>
              </a:rPr>
              <a:t>  Simple Portfolio</a:t>
            </a:r>
            <a:endParaRPr lang="ko-KR" altLang="en-US">
              <a:solidFill>
                <a:schemeClr val="bg1"/>
              </a:solidFill>
            </a:endParaRPr>
          </a:p>
        </p:txBody>
      </p:sp>
      <p:sp>
        <p:nvSpPr>
          <p:cNvPr id="2" name="텍스트 개체 틀 1"/>
          <p:cNvSpPr>
            <a:spLocks noGrp="1"/>
          </p:cNvSpPr>
          <p:nvPr>
            <p:ph type="body" sz="quarter" idx="41"/>
          </p:nvPr>
        </p:nvSpPr>
        <p:spPr>
          <a:xfrm>
            <a:off x="4859338" y="1238250"/>
            <a:ext cx="4284662" cy="215900"/>
          </a:xfrm>
        </p:spPr>
        <p:txBody>
          <a:bodyPr/>
          <a:lstStyle/>
          <a:p>
            <a:pPr>
              <a:defRPr/>
            </a:pPr>
            <a:r>
              <a:rPr lang="en-US" altLang="ko-KR" dirty="0">
                <a:solidFill>
                  <a:schemeClr val="bg1"/>
                </a:solidFill>
                <a:cs typeface="Arial" pitchFamily="34" charset="0"/>
              </a:rPr>
              <a:t>This text can be replaced with your own text</a:t>
            </a:r>
            <a:endParaRPr lang="ko-KR" altLang="en-US" dirty="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29699" name="Group 33"/>
          <p:cNvGrpSpPr>
            <a:grpSpLocks/>
          </p:cNvGrpSpPr>
          <p:nvPr/>
        </p:nvGrpSpPr>
        <p:grpSpPr bwMode="auto">
          <a:xfrm>
            <a:off x="3413125" y="1839913"/>
            <a:ext cx="2287588" cy="2289175"/>
            <a:chOff x="2643166" y="1649191"/>
            <a:chExt cx="3834950" cy="3834950"/>
          </a:xfrm>
        </p:grpSpPr>
        <p:sp>
          <p:nvSpPr>
            <p:cNvPr id="7" name="Oval 6"/>
            <p:cNvSpPr/>
            <p:nvPr/>
          </p:nvSpPr>
          <p:spPr>
            <a:xfrm>
              <a:off x="3571964" y="2577344"/>
              <a:ext cx="1977353" cy="1978643"/>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grpSp>
          <p:nvGrpSpPr>
            <p:cNvPr id="29720" name="Group 7"/>
            <p:cNvGrpSpPr>
              <a:grpSpLocks/>
            </p:cNvGrpSpPr>
            <p:nvPr/>
          </p:nvGrpSpPr>
          <p:grpSpPr bwMode="auto">
            <a:xfrm>
              <a:off x="2643166" y="1649191"/>
              <a:ext cx="3834950" cy="3834950"/>
              <a:chOff x="2500375" y="1715866"/>
              <a:chExt cx="3834950" cy="3834950"/>
            </a:xfrm>
          </p:grpSpPr>
          <p:sp>
            <p:nvSpPr>
              <p:cNvPr id="9" name="Up-Down Arrow 8"/>
              <p:cNvSpPr/>
              <p:nvPr/>
            </p:nvSpPr>
            <p:spPr>
              <a:xfrm>
                <a:off x="3902887" y="1715866"/>
                <a:ext cx="1029927" cy="383495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0" name="Up-Down Arrow 9"/>
              <p:cNvSpPr/>
              <p:nvPr/>
            </p:nvSpPr>
            <p:spPr>
              <a:xfrm rot="3600000">
                <a:off x="3904572" y="1715867"/>
                <a:ext cx="1026554" cy="383495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1" name="Up-Down Arrow 10"/>
              <p:cNvSpPr/>
              <p:nvPr/>
            </p:nvSpPr>
            <p:spPr>
              <a:xfrm rot="7200000">
                <a:off x="3904572" y="1715867"/>
                <a:ext cx="1026554" cy="383495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12" name="Oval 11"/>
            <p:cNvSpPr/>
            <p:nvPr/>
          </p:nvSpPr>
          <p:spPr>
            <a:xfrm>
              <a:off x="3768901" y="2774144"/>
              <a:ext cx="1583479" cy="15850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grpSp>
        <p:nvGrpSpPr>
          <p:cNvPr id="29700" name="Group 24"/>
          <p:cNvGrpSpPr>
            <a:grpSpLocks/>
          </p:cNvGrpSpPr>
          <p:nvPr/>
        </p:nvGrpSpPr>
        <p:grpSpPr bwMode="auto">
          <a:xfrm>
            <a:off x="592138" y="2438400"/>
            <a:ext cx="2894012" cy="711200"/>
            <a:chOff x="6210995" y="1433695"/>
            <a:chExt cx="1822908" cy="505174"/>
          </a:xfrm>
        </p:grpSpPr>
        <p:sp>
          <p:nvSpPr>
            <p:cNvPr id="26" name="TextBox 25"/>
            <p:cNvSpPr txBox="1"/>
            <p:nvPr/>
          </p:nvSpPr>
          <p:spPr>
            <a:xfrm>
              <a:off x="6210995" y="1433695"/>
              <a:ext cx="1822908" cy="197334"/>
            </a:xfrm>
            <a:prstGeom prst="rect">
              <a:avLst/>
            </a:prstGeom>
            <a:noFill/>
          </p:spPr>
          <p:txBody>
            <a:bodyPr>
              <a:spAutoFit/>
            </a:bodyPr>
            <a:lstStyle/>
            <a:p>
              <a:pPr algn="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sp>
          <p:nvSpPr>
            <p:cNvPr id="27" name="TextBox 26"/>
            <p:cNvSpPr txBox="1"/>
            <p:nvPr/>
          </p:nvSpPr>
          <p:spPr>
            <a:xfrm>
              <a:off x="6210995" y="1610732"/>
              <a:ext cx="1822908" cy="328137"/>
            </a:xfrm>
            <a:prstGeom prst="rect">
              <a:avLst/>
            </a:prstGeom>
            <a:noFill/>
          </p:spPr>
          <p:txBody>
            <a:bodyPr>
              <a:spAutoFit/>
            </a:bodyPr>
            <a:lstStyle/>
            <a:p>
              <a:pPr algn="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       </a:t>
              </a:r>
              <a:endParaRPr lang="ko-KR" altLang="en-US" sz="1200" dirty="0">
                <a:solidFill>
                  <a:schemeClr val="tx1">
                    <a:lumMod val="65000"/>
                    <a:lumOff val="35000"/>
                  </a:schemeClr>
                </a:solidFill>
                <a:latin typeface="+mn-lt"/>
                <a:ea typeface="+mn-ea"/>
                <a:cs typeface="Arial" pitchFamily="34" charset="0"/>
              </a:endParaRPr>
            </a:p>
          </p:txBody>
        </p:sp>
      </p:grpSp>
      <p:grpSp>
        <p:nvGrpSpPr>
          <p:cNvPr id="29701" name="Group 30"/>
          <p:cNvGrpSpPr>
            <a:grpSpLocks/>
          </p:cNvGrpSpPr>
          <p:nvPr/>
        </p:nvGrpSpPr>
        <p:grpSpPr bwMode="auto">
          <a:xfrm>
            <a:off x="1203325" y="1317625"/>
            <a:ext cx="3008313" cy="711200"/>
            <a:chOff x="6210996" y="1433695"/>
            <a:chExt cx="2293412" cy="505174"/>
          </a:xfrm>
        </p:grpSpPr>
        <p:sp>
          <p:nvSpPr>
            <p:cNvPr id="32" name="TextBox 31"/>
            <p:cNvSpPr txBox="1"/>
            <p:nvPr/>
          </p:nvSpPr>
          <p:spPr>
            <a:xfrm>
              <a:off x="6210996" y="1433695"/>
              <a:ext cx="2293412" cy="197334"/>
            </a:xfrm>
            <a:prstGeom prst="rect">
              <a:avLst/>
            </a:prstGeom>
            <a:noFill/>
          </p:spPr>
          <p:txBody>
            <a:bodyPr>
              <a:spAutoFit/>
            </a:bodyPr>
            <a:lstStyle/>
            <a:p>
              <a:pPr algn="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sp>
          <p:nvSpPr>
            <p:cNvPr id="33" name="TextBox 32"/>
            <p:cNvSpPr txBox="1"/>
            <p:nvPr/>
          </p:nvSpPr>
          <p:spPr>
            <a:xfrm>
              <a:off x="6210996" y="1610732"/>
              <a:ext cx="2293412" cy="328137"/>
            </a:xfrm>
            <a:prstGeom prst="rect">
              <a:avLst/>
            </a:prstGeom>
            <a:noFill/>
          </p:spPr>
          <p:txBody>
            <a:bodyPr>
              <a:spAutoFit/>
            </a:bodyPr>
            <a:lstStyle/>
            <a:p>
              <a:pPr algn="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      </a:t>
              </a:r>
              <a:endParaRPr lang="ko-KR" altLang="en-US" sz="1200" dirty="0">
                <a:solidFill>
                  <a:schemeClr val="tx1">
                    <a:lumMod val="65000"/>
                    <a:lumOff val="35000"/>
                  </a:schemeClr>
                </a:solidFill>
                <a:latin typeface="+mn-lt"/>
                <a:ea typeface="+mn-ea"/>
                <a:cs typeface="Arial" pitchFamily="34" charset="0"/>
              </a:endParaRPr>
            </a:p>
          </p:txBody>
        </p:sp>
      </p:grpSp>
      <p:grpSp>
        <p:nvGrpSpPr>
          <p:cNvPr id="29702" name="Group 34"/>
          <p:cNvGrpSpPr>
            <a:grpSpLocks/>
          </p:cNvGrpSpPr>
          <p:nvPr/>
        </p:nvGrpSpPr>
        <p:grpSpPr bwMode="auto">
          <a:xfrm>
            <a:off x="592138" y="3560763"/>
            <a:ext cx="2894012" cy="709612"/>
            <a:chOff x="6210995" y="1433695"/>
            <a:chExt cx="1822908" cy="505174"/>
          </a:xfrm>
        </p:grpSpPr>
        <p:sp>
          <p:nvSpPr>
            <p:cNvPr id="36" name="TextBox 35"/>
            <p:cNvSpPr txBox="1"/>
            <p:nvPr/>
          </p:nvSpPr>
          <p:spPr>
            <a:xfrm>
              <a:off x="6210995" y="1433695"/>
              <a:ext cx="1822908" cy="196645"/>
            </a:xfrm>
            <a:prstGeom prst="rect">
              <a:avLst/>
            </a:prstGeom>
            <a:noFill/>
          </p:spPr>
          <p:txBody>
            <a:bodyPr>
              <a:spAutoFit/>
            </a:bodyPr>
            <a:lstStyle/>
            <a:p>
              <a:pPr algn="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sp>
          <p:nvSpPr>
            <p:cNvPr id="37" name="TextBox 36"/>
            <p:cNvSpPr txBox="1"/>
            <p:nvPr/>
          </p:nvSpPr>
          <p:spPr>
            <a:xfrm>
              <a:off x="6210995" y="1609997"/>
              <a:ext cx="1822908" cy="328872"/>
            </a:xfrm>
            <a:prstGeom prst="rect">
              <a:avLst/>
            </a:prstGeom>
            <a:noFill/>
          </p:spPr>
          <p:txBody>
            <a:bodyPr>
              <a:spAutoFit/>
            </a:bodyPr>
            <a:lstStyle/>
            <a:p>
              <a:pPr algn="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       </a:t>
              </a:r>
              <a:endParaRPr lang="ko-KR" altLang="en-US" sz="1200" dirty="0">
                <a:solidFill>
                  <a:schemeClr val="tx1">
                    <a:lumMod val="65000"/>
                    <a:lumOff val="35000"/>
                  </a:schemeClr>
                </a:solidFill>
                <a:latin typeface="+mn-lt"/>
                <a:ea typeface="+mn-ea"/>
                <a:cs typeface="Arial" pitchFamily="34" charset="0"/>
              </a:endParaRPr>
            </a:p>
          </p:txBody>
        </p:sp>
      </p:grpSp>
      <p:grpSp>
        <p:nvGrpSpPr>
          <p:cNvPr id="29703" name="Group 37"/>
          <p:cNvGrpSpPr>
            <a:grpSpLocks/>
          </p:cNvGrpSpPr>
          <p:nvPr/>
        </p:nvGrpSpPr>
        <p:grpSpPr bwMode="auto">
          <a:xfrm>
            <a:off x="5649913" y="1779588"/>
            <a:ext cx="2895600" cy="709612"/>
            <a:chOff x="6210995" y="1433695"/>
            <a:chExt cx="1822908" cy="505174"/>
          </a:xfrm>
        </p:grpSpPr>
        <p:sp>
          <p:nvSpPr>
            <p:cNvPr id="39" name="TextBox 38"/>
            <p:cNvSpPr txBox="1"/>
            <p:nvPr/>
          </p:nvSpPr>
          <p:spPr>
            <a:xfrm>
              <a:off x="6210995" y="1433695"/>
              <a:ext cx="1822908" cy="196645"/>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sp>
          <p:nvSpPr>
            <p:cNvPr id="40" name="TextBox 39"/>
            <p:cNvSpPr txBox="1"/>
            <p:nvPr/>
          </p:nvSpPr>
          <p:spPr>
            <a:xfrm>
              <a:off x="6210995" y="1609997"/>
              <a:ext cx="1822908" cy="328872"/>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       </a:t>
              </a:r>
              <a:endParaRPr lang="ko-KR" altLang="en-US" sz="1200" dirty="0">
                <a:solidFill>
                  <a:schemeClr val="tx1">
                    <a:lumMod val="65000"/>
                    <a:lumOff val="35000"/>
                  </a:schemeClr>
                </a:solidFill>
                <a:latin typeface="+mn-lt"/>
                <a:ea typeface="+mn-ea"/>
                <a:cs typeface="Arial" pitchFamily="34" charset="0"/>
              </a:endParaRPr>
            </a:p>
          </p:txBody>
        </p:sp>
      </p:grpSp>
      <p:grpSp>
        <p:nvGrpSpPr>
          <p:cNvPr id="29704" name="Group 40"/>
          <p:cNvGrpSpPr>
            <a:grpSpLocks/>
          </p:cNvGrpSpPr>
          <p:nvPr/>
        </p:nvGrpSpPr>
        <p:grpSpPr bwMode="auto">
          <a:xfrm>
            <a:off x="4818063" y="3990975"/>
            <a:ext cx="3008312" cy="709613"/>
            <a:chOff x="6210996" y="1433695"/>
            <a:chExt cx="2293412" cy="505174"/>
          </a:xfrm>
        </p:grpSpPr>
        <p:sp>
          <p:nvSpPr>
            <p:cNvPr id="42" name="TextBox 41"/>
            <p:cNvSpPr txBox="1"/>
            <p:nvPr/>
          </p:nvSpPr>
          <p:spPr>
            <a:xfrm>
              <a:off x="6210996" y="1433695"/>
              <a:ext cx="2293412" cy="196645"/>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sp>
          <p:nvSpPr>
            <p:cNvPr id="43" name="TextBox 42"/>
            <p:cNvSpPr txBox="1"/>
            <p:nvPr/>
          </p:nvSpPr>
          <p:spPr>
            <a:xfrm>
              <a:off x="6210996" y="1609997"/>
              <a:ext cx="2293412" cy="328872"/>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      </a:t>
              </a:r>
              <a:endParaRPr lang="ko-KR" altLang="en-US" sz="1200" dirty="0">
                <a:solidFill>
                  <a:schemeClr val="tx1">
                    <a:lumMod val="65000"/>
                    <a:lumOff val="35000"/>
                  </a:schemeClr>
                </a:solidFill>
                <a:latin typeface="+mn-lt"/>
                <a:ea typeface="+mn-ea"/>
                <a:cs typeface="Arial" pitchFamily="34" charset="0"/>
              </a:endParaRPr>
            </a:p>
          </p:txBody>
        </p:sp>
      </p:grpSp>
      <p:grpSp>
        <p:nvGrpSpPr>
          <p:cNvPr id="29705" name="Group 43"/>
          <p:cNvGrpSpPr>
            <a:grpSpLocks/>
          </p:cNvGrpSpPr>
          <p:nvPr/>
        </p:nvGrpSpPr>
        <p:grpSpPr bwMode="auto">
          <a:xfrm>
            <a:off x="5649913" y="2884488"/>
            <a:ext cx="2895600" cy="711200"/>
            <a:chOff x="6210995" y="1433695"/>
            <a:chExt cx="1822908" cy="505174"/>
          </a:xfrm>
        </p:grpSpPr>
        <p:sp>
          <p:nvSpPr>
            <p:cNvPr id="45" name="TextBox 44"/>
            <p:cNvSpPr txBox="1"/>
            <p:nvPr/>
          </p:nvSpPr>
          <p:spPr>
            <a:xfrm>
              <a:off x="6210995" y="1433695"/>
              <a:ext cx="1822908" cy="197333"/>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65000"/>
                      <a:lumOff val="35000"/>
                    </a:schemeClr>
                  </a:solidFill>
                  <a:latin typeface="+mn-lt"/>
                  <a:ea typeface="+mn-ea"/>
                  <a:cs typeface="Arial" pitchFamily="34" charset="0"/>
                </a:rPr>
                <a:t>Your Text  Here</a:t>
              </a:r>
              <a:endParaRPr lang="ko-KR" altLang="en-US" sz="1200" b="1" dirty="0">
                <a:solidFill>
                  <a:schemeClr val="tx1">
                    <a:lumMod val="65000"/>
                    <a:lumOff val="35000"/>
                  </a:schemeClr>
                </a:solidFill>
                <a:latin typeface="+mn-lt"/>
                <a:ea typeface="+mn-ea"/>
                <a:cs typeface="Arial" pitchFamily="34" charset="0"/>
              </a:endParaRPr>
            </a:p>
          </p:txBody>
        </p:sp>
        <p:sp>
          <p:nvSpPr>
            <p:cNvPr id="46" name="TextBox 45"/>
            <p:cNvSpPr txBox="1"/>
            <p:nvPr/>
          </p:nvSpPr>
          <p:spPr>
            <a:xfrm>
              <a:off x="6210995" y="1610731"/>
              <a:ext cx="1822908" cy="328138"/>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65000"/>
                      <a:lumOff val="35000"/>
                    </a:schemeClr>
                  </a:solidFill>
                  <a:latin typeface="+mn-lt"/>
                  <a:ea typeface="+mn-ea"/>
                  <a:cs typeface="Arial" pitchFamily="34" charset="0"/>
                </a:rPr>
                <a:t>Get a modern PowerPoint  Presentation that is beautifully designed.       </a:t>
              </a:r>
              <a:endParaRPr lang="ko-KR" altLang="en-US" sz="1200" dirty="0">
                <a:solidFill>
                  <a:schemeClr val="tx1">
                    <a:lumMod val="65000"/>
                    <a:lumOff val="35000"/>
                  </a:schemeClr>
                </a:solidFill>
                <a:latin typeface="+mn-lt"/>
                <a:ea typeface="+mn-ea"/>
                <a:cs typeface="Arial" pitchFamily="34" charset="0"/>
              </a:endParaRPr>
            </a:p>
          </p:txBody>
        </p:sp>
      </p:grpSp>
      <p:sp>
        <p:nvSpPr>
          <p:cNvPr id="29" name="Oval 50"/>
          <p:cNvSpPr/>
          <p:nvPr/>
        </p:nvSpPr>
        <p:spPr>
          <a:xfrm>
            <a:off x="4291013" y="2684463"/>
            <a:ext cx="531812" cy="60007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Chart 2"/>
          <p:cNvGraphicFramePr>
            <a:graphicFrameLocks/>
          </p:cNvGraphicFramePr>
          <p:nvPr/>
        </p:nvGraphicFramePr>
        <p:xfrm>
          <a:off x="2746375" y="1335088"/>
          <a:ext cx="1644650" cy="1495425"/>
        </p:xfrm>
        <a:graphic>
          <a:graphicData uri="http://schemas.openxmlformats.org/presentationml/2006/ole">
            <mc:AlternateContent xmlns:mc="http://schemas.openxmlformats.org/markup-compatibility/2006">
              <mc:Choice xmlns:v="urn:schemas-microsoft-com:vml" Requires="v">
                <p:oleObj spid="_x0000_s30756" name="Chart" r:id="rId3" imgW="1652159" imgH="1505843" progId="Excel.Chart.8">
                  <p:embed/>
                </p:oleObj>
              </mc:Choice>
              <mc:Fallback>
                <p:oleObj name="Chart" r:id="rId3" imgW="1652159" imgH="1505843"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75" y="1335088"/>
                        <a:ext cx="1644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3" name="Chart 2"/>
          <p:cNvGraphicFramePr>
            <a:graphicFrameLocks/>
          </p:cNvGraphicFramePr>
          <p:nvPr/>
        </p:nvGraphicFramePr>
        <p:xfrm>
          <a:off x="6681788" y="1335088"/>
          <a:ext cx="1644650" cy="1495425"/>
        </p:xfrm>
        <a:graphic>
          <a:graphicData uri="http://schemas.openxmlformats.org/presentationml/2006/ole">
            <mc:AlternateContent xmlns:mc="http://schemas.openxmlformats.org/markup-compatibility/2006">
              <mc:Choice xmlns:v="urn:schemas-microsoft-com:vml" Requires="v">
                <p:oleObj spid="_x0000_s30757" name="Chart" r:id="rId5" imgW="1646063" imgH="1505843" progId="Excel.Chart.8">
                  <p:embed/>
                </p:oleObj>
              </mc:Choice>
              <mc:Fallback>
                <p:oleObj name="Chart" r:id="rId5" imgW="1646063" imgH="1505843"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1335088"/>
                        <a:ext cx="1644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4" name="Chart 2"/>
          <p:cNvGraphicFramePr>
            <a:graphicFrameLocks/>
          </p:cNvGraphicFramePr>
          <p:nvPr/>
        </p:nvGraphicFramePr>
        <p:xfrm>
          <a:off x="4713288" y="1335088"/>
          <a:ext cx="1644650" cy="1495425"/>
        </p:xfrm>
        <a:graphic>
          <a:graphicData uri="http://schemas.openxmlformats.org/presentationml/2006/ole">
            <mc:AlternateContent xmlns:mc="http://schemas.openxmlformats.org/markup-compatibility/2006">
              <mc:Choice xmlns:v="urn:schemas-microsoft-com:vml" Requires="v">
                <p:oleObj spid="_x0000_s30758" name="Chart" r:id="rId7" imgW="1652159" imgH="1505843" progId="Excel.Chart.8">
                  <p:embed/>
                </p:oleObj>
              </mc:Choice>
              <mc:Fallback>
                <p:oleObj name="Chart" r:id="rId7" imgW="1652159" imgH="1505843" progId="Excel.Chart.8">
                  <p:embed/>
                  <p:pic>
                    <p:nvPicPr>
                      <p:cNvPr id="0" name="Char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3288" y="1335088"/>
                        <a:ext cx="1644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Chart 2"/>
          <p:cNvGraphicFramePr>
            <a:graphicFrameLocks/>
          </p:cNvGraphicFramePr>
          <p:nvPr/>
        </p:nvGraphicFramePr>
        <p:xfrm>
          <a:off x="777875" y="1335088"/>
          <a:ext cx="1644650" cy="1495425"/>
        </p:xfrm>
        <a:graphic>
          <a:graphicData uri="http://schemas.openxmlformats.org/presentationml/2006/ole">
            <mc:AlternateContent xmlns:mc="http://schemas.openxmlformats.org/markup-compatibility/2006">
              <mc:Choice xmlns:v="urn:schemas-microsoft-com:vml" Requires="v">
                <p:oleObj spid="_x0000_s30759" name="Chart" r:id="rId9" imgW="1652159" imgH="1505843" progId="Excel.Chart.8">
                  <p:embed/>
                </p:oleObj>
              </mc:Choice>
              <mc:Fallback>
                <p:oleObj name="Chart" r:id="rId9" imgW="1652159" imgH="1505843" progId="Excel.Chart.8">
                  <p:embed/>
                  <p:pic>
                    <p:nvPicPr>
                      <p:cNvPr id="0" name="Chart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875" y="1335088"/>
                        <a:ext cx="1644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sp>
        <p:nvSpPr>
          <p:cNvPr id="10" name="TextBox 9"/>
          <p:cNvSpPr txBox="1"/>
          <p:nvPr/>
        </p:nvSpPr>
        <p:spPr>
          <a:xfrm>
            <a:off x="998538" y="1825625"/>
            <a:ext cx="1227137" cy="461963"/>
          </a:xfrm>
          <a:prstGeom prst="rect">
            <a:avLst/>
          </a:prstGeom>
          <a:noFill/>
        </p:spPr>
        <p:txBody>
          <a:bodyPr anchor="ctr">
            <a:spAutoFit/>
          </a:bodyPr>
          <a:lstStyle/>
          <a:p>
            <a:pPr algn="ctr" eaLnBrk="1" fontAlgn="auto" latinLnBrk="1" hangingPunct="1">
              <a:spcBef>
                <a:spcPts val="0"/>
              </a:spcBef>
              <a:spcAft>
                <a:spcPts val="0"/>
              </a:spcAft>
              <a:defRPr/>
            </a:pPr>
            <a:r>
              <a:rPr lang="en-US" altLang="ko-KR" sz="2400" b="1" dirty="0">
                <a:solidFill>
                  <a:schemeClr val="tx1">
                    <a:lumMod val="75000"/>
                    <a:lumOff val="25000"/>
                  </a:schemeClr>
                </a:solidFill>
                <a:latin typeface="+mn-lt"/>
                <a:ea typeface="+mn-ea"/>
                <a:cs typeface="Arial" pitchFamily="34" charset="0"/>
              </a:rPr>
              <a:t>55%</a:t>
            </a:r>
            <a:endParaRPr lang="ko-KR" altLang="en-US" sz="2400" b="1" dirty="0">
              <a:solidFill>
                <a:schemeClr val="tx1">
                  <a:lumMod val="75000"/>
                  <a:lumOff val="25000"/>
                </a:schemeClr>
              </a:solidFill>
              <a:latin typeface="+mn-lt"/>
              <a:ea typeface="+mn-ea"/>
              <a:cs typeface="Arial" pitchFamily="34" charset="0"/>
            </a:endParaRPr>
          </a:p>
        </p:txBody>
      </p:sp>
      <p:sp>
        <p:nvSpPr>
          <p:cNvPr id="11" name="TextBox 10"/>
          <p:cNvSpPr txBox="1"/>
          <p:nvPr/>
        </p:nvSpPr>
        <p:spPr>
          <a:xfrm>
            <a:off x="2962275" y="1825625"/>
            <a:ext cx="1227138" cy="461963"/>
          </a:xfrm>
          <a:prstGeom prst="rect">
            <a:avLst/>
          </a:prstGeom>
          <a:noFill/>
        </p:spPr>
        <p:txBody>
          <a:bodyPr anchor="ctr">
            <a:spAutoFit/>
          </a:bodyPr>
          <a:lstStyle/>
          <a:p>
            <a:pPr algn="ctr" eaLnBrk="1" fontAlgn="auto" latinLnBrk="1" hangingPunct="1">
              <a:spcBef>
                <a:spcPts val="0"/>
              </a:spcBef>
              <a:spcAft>
                <a:spcPts val="0"/>
              </a:spcAft>
              <a:defRPr/>
            </a:pPr>
            <a:r>
              <a:rPr lang="en-US" altLang="ko-KR" sz="2400" b="1" dirty="0">
                <a:solidFill>
                  <a:schemeClr val="tx1">
                    <a:lumMod val="75000"/>
                    <a:lumOff val="25000"/>
                  </a:schemeClr>
                </a:solidFill>
                <a:latin typeface="+mn-lt"/>
                <a:ea typeface="+mn-ea"/>
                <a:cs typeface="Arial" pitchFamily="34" charset="0"/>
              </a:rPr>
              <a:t>60%</a:t>
            </a:r>
            <a:endParaRPr lang="ko-KR" altLang="en-US" sz="2400" b="1" dirty="0">
              <a:solidFill>
                <a:schemeClr val="tx1">
                  <a:lumMod val="75000"/>
                  <a:lumOff val="25000"/>
                </a:schemeClr>
              </a:solidFill>
              <a:latin typeface="+mn-lt"/>
              <a:ea typeface="+mn-ea"/>
              <a:cs typeface="Arial" pitchFamily="34" charset="0"/>
            </a:endParaRPr>
          </a:p>
        </p:txBody>
      </p:sp>
      <p:sp>
        <p:nvSpPr>
          <p:cNvPr id="13" name="TextBox 12"/>
          <p:cNvSpPr txBox="1"/>
          <p:nvPr/>
        </p:nvSpPr>
        <p:spPr>
          <a:xfrm>
            <a:off x="4926013" y="1825625"/>
            <a:ext cx="1227137" cy="461963"/>
          </a:xfrm>
          <a:prstGeom prst="rect">
            <a:avLst/>
          </a:prstGeom>
          <a:noFill/>
        </p:spPr>
        <p:txBody>
          <a:bodyPr anchor="ctr">
            <a:spAutoFit/>
          </a:bodyPr>
          <a:lstStyle/>
          <a:p>
            <a:pPr algn="ctr" eaLnBrk="1" fontAlgn="auto" latinLnBrk="1" hangingPunct="1">
              <a:spcBef>
                <a:spcPts val="0"/>
              </a:spcBef>
              <a:spcAft>
                <a:spcPts val="0"/>
              </a:spcAft>
              <a:defRPr/>
            </a:pPr>
            <a:r>
              <a:rPr lang="en-US" altLang="ko-KR" sz="2400" b="1" dirty="0">
                <a:solidFill>
                  <a:schemeClr val="tx1">
                    <a:lumMod val="75000"/>
                    <a:lumOff val="25000"/>
                  </a:schemeClr>
                </a:solidFill>
                <a:latin typeface="+mn-lt"/>
                <a:ea typeface="+mn-ea"/>
                <a:cs typeface="Arial" pitchFamily="34" charset="0"/>
              </a:rPr>
              <a:t>35%</a:t>
            </a:r>
            <a:endParaRPr lang="ko-KR" altLang="en-US" sz="2400" b="1" dirty="0">
              <a:solidFill>
                <a:schemeClr val="tx1">
                  <a:lumMod val="75000"/>
                  <a:lumOff val="25000"/>
                </a:schemeClr>
              </a:solidFill>
              <a:latin typeface="+mn-lt"/>
              <a:ea typeface="+mn-ea"/>
              <a:cs typeface="Arial" pitchFamily="34" charset="0"/>
            </a:endParaRPr>
          </a:p>
        </p:txBody>
      </p:sp>
      <p:sp>
        <p:nvSpPr>
          <p:cNvPr id="15" name="TextBox 14"/>
          <p:cNvSpPr txBox="1"/>
          <p:nvPr/>
        </p:nvSpPr>
        <p:spPr>
          <a:xfrm>
            <a:off x="6891338" y="1825625"/>
            <a:ext cx="1227137" cy="461963"/>
          </a:xfrm>
          <a:prstGeom prst="rect">
            <a:avLst/>
          </a:prstGeom>
          <a:noFill/>
        </p:spPr>
        <p:txBody>
          <a:bodyPr anchor="ctr">
            <a:spAutoFit/>
          </a:bodyPr>
          <a:lstStyle/>
          <a:p>
            <a:pPr algn="ctr" eaLnBrk="1" fontAlgn="auto" latinLnBrk="1" hangingPunct="1">
              <a:spcBef>
                <a:spcPts val="0"/>
              </a:spcBef>
              <a:spcAft>
                <a:spcPts val="0"/>
              </a:spcAft>
              <a:defRPr/>
            </a:pPr>
            <a:r>
              <a:rPr lang="en-US" altLang="ko-KR" sz="2400" b="1" dirty="0">
                <a:solidFill>
                  <a:schemeClr val="tx1">
                    <a:lumMod val="75000"/>
                    <a:lumOff val="25000"/>
                  </a:schemeClr>
                </a:solidFill>
                <a:latin typeface="+mn-lt"/>
                <a:ea typeface="+mn-ea"/>
                <a:cs typeface="Arial" pitchFamily="34" charset="0"/>
              </a:rPr>
              <a:t>70%</a:t>
            </a:r>
            <a:endParaRPr lang="ko-KR" altLang="en-US" sz="2400" b="1" dirty="0">
              <a:solidFill>
                <a:schemeClr val="tx1">
                  <a:lumMod val="75000"/>
                  <a:lumOff val="25000"/>
                </a:schemeClr>
              </a:solidFill>
              <a:latin typeface="+mn-lt"/>
              <a:ea typeface="+mn-ea"/>
              <a:cs typeface="Arial" pitchFamily="34" charset="0"/>
            </a:endParaRPr>
          </a:p>
        </p:txBody>
      </p:sp>
      <p:sp>
        <p:nvSpPr>
          <p:cNvPr id="7" name="Rectangle 6"/>
          <p:cNvSpPr/>
          <p:nvPr/>
        </p:nvSpPr>
        <p:spPr>
          <a:xfrm>
            <a:off x="4763" y="3435350"/>
            <a:ext cx="9139237" cy="1708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8" name="TextBox 17"/>
          <p:cNvSpPr txBox="1"/>
          <p:nvPr/>
        </p:nvSpPr>
        <p:spPr>
          <a:xfrm>
            <a:off x="717550" y="2913063"/>
            <a:ext cx="1766888" cy="276225"/>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19" name="TextBox 18"/>
          <p:cNvSpPr txBox="1"/>
          <p:nvPr/>
        </p:nvSpPr>
        <p:spPr>
          <a:xfrm>
            <a:off x="2686050" y="2913063"/>
            <a:ext cx="1765300" cy="276225"/>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20" name="TextBox 19"/>
          <p:cNvSpPr txBox="1"/>
          <p:nvPr/>
        </p:nvSpPr>
        <p:spPr>
          <a:xfrm>
            <a:off x="4652963" y="2913063"/>
            <a:ext cx="1766887" cy="276225"/>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21" name="TextBox 20"/>
          <p:cNvSpPr txBox="1"/>
          <p:nvPr/>
        </p:nvSpPr>
        <p:spPr>
          <a:xfrm>
            <a:off x="6621463" y="2913063"/>
            <a:ext cx="1765300" cy="276225"/>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nvGrpSpPr>
          <p:cNvPr id="30736" name="Group 21"/>
          <p:cNvGrpSpPr>
            <a:grpSpLocks/>
          </p:cNvGrpSpPr>
          <p:nvPr/>
        </p:nvGrpSpPr>
        <p:grpSpPr bwMode="auto">
          <a:xfrm>
            <a:off x="736600" y="3678238"/>
            <a:ext cx="1728788" cy="1081087"/>
            <a:chOff x="1062658" y="3986014"/>
            <a:chExt cx="1728192" cy="1081951"/>
          </a:xfrm>
        </p:grpSpPr>
        <p:sp>
          <p:nvSpPr>
            <p:cNvPr id="30750" name="TextBox 22"/>
            <p:cNvSpPr txBox="1">
              <a:spLocks noChangeArrowheads="1"/>
            </p:cNvSpPr>
            <p:nvPr/>
          </p:nvSpPr>
          <p:spPr bwMode="auto">
            <a:xfrm>
              <a:off x="1062658" y="3986014"/>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bg1"/>
                  </a:solidFill>
                  <a:cs typeface="Calibri" panose="020F0502020204030204" pitchFamily="34" charset="0"/>
                </a:rPr>
                <a:t>Your Text Here</a:t>
              </a:r>
              <a:endParaRPr lang="ko-KR" altLang="en-US" sz="1400" b="1">
                <a:solidFill>
                  <a:schemeClr val="bg1"/>
                </a:solidFill>
                <a:cs typeface="Calibri" panose="020F0502020204030204" pitchFamily="34" charset="0"/>
              </a:endParaRPr>
            </a:p>
          </p:txBody>
        </p:sp>
        <p:sp>
          <p:nvSpPr>
            <p:cNvPr id="30751" name="TextBox 23"/>
            <p:cNvSpPr txBox="1">
              <a:spLocks noChangeArrowheads="1"/>
            </p:cNvSpPr>
            <p:nvPr/>
          </p:nvSpPr>
          <p:spPr bwMode="auto">
            <a:xfrm>
              <a:off x="1062658" y="4236968"/>
              <a:ext cx="1728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rPr>
                <a:t>Get a modern PowerPoint  Presentation that is beautifully designed.</a:t>
              </a:r>
            </a:p>
          </p:txBody>
        </p:sp>
      </p:grpSp>
      <p:grpSp>
        <p:nvGrpSpPr>
          <p:cNvPr id="30737" name="Group 24"/>
          <p:cNvGrpSpPr>
            <a:grpSpLocks/>
          </p:cNvGrpSpPr>
          <p:nvPr/>
        </p:nvGrpSpPr>
        <p:grpSpPr bwMode="auto">
          <a:xfrm>
            <a:off x="2705100" y="3678238"/>
            <a:ext cx="1727200" cy="1081087"/>
            <a:chOff x="1062658" y="3986014"/>
            <a:chExt cx="1728192" cy="1081951"/>
          </a:xfrm>
        </p:grpSpPr>
        <p:sp>
          <p:nvSpPr>
            <p:cNvPr id="30748" name="TextBox 25"/>
            <p:cNvSpPr txBox="1">
              <a:spLocks noChangeArrowheads="1"/>
            </p:cNvSpPr>
            <p:nvPr/>
          </p:nvSpPr>
          <p:spPr bwMode="auto">
            <a:xfrm>
              <a:off x="1062658" y="3986014"/>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bg1"/>
                  </a:solidFill>
                  <a:cs typeface="Calibri" panose="020F0502020204030204" pitchFamily="34" charset="0"/>
                </a:rPr>
                <a:t>Your Text Here</a:t>
              </a:r>
              <a:endParaRPr lang="ko-KR" altLang="en-US" sz="1400" b="1">
                <a:solidFill>
                  <a:schemeClr val="bg1"/>
                </a:solidFill>
                <a:cs typeface="Calibri" panose="020F0502020204030204" pitchFamily="34" charset="0"/>
              </a:endParaRPr>
            </a:p>
          </p:txBody>
        </p:sp>
        <p:sp>
          <p:nvSpPr>
            <p:cNvPr id="30749" name="TextBox 26"/>
            <p:cNvSpPr txBox="1">
              <a:spLocks noChangeArrowheads="1"/>
            </p:cNvSpPr>
            <p:nvPr/>
          </p:nvSpPr>
          <p:spPr bwMode="auto">
            <a:xfrm>
              <a:off x="1062658" y="4236968"/>
              <a:ext cx="1728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rPr>
                <a:t>Get a modern PowerPoint  Presentation that is beautifully designed.</a:t>
              </a:r>
            </a:p>
          </p:txBody>
        </p:sp>
      </p:grpSp>
      <p:grpSp>
        <p:nvGrpSpPr>
          <p:cNvPr id="30738" name="Group 27"/>
          <p:cNvGrpSpPr>
            <a:grpSpLocks/>
          </p:cNvGrpSpPr>
          <p:nvPr/>
        </p:nvGrpSpPr>
        <p:grpSpPr bwMode="auto">
          <a:xfrm>
            <a:off x="4672013" y="3678238"/>
            <a:ext cx="1728787" cy="1081087"/>
            <a:chOff x="1062658" y="3986014"/>
            <a:chExt cx="1728192" cy="1081951"/>
          </a:xfrm>
        </p:grpSpPr>
        <p:sp>
          <p:nvSpPr>
            <p:cNvPr id="30746" name="TextBox 28"/>
            <p:cNvSpPr txBox="1">
              <a:spLocks noChangeArrowheads="1"/>
            </p:cNvSpPr>
            <p:nvPr/>
          </p:nvSpPr>
          <p:spPr bwMode="auto">
            <a:xfrm>
              <a:off x="1062658" y="3986014"/>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bg1"/>
                  </a:solidFill>
                  <a:cs typeface="Calibri" panose="020F0502020204030204" pitchFamily="34" charset="0"/>
                </a:rPr>
                <a:t>Your Text Here</a:t>
              </a:r>
              <a:endParaRPr lang="ko-KR" altLang="en-US" sz="1400" b="1">
                <a:solidFill>
                  <a:schemeClr val="bg1"/>
                </a:solidFill>
                <a:cs typeface="Calibri" panose="020F0502020204030204" pitchFamily="34" charset="0"/>
              </a:endParaRPr>
            </a:p>
          </p:txBody>
        </p:sp>
        <p:sp>
          <p:nvSpPr>
            <p:cNvPr id="30747" name="TextBox 29"/>
            <p:cNvSpPr txBox="1">
              <a:spLocks noChangeArrowheads="1"/>
            </p:cNvSpPr>
            <p:nvPr/>
          </p:nvSpPr>
          <p:spPr bwMode="auto">
            <a:xfrm>
              <a:off x="1062658" y="4236968"/>
              <a:ext cx="1728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rPr>
                <a:t>Get a modern PowerPoint  Presentation that is beautifully designed.</a:t>
              </a:r>
            </a:p>
          </p:txBody>
        </p:sp>
      </p:grpSp>
      <p:grpSp>
        <p:nvGrpSpPr>
          <p:cNvPr id="30739" name="Group 30"/>
          <p:cNvGrpSpPr>
            <a:grpSpLocks/>
          </p:cNvGrpSpPr>
          <p:nvPr/>
        </p:nvGrpSpPr>
        <p:grpSpPr bwMode="auto">
          <a:xfrm>
            <a:off x="6640513" y="3678238"/>
            <a:ext cx="1727200" cy="1081087"/>
            <a:chOff x="1062658" y="3986014"/>
            <a:chExt cx="1728192" cy="1081951"/>
          </a:xfrm>
        </p:grpSpPr>
        <p:sp>
          <p:nvSpPr>
            <p:cNvPr id="30744" name="TextBox 31"/>
            <p:cNvSpPr txBox="1">
              <a:spLocks noChangeArrowheads="1"/>
            </p:cNvSpPr>
            <p:nvPr/>
          </p:nvSpPr>
          <p:spPr bwMode="auto">
            <a:xfrm>
              <a:off x="1062658" y="3986014"/>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bg1"/>
                  </a:solidFill>
                  <a:cs typeface="Calibri" panose="020F0502020204030204" pitchFamily="34" charset="0"/>
                </a:rPr>
                <a:t>Your Text Here</a:t>
              </a:r>
              <a:endParaRPr lang="ko-KR" altLang="en-US" sz="1400" b="1">
                <a:solidFill>
                  <a:schemeClr val="bg1"/>
                </a:solidFill>
                <a:cs typeface="Calibri" panose="020F0502020204030204" pitchFamily="34" charset="0"/>
              </a:endParaRPr>
            </a:p>
          </p:txBody>
        </p:sp>
        <p:sp>
          <p:nvSpPr>
            <p:cNvPr id="30745" name="TextBox 32"/>
            <p:cNvSpPr txBox="1">
              <a:spLocks noChangeArrowheads="1"/>
            </p:cNvSpPr>
            <p:nvPr/>
          </p:nvSpPr>
          <p:spPr bwMode="auto">
            <a:xfrm>
              <a:off x="1062658" y="4236968"/>
              <a:ext cx="1728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rPr>
                <a:t>Get a modern PowerPoint  Presentation that is beautifully designed.</a:t>
              </a:r>
            </a:p>
          </p:txBody>
        </p:sp>
      </p:grpSp>
      <p:sp>
        <p:nvSpPr>
          <p:cNvPr id="8" name="Donut 7"/>
          <p:cNvSpPr/>
          <p:nvPr/>
        </p:nvSpPr>
        <p:spPr>
          <a:xfrm>
            <a:off x="914400" y="2246313"/>
            <a:ext cx="287338" cy="28733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sp>
        <p:nvSpPr>
          <p:cNvPr id="35" name="Donut 34"/>
          <p:cNvSpPr/>
          <p:nvPr/>
        </p:nvSpPr>
        <p:spPr>
          <a:xfrm>
            <a:off x="3059113" y="2427288"/>
            <a:ext cx="288925" cy="288925"/>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sp>
        <p:nvSpPr>
          <p:cNvPr id="36" name="Donut 35"/>
          <p:cNvSpPr/>
          <p:nvPr/>
        </p:nvSpPr>
        <p:spPr>
          <a:xfrm>
            <a:off x="5848350" y="2371725"/>
            <a:ext cx="288925" cy="28733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sp>
        <p:nvSpPr>
          <p:cNvPr id="37" name="Donut 36"/>
          <p:cNvSpPr/>
          <p:nvPr/>
        </p:nvSpPr>
        <p:spPr>
          <a:xfrm>
            <a:off x="6732588" y="2025650"/>
            <a:ext cx="288925" cy="28733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p:cNvSpPr>
            <a:spLocks noGrp="1"/>
          </p:cNvSpPr>
          <p:nvPr>
            <p:ph type="pic" idx="1"/>
          </p:nvPr>
        </p:nvSpPr>
        <p:spPr>
          <a:xfrm>
            <a:off x="198438" y="206375"/>
            <a:ext cx="8747125" cy="4730750"/>
          </a:xfrm>
        </p:spPr>
      </p:sp>
      <p:sp>
        <p:nvSpPr>
          <p:cNvPr id="4" name="Rectangle 3"/>
          <p:cNvSpPr/>
          <p:nvPr/>
        </p:nvSpPr>
        <p:spPr>
          <a:xfrm>
            <a:off x="2051050" y="1419225"/>
            <a:ext cx="5041900" cy="230505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9" name="Text Placeholder 13"/>
          <p:cNvSpPr txBox="1">
            <a:spLocks/>
          </p:cNvSpPr>
          <p:nvPr/>
        </p:nvSpPr>
        <p:spPr>
          <a:xfrm>
            <a:off x="2555875" y="1644650"/>
            <a:ext cx="4032250" cy="105092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0000"/>
              </a:lnSpc>
              <a:spcAft>
                <a:spcPts val="0"/>
              </a:spcAft>
              <a:buFont typeface="Arial" pitchFamily="34" charset="0"/>
              <a:buNone/>
              <a:defRPr/>
            </a:pPr>
            <a:r>
              <a:rPr lang="en-US" b="1" dirty="0">
                <a:solidFill>
                  <a:schemeClr val="bg1"/>
                </a:solidFill>
                <a:latin typeface="+mj-lt"/>
                <a:cs typeface="Arial" pitchFamily="34" charset="0"/>
              </a:rPr>
              <a:t>Simple </a:t>
            </a:r>
            <a:r>
              <a:rPr lang="en-US" altLang="ko-KR" b="1" dirty="0">
                <a:solidFill>
                  <a:schemeClr val="bg1"/>
                </a:solidFill>
                <a:latin typeface="+mj-lt"/>
                <a:cs typeface="Arial" pitchFamily="34" charset="0"/>
              </a:rPr>
              <a:t>Portfolio Presentation</a:t>
            </a:r>
          </a:p>
        </p:txBody>
      </p:sp>
      <p:sp>
        <p:nvSpPr>
          <p:cNvPr id="31749" name="TextBox 49"/>
          <p:cNvSpPr txBox="1">
            <a:spLocks noChangeArrowheads="1"/>
          </p:cNvSpPr>
          <p:nvPr/>
        </p:nvSpPr>
        <p:spPr bwMode="auto">
          <a:xfrm>
            <a:off x="2825750" y="2695575"/>
            <a:ext cx="3492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This PowerPoint Template has clean and neutral design that can be adapted to any content and meets various market segments.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975" y="1123950"/>
            <a:ext cx="6242050" cy="485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cs typeface="Arial" pitchFamily="34" charset="0"/>
            </a:endParaRPr>
          </a:p>
        </p:txBody>
      </p:sp>
      <p:sp>
        <p:nvSpPr>
          <p:cNvPr id="18" name="Rectangle 17"/>
          <p:cNvSpPr/>
          <p:nvPr/>
        </p:nvSpPr>
        <p:spPr>
          <a:xfrm>
            <a:off x="8374063" y="1123950"/>
            <a:ext cx="107950"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3" name="Rectangle 22"/>
          <p:cNvSpPr/>
          <p:nvPr/>
        </p:nvSpPr>
        <p:spPr>
          <a:xfrm>
            <a:off x="8186738" y="1123950"/>
            <a:ext cx="107950"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 name="Isosceles Triangle 1"/>
          <p:cNvSpPr/>
          <p:nvPr/>
        </p:nvSpPr>
        <p:spPr>
          <a:xfrm>
            <a:off x="2124075" y="1868488"/>
            <a:ext cx="6457950" cy="487362"/>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9" name="Rectangle 18"/>
          <p:cNvSpPr/>
          <p:nvPr/>
        </p:nvSpPr>
        <p:spPr>
          <a:xfrm>
            <a:off x="8374063" y="1868488"/>
            <a:ext cx="107950" cy="487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4" name="Rectangle 23"/>
          <p:cNvSpPr/>
          <p:nvPr/>
        </p:nvSpPr>
        <p:spPr>
          <a:xfrm>
            <a:off x="8186738" y="1868488"/>
            <a:ext cx="107950" cy="487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5" name="Rectangle 4"/>
          <p:cNvSpPr/>
          <p:nvPr/>
        </p:nvSpPr>
        <p:spPr>
          <a:xfrm>
            <a:off x="2330450" y="2606675"/>
            <a:ext cx="6251575" cy="487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cs typeface="Arial" pitchFamily="34" charset="0"/>
            </a:endParaRPr>
          </a:p>
        </p:txBody>
      </p:sp>
      <p:sp>
        <p:nvSpPr>
          <p:cNvPr id="20" name="Rectangle 19"/>
          <p:cNvSpPr/>
          <p:nvPr/>
        </p:nvSpPr>
        <p:spPr>
          <a:xfrm>
            <a:off x="8374063" y="2606675"/>
            <a:ext cx="107950" cy="48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5" name="Rectangle 24"/>
          <p:cNvSpPr/>
          <p:nvPr/>
        </p:nvSpPr>
        <p:spPr>
          <a:xfrm>
            <a:off x="8186738" y="2606675"/>
            <a:ext cx="107950" cy="48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6" name="Rectangle 5"/>
          <p:cNvSpPr/>
          <p:nvPr/>
        </p:nvSpPr>
        <p:spPr>
          <a:xfrm>
            <a:off x="2351088" y="3359150"/>
            <a:ext cx="6230937" cy="485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cs typeface="Arial" pitchFamily="34" charset="0"/>
            </a:endParaRPr>
          </a:p>
        </p:txBody>
      </p:sp>
      <p:sp>
        <p:nvSpPr>
          <p:cNvPr id="21" name="Rectangle 20"/>
          <p:cNvSpPr/>
          <p:nvPr/>
        </p:nvSpPr>
        <p:spPr>
          <a:xfrm>
            <a:off x="8374063" y="3359150"/>
            <a:ext cx="107950"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6" name="Rectangle 25"/>
          <p:cNvSpPr/>
          <p:nvPr/>
        </p:nvSpPr>
        <p:spPr>
          <a:xfrm>
            <a:off x="8186738" y="3359150"/>
            <a:ext cx="107950"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1" name="Rectangle 19"/>
          <p:cNvSpPr/>
          <p:nvPr/>
        </p:nvSpPr>
        <p:spPr>
          <a:xfrm>
            <a:off x="2184400" y="4103688"/>
            <a:ext cx="6397625" cy="485775"/>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cs typeface="Arial" pitchFamily="34" charset="0"/>
            </a:endParaRPr>
          </a:p>
        </p:txBody>
      </p:sp>
      <p:sp>
        <p:nvSpPr>
          <p:cNvPr id="22" name="Rectangle 21"/>
          <p:cNvSpPr/>
          <p:nvPr/>
        </p:nvSpPr>
        <p:spPr>
          <a:xfrm>
            <a:off x="8374063" y="4103688"/>
            <a:ext cx="107950"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7" name="Rectangle 26"/>
          <p:cNvSpPr/>
          <p:nvPr/>
        </p:nvSpPr>
        <p:spPr>
          <a:xfrm>
            <a:off x="8186738" y="4103688"/>
            <a:ext cx="107950"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 name="Title 1"/>
          <p:cNvSpPr>
            <a:spLocks noGrp="1"/>
          </p:cNvSpPr>
          <p:nvPr>
            <p:ph type="title"/>
          </p:nvPr>
        </p:nvSpPr>
        <p:spPr>
          <a:xfrm>
            <a:off x="1619250" y="0"/>
            <a:ext cx="7524750" cy="884238"/>
          </a:xfrm>
        </p:spPr>
        <p:txBody>
          <a:bodyPr/>
          <a:lstStyle/>
          <a:p>
            <a:pPr eaLnBrk="1" fontAlgn="auto" hangingPunct="1">
              <a:spcAft>
                <a:spcPts val="0"/>
              </a:spcAft>
              <a:defRPr/>
            </a:pPr>
            <a:r>
              <a:rPr lang="en-US" altLang="ko-KR" dirty="0">
                <a:solidFill>
                  <a:schemeClr val="accent1"/>
                </a:solidFill>
              </a:rPr>
              <a:t>Agenda</a:t>
            </a:r>
            <a:r>
              <a:rPr lang="en-US" altLang="ko-KR" dirty="0">
                <a:solidFill>
                  <a:srgbClr val="22AAE4"/>
                </a:solidFill>
              </a:rPr>
              <a:t> </a:t>
            </a:r>
            <a:r>
              <a:rPr lang="en-US" altLang="ko-KR" dirty="0"/>
              <a:t>Layout</a:t>
            </a:r>
            <a:endParaRPr lang="ko-KR" altLang="en-US" dirty="0"/>
          </a:p>
        </p:txBody>
      </p:sp>
      <p:sp>
        <p:nvSpPr>
          <p:cNvPr id="14354" name="TextBox 6"/>
          <p:cNvSpPr txBox="1">
            <a:spLocks noChangeArrowheads="1"/>
          </p:cNvSpPr>
          <p:nvPr/>
        </p:nvSpPr>
        <p:spPr bwMode="auto">
          <a:xfrm>
            <a:off x="2039938" y="895350"/>
            <a:ext cx="45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5400" b="1">
                <a:solidFill>
                  <a:schemeClr val="accent2"/>
                </a:solidFill>
                <a:cs typeface="Arial" panose="020B0604020202020204" pitchFamily="34" charset="0"/>
              </a:rPr>
              <a:t>1</a:t>
            </a:r>
            <a:endParaRPr lang="ko-KR" altLang="en-US" sz="5400" b="1">
              <a:solidFill>
                <a:schemeClr val="accent2"/>
              </a:solidFill>
              <a:cs typeface="Arial" panose="020B0604020202020204" pitchFamily="34" charset="0"/>
            </a:endParaRPr>
          </a:p>
        </p:txBody>
      </p:sp>
      <p:sp>
        <p:nvSpPr>
          <p:cNvPr id="14355" name="TextBox 7"/>
          <p:cNvSpPr txBox="1">
            <a:spLocks noChangeArrowheads="1"/>
          </p:cNvSpPr>
          <p:nvPr/>
        </p:nvSpPr>
        <p:spPr bwMode="auto">
          <a:xfrm>
            <a:off x="2039938" y="1639888"/>
            <a:ext cx="45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5400" b="1">
                <a:solidFill>
                  <a:schemeClr val="accent2"/>
                </a:solidFill>
                <a:cs typeface="Arial" panose="020B0604020202020204" pitchFamily="34" charset="0"/>
              </a:rPr>
              <a:t>2</a:t>
            </a:r>
            <a:endParaRPr lang="ko-KR" altLang="en-US" sz="5400" b="1">
              <a:solidFill>
                <a:schemeClr val="accent2"/>
              </a:solidFill>
              <a:cs typeface="Arial" panose="020B0604020202020204" pitchFamily="34" charset="0"/>
            </a:endParaRPr>
          </a:p>
        </p:txBody>
      </p:sp>
      <p:sp>
        <p:nvSpPr>
          <p:cNvPr id="14356" name="TextBox 8"/>
          <p:cNvSpPr txBox="1">
            <a:spLocks noChangeArrowheads="1"/>
          </p:cNvSpPr>
          <p:nvPr/>
        </p:nvSpPr>
        <p:spPr bwMode="auto">
          <a:xfrm>
            <a:off x="2039938" y="2384425"/>
            <a:ext cx="450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5400" b="1">
                <a:solidFill>
                  <a:schemeClr val="accent2"/>
                </a:solidFill>
                <a:cs typeface="Arial" panose="020B0604020202020204" pitchFamily="34" charset="0"/>
              </a:rPr>
              <a:t>3</a:t>
            </a:r>
            <a:endParaRPr lang="ko-KR" altLang="en-US" sz="5400" b="1">
              <a:solidFill>
                <a:schemeClr val="accent2"/>
              </a:solidFill>
              <a:cs typeface="Arial" panose="020B0604020202020204" pitchFamily="34" charset="0"/>
            </a:endParaRPr>
          </a:p>
        </p:txBody>
      </p:sp>
      <p:sp>
        <p:nvSpPr>
          <p:cNvPr id="14357" name="TextBox 9"/>
          <p:cNvSpPr txBox="1">
            <a:spLocks noChangeArrowheads="1"/>
          </p:cNvSpPr>
          <p:nvPr/>
        </p:nvSpPr>
        <p:spPr bwMode="auto">
          <a:xfrm>
            <a:off x="2039938" y="3127375"/>
            <a:ext cx="45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5400" b="1">
                <a:solidFill>
                  <a:schemeClr val="accent2"/>
                </a:solidFill>
                <a:cs typeface="Arial" panose="020B0604020202020204" pitchFamily="34" charset="0"/>
              </a:rPr>
              <a:t>4</a:t>
            </a:r>
            <a:endParaRPr lang="ko-KR" altLang="en-US" sz="5400" b="1">
              <a:solidFill>
                <a:schemeClr val="accent2"/>
              </a:solidFill>
              <a:cs typeface="Arial" panose="020B0604020202020204" pitchFamily="34" charset="0"/>
            </a:endParaRPr>
          </a:p>
        </p:txBody>
      </p:sp>
      <p:sp>
        <p:nvSpPr>
          <p:cNvPr id="14358" name="TextBox 11"/>
          <p:cNvSpPr txBox="1">
            <a:spLocks noChangeArrowheads="1"/>
          </p:cNvSpPr>
          <p:nvPr/>
        </p:nvSpPr>
        <p:spPr bwMode="auto">
          <a:xfrm>
            <a:off x="2039938" y="3871913"/>
            <a:ext cx="45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5400" b="1">
                <a:solidFill>
                  <a:schemeClr val="accent2"/>
                </a:solidFill>
                <a:cs typeface="Arial" panose="020B0604020202020204" pitchFamily="34" charset="0"/>
              </a:rPr>
              <a:t>5</a:t>
            </a:r>
            <a:endParaRPr lang="ko-KR" altLang="en-US" sz="5400" b="1">
              <a:solidFill>
                <a:schemeClr val="accent2"/>
              </a:solidFill>
              <a:cs typeface="Arial" panose="020B0604020202020204" pitchFamily="34" charset="0"/>
            </a:endParaRPr>
          </a:p>
        </p:txBody>
      </p:sp>
      <p:sp>
        <p:nvSpPr>
          <p:cNvPr id="14359" name="TextBox 12"/>
          <p:cNvSpPr txBox="1">
            <a:spLocks noChangeArrowheads="1"/>
          </p:cNvSpPr>
          <p:nvPr/>
        </p:nvSpPr>
        <p:spPr bwMode="auto">
          <a:xfrm>
            <a:off x="2627313" y="1225550"/>
            <a:ext cx="500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14360" name="TextBox 12"/>
          <p:cNvSpPr txBox="1">
            <a:spLocks noChangeArrowheads="1"/>
          </p:cNvSpPr>
          <p:nvPr/>
        </p:nvSpPr>
        <p:spPr bwMode="auto">
          <a:xfrm>
            <a:off x="2627313" y="1970088"/>
            <a:ext cx="500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14361" name="TextBox 12"/>
          <p:cNvSpPr txBox="1">
            <a:spLocks noChangeArrowheads="1"/>
          </p:cNvSpPr>
          <p:nvPr/>
        </p:nvSpPr>
        <p:spPr bwMode="auto">
          <a:xfrm>
            <a:off x="2627313" y="2714625"/>
            <a:ext cx="500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14362" name="TextBox 12"/>
          <p:cNvSpPr txBox="1">
            <a:spLocks noChangeArrowheads="1"/>
          </p:cNvSpPr>
          <p:nvPr/>
        </p:nvSpPr>
        <p:spPr bwMode="auto">
          <a:xfrm>
            <a:off x="2640013" y="4203700"/>
            <a:ext cx="5000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
        <p:nvSpPr>
          <p:cNvPr id="14363" name="TextBox 12"/>
          <p:cNvSpPr txBox="1">
            <a:spLocks noChangeArrowheads="1"/>
          </p:cNvSpPr>
          <p:nvPr/>
        </p:nvSpPr>
        <p:spPr bwMode="auto">
          <a:xfrm>
            <a:off x="2627313" y="3459163"/>
            <a:ext cx="5000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graphicFrame>
        <p:nvGraphicFramePr>
          <p:cNvPr id="32771" name="Chart 6"/>
          <p:cNvGraphicFramePr>
            <a:graphicFrameLocks/>
          </p:cNvGraphicFramePr>
          <p:nvPr/>
        </p:nvGraphicFramePr>
        <p:xfrm>
          <a:off x="493713" y="1296988"/>
          <a:ext cx="8431212" cy="2189162"/>
        </p:xfrm>
        <a:graphic>
          <a:graphicData uri="http://schemas.openxmlformats.org/presentationml/2006/ole">
            <mc:AlternateContent xmlns:mc="http://schemas.openxmlformats.org/markup-compatibility/2006">
              <mc:Choice xmlns:v="urn:schemas-microsoft-com:vml" Requires="v">
                <p:oleObj spid="_x0000_s32785" name="Chart" r:id="rId3" imgW="8443692" imgH="2194750" progId="Excel.Chart.8">
                  <p:embed/>
                </p:oleObj>
              </mc:Choice>
              <mc:Fallback>
                <p:oleObj name="Chart" r:id="rId3" imgW="8443692" imgH="2194750" progId="Excel.Char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1296988"/>
                        <a:ext cx="8431212"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772" name="Group 8"/>
          <p:cNvGrpSpPr>
            <a:grpSpLocks/>
          </p:cNvGrpSpPr>
          <p:nvPr/>
        </p:nvGrpSpPr>
        <p:grpSpPr bwMode="auto">
          <a:xfrm>
            <a:off x="857250" y="3557588"/>
            <a:ext cx="1727200" cy="1081087"/>
            <a:chOff x="1062658" y="3986014"/>
            <a:chExt cx="1728192" cy="1081951"/>
          </a:xfrm>
        </p:grpSpPr>
        <p:sp>
          <p:nvSpPr>
            <p:cNvPr id="32782" name="TextBox 9"/>
            <p:cNvSpPr txBox="1">
              <a:spLocks noChangeArrowheads="1"/>
            </p:cNvSpPr>
            <p:nvPr/>
          </p:nvSpPr>
          <p:spPr bwMode="auto">
            <a:xfrm>
              <a:off x="1062658" y="3986014"/>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accent1"/>
                  </a:solidFill>
                  <a:latin typeface="Calibri" panose="020F0502020204030204" pitchFamily="34" charset="0"/>
                  <a:cs typeface="Calibri" panose="020F0502020204030204" pitchFamily="34" charset="0"/>
                </a:rPr>
                <a:t>Your Text Here</a:t>
              </a:r>
              <a:endParaRPr lang="ko-KR" altLang="en-US" sz="1400" b="1">
                <a:solidFill>
                  <a:schemeClr val="accent1"/>
                </a:solidFill>
                <a:latin typeface="Calibri" panose="020F0502020204030204" pitchFamily="34" charset="0"/>
                <a:cs typeface="Calibri" panose="020F0502020204030204" pitchFamily="34" charset="0"/>
              </a:endParaRPr>
            </a:p>
          </p:txBody>
        </p:sp>
        <p:sp>
          <p:nvSpPr>
            <p:cNvPr id="11" name="TextBox 10"/>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mn-cs"/>
                </a:rPr>
                <a:t>Get a modern PowerPoint  Presentation that is beautifully designed.</a:t>
              </a:r>
            </a:p>
          </p:txBody>
        </p:sp>
      </p:grpSp>
      <p:grpSp>
        <p:nvGrpSpPr>
          <p:cNvPr id="32773" name="Group 11"/>
          <p:cNvGrpSpPr>
            <a:grpSpLocks/>
          </p:cNvGrpSpPr>
          <p:nvPr/>
        </p:nvGrpSpPr>
        <p:grpSpPr bwMode="auto">
          <a:xfrm>
            <a:off x="2740025" y="3557588"/>
            <a:ext cx="1728788" cy="1081087"/>
            <a:chOff x="1062658" y="3986014"/>
            <a:chExt cx="1728192" cy="1081951"/>
          </a:xfrm>
        </p:grpSpPr>
        <p:sp>
          <p:nvSpPr>
            <p:cNvPr id="32780" name="TextBox 12"/>
            <p:cNvSpPr txBox="1">
              <a:spLocks noChangeArrowheads="1"/>
            </p:cNvSpPr>
            <p:nvPr/>
          </p:nvSpPr>
          <p:spPr bwMode="auto">
            <a:xfrm>
              <a:off x="1062658" y="3986014"/>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accent2"/>
                  </a:solidFill>
                  <a:latin typeface="Calibri" panose="020F0502020204030204" pitchFamily="34" charset="0"/>
                  <a:cs typeface="Calibri" panose="020F0502020204030204" pitchFamily="34" charset="0"/>
                </a:rPr>
                <a:t>Your Text Here</a:t>
              </a:r>
              <a:endParaRPr lang="ko-KR" altLang="en-US" sz="1400" b="1">
                <a:solidFill>
                  <a:schemeClr val="accent2"/>
                </a:solidFill>
                <a:latin typeface="Calibri" panose="020F0502020204030204" pitchFamily="34" charset="0"/>
                <a:cs typeface="Calibri" panose="020F0502020204030204" pitchFamily="34" charset="0"/>
              </a:endParaRPr>
            </a:p>
          </p:txBody>
        </p:sp>
        <p:sp>
          <p:nvSpPr>
            <p:cNvPr id="14" name="TextBox 13"/>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mn-cs"/>
                </a:rPr>
                <a:t>Get a modern PowerPoint  Presentation that is beautifully designed.</a:t>
              </a:r>
            </a:p>
          </p:txBody>
        </p:sp>
      </p:grpSp>
      <p:grpSp>
        <p:nvGrpSpPr>
          <p:cNvPr id="32774" name="Group 14"/>
          <p:cNvGrpSpPr>
            <a:grpSpLocks/>
          </p:cNvGrpSpPr>
          <p:nvPr/>
        </p:nvGrpSpPr>
        <p:grpSpPr bwMode="auto">
          <a:xfrm>
            <a:off x="4624388" y="3557588"/>
            <a:ext cx="1727200" cy="1081087"/>
            <a:chOff x="1062658" y="3986014"/>
            <a:chExt cx="1728192" cy="1081951"/>
          </a:xfrm>
        </p:grpSpPr>
        <p:sp>
          <p:nvSpPr>
            <p:cNvPr id="16" name="TextBox 15"/>
            <p:cNvSpPr txBox="1"/>
            <p:nvPr/>
          </p:nvSpPr>
          <p:spPr>
            <a:xfrm>
              <a:off x="1062658" y="3986014"/>
              <a:ext cx="1728192" cy="308221"/>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accent3"/>
                  </a:solidFill>
                  <a:latin typeface="Calibri" pitchFamily="34" charset="0"/>
                  <a:ea typeface="+mn-ea"/>
                  <a:cs typeface="Calibri" pitchFamily="34" charset="0"/>
                </a:rPr>
                <a:t>Your Text Here</a:t>
              </a:r>
              <a:endParaRPr lang="ko-KR" altLang="en-US" sz="1400" b="1" dirty="0">
                <a:solidFill>
                  <a:schemeClr val="accent3"/>
                </a:solidFill>
                <a:latin typeface="Calibri" pitchFamily="34" charset="0"/>
                <a:ea typeface="+mn-ea"/>
                <a:cs typeface="Calibri" pitchFamily="34" charset="0"/>
              </a:endParaRPr>
            </a:p>
          </p:txBody>
        </p:sp>
        <p:sp>
          <p:nvSpPr>
            <p:cNvPr id="17" name="TextBox 16"/>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mn-cs"/>
                </a:rPr>
                <a:t>Get a modern PowerPoint  Presentation that is beautifully designed.</a:t>
              </a:r>
            </a:p>
          </p:txBody>
        </p:sp>
      </p:grpSp>
      <p:grpSp>
        <p:nvGrpSpPr>
          <p:cNvPr id="32775" name="Group 17"/>
          <p:cNvGrpSpPr>
            <a:grpSpLocks/>
          </p:cNvGrpSpPr>
          <p:nvPr/>
        </p:nvGrpSpPr>
        <p:grpSpPr bwMode="auto">
          <a:xfrm>
            <a:off x="6507163" y="3557588"/>
            <a:ext cx="1728787" cy="1081087"/>
            <a:chOff x="1062658" y="3986014"/>
            <a:chExt cx="1728192" cy="1081951"/>
          </a:xfrm>
        </p:grpSpPr>
        <p:sp>
          <p:nvSpPr>
            <p:cNvPr id="19" name="TextBox 18"/>
            <p:cNvSpPr txBox="1"/>
            <p:nvPr/>
          </p:nvSpPr>
          <p:spPr>
            <a:xfrm>
              <a:off x="1062658" y="3986014"/>
              <a:ext cx="1728192" cy="308221"/>
            </a:xfrm>
            <a:prstGeom prst="rect">
              <a:avLst/>
            </a:prstGeom>
            <a:noFill/>
          </p:spPr>
          <p:txBody>
            <a:bodyPr>
              <a:spAutoFit/>
            </a:bodyPr>
            <a:lstStyle/>
            <a:p>
              <a:pPr algn="ctr" eaLnBrk="1" fontAlgn="auto" latinLnBrk="1" hangingPunct="1">
                <a:spcBef>
                  <a:spcPts val="0"/>
                </a:spcBef>
                <a:spcAft>
                  <a:spcPts val="0"/>
                </a:spcAft>
                <a:defRPr/>
              </a:pPr>
              <a:r>
                <a:rPr lang="en-US" altLang="ko-KR" sz="1400" b="1" dirty="0">
                  <a:solidFill>
                    <a:schemeClr val="accent4"/>
                  </a:solidFill>
                  <a:latin typeface="Calibri" pitchFamily="34" charset="0"/>
                  <a:ea typeface="+mn-ea"/>
                  <a:cs typeface="Calibri" pitchFamily="34" charset="0"/>
                </a:rPr>
                <a:t>Your Text Here</a:t>
              </a:r>
              <a:endParaRPr lang="ko-KR" altLang="en-US" sz="1400" b="1" dirty="0">
                <a:solidFill>
                  <a:schemeClr val="accent4"/>
                </a:solidFill>
                <a:latin typeface="Calibri" pitchFamily="34" charset="0"/>
                <a:ea typeface="+mn-ea"/>
                <a:cs typeface="Calibri" pitchFamily="34" charset="0"/>
              </a:endParaRPr>
            </a:p>
          </p:txBody>
        </p:sp>
        <p:sp>
          <p:nvSpPr>
            <p:cNvPr id="20" name="TextBox 19"/>
            <p:cNvSpPr txBox="1"/>
            <p:nvPr/>
          </p:nvSpPr>
          <p:spPr>
            <a:xfrm>
              <a:off x="1062658" y="4237039"/>
              <a:ext cx="1728192" cy="83092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mn-cs"/>
                </a:rPr>
                <a:t>Get a modern PowerPoint  Presentation that is beautifully designed.</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502896" y="2390230"/>
            <a:ext cx="2858417" cy="2193393"/>
            <a:chOff x="626278" y="1419622"/>
            <a:chExt cx="7812251" cy="2193393"/>
          </a:xfrm>
          <a:solidFill>
            <a:schemeClr val="bg1">
              <a:lumMod val="85000"/>
            </a:schemeClr>
          </a:solidFill>
        </p:grpSpPr>
        <p:sp>
          <p:nvSpPr>
            <p:cNvPr id="36" name="Rectangle 35"/>
            <p:cNvSpPr/>
            <p:nvPr/>
          </p:nvSpPr>
          <p:spPr>
            <a:xfrm>
              <a:off x="626278" y="1419622"/>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37" name="Rectangle 36"/>
            <p:cNvSpPr/>
            <p:nvPr/>
          </p:nvSpPr>
          <p:spPr>
            <a:xfrm>
              <a:off x="626278" y="1994753"/>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38" name="Rectangle 37"/>
            <p:cNvSpPr/>
            <p:nvPr/>
          </p:nvSpPr>
          <p:spPr>
            <a:xfrm>
              <a:off x="626278" y="2569884"/>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39" name="Rectangle 38"/>
            <p:cNvSpPr/>
            <p:nvPr/>
          </p:nvSpPr>
          <p:spPr>
            <a:xfrm>
              <a:off x="626278" y="3145015"/>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grpSp>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5580112" y="2391527"/>
            <a:ext cx="2858417" cy="2193393"/>
            <a:chOff x="626278" y="1419622"/>
            <a:chExt cx="7812251" cy="2193393"/>
          </a:xfrm>
          <a:solidFill>
            <a:schemeClr val="bg1">
              <a:lumMod val="85000"/>
            </a:schemeClr>
          </a:solidFill>
        </p:grpSpPr>
        <p:sp>
          <p:nvSpPr>
            <p:cNvPr id="8" name="Rectangle 7"/>
            <p:cNvSpPr/>
            <p:nvPr/>
          </p:nvSpPr>
          <p:spPr>
            <a:xfrm>
              <a:off x="626278" y="1419622"/>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9" name="Rectangle 8"/>
            <p:cNvSpPr/>
            <p:nvPr/>
          </p:nvSpPr>
          <p:spPr>
            <a:xfrm>
              <a:off x="626278" y="1994753"/>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10" name="Rectangle 9"/>
            <p:cNvSpPr/>
            <p:nvPr/>
          </p:nvSpPr>
          <p:spPr>
            <a:xfrm>
              <a:off x="626278" y="2569884"/>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11" name="Rectangle 10"/>
            <p:cNvSpPr/>
            <p:nvPr/>
          </p:nvSpPr>
          <p:spPr>
            <a:xfrm>
              <a:off x="626278" y="3145015"/>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grpSp>
      <p:sp>
        <p:nvSpPr>
          <p:cNvPr id="14" name="TextBox 13"/>
          <p:cNvSpPr txBox="1"/>
          <p:nvPr/>
        </p:nvSpPr>
        <p:spPr>
          <a:xfrm>
            <a:off x="633413" y="4200525"/>
            <a:ext cx="1811337" cy="307975"/>
          </a:xfrm>
          <a:prstGeom prst="rect">
            <a:avLst/>
          </a:prstGeom>
          <a:noFill/>
        </p:spPr>
        <p:txBody>
          <a:bodyPr anchor="ctr">
            <a:spAutoFit/>
          </a:bodyPr>
          <a:lstStyle/>
          <a:p>
            <a:pPr algn="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Content Here</a:t>
            </a:r>
            <a:endParaRPr lang="ko-KR" altLang="en-US" sz="1400" b="1" dirty="0">
              <a:solidFill>
                <a:schemeClr val="tx1">
                  <a:lumMod val="75000"/>
                  <a:lumOff val="25000"/>
                </a:schemeClr>
              </a:solidFill>
              <a:latin typeface="+mn-lt"/>
              <a:ea typeface="+mn-ea"/>
              <a:cs typeface="Arial" pitchFamily="34" charset="0"/>
            </a:endParaRPr>
          </a:p>
        </p:txBody>
      </p:sp>
      <p:sp>
        <p:nvSpPr>
          <p:cNvPr id="17" name="TextBox 16"/>
          <p:cNvSpPr txBox="1"/>
          <p:nvPr/>
        </p:nvSpPr>
        <p:spPr>
          <a:xfrm>
            <a:off x="650875" y="3624263"/>
            <a:ext cx="1793875" cy="307975"/>
          </a:xfrm>
          <a:prstGeom prst="rect">
            <a:avLst/>
          </a:prstGeom>
          <a:noFill/>
        </p:spPr>
        <p:txBody>
          <a:bodyPr anchor="ctr">
            <a:spAutoFit/>
          </a:bodyPr>
          <a:lstStyle/>
          <a:p>
            <a:pPr algn="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Your Content  Here</a:t>
            </a:r>
            <a:endParaRPr lang="ko-KR" altLang="en-US" sz="1400" b="1" dirty="0">
              <a:solidFill>
                <a:schemeClr val="tx1">
                  <a:lumMod val="75000"/>
                  <a:lumOff val="25000"/>
                </a:schemeClr>
              </a:solidFill>
              <a:latin typeface="+mn-lt"/>
              <a:ea typeface="+mn-ea"/>
              <a:cs typeface="Arial" pitchFamily="34" charset="0"/>
            </a:endParaRPr>
          </a:p>
        </p:txBody>
      </p:sp>
      <p:sp>
        <p:nvSpPr>
          <p:cNvPr id="18" name="TextBox 17"/>
          <p:cNvSpPr txBox="1"/>
          <p:nvPr/>
        </p:nvSpPr>
        <p:spPr>
          <a:xfrm>
            <a:off x="650875" y="3049588"/>
            <a:ext cx="1793875" cy="307975"/>
          </a:xfrm>
          <a:prstGeom prst="rect">
            <a:avLst/>
          </a:prstGeom>
          <a:noFill/>
        </p:spPr>
        <p:txBody>
          <a:bodyPr anchor="ctr">
            <a:spAutoFit/>
          </a:bodyPr>
          <a:lstStyle/>
          <a:p>
            <a:pPr algn="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Your Text Here</a:t>
            </a:r>
            <a:endParaRPr lang="ko-KR" altLang="en-US" sz="1400" b="1" dirty="0">
              <a:solidFill>
                <a:schemeClr val="tx1">
                  <a:lumMod val="75000"/>
                  <a:lumOff val="25000"/>
                </a:schemeClr>
              </a:solidFill>
              <a:latin typeface="+mn-lt"/>
              <a:ea typeface="+mn-ea"/>
              <a:cs typeface="Arial" pitchFamily="34" charset="0"/>
            </a:endParaRPr>
          </a:p>
        </p:txBody>
      </p:sp>
      <p:sp>
        <p:nvSpPr>
          <p:cNvPr id="19" name="TextBox 18"/>
          <p:cNvSpPr txBox="1"/>
          <p:nvPr/>
        </p:nvSpPr>
        <p:spPr>
          <a:xfrm>
            <a:off x="650875" y="2473325"/>
            <a:ext cx="1800225" cy="307975"/>
          </a:xfrm>
          <a:prstGeom prst="rect">
            <a:avLst/>
          </a:prstGeom>
          <a:noFill/>
        </p:spPr>
        <p:txBody>
          <a:bodyPr anchor="ctr">
            <a:spAutoFit/>
          </a:bodyPr>
          <a:lstStyle/>
          <a:p>
            <a:pPr algn="r" eaLnBrk="1" fontAlgn="auto" latinLnBrk="1" hangingPunct="1">
              <a:spcBef>
                <a:spcPts val="0"/>
              </a:spcBef>
              <a:spcAft>
                <a:spcPts val="0"/>
              </a:spcAft>
              <a:defRPr/>
            </a:pPr>
            <a:r>
              <a:rPr lang="en-US" altLang="ko-KR" sz="1400" b="1" dirty="0">
                <a:solidFill>
                  <a:schemeClr val="tx1">
                    <a:lumMod val="75000"/>
                    <a:lumOff val="25000"/>
                  </a:schemeClr>
                </a:solidFill>
                <a:latin typeface="+mn-lt"/>
                <a:ea typeface="+mn-ea"/>
                <a:cs typeface="Arial" pitchFamily="34" charset="0"/>
              </a:rPr>
              <a:t>Text Here</a:t>
            </a:r>
            <a:endParaRPr lang="ko-KR" altLang="en-US" sz="1400" b="1" dirty="0">
              <a:solidFill>
                <a:schemeClr val="tx1">
                  <a:lumMod val="75000"/>
                  <a:lumOff val="25000"/>
                </a:schemeClr>
              </a:solidFill>
              <a:latin typeface="+mn-lt"/>
              <a:ea typeface="+mn-ea"/>
              <a:cs typeface="Arial" pitchFamily="34" charset="0"/>
            </a:endParaRPr>
          </a:p>
        </p:txBody>
      </p:sp>
      <p:graphicFrame>
        <p:nvGraphicFramePr>
          <p:cNvPr id="33801" name="Chart 31"/>
          <p:cNvGraphicFramePr>
            <a:graphicFrameLocks/>
          </p:cNvGraphicFramePr>
          <p:nvPr/>
        </p:nvGraphicFramePr>
        <p:xfrm>
          <a:off x="5461000" y="2147888"/>
          <a:ext cx="3049588" cy="2686050"/>
        </p:xfrm>
        <a:graphic>
          <a:graphicData uri="http://schemas.openxmlformats.org/presentationml/2006/ole">
            <mc:AlternateContent xmlns:mc="http://schemas.openxmlformats.org/markup-compatibility/2006">
              <mc:Choice xmlns:v="urn:schemas-microsoft-com:vml" Requires="v">
                <p:oleObj spid="_x0000_s33819" name="Chart" r:id="rId3" imgW="3060457" imgH="2694666" progId="Excel.Chart.8">
                  <p:embed/>
                </p:oleObj>
              </mc:Choice>
              <mc:Fallback>
                <p:oleObj name="Chart" r:id="rId3" imgW="3060457" imgH="2694666" progId="Excel.Chart.8">
                  <p:embed/>
                  <p:pic>
                    <p:nvPicPr>
                      <p:cNvPr id="0" name="Chart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2147888"/>
                        <a:ext cx="304958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2" name="Chart 32"/>
          <p:cNvGraphicFramePr>
            <a:graphicFrameLocks/>
          </p:cNvGraphicFramePr>
          <p:nvPr/>
        </p:nvGraphicFramePr>
        <p:xfrm>
          <a:off x="2387600" y="2141538"/>
          <a:ext cx="3051175" cy="2692400"/>
        </p:xfrm>
        <a:graphic>
          <a:graphicData uri="http://schemas.openxmlformats.org/presentationml/2006/ole">
            <mc:AlternateContent xmlns:mc="http://schemas.openxmlformats.org/markup-compatibility/2006">
              <mc:Choice xmlns:v="urn:schemas-microsoft-com:vml" Requires="v">
                <p:oleObj spid="_x0000_s33820" name="Chart" r:id="rId5" imgW="3060457" imgH="2700762" progId="Excel.Chart.8">
                  <p:embed/>
                </p:oleObj>
              </mc:Choice>
              <mc:Fallback>
                <p:oleObj name="Chart" r:id="rId5" imgW="3060457" imgH="2700762" progId="Excel.Chart.8">
                  <p:embed/>
                  <p:pic>
                    <p:nvPicPr>
                      <p:cNvPr id="0" name="Chart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2141538"/>
                        <a:ext cx="30511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4"/>
          <p:cNvSpPr txBox="1"/>
          <p:nvPr/>
        </p:nvSpPr>
        <p:spPr>
          <a:xfrm>
            <a:off x="3997325" y="2473325"/>
            <a:ext cx="574675" cy="277813"/>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50%</a:t>
            </a:r>
            <a:endParaRPr lang="ko-KR" altLang="en-US" sz="1200" b="1" dirty="0">
              <a:solidFill>
                <a:schemeClr val="tx1">
                  <a:lumMod val="75000"/>
                  <a:lumOff val="25000"/>
                </a:schemeClr>
              </a:solidFill>
              <a:cs typeface="Arial" pitchFamily="34" charset="0"/>
            </a:endParaRPr>
          </a:p>
        </p:txBody>
      </p:sp>
      <p:sp>
        <p:nvSpPr>
          <p:cNvPr id="22" name="TextBox 14"/>
          <p:cNvSpPr txBox="1"/>
          <p:nvPr/>
        </p:nvSpPr>
        <p:spPr>
          <a:xfrm>
            <a:off x="3906838" y="3624263"/>
            <a:ext cx="573087" cy="277812"/>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50%</a:t>
            </a:r>
            <a:endParaRPr lang="ko-KR" altLang="en-US" sz="1200" b="1" dirty="0">
              <a:solidFill>
                <a:schemeClr val="tx1">
                  <a:lumMod val="75000"/>
                  <a:lumOff val="25000"/>
                </a:schemeClr>
              </a:solidFill>
              <a:cs typeface="Arial" pitchFamily="34" charset="0"/>
            </a:endParaRPr>
          </a:p>
        </p:txBody>
      </p:sp>
      <p:sp>
        <p:nvSpPr>
          <p:cNvPr id="23" name="TextBox 14"/>
          <p:cNvSpPr txBox="1"/>
          <p:nvPr/>
        </p:nvSpPr>
        <p:spPr>
          <a:xfrm>
            <a:off x="3835400" y="4217988"/>
            <a:ext cx="573088" cy="27622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45%</a:t>
            </a:r>
            <a:endParaRPr lang="ko-KR" altLang="en-US" sz="1200" b="1" dirty="0">
              <a:solidFill>
                <a:schemeClr val="tx1">
                  <a:lumMod val="75000"/>
                  <a:lumOff val="25000"/>
                </a:schemeClr>
              </a:solidFill>
              <a:cs typeface="Arial" pitchFamily="34" charset="0"/>
            </a:endParaRPr>
          </a:p>
        </p:txBody>
      </p:sp>
      <p:sp>
        <p:nvSpPr>
          <p:cNvPr id="21" name="TextBox 14"/>
          <p:cNvSpPr txBox="1"/>
          <p:nvPr/>
        </p:nvSpPr>
        <p:spPr>
          <a:xfrm>
            <a:off x="4357688" y="3049588"/>
            <a:ext cx="574675" cy="27622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65%</a:t>
            </a:r>
            <a:endParaRPr lang="ko-KR" altLang="en-US" sz="1200" b="1" dirty="0">
              <a:solidFill>
                <a:schemeClr val="tx1">
                  <a:lumMod val="75000"/>
                  <a:lumOff val="25000"/>
                </a:schemeClr>
              </a:solidFill>
              <a:cs typeface="Arial" pitchFamily="34" charset="0"/>
            </a:endParaRPr>
          </a:p>
        </p:txBody>
      </p:sp>
      <p:sp>
        <p:nvSpPr>
          <p:cNvPr id="28" name="TextBox 14"/>
          <p:cNvSpPr txBox="1"/>
          <p:nvPr/>
        </p:nvSpPr>
        <p:spPr>
          <a:xfrm>
            <a:off x="7423150" y="4230688"/>
            <a:ext cx="574675" cy="27622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65%</a:t>
            </a:r>
            <a:endParaRPr lang="ko-KR" altLang="en-US" sz="1200" b="1" dirty="0">
              <a:solidFill>
                <a:schemeClr val="tx1">
                  <a:lumMod val="75000"/>
                  <a:lumOff val="25000"/>
                </a:schemeClr>
              </a:solidFill>
              <a:cs typeface="Arial" pitchFamily="34" charset="0"/>
            </a:endParaRPr>
          </a:p>
        </p:txBody>
      </p:sp>
      <p:sp>
        <p:nvSpPr>
          <p:cNvPr id="29" name="TextBox 14"/>
          <p:cNvSpPr txBox="1"/>
          <p:nvPr/>
        </p:nvSpPr>
        <p:spPr>
          <a:xfrm>
            <a:off x="7164388" y="3641725"/>
            <a:ext cx="574675" cy="277813"/>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55%</a:t>
            </a:r>
            <a:endParaRPr lang="ko-KR" altLang="en-US" sz="1200" b="1" dirty="0">
              <a:solidFill>
                <a:schemeClr val="tx1">
                  <a:lumMod val="75000"/>
                  <a:lumOff val="25000"/>
                </a:schemeClr>
              </a:solidFill>
              <a:cs typeface="Arial" pitchFamily="34" charset="0"/>
            </a:endParaRPr>
          </a:p>
        </p:txBody>
      </p:sp>
      <p:sp>
        <p:nvSpPr>
          <p:cNvPr id="30" name="TextBox 14"/>
          <p:cNvSpPr txBox="1"/>
          <p:nvPr/>
        </p:nvSpPr>
        <p:spPr>
          <a:xfrm>
            <a:off x="6711950" y="3065463"/>
            <a:ext cx="573088" cy="27622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40%</a:t>
            </a:r>
            <a:endParaRPr lang="ko-KR" altLang="en-US" sz="1200" b="1" dirty="0">
              <a:solidFill>
                <a:schemeClr val="tx1">
                  <a:lumMod val="75000"/>
                  <a:lumOff val="25000"/>
                </a:schemeClr>
              </a:solidFill>
              <a:cs typeface="Arial" pitchFamily="34" charset="0"/>
            </a:endParaRPr>
          </a:p>
        </p:txBody>
      </p:sp>
      <p:sp>
        <p:nvSpPr>
          <p:cNvPr id="31" name="TextBox 12"/>
          <p:cNvSpPr txBox="1"/>
          <p:nvPr/>
        </p:nvSpPr>
        <p:spPr>
          <a:xfrm>
            <a:off x="7864475" y="2489200"/>
            <a:ext cx="574675" cy="27622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cs typeface="Arial" pitchFamily="34" charset="0"/>
              </a:rPr>
              <a:t>80%</a:t>
            </a:r>
            <a:endParaRPr lang="ko-KR" altLang="en-US" sz="1200" b="1" dirty="0">
              <a:solidFill>
                <a:schemeClr val="tx1">
                  <a:lumMod val="75000"/>
                  <a:lumOff val="25000"/>
                </a:schemeClr>
              </a:solidFill>
              <a:cs typeface="Arial" pitchFamily="34" charset="0"/>
            </a:endParaRPr>
          </a:p>
        </p:txBody>
      </p:sp>
      <p:grpSp>
        <p:nvGrpSpPr>
          <p:cNvPr id="33811" name="Group 41"/>
          <p:cNvGrpSpPr>
            <a:grpSpLocks/>
          </p:cNvGrpSpPr>
          <p:nvPr/>
        </p:nvGrpSpPr>
        <p:grpSpPr bwMode="auto">
          <a:xfrm>
            <a:off x="2438400" y="1376363"/>
            <a:ext cx="2832100" cy="923925"/>
            <a:chOff x="2438934" y="1713581"/>
            <a:chExt cx="2831424" cy="923331"/>
          </a:xfrm>
        </p:grpSpPr>
        <p:sp>
          <p:nvSpPr>
            <p:cNvPr id="43" name="TextBox 42"/>
            <p:cNvSpPr txBox="1"/>
            <p:nvPr/>
          </p:nvSpPr>
          <p:spPr>
            <a:xfrm>
              <a:off x="2438934" y="1991214"/>
              <a:ext cx="2831424" cy="645698"/>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 </a:t>
              </a:r>
            </a:p>
          </p:txBody>
        </p:sp>
        <p:sp>
          <p:nvSpPr>
            <p:cNvPr id="44" name="TextBox 43"/>
            <p:cNvSpPr txBox="1"/>
            <p:nvPr/>
          </p:nvSpPr>
          <p:spPr>
            <a:xfrm>
              <a:off x="2438934" y="1713581"/>
              <a:ext cx="2818727" cy="277633"/>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33812" name="Group 44"/>
          <p:cNvGrpSpPr>
            <a:grpSpLocks/>
          </p:cNvGrpSpPr>
          <p:nvPr/>
        </p:nvGrpSpPr>
        <p:grpSpPr bwMode="auto">
          <a:xfrm>
            <a:off x="5495925" y="1376363"/>
            <a:ext cx="2830513" cy="923925"/>
            <a:chOff x="2438934" y="1713581"/>
            <a:chExt cx="2831424" cy="923331"/>
          </a:xfrm>
        </p:grpSpPr>
        <p:sp>
          <p:nvSpPr>
            <p:cNvPr id="46" name="TextBox 45"/>
            <p:cNvSpPr txBox="1"/>
            <p:nvPr/>
          </p:nvSpPr>
          <p:spPr>
            <a:xfrm>
              <a:off x="2438934" y="1991214"/>
              <a:ext cx="2831424" cy="645698"/>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 </a:t>
              </a:r>
            </a:p>
          </p:txBody>
        </p:sp>
        <p:sp>
          <p:nvSpPr>
            <p:cNvPr id="47" name="TextBox 46"/>
            <p:cNvSpPr txBox="1"/>
            <p:nvPr/>
          </p:nvSpPr>
          <p:spPr>
            <a:xfrm>
              <a:off x="2438934" y="1713581"/>
              <a:ext cx="2818720" cy="277633"/>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p:cNvSpPr>
            <a:spLocks noGrp="1"/>
          </p:cNvSpPr>
          <p:nvPr>
            <p:ph type="pic" idx="1"/>
          </p:nvPr>
        </p:nvSpPr>
        <p:spPr>
          <a:xfrm>
            <a:off x="539750" y="1252538"/>
            <a:ext cx="2520950" cy="3351212"/>
          </a:xfrm>
        </p:spPr>
      </p:sp>
      <p:sp>
        <p:nvSpPr>
          <p:cNvPr id="13" name="그림 개체 틀 12"/>
          <p:cNvSpPr>
            <a:spLocks noGrp="1"/>
          </p:cNvSpPr>
          <p:nvPr>
            <p:ph type="pic" idx="10"/>
          </p:nvPr>
        </p:nvSpPr>
        <p:spPr>
          <a:xfrm>
            <a:off x="3306763" y="1257300"/>
            <a:ext cx="2519362" cy="3349625"/>
          </a:xfrm>
        </p:spPr>
      </p:sp>
      <p:sp>
        <p:nvSpPr>
          <p:cNvPr id="15" name="그림 개체 틀 14"/>
          <p:cNvSpPr>
            <a:spLocks noGrp="1"/>
          </p:cNvSpPr>
          <p:nvPr>
            <p:ph type="pic" idx="11"/>
          </p:nvPr>
        </p:nvSpPr>
        <p:spPr>
          <a:xfrm>
            <a:off x="6073775" y="1260475"/>
            <a:ext cx="2519363" cy="3351213"/>
          </a:xfrm>
        </p:spPr>
      </p:sp>
      <p:sp>
        <p:nvSpPr>
          <p:cNvPr id="2" name="Title 1"/>
          <p:cNvSpPr>
            <a:spLocks noGrp="1"/>
          </p:cNvSpPr>
          <p:nvPr>
            <p:ph type="title"/>
          </p:nvPr>
        </p:nvSpPr>
        <p:spPr>
          <a:xfrm>
            <a:off x="0" y="150813"/>
            <a:ext cx="9144000" cy="684212"/>
          </a:xfrm>
        </p:spPr>
        <p:txBody>
          <a:bodyPr/>
          <a:lstStyle/>
          <a:p>
            <a:pPr eaLnBrk="1" fontAlgn="auto" hangingPunct="1">
              <a:spcAft>
                <a:spcPts val="0"/>
              </a:spcAft>
              <a:defRPr/>
            </a:pPr>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p:cNvSpPr>
            <a:spLocks noGrp="1"/>
          </p:cNvSpPr>
          <p:nvPr>
            <p:ph type="body" sz="quarter" idx="41"/>
          </p:nvPr>
        </p:nvSpPr>
        <p:spPr>
          <a:xfrm>
            <a:off x="0" y="842963"/>
            <a:ext cx="9144000" cy="215900"/>
          </a:xfrm>
        </p:spPr>
        <p:txBody>
          <a:bodyPr/>
          <a:lstStyle/>
          <a:p>
            <a:pPr>
              <a:defRPr/>
            </a:pPr>
            <a:r>
              <a:rPr lang="en-US" altLang="ko-KR" dirty="0">
                <a:cs typeface="Arial" pitchFamily="34" charset="0"/>
              </a:rPr>
              <a:t>This text can be replaced with your own text</a:t>
            </a:r>
            <a:endParaRPr lang="ko-KR" altLang="en-US" dirty="0">
              <a:cs typeface="Arial" pitchFamily="34" charset="0"/>
            </a:endParaRPr>
          </a:p>
        </p:txBody>
      </p:sp>
      <p:sp>
        <p:nvSpPr>
          <p:cNvPr id="6" name="Rectangle 1"/>
          <p:cNvSpPr/>
          <p:nvPr/>
        </p:nvSpPr>
        <p:spPr>
          <a:xfrm>
            <a:off x="539750" y="2917825"/>
            <a:ext cx="2520950" cy="1685925"/>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7" name="Rectangle 1"/>
          <p:cNvSpPr/>
          <p:nvPr/>
        </p:nvSpPr>
        <p:spPr>
          <a:xfrm>
            <a:off x="3306763" y="2925763"/>
            <a:ext cx="2519362" cy="1685925"/>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Rectangle 1"/>
          <p:cNvSpPr/>
          <p:nvPr/>
        </p:nvSpPr>
        <p:spPr>
          <a:xfrm>
            <a:off x="6073775" y="2925763"/>
            <a:ext cx="2519363" cy="1685925"/>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0" name="Oval 9"/>
          <p:cNvSpPr/>
          <p:nvPr/>
        </p:nvSpPr>
        <p:spPr>
          <a:xfrm>
            <a:off x="1476375" y="2601913"/>
            <a:ext cx="647700" cy="647700"/>
          </a:xfrm>
          <a:prstGeom prst="ellipse">
            <a:avLst/>
          </a:prstGeom>
          <a:solidFill>
            <a:schemeClr val="accent1">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1" name="Oval 10"/>
          <p:cNvSpPr/>
          <p:nvPr/>
        </p:nvSpPr>
        <p:spPr>
          <a:xfrm>
            <a:off x="4248150" y="2593975"/>
            <a:ext cx="647700" cy="647700"/>
          </a:xfrm>
          <a:prstGeom prst="ellipse">
            <a:avLst/>
          </a:prstGeom>
          <a:solidFill>
            <a:schemeClr val="accent2">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2" name="Oval 11"/>
          <p:cNvSpPr/>
          <p:nvPr/>
        </p:nvSpPr>
        <p:spPr>
          <a:xfrm>
            <a:off x="7019925" y="2586038"/>
            <a:ext cx="647700" cy="649287"/>
          </a:xfrm>
          <a:prstGeom prst="ellipse">
            <a:avLst/>
          </a:prstGeom>
          <a:solidFill>
            <a:schemeClr val="accent3">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nvGrpSpPr>
          <p:cNvPr id="34829" name="Group 20"/>
          <p:cNvGrpSpPr>
            <a:grpSpLocks/>
          </p:cNvGrpSpPr>
          <p:nvPr/>
        </p:nvGrpSpPr>
        <p:grpSpPr bwMode="auto">
          <a:xfrm>
            <a:off x="1057275" y="3392488"/>
            <a:ext cx="1468438" cy="1108075"/>
            <a:chOff x="2113657" y="4283314"/>
            <a:chExt cx="2120136" cy="1107996"/>
          </a:xfrm>
        </p:grpSpPr>
        <p:sp>
          <p:nvSpPr>
            <p:cNvPr id="34839" name="TextBox 21"/>
            <p:cNvSpPr txBox="1">
              <a:spLocks noChangeArrowheads="1"/>
            </p:cNvSpPr>
            <p:nvPr/>
          </p:nvSpPr>
          <p:spPr bwMode="auto">
            <a:xfrm>
              <a:off x="2113657" y="4560313"/>
              <a:ext cx="2120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t>
              </a:r>
              <a:endParaRPr lang="ko-KR" altLang="en-US" sz="1200">
                <a:solidFill>
                  <a:schemeClr val="bg1"/>
                </a:solidFill>
                <a:cs typeface="Arial" panose="020B0604020202020204" pitchFamily="34" charset="0"/>
              </a:endParaRPr>
            </a:p>
          </p:txBody>
        </p:sp>
        <p:sp>
          <p:nvSpPr>
            <p:cNvPr id="34840" name="TextBox 22"/>
            <p:cNvSpPr txBox="1">
              <a:spLocks noChangeArrowheads="1"/>
            </p:cNvSpPr>
            <p:nvPr/>
          </p:nvSpPr>
          <p:spPr bwMode="auto">
            <a:xfrm>
              <a:off x="2113659" y="4283314"/>
              <a:ext cx="2120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34830" name="Group 23"/>
          <p:cNvGrpSpPr>
            <a:grpSpLocks/>
          </p:cNvGrpSpPr>
          <p:nvPr/>
        </p:nvGrpSpPr>
        <p:grpSpPr bwMode="auto">
          <a:xfrm>
            <a:off x="3838575" y="3392488"/>
            <a:ext cx="1466850" cy="1108075"/>
            <a:chOff x="2113657" y="4283314"/>
            <a:chExt cx="2120136" cy="1107996"/>
          </a:xfrm>
        </p:grpSpPr>
        <p:sp>
          <p:nvSpPr>
            <p:cNvPr id="34837" name="TextBox 24"/>
            <p:cNvSpPr txBox="1">
              <a:spLocks noChangeArrowheads="1"/>
            </p:cNvSpPr>
            <p:nvPr/>
          </p:nvSpPr>
          <p:spPr bwMode="auto">
            <a:xfrm>
              <a:off x="2113657" y="4560313"/>
              <a:ext cx="2120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t>
              </a:r>
              <a:endParaRPr lang="ko-KR" altLang="en-US" sz="1200">
                <a:solidFill>
                  <a:schemeClr val="bg1"/>
                </a:solidFill>
                <a:cs typeface="Arial" panose="020B0604020202020204" pitchFamily="34" charset="0"/>
              </a:endParaRPr>
            </a:p>
          </p:txBody>
        </p:sp>
        <p:sp>
          <p:nvSpPr>
            <p:cNvPr id="34838" name="TextBox 25"/>
            <p:cNvSpPr txBox="1">
              <a:spLocks noChangeArrowheads="1"/>
            </p:cNvSpPr>
            <p:nvPr/>
          </p:nvSpPr>
          <p:spPr bwMode="auto">
            <a:xfrm>
              <a:off x="2113659" y="4283314"/>
              <a:ext cx="2120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34831" name="Group 26"/>
          <p:cNvGrpSpPr>
            <a:grpSpLocks/>
          </p:cNvGrpSpPr>
          <p:nvPr/>
        </p:nvGrpSpPr>
        <p:grpSpPr bwMode="auto">
          <a:xfrm>
            <a:off x="6618288" y="3392488"/>
            <a:ext cx="1468437" cy="1108075"/>
            <a:chOff x="2113657" y="4283314"/>
            <a:chExt cx="2120136" cy="1107996"/>
          </a:xfrm>
        </p:grpSpPr>
        <p:sp>
          <p:nvSpPr>
            <p:cNvPr id="34835" name="TextBox 27"/>
            <p:cNvSpPr txBox="1">
              <a:spLocks noChangeArrowheads="1"/>
            </p:cNvSpPr>
            <p:nvPr/>
          </p:nvSpPr>
          <p:spPr bwMode="auto">
            <a:xfrm>
              <a:off x="2113657" y="4560313"/>
              <a:ext cx="2120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t>
              </a:r>
              <a:endParaRPr lang="ko-KR" altLang="en-US" sz="1200">
                <a:solidFill>
                  <a:schemeClr val="bg1"/>
                </a:solidFill>
                <a:cs typeface="Arial" panose="020B0604020202020204" pitchFamily="34" charset="0"/>
              </a:endParaRPr>
            </a:p>
          </p:txBody>
        </p:sp>
        <p:sp>
          <p:nvSpPr>
            <p:cNvPr id="34836" name="TextBox 28"/>
            <p:cNvSpPr txBox="1">
              <a:spLocks noChangeArrowheads="1"/>
            </p:cNvSpPr>
            <p:nvPr/>
          </p:nvSpPr>
          <p:spPr bwMode="auto">
            <a:xfrm>
              <a:off x="2113659" y="4283314"/>
              <a:ext cx="2120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sp>
        <p:nvSpPr>
          <p:cNvPr id="30" name="Chord 32"/>
          <p:cNvSpPr/>
          <p:nvPr/>
        </p:nvSpPr>
        <p:spPr>
          <a:xfrm>
            <a:off x="7169150" y="2752725"/>
            <a:ext cx="334963" cy="330200"/>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1" name="Rounded Rectangle 17"/>
          <p:cNvSpPr/>
          <p:nvPr/>
        </p:nvSpPr>
        <p:spPr>
          <a:xfrm>
            <a:off x="1687513" y="2744788"/>
            <a:ext cx="207962" cy="331787"/>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2" name="Rounded Rectangle 31"/>
          <p:cNvSpPr/>
          <p:nvPr/>
        </p:nvSpPr>
        <p:spPr>
          <a:xfrm>
            <a:off x="4464050" y="2725738"/>
            <a:ext cx="234950" cy="333375"/>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643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Oval 7"/>
          <p:cNvSpPr/>
          <p:nvPr/>
        </p:nvSpPr>
        <p:spPr>
          <a:xfrm>
            <a:off x="5789613" y="1700213"/>
            <a:ext cx="2814637" cy="2816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36868" name="Title 5"/>
          <p:cNvSpPr>
            <a:spLocks noGrp="1"/>
          </p:cNvSpPr>
          <p:nvPr>
            <p:ph type="title"/>
          </p:nvPr>
        </p:nvSpPr>
        <p:spPr bwMode="auto">
          <a:xfrm>
            <a:off x="539750" y="504825"/>
            <a:ext cx="2160588"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ko-KR" sz="4000">
                <a:solidFill>
                  <a:schemeClr val="bg1"/>
                </a:solidFill>
              </a:rPr>
              <a:t>Table &amp; Chart</a:t>
            </a:r>
            <a:endParaRPr lang="ko-KR" altLang="en-US" sz="4000">
              <a:solidFill>
                <a:schemeClr val="bg1"/>
              </a:solidFill>
            </a:endParaRPr>
          </a:p>
        </p:txBody>
      </p:sp>
      <p:graphicFrame>
        <p:nvGraphicFramePr>
          <p:cNvPr id="36869" name="Chart 13"/>
          <p:cNvGraphicFramePr>
            <a:graphicFrameLocks/>
          </p:cNvGraphicFramePr>
          <p:nvPr/>
        </p:nvGraphicFramePr>
        <p:xfrm>
          <a:off x="5670550" y="1577975"/>
          <a:ext cx="3052763" cy="3060700"/>
        </p:xfrm>
        <a:graphic>
          <a:graphicData uri="http://schemas.openxmlformats.org/presentationml/2006/ole">
            <mc:AlternateContent xmlns:mc="http://schemas.openxmlformats.org/markup-compatibility/2006">
              <mc:Choice xmlns:v="urn:schemas-microsoft-com:vml" Requires="v">
                <p:oleObj spid="_x0000_s36902" name="Chart" r:id="rId3" imgW="3060457" imgH="3066554" progId="Excel.Chart.8">
                  <p:embed/>
                </p:oleObj>
              </mc:Choice>
              <mc:Fallback>
                <p:oleObj name="Chart" r:id="rId3" imgW="3060457" imgH="3066554" progId="Excel.Chart.8">
                  <p:embed/>
                  <p:pic>
                    <p:nvPicPr>
                      <p:cNvPr id="0" name="Char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550" y="1577975"/>
                        <a:ext cx="305276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Box 16"/>
          <p:cNvSpPr txBox="1">
            <a:spLocks noChangeArrowheads="1"/>
          </p:cNvSpPr>
          <p:nvPr/>
        </p:nvSpPr>
        <p:spPr bwMode="auto">
          <a:xfrm>
            <a:off x="3054350" y="771525"/>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
        <p:nvSpPr>
          <p:cNvPr id="36871" name="TextBox 17"/>
          <p:cNvSpPr txBox="1">
            <a:spLocks noChangeArrowheads="1"/>
          </p:cNvSpPr>
          <p:nvPr/>
        </p:nvSpPr>
        <p:spPr bwMode="auto">
          <a:xfrm>
            <a:off x="7308850" y="325120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b="1">
                <a:solidFill>
                  <a:schemeClr val="bg1"/>
                </a:solidFill>
                <a:cs typeface="Arial" panose="020B0604020202020204" pitchFamily="34" charset="0"/>
              </a:rPr>
              <a:t>70%</a:t>
            </a:r>
            <a:endParaRPr lang="ko-KR" altLang="en-US" b="1">
              <a:solidFill>
                <a:schemeClr val="bg1"/>
              </a:solidFill>
              <a:cs typeface="Arial" panose="020B0604020202020204" pitchFamily="34" charset="0"/>
            </a:endParaRPr>
          </a:p>
        </p:txBody>
      </p:sp>
      <p:sp>
        <p:nvSpPr>
          <p:cNvPr id="36872" name="TextBox 18"/>
          <p:cNvSpPr txBox="1">
            <a:spLocks noChangeArrowheads="1"/>
          </p:cNvSpPr>
          <p:nvPr/>
        </p:nvSpPr>
        <p:spPr bwMode="auto">
          <a:xfrm>
            <a:off x="6035675" y="2727325"/>
            <a:ext cx="70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b="1">
                <a:solidFill>
                  <a:schemeClr val="bg1"/>
                </a:solidFill>
                <a:cs typeface="Arial" panose="020B0604020202020204" pitchFamily="34" charset="0"/>
              </a:rPr>
              <a:t>20%</a:t>
            </a:r>
            <a:endParaRPr lang="ko-KR" altLang="en-US" b="1">
              <a:solidFill>
                <a:schemeClr val="bg1"/>
              </a:solidFill>
              <a:cs typeface="Arial" panose="020B0604020202020204" pitchFamily="34" charset="0"/>
            </a:endParaRPr>
          </a:p>
        </p:txBody>
      </p:sp>
      <p:sp>
        <p:nvSpPr>
          <p:cNvPr id="36873" name="TextBox 19"/>
          <p:cNvSpPr txBox="1">
            <a:spLocks noChangeArrowheads="1"/>
          </p:cNvSpPr>
          <p:nvPr/>
        </p:nvSpPr>
        <p:spPr bwMode="auto">
          <a:xfrm>
            <a:off x="6513513" y="1924050"/>
            <a:ext cx="70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b="1">
                <a:solidFill>
                  <a:schemeClr val="bg1"/>
                </a:solidFill>
                <a:cs typeface="Arial" panose="020B0604020202020204" pitchFamily="34" charset="0"/>
              </a:rPr>
              <a:t>10%</a:t>
            </a:r>
            <a:endParaRPr lang="ko-KR" altLang="en-US" b="1">
              <a:solidFill>
                <a:schemeClr val="bg1"/>
              </a:solidFill>
              <a:cs typeface="Arial" panose="020B0604020202020204" pitchFamily="34" charset="0"/>
            </a:endParaRPr>
          </a:p>
        </p:txBody>
      </p:sp>
      <p:graphicFrame>
        <p:nvGraphicFramePr>
          <p:cNvPr id="21" name="Table 20"/>
          <p:cNvGraphicFramePr>
            <a:graphicFrameLocks noGrp="1"/>
          </p:cNvGraphicFramePr>
          <p:nvPr/>
        </p:nvGraphicFramePr>
        <p:xfrm>
          <a:off x="615950" y="2908300"/>
          <a:ext cx="4964114" cy="1616076"/>
        </p:xfrm>
        <a:graphic>
          <a:graphicData uri="http://schemas.openxmlformats.org/drawingml/2006/table">
            <a:tbl>
              <a:tblPr firstRow="1" bandRow="1">
                <a:tableStyleId>{5C22544A-7EE6-4342-B048-85BDC9FD1C3A}</a:tableStyleId>
              </a:tblPr>
              <a:tblGrid>
                <a:gridCol w="1418318">
                  <a:extLst>
                    <a:ext uri="{9D8B030D-6E8A-4147-A177-3AD203B41FA5}">
                      <a16:colId xmlns:a16="http://schemas.microsoft.com/office/drawing/2014/main" val="20000"/>
                    </a:ext>
                  </a:extLst>
                </a:gridCol>
                <a:gridCol w="1181932">
                  <a:extLst>
                    <a:ext uri="{9D8B030D-6E8A-4147-A177-3AD203B41FA5}">
                      <a16:colId xmlns:a16="http://schemas.microsoft.com/office/drawing/2014/main" val="20001"/>
                    </a:ext>
                  </a:extLst>
                </a:gridCol>
                <a:gridCol w="1181932">
                  <a:extLst>
                    <a:ext uri="{9D8B030D-6E8A-4147-A177-3AD203B41FA5}">
                      <a16:colId xmlns:a16="http://schemas.microsoft.com/office/drawing/2014/main" val="20002"/>
                    </a:ext>
                  </a:extLst>
                </a:gridCol>
                <a:gridCol w="1181932">
                  <a:extLst>
                    <a:ext uri="{9D8B030D-6E8A-4147-A177-3AD203B41FA5}">
                      <a16:colId xmlns:a16="http://schemas.microsoft.com/office/drawing/2014/main" val="20003"/>
                    </a:ext>
                  </a:extLst>
                </a:gridCol>
              </a:tblGrid>
              <a:tr h="404019">
                <a:tc>
                  <a:txBody>
                    <a:bodyPr/>
                    <a:lstStyle/>
                    <a:p>
                      <a:pPr algn="ctr" latinLnBrk="1"/>
                      <a:endParaRPr lang="ko-KR" altLang="en-US" sz="1200" dirty="0">
                        <a:latin typeface="+mn-lt"/>
                        <a:cs typeface="Arial" pitchFamily="34" charset="0"/>
                      </a:endParaRPr>
                    </a:p>
                  </a:txBody>
                  <a:tcPr marL="91444" marR="91444" marT="45715" marB="45715"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marL="91444" marR="91444" marT="45715" marB="45715"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marL="91444" marR="91444" marT="45715" marB="45715"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marL="91444" marR="91444" marT="45715" marB="45715" anchor="ctr">
                    <a:solidFill>
                      <a:schemeClr val="accent4"/>
                    </a:solidFill>
                  </a:tcPr>
                </a:tc>
                <a:extLst>
                  <a:ext uri="{0D108BD9-81ED-4DB2-BD59-A6C34878D82A}">
                    <a16:rowId xmlns:a16="http://schemas.microsoft.com/office/drawing/2014/main" val="10000"/>
                  </a:ext>
                </a:extLst>
              </a:tr>
              <a:tr h="4040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marL="91444" marR="91444" marT="45715" marB="45715"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extLst>
                  <a:ext uri="{0D108BD9-81ED-4DB2-BD59-A6C34878D82A}">
                    <a16:rowId xmlns:a16="http://schemas.microsoft.com/office/drawing/2014/main" val="10001"/>
                  </a:ext>
                </a:extLst>
              </a:tr>
              <a:tr h="4040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marL="91444" marR="91444" marT="45715" marB="45715"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extLst>
                  <a:ext uri="{0D108BD9-81ED-4DB2-BD59-A6C34878D82A}">
                    <a16:rowId xmlns:a16="http://schemas.microsoft.com/office/drawing/2014/main" val="10002"/>
                  </a:ext>
                </a:extLst>
              </a:tr>
              <a:tr h="4040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marL="91444" marR="91444" marT="45715" marB="45715" anchor="c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marL="91444" marR="91444" marT="45715" marB="45715" anchor="c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Table</a:t>
            </a:r>
            <a:r>
              <a:rPr lang="en-US" altLang="ko-KR" dirty="0">
                <a:solidFill>
                  <a:srgbClr val="0DD2D9"/>
                </a:solidFill>
              </a:rPr>
              <a:t> </a:t>
            </a:r>
            <a:r>
              <a:rPr lang="en-US" altLang="ko-KR" dirty="0"/>
              <a:t>Layout</a:t>
            </a:r>
            <a:endParaRPr lang="ko-KR" altLang="en-US" dirty="0"/>
          </a:p>
        </p:txBody>
      </p:sp>
      <p:graphicFrame>
        <p:nvGraphicFramePr>
          <p:cNvPr id="8" name="Table 7"/>
          <p:cNvGraphicFramePr>
            <a:graphicFrameLocks noGrp="1"/>
          </p:cNvGraphicFramePr>
          <p:nvPr/>
        </p:nvGraphicFramePr>
        <p:xfrm>
          <a:off x="611188" y="1878013"/>
          <a:ext cx="1873250" cy="2741610"/>
        </p:xfrm>
        <a:graphic>
          <a:graphicData uri="http://schemas.openxmlformats.org/drawingml/2006/table">
            <a:tbl>
              <a:tblPr firstRow="1" bandRow="1">
                <a:tableStyleId>{5940675A-B579-460E-94D1-54222C63F5DA}</a:tableStyleId>
              </a:tblPr>
              <a:tblGrid>
                <a:gridCol w="1873250">
                  <a:extLst>
                    <a:ext uri="{9D8B030D-6E8A-4147-A177-3AD203B41FA5}">
                      <a16:colId xmlns:a16="http://schemas.microsoft.com/office/drawing/2014/main" val="20000"/>
                    </a:ext>
                  </a:extLst>
                </a:gridCol>
              </a:tblGrid>
              <a:tr h="37168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686">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371686">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686">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371686">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686">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511494">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marL="91491" marR="91491" marT="45706" marB="457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nvGraphicFramePr>
        <p:xfrm>
          <a:off x="2627313" y="1878013"/>
          <a:ext cx="1873250" cy="2751139"/>
        </p:xfrm>
        <a:graphic>
          <a:graphicData uri="http://schemas.openxmlformats.org/drawingml/2006/table">
            <a:tbl>
              <a:tblPr firstRow="1" bandRow="1">
                <a:tableStyleId>{5940675A-B579-460E-94D1-54222C63F5DA}</a:tableStyleId>
              </a:tblPr>
              <a:tblGrid>
                <a:gridCol w="1873250">
                  <a:extLst>
                    <a:ext uri="{9D8B030D-6E8A-4147-A177-3AD203B41FA5}">
                      <a16:colId xmlns:a16="http://schemas.microsoft.com/office/drawing/2014/main" val="20000"/>
                    </a:ext>
                  </a:extLst>
                </a:gridCol>
              </a:tblGrid>
              <a:tr h="38022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511705">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nvGraphicFramePr>
        <p:xfrm>
          <a:off x="4643438" y="1878013"/>
          <a:ext cx="1873250" cy="2751139"/>
        </p:xfrm>
        <a:graphic>
          <a:graphicData uri="http://schemas.openxmlformats.org/drawingml/2006/table">
            <a:tbl>
              <a:tblPr firstRow="1" bandRow="1">
                <a:tableStyleId>{5940675A-B579-460E-94D1-54222C63F5DA}</a:tableStyleId>
              </a:tblPr>
              <a:tblGrid>
                <a:gridCol w="1873250">
                  <a:extLst>
                    <a:ext uri="{9D8B030D-6E8A-4147-A177-3AD203B41FA5}">
                      <a16:colId xmlns:a16="http://schemas.microsoft.com/office/drawing/2014/main" val="20000"/>
                    </a:ext>
                  </a:extLst>
                </a:gridCol>
              </a:tblGrid>
              <a:tr h="38022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511705">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nvGraphicFramePr>
        <p:xfrm>
          <a:off x="6659563" y="1878013"/>
          <a:ext cx="1873250" cy="2751139"/>
        </p:xfrm>
        <a:graphic>
          <a:graphicData uri="http://schemas.openxmlformats.org/drawingml/2006/table">
            <a:tbl>
              <a:tblPr firstRow="1" bandRow="1">
                <a:tableStyleId>{5940675A-B579-460E-94D1-54222C63F5DA}</a:tableStyleId>
              </a:tblPr>
              <a:tblGrid>
                <a:gridCol w="1873250">
                  <a:extLst>
                    <a:ext uri="{9D8B030D-6E8A-4147-A177-3AD203B41FA5}">
                      <a16:colId xmlns:a16="http://schemas.microsoft.com/office/drawing/2014/main" val="20000"/>
                    </a:ext>
                  </a:extLst>
                </a:gridCol>
              </a:tblGrid>
              <a:tr h="38022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41">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511705">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marL="91491" marR="91491" marT="45725" marB="4572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bl>
          </a:graphicData>
        </a:graphic>
      </p:graphicFrame>
      <p:sp>
        <p:nvSpPr>
          <p:cNvPr id="12" name="TextBox 11"/>
          <p:cNvSpPr txBox="1"/>
          <p:nvPr/>
        </p:nvSpPr>
        <p:spPr>
          <a:xfrm>
            <a:off x="1223963" y="1301750"/>
            <a:ext cx="6696075" cy="461963"/>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This PowerPoint Template has clean and neutral design that can be adapted to any content and meets various market segments.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Table</a:t>
            </a:r>
            <a:r>
              <a:rPr lang="en-US" altLang="ko-KR" dirty="0">
                <a:solidFill>
                  <a:srgbClr val="0DD2D9"/>
                </a:solidFill>
              </a:rPr>
              <a:t> </a:t>
            </a:r>
            <a:r>
              <a:rPr lang="en-US" altLang="ko-KR" dirty="0"/>
              <a:t>Layout</a:t>
            </a:r>
            <a:endParaRPr lang="ko-KR" altLang="en-US" dirty="0"/>
          </a:p>
        </p:txBody>
      </p:sp>
      <p:graphicFrame>
        <p:nvGraphicFramePr>
          <p:cNvPr id="8" name="Table 7"/>
          <p:cNvGraphicFramePr>
            <a:graphicFrameLocks noGrp="1"/>
          </p:cNvGraphicFramePr>
          <p:nvPr/>
        </p:nvGraphicFramePr>
        <p:xfrm>
          <a:off x="558800" y="1439863"/>
          <a:ext cx="8045450" cy="1916110"/>
        </p:xfrm>
        <a:graphic>
          <a:graphicData uri="http://schemas.openxmlformats.org/drawingml/2006/table">
            <a:tbl>
              <a:tblPr firstRow="1" bandRow="1">
                <a:tableStyleId>{93296810-A885-4BE3-A3E7-6D5BEEA58F35}</a:tableStyleId>
              </a:tblPr>
              <a:tblGrid>
                <a:gridCol w="1149350">
                  <a:extLst>
                    <a:ext uri="{9D8B030D-6E8A-4147-A177-3AD203B41FA5}">
                      <a16:colId xmlns:a16="http://schemas.microsoft.com/office/drawing/2014/main" val="20000"/>
                    </a:ext>
                  </a:extLst>
                </a:gridCol>
                <a:gridCol w="1149350">
                  <a:extLst>
                    <a:ext uri="{9D8B030D-6E8A-4147-A177-3AD203B41FA5}">
                      <a16:colId xmlns:a16="http://schemas.microsoft.com/office/drawing/2014/main" val="20001"/>
                    </a:ext>
                  </a:extLst>
                </a:gridCol>
                <a:gridCol w="1149350">
                  <a:extLst>
                    <a:ext uri="{9D8B030D-6E8A-4147-A177-3AD203B41FA5}">
                      <a16:colId xmlns:a16="http://schemas.microsoft.com/office/drawing/2014/main" val="20002"/>
                    </a:ext>
                  </a:extLst>
                </a:gridCol>
                <a:gridCol w="1149350">
                  <a:extLst>
                    <a:ext uri="{9D8B030D-6E8A-4147-A177-3AD203B41FA5}">
                      <a16:colId xmlns:a16="http://schemas.microsoft.com/office/drawing/2014/main" val="20003"/>
                    </a:ext>
                  </a:extLst>
                </a:gridCol>
                <a:gridCol w="1149350">
                  <a:extLst>
                    <a:ext uri="{9D8B030D-6E8A-4147-A177-3AD203B41FA5}">
                      <a16:colId xmlns:a16="http://schemas.microsoft.com/office/drawing/2014/main" val="20004"/>
                    </a:ext>
                  </a:extLst>
                </a:gridCol>
                <a:gridCol w="1149350">
                  <a:extLst>
                    <a:ext uri="{9D8B030D-6E8A-4147-A177-3AD203B41FA5}">
                      <a16:colId xmlns:a16="http://schemas.microsoft.com/office/drawing/2014/main" val="20005"/>
                    </a:ext>
                  </a:extLst>
                </a:gridCol>
                <a:gridCol w="1149350">
                  <a:extLst>
                    <a:ext uri="{9D8B030D-6E8A-4147-A177-3AD203B41FA5}">
                      <a16:colId xmlns:a16="http://schemas.microsoft.com/office/drawing/2014/main" val="20006"/>
                    </a:ext>
                  </a:extLst>
                </a:gridCol>
              </a:tblGrid>
              <a:tr h="383222">
                <a:tc rowSpan="5">
                  <a:txBody>
                    <a:bodyPr/>
                    <a:lstStyle/>
                    <a:p>
                      <a:pPr algn="ctr"/>
                      <a:r>
                        <a:rPr lang="en-US" altLang="ko-KR" sz="1800" b="1" dirty="0">
                          <a:solidFill>
                            <a:schemeClr val="bg1"/>
                          </a:solidFill>
                          <a:latin typeface="+mn-lt"/>
                          <a:cs typeface="Arial" pitchFamily="34" charset="0"/>
                        </a:rPr>
                        <a:t>Your</a:t>
                      </a:r>
                    </a:p>
                    <a:p>
                      <a:pPr algn="ctr"/>
                      <a:r>
                        <a:rPr lang="en-US" altLang="ko-KR" sz="1800" b="1" dirty="0">
                          <a:solidFill>
                            <a:schemeClr val="bg1"/>
                          </a:solidFill>
                          <a:latin typeface="+mn-lt"/>
                          <a:cs typeface="Arial" pitchFamily="34" charset="0"/>
                        </a:rPr>
                        <a:t>Text </a:t>
                      </a:r>
                    </a:p>
                    <a:p>
                      <a:pPr algn="ctr"/>
                      <a:r>
                        <a:rPr lang="en-US" altLang="ko-KR" sz="1800" b="1" dirty="0">
                          <a:solidFill>
                            <a:schemeClr val="bg1"/>
                          </a:solidFill>
                          <a:latin typeface="+mn-lt"/>
                          <a:cs typeface="Arial" pitchFamily="34" charset="0"/>
                        </a:rPr>
                        <a:t>Here</a:t>
                      </a:r>
                      <a:endParaRPr lang="ko-KR" altLang="en-US" sz="1800" b="1" dirty="0">
                        <a:solidFill>
                          <a:schemeClr val="bg1"/>
                        </a:solidFill>
                        <a:latin typeface="+mn-lt"/>
                        <a:cs typeface="Arial" pitchFamily="34" charset="0"/>
                      </a:endParaRPr>
                    </a:p>
                  </a:txBody>
                  <a:tcPr marL="91437" marR="91437" marT="45739" marB="45739"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marL="91437" marR="91437" marT="45739" marB="45739"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marL="91437" marR="91437" marT="45739" marB="45739"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marL="91437" marR="91437" marT="45739" marB="45739"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marL="91437" marR="91437" marT="45739" marB="45739"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marL="91437" marR="91437" marT="45739" marB="45739"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marL="91437" marR="91437" marT="45739" marB="45739" anchor="ctr">
                    <a:solidFill>
                      <a:schemeClr val="accent2"/>
                    </a:solidFill>
                  </a:tcPr>
                </a:tc>
                <a:extLst>
                  <a:ext uri="{0D108BD9-81ED-4DB2-BD59-A6C34878D82A}">
                    <a16:rowId xmlns:a16="http://schemas.microsoft.com/office/drawing/2014/main" val="10000"/>
                  </a:ext>
                </a:extLst>
              </a:tr>
              <a:tr h="383222">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extLst>
                  <a:ext uri="{0D108BD9-81ED-4DB2-BD59-A6C34878D82A}">
                    <a16:rowId xmlns:a16="http://schemas.microsoft.com/office/drawing/2014/main" val="10001"/>
                  </a:ext>
                </a:extLst>
              </a:tr>
              <a:tr h="383222">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extLst>
                  <a:ext uri="{0D108BD9-81ED-4DB2-BD59-A6C34878D82A}">
                    <a16:rowId xmlns:a16="http://schemas.microsoft.com/office/drawing/2014/main" val="10002"/>
                  </a:ext>
                </a:extLst>
              </a:tr>
              <a:tr h="383222">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bg1">
                        <a:lumMod val="95000"/>
                      </a:schemeClr>
                    </a:solidFill>
                  </a:tcPr>
                </a:tc>
                <a:extLst>
                  <a:ext uri="{0D108BD9-81ED-4DB2-BD59-A6C34878D82A}">
                    <a16:rowId xmlns:a16="http://schemas.microsoft.com/office/drawing/2014/main" val="10003"/>
                  </a:ext>
                </a:extLst>
              </a:tr>
              <a:tr h="383222">
                <a:tc vMerge="1">
                  <a:txBody>
                    <a:bodyPr/>
                    <a:lstStyle/>
                    <a:p>
                      <a:pPr algn="ctr"/>
                      <a:endParaRPr lang="ko-KR" altLang="en-US" sz="1800" b="1" dirty="0">
                        <a:solidFill>
                          <a:schemeClr val="bg1"/>
                        </a:solidFill>
                        <a:latin typeface="Arial" pitchFamily="34" charset="0"/>
                        <a:cs typeface="Arial" pitchFamily="34" charset="0"/>
                      </a:endParaRPr>
                    </a:p>
                  </a:txBody>
                  <a:tcPr anchor="ctr">
                    <a:solidFill>
                      <a:srgbClr val="2ECAD7"/>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marL="91437" marR="91437" marT="45739" marB="45739"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38963" name="TextBox 8"/>
          <p:cNvSpPr txBox="1">
            <a:spLocks noChangeArrowheads="1"/>
          </p:cNvSpPr>
          <p:nvPr/>
        </p:nvSpPr>
        <p:spPr bwMode="auto">
          <a:xfrm>
            <a:off x="576263" y="3570288"/>
            <a:ext cx="3671887"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400" b="1">
                <a:solidFill>
                  <a:schemeClr val="bg1"/>
                </a:solidFill>
                <a:cs typeface="Arial" panose="020B0604020202020204" pitchFamily="34" charset="0"/>
              </a:rPr>
              <a:t>Your Text Here</a:t>
            </a:r>
            <a:endParaRPr lang="ko-KR" altLang="en-US" sz="1400" b="1">
              <a:solidFill>
                <a:schemeClr val="bg1"/>
              </a:solidFill>
              <a:cs typeface="Arial" panose="020B0604020202020204" pitchFamily="34" charset="0"/>
            </a:endParaRPr>
          </a:p>
        </p:txBody>
      </p:sp>
      <p:sp>
        <p:nvSpPr>
          <p:cNvPr id="10" name="TextBox 9"/>
          <p:cNvSpPr txBox="1"/>
          <p:nvPr/>
        </p:nvSpPr>
        <p:spPr>
          <a:xfrm>
            <a:off x="576263" y="3965575"/>
            <a:ext cx="3635375" cy="647700"/>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Get a modern PowerPoint  Presentation that is beautifully designed.</a:t>
            </a:r>
          </a:p>
        </p:txBody>
      </p:sp>
      <p:sp>
        <p:nvSpPr>
          <p:cNvPr id="11" name="TextBox 10"/>
          <p:cNvSpPr txBox="1"/>
          <p:nvPr/>
        </p:nvSpPr>
        <p:spPr>
          <a:xfrm>
            <a:off x="4932363" y="3562350"/>
            <a:ext cx="3671887" cy="307975"/>
          </a:xfrm>
          <a:prstGeom prst="rect">
            <a:avLst/>
          </a:prstGeom>
          <a:solidFill>
            <a:schemeClr val="accent3"/>
          </a:solidFill>
        </p:spPr>
        <p:txBody>
          <a:bodyPr>
            <a:spAutoFit/>
          </a:bodyPr>
          <a:lstStyle/>
          <a:p>
            <a:pPr eaLnBrk="1" fontAlgn="auto" latinLnBrk="1" hangingPunct="1">
              <a:spcBef>
                <a:spcPts val="0"/>
              </a:spcBef>
              <a:spcAft>
                <a:spcPts val="0"/>
              </a:spcAft>
              <a:defRPr/>
            </a:pPr>
            <a:r>
              <a:rPr lang="en-US" altLang="ko-KR" sz="1400" b="1" dirty="0">
                <a:solidFill>
                  <a:schemeClr val="bg1"/>
                </a:solidFill>
                <a:latin typeface="+mn-lt"/>
                <a:ea typeface="+mn-ea"/>
                <a:cs typeface="Arial" pitchFamily="34" charset="0"/>
              </a:rPr>
              <a:t>Your Text Here</a:t>
            </a:r>
            <a:endParaRPr lang="ko-KR" altLang="en-US" sz="1400" b="1" dirty="0">
              <a:solidFill>
                <a:schemeClr val="bg1"/>
              </a:solidFill>
              <a:latin typeface="+mn-lt"/>
              <a:ea typeface="+mn-ea"/>
              <a:cs typeface="Arial" pitchFamily="34" charset="0"/>
            </a:endParaRPr>
          </a:p>
        </p:txBody>
      </p:sp>
      <p:sp>
        <p:nvSpPr>
          <p:cNvPr id="12" name="TextBox 11"/>
          <p:cNvSpPr txBox="1"/>
          <p:nvPr/>
        </p:nvSpPr>
        <p:spPr>
          <a:xfrm>
            <a:off x="4932363" y="3957638"/>
            <a:ext cx="3671887" cy="646112"/>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Get a modern PowerPoint  Presentation that is beautifully designed.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0" y="150813"/>
            <a:ext cx="9144000" cy="68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ko-KR"/>
              <a:t>Portfolio Presentation</a:t>
            </a:r>
            <a:endParaRPr lang="ko-KR" altLang="en-US"/>
          </a:p>
        </p:txBody>
      </p:sp>
      <p:sp>
        <p:nvSpPr>
          <p:cNvPr id="39939" name="텍스트 개체 틀 2"/>
          <p:cNvSpPr>
            <a:spLocks noGrp="1"/>
          </p:cNvSpPr>
          <p:nvPr>
            <p:ph type="body" sz="quarter" idx="41"/>
          </p:nvPr>
        </p:nvSpPr>
        <p:spPr bwMode="auto">
          <a:xfrm>
            <a:off x="0" y="842963"/>
            <a:ext cx="9144000"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fontAlgn="base">
              <a:spcAft>
                <a:spcPct val="0"/>
              </a:spcAft>
            </a:pPr>
            <a:r>
              <a:rPr lang="en-US" altLang="ko-KR">
                <a:cs typeface="Arial" panose="020B0604020202020204" pitchFamily="34" charset="0"/>
              </a:rPr>
              <a:t>This text can be replaced with your own text</a:t>
            </a:r>
            <a:endParaRPr lang="ko-KR" altLang="en-US">
              <a:cs typeface="Arial" panose="020B0604020202020204" pitchFamily="34" charset="0"/>
            </a:endParaRPr>
          </a:p>
        </p:txBody>
      </p:sp>
      <p:sp>
        <p:nvSpPr>
          <p:cNvPr id="6" name="Block Arc 14"/>
          <p:cNvSpPr/>
          <p:nvPr/>
        </p:nvSpPr>
        <p:spPr>
          <a:xfrm rot="16200000">
            <a:off x="4259263" y="1419225"/>
            <a:ext cx="625475" cy="6254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grpSp>
        <p:nvGrpSpPr>
          <p:cNvPr id="39941" name="Group 6"/>
          <p:cNvGrpSpPr>
            <a:grpSpLocks/>
          </p:cNvGrpSpPr>
          <p:nvPr/>
        </p:nvGrpSpPr>
        <p:grpSpPr bwMode="auto">
          <a:xfrm>
            <a:off x="3276600" y="2238375"/>
            <a:ext cx="2590800" cy="858838"/>
            <a:chOff x="2113657" y="4283314"/>
            <a:chExt cx="3647460" cy="858180"/>
          </a:xfrm>
        </p:grpSpPr>
        <p:sp>
          <p:nvSpPr>
            <p:cNvPr id="39945" name="TextBox 7"/>
            <p:cNvSpPr txBox="1">
              <a:spLocks noChangeArrowheads="1"/>
            </p:cNvSpPr>
            <p:nvPr/>
          </p:nvSpPr>
          <p:spPr bwMode="auto">
            <a:xfrm>
              <a:off x="2113657" y="4495163"/>
              <a:ext cx="3647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and appeal to your Presentations. </a:t>
              </a:r>
            </a:p>
          </p:txBody>
        </p:sp>
        <p:sp>
          <p:nvSpPr>
            <p:cNvPr id="39946" name="TextBox 8"/>
            <p:cNvSpPr txBox="1">
              <a:spLocks noChangeArrowheads="1"/>
            </p:cNvSpPr>
            <p:nvPr/>
          </p:nvSpPr>
          <p:spPr bwMode="auto">
            <a:xfrm>
              <a:off x="2113658" y="4283314"/>
              <a:ext cx="36474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sp>
        <p:nvSpPr>
          <p:cNvPr id="39942" name="TextBox 15"/>
          <p:cNvSpPr txBox="1">
            <a:spLocks noChangeArrowheads="1"/>
          </p:cNvSpPr>
          <p:nvPr/>
        </p:nvSpPr>
        <p:spPr bwMode="auto">
          <a:xfrm>
            <a:off x="914400" y="3579813"/>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2" r="172"/>
          <a:stretch>
            <a:fillRect/>
          </a:stretch>
        </p:blipFill>
        <p:spPr>
          <a:xfrm>
            <a:off x="0" y="1220788"/>
            <a:ext cx="2987675" cy="1998662"/>
          </a:xfrm>
        </p:spPr>
      </p:pic>
      <p:pic>
        <p:nvPicPr>
          <p:cNvPr id="3" name="Picture Placeholder 2"/>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4141" b="4141"/>
          <a:stretch>
            <a:fillRect/>
          </a:stretch>
        </p:blipFill>
        <p:spPr>
          <a:xfrm>
            <a:off x="6156325" y="1220788"/>
            <a:ext cx="2987675" cy="199866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Worldmap</a:t>
            </a:r>
            <a:r>
              <a:rPr lang="en-US" altLang="ko-KR" dirty="0">
                <a:solidFill>
                  <a:srgbClr val="0DD2D9"/>
                </a:solidFill>
              </a:rPr>
              <a:t> </a:t>
            </a:r>
            <a:r>
              <a:rPr lang="en-US" altLang="ko-KR" dirty="0"/>
              <a:t>Infographic</a:t>
            </a:r>
            <a:endParaRPr lang="ko-KR" altLang="en-US" dirty="0"/>
          </a:p>
        </p:txBody>
      </p:sp>
      <p:grpSp>
        <p:nvGrpSpPr>
          <p:cNvPr id="11" name="그룹 9"/>
          <p:cNvGrpSpPr/>
          <p:nvPr/>
        </p:nvGrpSpPr>
        <p:grpSpPr>
          <a:xfrm>
            <a:off x="4330712" y="895577"/>
            <a:ext cx="4821914" cy="3836413"/>
            <a:chOff x="1092200" y="661988"/>
            <a:chExt cx="6959601" cy="5537200"/>
          </a:xfrm>
          <a:solidFill>
            <a:schemeClr val="accent5">
              <a:lumMod val="60000"/>
              <a:lumOff val="40000"/>
            </a:schemeClr>
          </a:solidFill>
        </p:grpSpPr>
        <p:sp>
          <p:nvSpPr>
            <p:cNvPr id="12"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a:lstStyle/>
            <a:p>
              <a:pPr eaLnBrk="1" fontAlgn="auto" latinLnBrk="1" hangingPunct="1">
                <a:spcBef>
                  <a:spcPts val="0"/>
                </a:spcBef>
                <a:spcAft>
                  <a:spcPts val="0"/>
                </a:spcAft>
                <a:defRPr/>
              </a:pPr>
              <a:endParaRPr lang="ko-KR" altLang="en-US">
                <a:latin typeface="+mn-lt"/>
                <a:ea typeface="+mn-ea"/>
                <a:cs typeface="+mn-cs"/>
              </a:endParaRPr>
            </a:p>
          </p:txBody>
        </p:sp>
        <p:sp>
          <p:nvSpPr>
            <p:cNvPr id="13"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a:lstStyle/>
            <a:p>
              <a:pPr eaLnBrk="1" fontAlgn="auto" latinLnBrk="1" hangingPunct="1">
                <a:spcBef>
                  <a:spcPts val="0"/>
                </a:spcBef>
                <a:spcAft>
                  <a:spcPts val="0"/>
                </a:spcAft>
                <a:defRPr/>
              </a:pPr>
              <a:endParaRPr lang="ko-KR" altLang="en-US">
                <a:latin typeface="+mn-lt"/>
                <a:ea typeface="+mn-ea"/>
                <a:cs typeface="+mn-cs"/>
              </a:endParaRPr>
            </a:p>
          </p:txBody>
        </p:sp>
      </p:grpSp>
      <p:sp>
        <p:nvSpPr>
          <p:cNvPr id="7" name="Rectangle 6"/>
          <p:cNvSpPr/>
          <p:nvPr/>
        </p:nvSpPr>
        <p:spPr>
          <a:xfrm>
            <a:off x="544513" y="1435100"/>
            <a:ext cx="3451225" cy="151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5" name="Rectangle 14"/>
          <p:cNvSpPr/>
          <p:nvPr/>
        </p:nvSpPr>
        <p:spPr>
          <a:xfrm>
            <a:off x="544513" y="3076575"/>
            <a:ext cx="3451225" cy="151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6" name="Round Same Side Corner Rectangle 8"/>
          <p:cNvSpPr/>
          <p:nvPr/>
        </p:nvSpPr>
        <p:spPr>
          <a:xfrm>
            <a:off x="795338" y="3455988"/>
            <a:ext cx="285750" cy="75088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7" name="Round Same Side Corner Rectangle 20"/>
          <p:cNvSpPr/>
          <p:nvPr/>
        </p:nvSpPr>
        <p:spPr>
          <a:xfrm rot="10800000">
            <a:off x="760413" y="1812925"/>
            <a:ext cx="355600" cy="757238"/>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0968" name="TextBox 17"/>
          <p:cNvSpPr txBox="1">
            <a:spLocks noChangeArrowheads="1"/>
          </p:cNvSpPr>
          <p:nvPr/>
        </p:nvSpPr>
        <p:spPr bwMode="auto">
          <a:xfrm>
            <a:off x="1163638" y="1992313"/>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2000" b="1">
                <a:solidFill>
                  <a:schemeClr val="bg1"/>
                </a:solidFill>
                <a:cs typeface="Arial" panose="020B0604020202020204" pitchFamily="34" charset="0"/>
              </a:rPr>
              <a:t>40</a:t>
            </a:r>
            <a:r>
              <a:rPr lang="en-US" altLang="ko-KR" sz="1200" b="1">
                <a:solidFill>
                  <a:schemeClr val="bg1"/>
                </a:solidFill>
                <a:cs typeface="Arial" panose="020B0604020202020204" pitchFamily="34" charset="0"/>
              </a:rPr>
              <a:t>%</a:t>
            </a:r>
            <a:endParaRPr lang="ko-KR" altLang="en-US" sz="1200" b="1">
              <a:solidFill>
                <a:schemeClr val="bg1"/>
              </a:solidFill>
              <a:cs typeface="Arial" panose="020B0604020202020204" pitchFamily="34" charset="0"/>
            </a:endParaRPr>
          </a:p>
        </p:txBody>
      </p:sp>
      <p:sp>
        <p:nvSpPr>
          <p:cNvPr id="40969" name="TextBox 18"/>
          <p:cNvSpPr txBox="1">
            <a:spLocks noChangeArrowheads="1"/>
          </p:cNvSpPr>
          <p:nvPr/>
        </p:nvSpPr>
        <p:spPr bwMode="auto">
          <a:xfrm>
            <a:off x="1163638" y="3632200"/>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2000" b="1">
                <a:solidFill>
                  <a:schemeClr val="bg1"/>
                </a:solidFill>
                <a:cs typeface="Arial" panose="020B0604020202020204" pitchFamily="34" charset="0"/>
              </a:rPr>
              <a:t>60</a:t>
            </a:r>
            <a:r>
              <a:rPr lang="en-US" altLang="ko-KR" sz="1200" b="1">
                <a:solidFill>
                  <a:schemeClr val="bg1"/>
                </a:solidFill>
                <a:cs typeface="Arial" panose="020B0604020202020204" pitchFamily="34" charset="0"/>
              </a:rPr>
              <a:t>%</a:t>
            </a:r>
            <a:endParaRPr lang="ko-KR" altLang="en-US" sz="1200" b="1">
              <a:solidFill>
                <a:schemeClr val="bg1"/>
              </a:solidFill>
              <a:cs typeface="Arial" panose="020B0604020202020204" pitchFamily="34" charset="0"/>
            </a:endParaRPr>
          </a:p>
        </p:txBody>
      </p:sp>
      <p:grpSp>
        <p:nvGrpSpPr>
          <p:cNvPr id="40970" name="Group 13"/>
          <p:cNvGrpSpPr>
            <a:grpSpLocks/>
          </p:cNvGrpSpPr>
          <p:nvPr/>
        </p:nvGrpSpPr>
        <p:grpSpPr bwMode="auto">
          <a:xfrm>
            <a:off x="1835150" y="1587500"/>
            <a:ext cx="2052638" cy="1258888"/>
            <a:chOff x="1835696" y="1536052"/>
            <a:chExt cx="2052228" cy="1259273"/>
          </a:xfrm>
        </p:grpSpPr>
        <p:sp>
          <p:nvSpPr>
            <p:cNvPr id="40983" name="TextBox 19"/>
            <p:cNvSpPr txBox="1">
              <a:spLocks noChangeArrowheads="1"/>
            </p:cNvSpPr>
            <p:nvPr/>
          </p:nvSpPr>
          <p:spPr bwMode="auto">
            <a:xfrm>
              <a:off x="1835696" y="1779662"/>
              <a:ext cx="20522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You can simply impress your audience and add a unique zing. Get a modern PowerPoint  Presentation that is beautifully designed. </a:t>
              </a:r>
            </a:p>
          </p:txBody>
        </p:sp>
        <p:sp>
          <p:nvSpPr>
            <p:cNvPr id="40984" name="TextBox 20"/>
            <p:cNvSpPr txBox="1">
              <a:spLocks noChangeArrowheads="1"/>
            </p:cNvSpPr>
            <p:nvPr/>
          </p:nvSpPr>
          <p:spPr bwMode="auto">
            <a:xfrm>
              <a:off x="1835696" y="1536052"/>
              <a:ext cx="2052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grpSp>
        <p:nvGrpSpPr>
          <p:cNvPr id="40971" name="Group 22"/>
          <p:cNvGrpSpPr>
            <a:grpSpLocks/>
          </p:cNvGrpSpPr>
          <p:nvPr/>
        </p:nvGrpSpPr>
        <p:grpSpPr bwMode="auto">
          <a:xfrm>
            <a:off x="1835150" y="3201988"/>
            <a:ext cx="2052638" cy="1258887"/>
            <a:chOff x="1835696" y="1536052"/>
            <a:chExt cx="2052228" cy="1259273"/>
          </a:xfrm>
        </p:grpSpPr>
        <p:sp>
          <p:nvSpPr>
            <p:cNvPr id="40981" name="TextBox 23"/>
            <p:cNvSpPr txBox="1">
              <a:spLocks noChangeArrowheads="1"/>
            </p:cNvSpPr>
            <p:nvPr/>
          </p:nvSpPr>
          <p:spPr bwMode="auto">
            <a:xfrm>
              <a:off x="1835696" y="1779662"/>
              <a:ext cx="20522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You can simply impress your audience and add a unique zing. Get a modern PowerPoint  Presentation that is beautifully designed. </a:t>
              </a:r>
            </a:p>
          </p:txBody>
        </p:sp>
        <p:sp>
          <p:nvSpPr>
            <p:cNvPr id="40982" name="TextBox 24"/>
            <p:cNvSpPr txBox="1">
              <a:spLocks noChangeArrowheads="1"/>
            </p:cNvSpPr>
            <p:nvPr/>
          </p:nvSpPr>
          <p:spPr bwMode="auto">
            <a:xfrm>
              <a:off x="1835696" y="1536052"/>
              <a:ext cx="20522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grpSp>
      <p:sp>
        <p:nvSpPr>
          <p:cNvPr id="40972" name="TextBox 27"/>
          <p:cNvSpPr txBox="1">
            <a:spLocks noChangeArrowheads="1"/>
          </p:cNvSpPr>
          <p:nvPr/>
        </p:nvSpPr>
        <p:spPr bwMode="auto">
          <a:xfrm>
            <a:off x="6948488" y="1554163"/>
            <a:ext cx="1295400" cy="277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cxnSp>
        <p:nvCxnSpPr>
          <p:cNvPr id="29" name="Straight Arrow Connector 28"/>
          <p:cNvCxnSpPr/>
          <p:nvPr/>
        </p:nvCxnSpPr>
        <p:spPr>
          <a:xfrm>
            <a:off x="7596188" y="1812925"/>
            <a:ext cx="0" cy="755650"/>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458075" y="2570163"/>
            <a:ext cx="276225" cy="2762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0975" name="TextBox 30"/>
          <p:cNvSpPr txBox="1">
            <a:spLocks noChangeArrowheads="1"/>
          </p:cNvSpPr>
          <p:nvPr/>
        </p:nvSpPr>
        <p:spPr bwMode="auto">
          <a:xfrm>
            <a:off x="4932363" y="2503488"/>
            <a:ext cx="1295400" cy="276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cxnSp>
        <p:nvCxnSpPr>
          <p:cNvPr id="32" name="Straight Arrow Connector 31"/>
          <p:cNvCxnSpPr/>
          <p:nvPr/>
        </p:nvCxnSpPr>
        <p:spPr>
          <a:xfrm>
            <a:off x="5580063" y="2762250"/>
            <a:ext cx="0" cy="754063"/>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441950" y="3519488"/>
            <a:ext cx="276225" cy="2762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0978" name="TextBox 33"/>
          <p:cNvSpPr txBox="1">
            <a:spLocks noChangeArrowheads="1"/>
          </p:cNvSpPr>
          <p:nvPr/>
        </p:nvSpPr>
        <p:spPr bwMode="auto">
          <a:xfrm>
            <a:off x="6300788" y="2951163"/>
            <a:ext cx="1295400" cy="277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Content  Here</a:t>
            </a:r>
            <a:endParaRPr lang="ko-KR" altLang="en-US" sz="1200" b="1">
              <a:solidFill>
                <a:schemeClr val="bg1"/>
              </a:solidFill>
              <a:cs typeface="Arial" panose="020B0604020202020204" pitchFamily="34" charset="0"/>
            </a:endParaRPr>
          </a:p>
        </p:txBody>
      </p:sp>
      <p:cxnSp>
        <p:nvCxnSpPr>
          <p:cNvPr id="35" name="Straight Arrow Connector 34"/>
          <p:cNvCxnSpPr/>
          <p:nvPr/>
        </p:nvCxnSpPr>
        <p:spPr>
          <a:xfrm>
            <a:off x="6948488" y="3201988"/>
            <a:ext cx="0" cy="530225"/>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810375" y="3735388"/>
            <a:ext cx="276225" cy="2762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그룹 308"/>
          <p:cNvGrpSpPr/>
          <p:nvPr/>
        </p:nvGrpSpPr>
        <p:grpSpPr>
          <a:xfrm>
            <a:off x="3537804" y="1327712"/>
            <a:ext cx="5344206" cy="3104965"/>
            <a:chOff x="635000" y="1382713"/>
            <a:chExt cx="7869238" cy="4572000"/>
          </a:xfrm>
          <a:solidFill>
            <a:schemeClr val="bg1">
              <a:lumMod val="85000"/>
            </a:schemeClr>
          </a:solidFill>
        </p:grpSpPr>
        <p:sp>
          <p:nvSpPr>
            <p:cNvPr id="310" name="Freeform 8"/>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a:lstStyle/>
            <a:p>
              <a:pPr eaLnBrk="1" fontAlgn="auto" latinLnBrk="1" hangingPunct="1">
                <a:spcBef>
                  <a:spcPts val="0"/>
                </a:spcBef>
                <a:spcAft>
                  <a:spcPts val="0"/>
                </a:spcAft>
                <a:defRPr/>
              </a:pPr>
              <a:endParaRPr lang="ko-KR" altLang="en-US">
                <a:latin typeface="+mn-lt"/>
                <a:ea typeface="+mn-ea"/>
                <a:cs typeface="+mn-cs"/>
              </a:endParaRPr>
            </a:p>
          </p:txBody>
        </p:sp>
        <p:sp>
          <p:nvSpPr>
            <p:cNvPr id="311" name="Freeform 9"/>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a:lstStyle/>
            <a:p>
              <a:pPr eaLnBrk="1" fontAlgn="auto" latinLnBrk="1" hangingPunct="1">
                <a:spcBef>
                  <a:spcPts val="0"/>
                </a:spcBef>
                <a:spcAft>
                  <a:spcPts val="0"/>
                </a:spcAft>
                <a:defRPr/>
              </a:pPr>
              <a:endParaRPr lang="ko-KR" altLang="en-US">
                <a:latin typeface="+mn-lt"/>
                <a:ea typeface="+mn-ea"/>
                <a:cs typeface="+mn-cs"/>
              </a:endParaRPr>
            </a:p>
          </p:txBody>
        </p:sp>
        <p:sp>
          <p:nvSpPr>
            <p:cNvPr id="312" name="Freeform 10"/>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a:lstStyle/>
            <a:p>
              <a:pPr eaLnBrk="1" fontAlgn="auto" latinLnBrk="1" hangingPunct="1">
                <a:spcBef>
                  <a:spcPts val="0"/>
                </a:spcBef>
                <a:spcAft>
                  <a:spcPts val="0"/>
                </a:spcAft>
                <a:defRPr/>
              </a:pPr>
              <a:endParaRPr lang="ko-KR" altLang="en-US">
                <a:latin typeface="+mn-lt"/>
                <a:ea typeface="+mn-ea"/>
                <a:cs typeface="+mn-cs"/>
              </a:endParaRPr>
            </a:p>
          </p:txBody>
        </p:sp>
        <p:sp>
          <p:nvSpPr>
            <p:cNvPr id="313" name="Freeform 11"/>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a:lstStyle/>
            <a:p>
              <a:pPr eaLnBrk="1" fontAlgn="auto" latinLnBrk="1" hangingPunct="1">
                <a:spcBef>
                  <a:spcPts val="0"/>
                </a:spcBef>
                <a:spcAft>
                  <a:spcPts val="0"/>
                </a:spcAft>
                <a:defRPr/>
              </a:pPr>
              <a:endParaRPr lang="ko-KR" altLang="en-US">
                <a:latin typeface="+mn-lt"/>
                <a:ea typeface="+mn-ea"/>
                <a:cs typeface="+mn-cs"/>
              </a:endParaRPr>
            </a:p>
          </p:txBody>
        </p:sp>
      </p:grpSp>
      <p:sp>
        <p:nvSpPr>
          <p:cNvPr id="7" name="Rectangle 6"/>
          <p:cNvSpPr/>
          <p:nvPr/>
        </p:nvSpPr>
        <p:spPr>
          <a:xfrm>
            <a:off x="0" y="0"/>
            <a:ext cx="4570413" cy="5143500"/>
          </a:xfrm>
          <a:custGeom>
            <a:avLst/>
            <a:gdLst>
              <a:gd name="connsiteX0" fmla="*/ 0 w 4571206"/>
              <a:gd name="connsiteY0" fmla="*/ 0 h 5143500"/>
              <a:gd name="connsiteX1" fmla="*/ 4571206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 name="connsiteX0" fmla="*/ 0 w 4571206"/>
              <a:gd name="connsiteY0" fmla="*/ 0 h 5143500"/>
              <a:gd name="connsiteX1" fmla="*/ 1758994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 name="connsiteX0" fmla="*/ 0 w 4571206"/>
              <a:gd name="connsiteY0" fmla="*/ 0 h 5143500"/>
              <a:gd name="connsiteX1" fmla="*/ 2319711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206" h="5143500">
                <a:moveTo>
                  <a:pt x="0" y="0"/>
                </a:moveTo>
                <a:lnTo>
                  <a:pt x="2319711" y="0"/>
                </a:lnTo>
                <a:lnTo>
                  <a:pt x="4571206" y="5143500"/>
                </a:lnTo>
                <a:lnTo>
                  <a:pt x="0" y="51435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6" name="Title 5"/>
          <p:cNvSpPr>
            <a:spLocks noGrp="1"/>
          </p:cNvSpPr>
          <p:nvPr>
            <p:ph type="title"/>
          </p:nvPr>
        </p:nvSpPr>
        <p:spPr>
          <a:xfrm>
            <a:off x="2771775" y="0"/>
            <a:ext cx="6372225" cy="884238"/>
          </a:xfrm>
        </p:spPr>
        <p:txBody>
          <a:bodyPr/>
          <a:lstStyle/>
          <a:p>
            <a:pPr eaLnBrk="1" fontAlgn="auto" hangingPunct="1">
              <a:spcAft>
                <a:spcPts val="0"/>
              </a:spcAft>
              <a:defRPr/>
            </a:pPr>
            <a:r>
              <a:rPr lang="en-US" altLang="ko-KR" dirty="0">
                <a:solidFill>
                  <a:schemeClr val="accent2"/>
                </a:solidFill>
              </a:rPr>
              <a:t>Worldmap </a:t>
            </a:r>
            <a:r>
              <a:rPr lang="en-US" altLang="ko-KR" dirty="0"/>
              <a:t>Infographic</a:t>
            </a:r>
            <a:endParaRPr lang="ko-KR" altLang="en-US" dirty="0"/>
          </a:p>
        </p:txBody>
      </p:sp>
      <p:sp>
        <p:nvSpPr>
          <p:cNvPr id="15" name="Oval 14"/>
          <p:cNvSpPr/>
          <p:nvPr/>
        </p:nvSpPr>
        <p:spPr>
          <a:xfrm>
            <a:off x="6392863" y="1181100"/>
            <a:ext cx="541337" cy="539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cxnSp>
        <p:nvCxnSpPr>
          <p:cNvPr id="16" name="Straight Arrow Connector 15"/>
          <p:cNvCxnSpPr>
            <a:stCxn id="15" idx="4"/>
          </p:cNvCxnSpPr>
          <p:nvPr/>
        </p:nvCxnSpPr>
        <p:spPr>
          <a:xfrm>
            <a:off x="6662738" y="1720850"/>
            <a:ext cx="0" cy="755650"/>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026025" y="2476500"/>
            <a:ext cx="539750" cy="539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cxnSp>
        <p:nvCxnSpPr>
          <p:cNvPr id="22" name="Straight Arrow Connector 21"/>
          <p:cNvCxnSpPr>
            <a:stCxn id="21" idx="4"/>
          </p:cNvCxnSpPr>
          <p:nvPr/>
        </p:nvCxnSpPr>
        <p:spPr>
          <a:xfrm>
            <a:off x="5295900" y="3016250"/>
            <a:ext cx="0" cy="754063"/>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72338" y="1720850"/>
            <a:ext cx="539750" cy="539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cxnSp>
        <p:nvCxnSpPr>
          <p:cNvPr id="24" name="Straight Arrow Connector 23"/>
          <p:cNvCxnSpPr>
            <a:stCxn id="23" idx="4"/>
          </p:cNvCxnSpPr>
          <p:nvPr/>
        </p:nvCxnSpPr>
        <p:spPr>
          <a:xfrm>
            <a:off x="7542213" y="2260600"/>
            <a:ext cx="0" cy="755650"/>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60850" y="1463675"/>
            <a:ext cx="539750" cy="541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cxnSp>
        <p:nvCxnSpPr>
          <p:cNvPr id="26" name="Straight Arrow Connector 25"/>
          <p:cNvCxnSpPr>
            <a:stCxn id="25" idx="4"/>
          </p:cNvCxnSpPr>
          <p:nvPr/>
        </p:nvCxnSpPr>
        <p:spPr>
          <a:xfrm>
            <a:off x="4530725" y="2005013"/>
            <a:ext cx="0" cy="754062"/>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41997" name="TextBox 26"/>
          <p:cNvSpPr txBox="1">
            <a:spLocks noChangeArrowheads="1"/>
          </p:cNvSpPr>
          <p:nvPr/>
        </p:nvSpPr>
        <p:spPr bwMode="auto">
          <a:xfrm>
            <a:off x="4165600" y="1568450"/>
            <a:ext cx="715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600" b="1">
                <a:solidFill>
                  <a:schemeClr val="bg1"/>
                </a:solidFill>
                <a:cs typeface="Arial" panose="020B0604020202020204" pitchFamily="34" charset="0"/>
              </a:rPr>
              <a:t>25%</a:t>
            </a:r>
            <a:endParaRPr lang="ko-KR" altLang="en-US" sz="1600" b="1">
              <a:solidFill>
                <a:schemeClr val="bg1"/>
              </a:solidFill>
              <a:cs typeface="Arial" panose="020B0604020202020204" pitchFamily="34" charset="0"/>
            </a:endParaRPr>
          </a:p>
        </p:txBody>
      </p:sp>
      <p:sp>
        <p:nvSpPr>
          <p:cNvPr id="41998" name="TextBox 27"/>
          <p:cNvSpPr txBox="1">
            <a:spLocks noChangeArrowheads="1"/>
          </p:cNvSpPr>
          <p:nvPr/>
        </p:nvSpPr>
        <p:spPr bwMode="auto">
          <a:xfrm>
            <a:off x="4937125" y="2576513"/>
            <a:ext cx="71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600" b="1">
                <a:solidFill>
                  <a:schemeClr val="bg1"/>
                </a:solidFill>
                <a:cs typeface="Arial" panose="020B0604020202020204" pitchFamily="34" charset="0"/>
              </a:rPr>
              <a:t>35%</a:t>
            </a:r>
            <a:endParaRPr lang="ko-KR" altLang="en-US" sz="1600" b="1">
              <a:solidFill>
                <a:schemeClr val="bg1"/>
              </a:solidFill>
              <a:cs typeface="Arial" panose="020B0604020202020204" pitchFamily="34" charset="0"/>
            </a:endParaRPr>
          </a:p>
        </p:txBody>
      </p:sp>
      <p:sp>
        <p:nvSpPr>
          <p:cNvPr id="41999" name="TextBox 28"/>
          <p:cNvSpPr txBox="1">
            <a:spLocks noChangeArrowheads="1"/>
          </p:cNvSpPr>
          <p:nvPr/>
        </p:nvSpPr>
        <p:spPr bwMode="auto">
          <a:xfrm>
            <a:off x="6305550" y="1281113"/>
            <a:ext cx="715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600" b="1">
                <a:solidFill>
                  <a:schemeClr val="bg1"/>
                </a:solidFill>
                <a:cs typeface="Arial" panose="020B0604020202020204" pitchFamily="34" charset="0"/>
              </a:rPr>
              <a:t>55%</a:t>
            </a:r>
            <a:endParaRPr lang="ko-KR" altLang="en-US" sz="1600" b="1">
              <a:solidFill>
                <a:schemeClr val="bg1"/>
              </a:solidFill>
              <a:cs typeface="Arial" panose="020B0604020202020204" pitchFamily="34" charset="0"/>
            </a:endParaRPr>
          </a:p>
        </p:txBody>
      </p:sp>
      <p:sp>
        <p:nvSpPr>
          <p:cNvPr id="42000" name="TextBox 29"/>
          <p:cNvSpPr txBox="1">
            <a:spLocks noChangeArrowheads="1"/>
          </p:cNvSpPr>
          <p:nvPr/>
        </p:nvSpPr>
        <p:spPr bwMode="auto">
          <a:xfrm>
            <a:off x="7185025" y="1822450"/>
            <a:ext cx="715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600" b="1">
                <a:solidFill>
                  <a:schemeClr val="bg1"/>
                </a:solidFill>
                <a:cs typeface="Arial" panose="020B0604020202020204" pitchFamily="34" charset="0"/>
              </a:rPr>
              <a:t>10%</a:t>
            </a:r>
            <a:endParaRPr lang="ko-KR" altLang="en-US" sz="1600" b="1">
              <a:solidFill>
                <a:schemeClr val="bg1"/>
              </a:solidFill>
              <a:cs typeface="Arial" panose="020B0604020202020204" pitchFamily="34" charset="0"/>
            </a:endParaRPr>
          </a:p>
        </p:txBody>
      </p:sp>
      <p:graphicFrame>
        <p:nvGraphicFramePr>
          <p:cNvPr id="42001" name="Chart 30"/>
          <p:cNvGraphicFramePr>
            <a:graphicFrameLocks/>
          </p:cNvGraphicFramePr>
          <p:nvPr/>
        </p:nvGraphicFramePr>
        <p:xfrm>
          <a:off x="704850" y="1054100"/>
          <a:ext cx="1954213" cy="1774825"/>
        </p:xfrm>
        <a:graphic>
          <a:graphicData uri="http://schemas.openxmlformats.org/presentationml/2006/ole">
            <mc:AlternateContent xmlns:mc="http://schemas.openxmlformats.org/markup-compatibility/2006">
              <mc:Choice xmlns:v="urn:schemas-microsoft-com:vml" Requires="v">
                <p:oleObj spid="_x0000_s42005" name="Chart" r:id="rId3" imgW="1963082" imgH="1786283" progId="Excel.Chart.8">
                  <p:embed/>
                </p:oleObj>
              </mc:Choice>
              <mc:Fallback>
                <p:oleObj name="Chart" r:id="rId3" imgW="1963082" imgH="1786283" progId="Excel.Chart.8">
                  <p:embed/>
                  <p:pic>
                    <p:nvPicPr>
                      <p:cNvPr id="0" name="Chart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1054100"/>
                        <a:ext cx="19542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02" name="TextBox 31"/>
          <p:cNvSpPr txBox="1">
            <a:spLocks noChangeArrowheads="1"/>
          </p:cNvSpPr>
          <p:nvPr/>
        </p:nvSpPr>
        <p:spPr bwMode="auto">
          <a:xfrm>
            <a:off x="1204913" y="1679575"/>
            <a:ext cx="954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2800" b="1">
                <a:solidFill>
                  <a:schemeClr val="bg1"/>
                </a:solidFill>
                <a:cs typeface="Arial" panose="020B0604020202020204" pitchFamily="34" charset="0"/>
              </a:rPr>
              <a:t>55</a:t>
            </a:r>
            <a:r>
              <a:rPr lang="en-US" altLang="ko-KR" sz="1600" b="1">
                <a:solidFill>
                  <a:schemeClr val="bg1"/>
                </a:solidFill>
                <a:cs typeface="Arial" panose="020B0604020202020204" pitchFamily="34" charset="0"/>
              </a:rPr>
              <a:t>%</a:t>
            </a:r>
            <a:endParaRPr lang="ko-KR" altLang="en-US" sz="1600" b="1">
              <a:solidFill>
                <a:schemeClr val="bg1"/>
              </a:solidFill>
              <a:cs typeface="Arial" panose="020B0604020202020204" pitchFamily="34" charset="0"/>
            </a:endParaRPr>
          </a:p>
        </p:txBody>
      </p:sp>
      <p:sp>
        <p:nvSpPr>
          <p:cNvPr id="42003" name="TextBox 32"/>
          <p:cNvSpPr txBox="1">
            <a:spLocks noChangeArrowheads="1"/>
          </p:cNvSpPr>
          <p:nvPr/>
        </p:nvSpPr>
        <p:spPr bwMode="auto">
          <a:xfrm>
            <a:off x="544513" y="3021013"/>
            <a:ext cx="27320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r>
              <a:rPr lang="en-US" altLang="ko-KR" sz="1200">
                <a:solidFill>
                  <a:schemeClr val="bg1"/>
                </a:solidFill>
                <a:cs typeface="Arial" panose="020B0604020202020204"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1"/>
          <p:cNvGrpSpPr>
            <a:grpSpLocks/>
          </p:cNvGrpSpPr>
          <p:nvPr/>
        </p:nvGrpSpPr>
        <p:grpSpPr bwMode="auto">
          <a:xfrm>
            <a:off x="1979613" y="987425"/>
            <a:ext cx="6769100" cy="3744913"/>
            <a:chOff x="2069296" y="1150160"/>
            <a:chExt cx="6534704" cy="3453339"/>
          </a:xfrm>
        </p:grpSpPr>
        <p:sp>
          <p:nvSpPr>
            <p:cNvPr id="13" name="Rounded Rectangle 12"/>
            <p:cNvSpPr/>
            <p:nvPr/>
          </p:nvSpPr>
          <p:spPr>
            <a:xfrm>
              <a:off x="2069296" y="1150160"/>
              <a:ext cx="6534704" cy="3453339"/>
            </a:xfrm>
            <a:prstGeom prst="roundRect">
              <a:avLst>
                <a:gd name="adj" fmla="val 96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4" name="Rounded Rectangle 13"/>
            <p:cNvSpPr/>
            <p:nvPr/>
          </p:nvSpPr>
          <p:spPr>
            <a:xfrm>
              <a:off x="2145922" y="1216036"/>
              <a:ext cx="6381451" cy="3321587"/>
            </a:xfrm>
            <a:prstGeom prst="roundRect">
              <a:avLst>
                <a:gd name="adj" fmla="val 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6" name="Title 5"/>
          <p:cNvSpPr>
            <a:spLocks noGrp="1"/>
          </p:cNvSpPr>
          <p:nvPr>
            <p:ph type="title"/>
          </p:nvPr>
        </p:nvSpPr>
        <p:spPr>
          <a:xfrm>
            <a:off x="1619250" y="0"/>
            <a:ext cx="7524750" cy="884238"/>
          </a:xfrm>
        </p:spPr>
        <p:txBody>
          <a:bodyPr/>
          <a:lstStyle/>
          <a:p>
            <a:pPr algn="ctr" eaLnBrk="1" fontAlgn="auto" hangingPunct="1">
              <a:spcAft>
                <a:spcPts val="0"/>
              </a:spcAft>
              <a:defRPr/>
            </a:pPr>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43012" name="Group 10"/>
          <p:cNvGrpSpPr>
            <a:grpSpLocks/>
          </p:cNvGrpSpPr>
          <p:nvPr/>
        </p:nvGrpSpPr>
        <p:grpSpPr bwMode="auto">
          <a:xfrm>
            <a:off x="2268538" y="1338263"/>
            <a:ext cx="6264275" cy="3181350"/>
            <a:chOff x="2227884" y="1338988"/>
            <a:chExt cx="6160540" cy="3181138"/>
          </a:xfrm>
        </p:grpSpPr>
        <p:sp>
          <p:nvSpPr>
            <p:cNvPr id="7" name="TextBox 6"/>
            <p:cNvSpPr txBox="1"/>
            <p:nvPr/>
          </p:nvSpPr>
          <p:spPr>
            <a:xfrm>
              <a:off x="2227884" y="1658054"/>
              <a:ext cx="6160540" cy="2862072"/>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pPr eaLnBrk="1" fontAlgn="auto" latinLnBrk="1" hangingPunct="1">
                <a:spcBef>
                  <a:spcPts val="0"/>
                </a:spcBef>
                <a:spcAft>
                  <a:spcPts val="0"/>
                </a:spcAft>
                <a:defRPr/>
              </a:pPr>
              <a:endParaRPr lang="en-US" altLang="ko-KR" sz="1200" dirty="0">
                <a:solidFill>
                  <a:schemeClr val="tx1">
                    <a:lumMod val="75000"/>
                    <a:lumOff val="25000"/>
                  </a:schemeClr>
                </a:solidFill>
                <a:latin typeface="+mn-lt"/>
                <a:ea typeface="+mn-ea"/>
                <a:cs typeface="Arial" pitchFamily="34" charset="0"/>
              </a:endParaRPr>
            </a:p>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Get a modern PowerPoint  Presentation that is beautifully designed. I hope and I believe that this Template will your Time, Money and Reputation. </a:t>
              </a:r>
            </a:p>
            <a:p>
              <a:pPr eaLnBrk="1" fontAlgn="auto" latinLnBrk="1" hangingPunct="1">
                <a:spcBef>
                  <a:spcPts val="0"/>
                </a:spcBef>
                <a:spcAft>
                  <a:spcPts val="0"/>
                </a:spcAft>
                <a:defRPr/>
              </a:pPr>
              <a:endParaRPr lang="en-US" altLang="ko-KR" sz="1200" dirty="0">
                <a:solidFill>
                  <a:schemeClr val="tx1">
                    <a:lumMod val="75000"/>
                    <a:lumOff val="25000"/>
                  </a:schemeClr>
                </a:solidFill>
                <a:latin typeface="+mn-lt"/>
                <a:ea typeface="+mn-ea"/>
                <a:cs typeface="Arial" pitchFamily="34" charset="0"/>
              </a:endParaRPr>
            </a:p>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I hope and I believe that this Template will your Time, Money and Reputation. Easy to change colors, photos and Text. 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Easy to change colors, photos and Text. </a:t>
              </a:r>
            </a:p>
          </p:txBody>
        </p:sp>
        <p:sp>
          <p:nvSpPr>
            <p:cNvPr id="9" name="TextBox 8"/>
            <p:cNvSpPr txBox="1"/>
            <p:nvPr/>
          </p:nvSpPr>
          <p:spPr>
            <a:xfrm>
              <a:off x="2227884" y="1338988"/>
              <a:ext cx="6160540" cy="276207"/>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95738" y="2205038"/>
            <a:ext cx="5148262" cy="574675"/>
          </a:xfrm>
        </p:spPr>
        <p:txBody>
          <a:bodyPr/>
          <a:lstStyle/>
          <a:p>
            <a:pPr eaLnBrk="1" fontAlgn="auto" hangingPunct="1">
              <a:spcAft>
                <a:spcPts val="0"/>
              </a:spcAft>
              <a:defRPr/>
            </a:pPr>
            <a:r>
              <a:rPr lang="en-US" altLang="ko-KR" dirty="0"/>
              <a:t>Section Break</a:t>
            </a:r>
            <a:endParaRPr lang="ko-KR" altLang="en-US" dirty="0"/>
          </a:p>
        </p:txBody>
      </p:sp>
      <p:sp>
        <p:nvSpPr>
          <p:cNvPr id="15363" name="Text Placeholder 4"/>
          <p:cNvSpPr>
            <a:spLocks noGrp="1"/>
          </p:cNvSpPr>
          <p:nvPr>
            <p:ph type="body" sz="quarter" idx="11"/>
          </p:nvPr>
        </p:nvSpPr>
        <p:spPr bwMode="auto">
          <a:xfrm>
            <a:off x="3995738" y="2779713"/>
            <a:ext cx="5148262"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ko-KR"/>
              <a:t>Insert the title of your subtitle Here</a:t>
            </a:r>
          </a:p>
        </p:txBody>
      </p:sp>
      <p:pic>
        <p:nvPicPr>
          <p:cNvPr id="7" name="그림 개체 틀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6901" r="16901"/>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6"/>
          <p:cNvGrpSpPr>
            <a:grpSpLocks/>
          </p:cNvGrpSpPr>
          <p:nvPr/>
        </p:nvGrpSpPr>
        <p:grpSpPr bwMode="auto">
          <a:xfrm>
            <a:off x="5461000" y="987425"/>
            <a:ext cx="3287713" cy="3744913"/>
            <a:chOff x="2069296" y="1150160"/>
            <a:chExt cx="6630908" cy="3453339"/>
          </a:xfrm>
        </p:grpSpPr>
        <p:sp>
          <p:nvSpPr>
            <p:cNvPr id="28" name="Rounded Rectangle 27"/>
            <p:cNvSpPr/>
            <p:nvPr/>
          </p:nvSpPr>
          <p:spPr>
            <a:xfrm>
              <a:off x="2069296" y="1150160"/>
              <a:ext cx="6630908" cy="3453339"/>
            </a:xfrm>
            <a:prstGeom prst="roundRect">
              <a:avLst>
                <a:gd name="adj" fmla="val 104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29" name="Rounded Rectangle 28"/>
            <p:cNvSpPr/>
            <p:nvPr/>
          </p:nvSpPr>
          <p:spPr>
            <a:xfrm>
              <a:off x="2248596" y="1216036"/>
              <a:ext cx="6269105" cy="3321587"/>
            </a:xfrm>
            <a:prstGeom prst="roundRect">
              <a:avLst>
                <a:gd name="adj" fmla="val 9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grpSp>
        <p:nvGrpSpPr>
          <p:cNvPr id="44035" name="Group 17"/>
          <p:cNvGrpSpPr>
            <a:grpSpLocks/>
          </p:cNvGrpSpPr>
          <p:nvPr/>
        </p:nvGrpSpPr>
        <p:grpSpPr bwMode="auto">
          <a:xfrm>
            <a:off x="1979613" y="987425"/>
            <a:ext cx="3287712" cy="3744913"/>
            <a:chOff x="2069296" y="1150160"/>
            <a:chExt cx="6630908" cy="3453339"/>
          </a:xfrm>
        </p:grpSpPr>
        <p:sp>
          <p:nvSpPr>
            <p:cNvPr id="19" name="Rounded Rectangle 18"/>
            <p:cNvSpPr/>
            <p:nvPr/>
          </p:nvSpPr>
          <p:spPr>
            <a:xfrm>
              <a:off x="2069296" y="1150160"/>
              <a:ext cx="6630908" cy="3453339"/>
            </a:xfrm>
            <a:prstGeom prst="roundRect">
              <a:avLst>
                <a:gd name="adj" fmla="val 104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0" name="Rounded Rectangle 19"/>
            <p:cNvSpPr/>
            <p:nvPr/>
          </p:nvSpPr>
          <p:spPr>
            <a:xfrm>
              <a:off x="2248596" y="1216036"/>
              <a:ext cx="6269107" cy="3321587"/>
            </a:xfrm>
            <a:prstGeom prst="roundRect">
              <a:avLst>
                <a:gd name="adj" fmla="val 9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6" name="Title 5"/>
          <p:cNvSpPr>
            <a:spLocks noGrp="1"/>
          </p:cNvSpPr>
          <p:nvPr>
            <p:ph type="title"/>
          </p:nvPr>
        </p:nvSpPr>
        <p:spPr>
          <a:xfrm>
            <a:off x="1619250" y="0"/>
            <a:ext cx="7524750" cy="884238"/>
          </a:xfrm>
        </p:spPr>
        <p:txBody>
          <a:bodyPr/>
          <a:lstStyle/>
          <a:p>
            <a:pPr algn="ctr" eaLnBrk="1" fontAlgn="auto" hangingPunct="1">
              <a:spcAft>
                <a:spcPts val="0"/>
              </a:spcAft>
              <a:defRPr/>
            </a:pPr>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44037" name="Group 15"/>
          <p:cNvGrpSpPr>
            <a:grpSpLocks/>
          </p:cNvGrpSpPr>
          <p:nvPr/>
        </p:nvGrpSpPr>
        <p:grpSpPr bwMode="auto">
          <a:xfrm>
            <a:off x="2193925" y="1304925"/>
            <a:ext cx="2835275" cy="3181350"/>
            <a:chOff x="2227884" y="1330362"/>
            <a:chExt cx="2835932" cy="3181138"/>
          </a:xfrm>
        </p:grpSpPr>
        <p:sp>
          <p:nvSpPr>
            <p:cNvPr id="7" name="TextBox 6"/>
            <p:cNvSpPr txBox="1"/>
            <p:nvPr/>
          </p:nvSpPr>
          <p:spPr>
            <a:xfrm>
              <a:off x="2227884" y="1649429"/>
              <a:ext cx="2835932" cy="2862071"/>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pPr eaLnBrk="1" fontAlgn="auto" latinLnBrk="1" hangingPunct="1">
                <a:spcBef>
                  <a:spcPts val="0"/>
                </a:spcBef>
                <a:spcAft>
                  <a:spcPts val="0"/>
                </a:spcAft>
                <a:defRPr/>
              </a:pPr>
              <a:endParaRPr lang="en-US" altLang="ko-KR" sz="1200" dirty="0">
                <a:solidFill>
                  <a:schemeClr val="tx1">
                    <a:lumMod val="75000"/>
                    <a:lumOff val="25000"/>
                  </a:schemeClr>
                </a:solidFill>
                <a:latin typeface="+mn-lt"/>
                <a:ea typeface="+mn-ea"/>
                <a:cs typeface="Arial" pitchFamily="34" charset="0"/>
              </a:endParaRPr>
            </a:p>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Get a modern PowerPoint  Presentation that is beautifully designed. I hope and I believe that this Template will your Time, Money and Reputation. </a:t>
              </a:r>
            </a:p>
          </p:txBody>
        </p:sp>
        <p:sp>
          <p:nvSpPr>
            <p:cNvPr id="11" name="TextBox 10"/>
            <p:cNvSpPr txBox="1"/>
            <p:nvPr/>
          </p:nvSpPr>
          <p:spPr>
            <a:xfrm>
              <a:off x="2227884" y="1330362"/>
              <a:ext cx="2835932" cy="276207"/>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grpSp>
        <p:nvGrpSpPr>
          <p:cNvPr id="44038" name="Group 16"/>
          <p:cNvGrpSpPr>
            <a:grpSpLocks/>
          </p:cNvGrpSpPr>
          <p:nvPr/>
        </p:nvGrpSpPr>
        <p:grpSpPr bwMode="auto">
          <a:xfrm>
            <a:off x="5649913" y="1304925"/>
            <a:ext cx="2836862" cy="3181350"/>
            <a:chOff x="5590209" y="1330362"/>
            <a:chExt cx="2835932" cy="3181138"/>
          </a:xfrm>
        </p:grpSpPr>
        <p:sp>
          <p:nvSpPr>
            <p:cNvPr id="8" name="TextBox 7"/>
            <p:cNvSpPr txBox="1"/>
            <p:nvPr/>
          </p:nvSpPr>
          <p:spPr>
            <a:xfrm>
              <a:off x="5590209" y="1649429"/>
              <a:ext cx="2835932" cy="2862071"/>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pPr eaLnBrk="1" fontAlgn="auto" latinLnBrk="1" hangingPunct="1">
                <a:spcBef>
                  <a:spcPts val="0"/>
                </a:spcBef>
                <a:spcAft>
                  <a:spcPts val="0"/>
                </a:spcAft>
                <a:defRPr/>
              </a:pPr>
              <a:endParaRPr lang="en-US" altLang="ko-KR" sz="1200" dirty="0">
                <a:solidFill>
                  <a:schemeClr val="tx1">
                    <a:lumMod val="75000"/>
                    <a:lumOff val="25000"/>
                  </a:schemeClr>
                </a:solidFill>
                <a:latin typeface="+mn-lt"/>
                <a:ea typeface="+mn-ea"/>
                <a:cs typeface="Arial" pitchFamily="34" charset="0"/>
              </a:endParaRPr>
            </a:p>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Get a modern PowerPoint  Presentation that is beautifully designed. I hope and I believe that this Template will your Time, Money and Reputation. </a:t>
              </a:r>
            </a:p>
          </p:txBody>
        </p:sp>
        <p:sp>
          <p:nvSpPr>
            <p:cNvPr id="12" name="TextBox 11"/>
            <p:cNvSpPr txBox="1"/>
            <p:nvPr/>
          </p:nvSpPr>
          <p:spPr>
            <a:xfrm>
              <a:off x="5590209" y="1330362"/>
              <a:ext cx="2835932" cy="276207"/>
            </a:xfrm>
            <a:prstGeom prst="rect">
              <a:avLst/>
            </a:prstGeom>
            <a:noFill/>
          </p:spPr>
          <p:txBody>
            <a:bodyPr>
              <a:spAutoFit/>
            </a:bodyPr>
            <a:lstStyle/>
            <a:p>
              <a:pP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01838" y="3408363"/>
            <a:ext cx="5148262" cy="574675"/>
          </a:xfrm>
        </p:spPr>
        <p:txBody>
          <a:bodyPr/>
          <a:lstStyle/>
          <a:p>
            <a:pPr eaLnBrk="1" fontAlgn="auto" hangingPunct="1">
              <a:spcAft>
                <a:spcPts val="0"/>
              </a:spcAft>
              <a:defRPr/>
            </a:pPr>
            <a:r>
              <a:rPr lang="en-US" altLang="ko-KR" dirty="0"/>
              <a:t>Thank you</a:t>
            </a:r>
            <a:endParaRPr lang="ko-KR" altLang="en-US" dirty="0"/>
          </a:p>
        </p:txBody>
      </p:sp>
      <p:sp>
        <p:nvSpPr>
          <p:cNvPr id="3" name="Text Placeholder 2"/>
          <p:cNvSpPr>
            <a:spLocks noGrp="1"/>
          </p:cNvSpPr>
          <p:nvPr>
            <p:ph type="body" sz="quarter" idx="11"/>
          </p:nvPr>
        </p:nvSpPr>
        <p:spPr>
          <a:xfrm>
            <a:off x="2001838" y="3983038"/>
            <a:ext cx="5148262" cy="217487"/>
          </a:xfrm>
        </p:spPr>
        <p:txBody>
          <a:bodyPr/>
          <a:lstStyle/>
          <a:p>
            <a:pPr eaLnBrk="1" fontAlgn="auto" hangingPunct="1">
              <a:spcAft>
                <a:spcPts val="0"/>
              </a:spcAft>
              <a:defRPr/>
            </a:pPr>
            <a:r>
              <a:rPr lang="en-US" altLang="ko-KR" dirty="0"/>
              <a:t>Insert the title of your subtitle Here</a:t>
            </a:r>
          </a:p>
        </p:txBody>
      </p:sp>
      <p:pic>
        <p:nvPicPr>
          <p:cNvPr id="5" name="Picture Placeholder 4"/>
          <p:cNvPicPr>
            <a:picLocks noGrp="1" noChangeAspect="1"/>
          </p:cNvPicPr>
          <p:nvPr>
            <p:ph type="pic" idx="12"/>
          </p:nvPr>
        </p:nvPicPr>
        <p:blipFill rotWithShape="1">
          <a:blip r:embed="rId2">
            <a:extLst>
              <a:ext uri="{28A0092B-C50C-407E-A947-70E740481C1C}">
                <a14:useLocalDpi xmlns:a14="http://schemas.microsoft.com/office/drawing/2010/main" val="0"/>
              </a:ext>
            </a:extLst>
          </a:blip>
          <a:srcRect l="7474" t="1515" r="-7474" b="43243"/>
          <a:stretch/>
        </p:blipFill>
        <p:spPr>
          <a:xfrm>
            <a:off x="0" y="0"/>
            <a:ext cx="9159875" cy="3373438"/>
          </a:xfrm>
        </p:spPr>
      </p:pic>
      <p:grpSp>
        <p:nvGrpSpPr>
          <p:cNvPr id="45061" name="Group 5"/>
          <p:cNvGrpSpPr>
            <a:grpSpLocks/>
          </p:cNvGrpSpPr>
          <p:nvPr/>
        </p:nvGrpSpPr>
        <p:grpSpPr bwMode="auto">
          <a:xfrm>
            <a:off x="3059113" y="4227513"/>
            <a:ext cx="3009900" cy="915987"/>
            <a:chOff x="7934433" y="3003797"/>
            <a:chExt cx="767433" cy="144000"/>
          </a:xfrm>
        </p:grpSpPr>
        <p:sp>
          <p:nvSpPr>
            <p:cNvPr id="7" name="Rectangle 6"/>
            <p:cNvSpPr/>
            <p:nvPr/>
          </p:nvSpPr>
          <p:spPr>
            <a:xfrm>
              <a:off x="7934433" y="3003797"/>
              <a:ext cx="144096"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Rectangle 7"/>
            <p:cNvSpPr/>
            <p:nvPr/>
          </p:nvSpPr>
          <p:spPr>
            <a:xfrm>
              <a:off x="8142077" y="3003797"/>
              <a:ext cx="144096"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rgbClr val="A0C458"/>
                </a:solidFill>
              </a:endParaRPr>
            </a:p>
          </p:txBody>
        </p:sp>
        <p:sp>
          <p:nvSpPr>
            <p:cNvPr id="9" name="Rectangle 8"/>
            <p:cNvSpPr/>
            <p:nvPr/>
          </p:nvSpPr>
          <p:spPr>
            <a:xfrm>
              <a:off x="8350126" y="3003797"/>
              <a:ext cx="144096"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0" name="Rectangle 9"/>
            <p:cNvSpPr/>
            <p:nvPr/>
          </p:nvSpPr>
          <p:spPr>
            <a:xfrm>
              <a:off x="8557770" y="3003797"/>
              <a:ext cx="144096"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p:cNvGrpSpPr>
            <a:grpSpLocks/>
          </p:cNvGrpSpPr>
          <p:nvPr/>
        </p:nvGrpSpPr>
        <p:grpSpPr bwMode="auto">
          <a:xfrm>
            <a:off x="3059113" y="0"/>
            <a:ext cx="3009900" cy="915988"/>
            <a:chOff x="7934433" y="3003797"/>
            <a:chExt cx="767433" cy="144000"/>
          </a:xfrm>
        </p:grpSpPr>
        <p:sp>
          <p:nvSpPr>
            <p:cNvPr id="8" name="Rectangle 7"/>
            <p:cNvSpPr/>
            <p:nvPr/>
          </p:nvSpPr>
          <p:spPr>
            <a:xfrm>
              <a:off x="7934433" y="3003797"/>
              <a:ext cx="144096"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dirty="0"/>
            </a:p>
          </p:txBody>
        </p:sp>
        <p:sp>
          <p:nvSpPr>
            <p:cNvPr id="9" name="Rectangle 8"/>
            <p:cNvSpPr/>
            <p:nvPr/>
          </p:nvSpPr>
          <p:spPr>
            <a:xfrm>
              <a:off x="8142077" y="3003797"/>
              <a:ext cx="144096"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rgbClr val="A0C458"/>
                </a:solidFill>
              </a:endParaRPr>
            </a:p>
          </p:txBody>
        </p:sp>
        <p:sp>
          <p:nvSpPr>
            <p:cNvPr id="10" name="Rectangle 9"/>
            <p:cNvSpPr/>
            <p:nvPr/>
          </p:nvSpPr>
          <p:spPr>
            <a:xfrm>
              <a:off x="8350126" y="3003797"/>
              <a:ext cx="144096"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11" name="Rectangle 10"/>
            <p:cNvSpPr/>
            <p:nvPr/>
          </p:nvSpPr>
          <p:spPr>
            <a:xfrm>
              <a:off x="8557770" y="3003797"/>
              <a:ext cx="144096"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3" name="텍스트 개체 틀 2"/>
          <p:cNvSpPr>
            <a:spLocks noGrp="1"/>
          </p:cNvSpPr>
          <p:nvPr>
            <p:ph type="body" sz="quarter" idx="11"/>
          </p:nvPr>
        </p:nvSpPr>
        <p:spPr>
          <a:xfrm>
            <a:off x="1998663" y="1058863"/>
            <a:ext cx="5146675" cy="576262"/>
          </a:xfrm>
        </p:spPr>
        <p:txBody>
          <a:bodyPr/>
          <a:lstStyle/>
          <a:p>
            <a:pPr eaLnBrk="1" fontAlgn="auto" hangingPunct="1">
              <a:spcAft>
                <a:spcPts val="0"/>
              </a:spcAft>
              <a:defRPr/>
            </a:pPr>
            <a:r>
              <a:rPr lang="en-US" altLang="ko-KR" dirty="0"/>
              <a:t>Welcome!!</a:t>
            </a:r>
            <a:endParaRPr lang="ko-KR" altLang="en-US"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22513" b="22513"/>
          <a:stretch>
            <a:fillRect/>
          </a:stretch>
        </p:blipFill>
        <p:spPr>
          <a:xfrm>
            <a:off x="0" y="1812925"/>
            <a:ext cx="9144000" cy="33512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9144000" cy="684212"/>
          </a:xfrm>
        </p:spPr>
        <p:txBody>
          <a:bodyPr/>
          <a:lstStyle/>
          <a:p>
            <a:pPr eaLnBrk="1" fontAlgn="auto" hangingPunct="1">
              <a:spcAft>
                <a:spcPts val="0"/>
              </a:spcAft>
              <a:defRPr/>
            </a:pPr>
            <a:r>
              <a:rPr lang="en-US" altLang="ko-KR" dirty="0"/>
              <a:t>Our</a:t>
            </a:r>
            <a:r>
              <a:rPr lang="en-US" altLang="ko-KR" dirty="0">
                <a:solidFill>
                  <a:srgbClr val="F3C04A"/>
                </a:solidFill>
              </a:rPr>
              <a:t> </a:t>
            </a:r>
            <a:r>
              <a:rPr lang="en-US" altLang="ko-KR" dirty="0">
                <a:solidFill>
                  <a:schemeClr val="accent2"/>
                </a:solidFill>
              </a:rPr>
              <a:t>Services</a:t>
            </a:r>
            <a:endParaRPr lang="ko-KR" altLang="en-US" dirty="0">
              <a:solidFill>
                <a:schemeClr val="accent2"/>
              </a:solidFill>
            </a:endParaRPr>
          </a:p>
        </p:txBody>
      </p:sp>
      <p:sp>
        <p:nvSpPr>
          <p:cNvPr id="3" name="텍스트 개체 틀 2"/>
          <p:cNvSpPr>
            <a:spLocks noGrp="1"/>
          </p:cNvSpPr>
          <p:nvPr>
            <p:ph type="body" sz="quarter" idx="41"/>
          </p:nvPr>
        </p:nvSpPr>
        <p:spPr>
          <a:xfrm>
            <a:off x="0" y="842963"/>
            <a:ext cx="9144000" cy="215900"/>
          </a:xfrm>
        </p:spPr>
        <p:txBody>
          <a:bodyPr/>
          <a:lstStyle/>
          <a:p>
            <a:pPr>
              <a:defRPr/>
            </a:pPr>
            <a:r>
              <a:rPr lang="en-US" altLang="ko-KR">
                <a:cs typeface="Arial" pitchFamily="34" charset="0"/>
              </a:rPr>
              <a:t>This text can be replaced with your own text</a:t>
            </a:r>
            <a:endParaRPr lang="ko-KR" altLang="en-US" dirty="0">
              <a:cs typeface="Arial" pitchFamily="34" charset="0"/>
            </a:endParaRPr>
          </a:p>
        </p:txBody>
      </p:sp>
      <p:grpSp>
        <p:nvGrpSpPr>
          <p:cNvPr id="17412" name="Group 16"/>
          <p:cNvGrpSpPr>
            <a:grpSpLocks/>
          </p:cNvGrpSpPr>
          <p:nvPr/>
        </p:nvGrpSpPr>
        <p:grpSpPr bwMode="auto">
          <a:xfrm>
            <a:off x="3621088" y="1574800"/>
            <a:ext cx="1466850" cy="1108075"/>
            <a:chOff x="2113657" y="4283314"/>
            <a:chExt cx="2120136" cy="1107996"/>
          </a:xfrm>
        </p:grpSpPr>
        <p:sp>
          <p:nvSpPr>
            <p:cNvPr id="17423" name="TextBox 17"/>
            <p:cNvSpPr txBox="1">
              <a:spLocks noChangeArrowheads="1"/>
            </p:cNvSpPr>
            <p:nvPr/>
          </p:nvSpPr>
          <p:spPr bwMode="auto">
            <a:xfrm>
              <a:off x="2113657" y="4560313"/>
              <a:ext cx="2120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t>
              </a:r>
              <a:endParaRPr lang="ko-KR" altLang="en-US" sz="1200">
                <a:solidFill>
                  <a:schemeClr val="bg1"/>
                </a:solidFill>
                <a:cs typeface="Arial" panose="020B0604020202020204" pitchFamily="34" charset="0"/>
              </a:endParaRPr>
            </a:p>
          </p:txBody>
        </p:sp>
        <p:sp>
          <p:nvSpPr>
            <p:cNvPr id="17424" name="TextBox 18"/>
            <p:cNvSpPr txBox="1">
              <a:spLocks noChangeArrowheads="1"/>
            </p:cNvSpPr>
            <p:nvPr/>
          </p:nvSpPr>
          <p:spPr bwMode="auto">
            <a:xfrm>
              <a:off x="2113659" y="4283314"/>
              <a:ext cx="2120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17413" name="Group 19"/>
          <p:cNvGrpSpPr>
            <a:grpSpLocks/>
          </p:cNvGrpSpPr>
          <p:nvPr/>
        </p:nvGrpSpPr>
        <p:grpSpPr bwMode="auto">
          <a:xfrm>
            <a:off x="5273675" y="1574800"/>
            <a:ext cx="1468438" cy="1108075"/>
            <a:chOff x="2113657" y="4283314"/>
            <a:chExt cx="2120136" cy="1107996"/>
          </a:xfrm>
        </p:grpSpPr>
        <p:sp>
          <p:nvSpPr>
            <p:cNvPr id="17421" name="TextBox 20"/>
            <p:cNvSpPr txBox="1">
              <a:spLocks noChangeArrowheads="1"/>
            </p:cNvSpPr>
            <p:nvPr/>
          </p:nvSpPr>
          <p:spPr bwMode="auto">
            <a:xfrm>
              <a:off x="2113657" y="4560313"/>
              <a:ext cx="2120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t>
              </a:r>
              <a:endParaRPr lang="ko-KR" altLang="en-US" sz="1200">
                <a:solidFill>
                  <a:schemeClr val="bg1"/>
                </a:solidFill>
                <a:cs typeface="Arial" panose="020B0604020202020204" pitchFamily="34" charset="0"/>
              </a:endParaRPr>
            </a:p>
          </p:txBody>
        </p:sp>
        <p:sp>
          <p:nvSpPr>
            <p:cNvPr id="17422" name="TextBox 21"/>
            <p:cNvSpPr txBox="1">
              <a:spLocks noChangeArrowheads="1"/>
            </p:cNvSpPr>
            <p:nvPr/>
          </p:nvSpPr>
          <p:spPr bwMode="auto">
            <a:xfrm>
              <a:off x="2113659" y="4283314"/>
              <a:ext cx="2120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17414" name="Group 22"/>
          <p:cNvGrpSpPr>
            <a:grpSpLocks/>
          </p:cNvGrpSpPr>
          <p:nvPr/>
        </p:nvGrpSpPr>
        <p:grpSpPr bwMode="auto">
          <a:xfrm>
            <a:off x="6927850" y="1574800"/>
            <a:ext cx="1466850" cy="1108075"/>
            <a:chOff x="2113657" y="4283314"/>
            <a:chExt cx="2120136" cy="1107996"/>
          </a:xfrm>
        </p:grpSpPr>
        <p:sp>
          <p:nvSpPr>
            <p:cNvPr id="17419" name="TextBox 23"/>
            <p:cNvSpPr txBox="1">
              <a:spLocks noChangeArrowheads="1"/>
            </p:cNvSpPr>
            <p:nvPr/>
          </p:nvSpPr>
          <p:spPr bwMode="auto">
            <a:xfrm>
              <a:off x="2113657" y="4560313"/>
              <a:ext cx="2120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You can simply impress your audience and add a unique zing.       </a:t>
              </a:r>
              <a:endParaRPr lang="ko-KR" altLang="en-US" sz="1200">
                <a:solidFill>
                  <a:schemeClr val="bg1"/>
                </a:solidFill>
                <a:cs typeface="Arial" panose="020B0604020202020204" pitchFamily="34" charset="0"/>
              </a:endParaRPr>
            </a:p>
          </p:txBody>
        </p:sp>
        <p:sp>
          <p:nvSpPr>
            <p:cNvPr id="17420" name="TextBox 24"/>
            <p:cNvSpPr txBox="1">
              <a:spLocks noChangeArrowheads="1"/>
            </p:cNvSpPr>
            <p:nvPr/>
          </p:nvSpPr>
          <p:spPr bwMode="auto">
            <a:xfrm>
              <a:off x="2113659" y="4283314"/>
              <a:ext cx="2120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20307" r="20307"/>
          <a:stretch>
            <a:fillRect/>
          </a:stretch>
        </p:blipFill>
        <p:spPr>
          <a:xfrm>
            <a:off x="552450" y="1260475"/>
            <a:ext cx="2978150" cy="3343275"/>
          </a:xfrm>
        </p:spPr>
      </p:pic>
      <p:pic>
        <p:nvPicPr>
          <p:cNvPr id="6" name="Picture Placeholder 5"/>
          <p:cNvPicPr>
            <a:picLocks noGrp="1" noChangeAspect="1"/>
          </p:cNvPicPr>
          <p:nvPr>
            <p:ph type="pic" idx="10"/>
          </p:nvPr>
        </p:nvPicPr>
        <p:blipFill>
          <a:blip r:embed="rId3">
            <a:extLst>
              <a:ext uri="{28A0092B-C50C-407E-A947-70E740481C1C}">
                <a14:useLocalDpi xmlns:a14="http://schemas.microsoft.com/office/drawing/2010/main" val="0"/>
              </a:ext>
            </a:extLst>
          </a:blip>
          <a:srcRect l="8816" r="8816"/>
          <a:stretch>
            <a:fillRect/>
          </a:stretch>
        </p:blipFill>
        <p:spPr>
          <a:xfrm>
            <a:off x="3529013" y="2932113"/>
            <a:ext cx="1655762" cy="1671637"/>
          </a:xfrm>
        </p:spPr>
      </p:pic>
      <p:pic>
        <p:nvPicPr>
          <p:cNvPr id="8" name="Picture Placeholder 7"/>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16952" r="16952"/>
          <a:stretch>
            <a:fillRect/>
          </a:stretch>
        </p:blipFill>
        <p:spPr>
          <a:xfrm>
            <a:off x="5183188" y="2932113"/>
            <a:ext cx="1657350" cy="1671637"/>
          </a:xfrm>
        </p:spPr>
      </p:pic>
      <p:pic>
        <p:nvPicPr>
          <p:cNvPr id="9" name="Picture Placeholder 8"/>
          <p:cNvPicPr>
            <a:picLocks noGrp="1" noChangeAspect="1"/>
          </p:cNvPicPr>
          <p:nvPr>
            <p:ph type="pic" idx="12"/>
          </p:nvPr>
        </p:nvPicPr>
        <p:blipFill>
          <a:blip r:embed="rId5" cstate="print">
            <a:extLst>
              <a:ext uri="{28A0092B-C50C-407E-A947-70E740481C1C}">
                <a14:useLocalDpi xmlns:a14="http://schemas.microsoft.com/office/drawing/2010/main" val="0"/>
              </a:ext>
            </a:extLst>
          </a:blip>
          <a:srcRect l="16983" r="16983"/>
          <a:stretch>
            <a:fillRect/>
          </a:stretch>
        </p:blipFill>
        <p:spPr>
          <a:xfrm>
            <a:off x="6834188" y="2932113"/>
            <a:ext cx="1655762" cy="16716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t>Our </a:t>
            </a:r>
            <a:r>
              <a:rPr lang="en-US" altLang="ko-KR" dirty="0">
                <a:solidFill>
                  <a:schemeClr val="accent2"/>
                </a:solidFill>
              </a:rPr>
              <a:t>Team</a:t>
            </a:r>
            <a:r>
              <a:rPr lang="en-US" altLang="ko-KR" dirty="0"/>
              <a:t> Layout</a:t>
            </a:r>
            <a:endParaRPr lang="ko-KR" altLang="en-US" dirty="0"/>
          </a:p>
        </p:txBody>
      </p:sp>
      <p:sp>
        <p:nvSpPr>
          <p:cNvPr id="18435" name="Text Placeholder 17"/>
          <p:cNvSpPr txBox="1">
            <a:spLocks/>
          </p:cNvSpPr>
          <p:nvPr/>
        </p:nvSpPr>
        <p:spPr bwMode="auto">
          <a:xfrm>
            <a:off x="679450" y="2671763"/>
            <a:ext cx="1579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spcBef>
                <a:spcPct val="20000"/>
              </a:spcBef>
              <a:buFont typeface="Arial" panose="020B0604020202020204" pitchFamily="34" charset="0"/>
              <a:buNone/>
            </a:pPr>
            <a:r>
              <a:rPr lang="en-US" sz="1400" b="1">
                <a:solidFill>
                  <a:schemeClr val="bg1"/>
                </a:solidFill>
                <a:cs typeface="Arial" panose="020B0604020202020204" pitchFamily="34" charset="0"/>
              </a:rPr>
              <a:t>Name Here</a:t>
            </a:r>
          </a:p>
        </p:txBody>
      </p:sp>
      <p:sp>
        <p:nvSpPr>
          <p:cNvPr id="18436" name="Text Placeholder 17"/>
          <p:cNvSpPr txBox="1">
            <a:spLocks/>
          </p:cNvSpPr>
          <p:nvPr/>
        </p:nvSpPr>
        <p:spPr bwMode="auto">
          <a:xfrm>
            <a:off x="679450" y="4300538"/>
            <a:ext cx="1579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spcBef>
                <a:spcPct val="20000"/>
              </a:spcBef>
              <a:buFont typeface="Arial" panose="020B0604020202020204" pitchFamily="34" charset="0"/>
              <a:buNone/>
            </a:pPr>
            <a:r>
              <a:rPr lang="en-US" sz="1400" b="1">
                <a:solidFill>
                  <a:schemeClr val="bg1"/>
                </a:solidFill>
                <a:cs typeface="Arial" panose="020B0604020202020204" pitchFamily="34" charset="0"/>
              </a:rPr>
              <a:t>Name Here</a:t>
            </a:r>
          </a:p>
        </p:txBody>
      </p:sp>
      <p:sp>
        <p:nvSpPr>
          <p:cNvPr id="18437" name="Text Placeholder 17"/>
          <p:cNvSpPr txBox="1">
            <a:spLocks/>
          </p:cNvSpPr>
          <p:nvPr/>
        </p:nvSpPr>
        <p:spPr bwMode="auto">
          <a:xfrm>
            <a:off x="4706938" y="2671763"/>
            <a:ext cx="15795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spcBef>
                <a:spcPct val="20000"/>
              </a:spcBef>
              <a:buFont typeface="Arial" panose="020B0604020202020204" pitchFamily="34" charset="0"/>
              <a:buNone/>
            </a:pPr>
            <a:r>
              <a:rPr lang="en-US" sz="1400" b="1">
                <a:solidFill>
                  <a:schemeClr val="bg1"/>
                </a:solidFill>
                <a:cs typeface="Arial" panose="020B0604020202020204" pitchFamily="34" charset="0"/>
              </a:rPr>
              <a:t>Name Here</a:t>
            </a:r>
          </a:p>
        </p:txBody>
      </p:sp>
      <p:sp>
        <p:nvSpPr>
          <p:cNvPr id="18438" name="Text Placeholder 17"/>
          <p:cNvSpPr txBox="1">
            <a:spLocks/>
          </p:cNvSpPr>
          <p:nvPr/>
        </p:nvSpPr>
        <p:spPr bwMode="auto">
          <a:xfrm>
            <a:off x="4706938" y="4300538"/>
            <a:ext cx="15795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spcBef>
                <a:spcPct val="20000"/>
              </a:spcBef>
              <a:buFont typeface="Arial" panose="020B0604020202020204" pitchFamily="34" charset="0"/>
              <a:buNone/>
            </a:pPr>
            <a:r>
              <a:rPr lang="en-US" sz="1400" b="1">
                <a:solidFill>
                  <a:schemeClr val="bg1"/>
                </a:solidFill>
                <a:cs typeface="Arial" panose="020B0604020202020204" pitchFamily="34" charset="0"/>
              </a:rPr>
              <a:t>Name Here</a:t>
            </a:r>
          </a:p>
        </p:txBody>
      </p:sp>
      <p:grpSp>
        <p:nvGrpSpPr>
          <p:cNvPr id="18439" name="Group 16"/>
          <p:cNvGrpSpPr>
            <a:grpSpLocks/>
          </p:cNvGrpSpPr>
          <p:nvPr/>
        </p:nvGrpSpPr>
        <p:grpSpPr bwMode="auto">
          <a:xfrm>
            <a:off x="2486025" y="1660525"/>
            <a:ext cx="1997075" cy="1096963"/>
            <a:chOff x="2358932" y="1443452"/>
            <a:chExt cx="1997043" cy="1096335"/>
          </a:xfrm>
        </p:grpSpPr>
        <p:sp>
          <p:nvSpPr>
            <p:cNvPr id="18453" name="Text Placeholder 18"/>
            <p:cNvSpPr txBox="1">
              <a:spLocks/>
            </p:cNvSpPr>
            <p:nvPr/>
          </p:nvSpPr>
          <p:spPr bwMode="auto">
            <a:xfrm>
              <a:off x="2358932" y="1443452"/>
              <a:ext cx="1997043" cy="2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spcBef>
                  <a:spcPct val="20000"/>
                </a:spcBef>
                <a:buFont typeface="Arial" panose="020B0604020202020204" pitchFamily="34" charset="0"/>
                <a:buNone/>
              </a:pPr>
              <a:r>
                <a:rPr lang="en-US" sz="1200" b="1">
                  <a:solidFill>
                    <a:schemeClr val="accent2"/>
                  </a:solidFill>
                  <a:cs typeface="Arial" panose="020B0604020202020204" pitchFamily="34" charset="0"/>
                </a:rPr>
                <a:t>Medical subject</a:t>
              </a:r>
            </a:p>
          </p:txBody>
        </p:sp>
        <p:sp>
          <p:nvSpPr>
            <p:cNvPr id="16" name="TextBox 15"/>
            <p:cNvSpPr txBox="1"/>
            <p:nvPr/>
          </p:nvSpPr>
          <p:spPr>
            <a:xfrm>
              <a:off x="2358932" y="1708413"/>
              <a:ext cx="1997043" cy="831374"/>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ea typeface="+mn-ea"/>
                <a:cs typeface="Arial" pitchFamily="34" charset="0"/>
              </a:endParaRPr>
            </a:p>
          </p:txBody>
        </p:sp>
      </p:grpSp>
      <p:grpSp>
        <p:nvGrpSpPr>
          <p:cNvPr id="18440" name="Group 17"/>
          <p:cNvGrpSpPr>
            <a:grpSpLocks/>
          </p:cNvGrpSpPr>
          <p:nvPr/>
        </p:nvGrpSpPr>
        <p:grpSpPr bwMode="auto">
          <a:xfrm>
            <a:off x="6499225" y="1660525"/>
            <a:ext cx="1997075" cy="1096963"/>
            <a:chOff x="2358932" y="1443452"/>
            <a:chExt cx="1997043" cy="1096335"/>
          </a:xfrm>
        </p:grpSpPr>
        <p:sp>
          <p:nvSpPr>
            <p:cNvPr id="19" name="Text Placeholder 18"/>
            <p:cNvSpPr txBox="1">
              <a:spLocks/>
            </p:cNvSpPr>
            <p:nvPr/>
          </p:nvSpPr>
          <p:spPr>
            <a:xfrm>
              <a:off x="2358932" y="1443452"/>
              <a:ext cx="1997043" cy="24909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200" b="1" dirty="0">
                  <a:solidFill>
                    <a:schemeClr val="accent3"/>
                  </a:solidFill>
                  <a:cs typeface="Arial" pitchFamily="34" charset="0"/>
                </a:rPr>
                <a:t>Medical subject</a:t>
              </a:r>
            </a:p>
          </p:txBody>
        </p:sp>
        <p:sp>
          <p:nvSpPr>
            <p:cNvPr id="20" name="TextBox 19"/>
            <p:cNvSpPr txBox="1"/>
            <p:nvPr/>
          </p:nvSpPr>
          <p:spPr>
            <a:xfrm>
              <a:off x="2358932" y="1708413"/>
              <a:ext cx="1997043" cy="831374"/>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ea typeface="+mn-ea"/>
                <a:cs typeface="Arial" pitchFamily="34" charset="0"/>
              </a:endParaRPr>
            </a:p>
          </p:txBody>
        </p:sp>
      </p:grpSp>
      <p:grpSp>
        <p:nvGrpSpPr>
          <p:cNvPr id="18441" name="Group 23"/>
          <p:cNvGrpSpPr>
            <a:grpSpLocks/>
          </p:cNvGrpSpPr>
          <p:nvPr/>
        </p:nvGrpSpPr>
        <p:grpSpPr bwMode="auto">
          <a:xfrm>
            <a:off x="2486025" y="3228975"/>
            <a:ext cx="1997075" cy="1095375"/>
            <a:chOff x="2358932" y="1443452"/>
            <a:chExt cx="1997043" cy="1096335"/>
          </a:xfrm>
        </p:grpSpPr>
        <p:sp>
          <p:nvSpPr>
            <p:cNvPr id="18449" name="Text Placeholder 18"/>
            <p:cNvSpPr txBox="1">
              <a:spLocks/>
            </p:cNvSpPr>
            <p:nvPr/>
          </p:nvSpPr>
          <p:spPr bwMode="auto">
            <a:xfrm>
              <a:off x="2358932" y="1443452"/>
              <a:ext cx="1997043" cy="2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latinLnBrk="1" hangingPunct="1">
                <a:spcBef>
                  <a:spcPct val="20000"/>
                </a:spcBef>
                <a:buFont typeface="Arial" panose="020B0604020202020204" pitchFamily="34" charset="0"/>
                <a:buNone/>
              </a:pPr>
              <a:r>
                <a:rPr lang="en-US" sz="1200" b="1">
                  <a:solidFill>
                    <a:schemeClr val="accent1"/>
                  </a:solidFill>
                  <a:cs typeface="Arial" panose="020B0604020202020204" pitchFamily="34" charset="0"/>
                </a:rPr>
                <a:t>Medical subject</a:t>
              </a:r>
            </a:p>
          </p:txBody>
        </p:sp>
        <p:sp>
          <p:nvSpPr>
            <p:cNvPr id="26" name="TextBox 25"/>
            <p:cNvSpPr txBox="1"/>
            <p:nvPr/>
          </p:nvSpPr>
          <p:spPr>
            <a:xfrm>
              <a:off x="2358932" y="1708797"/>
              <a:ext cx="1997043" cy="830990"/>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ea typeface="+mn-ea"/>
                <a:cs typeface="Arial" pitchFamily="34" charset="0"/>
              </a:endParaRPr>
            </a:p>
          </p:txBody>
        </p:sp>
      </p:grpSp>
      <p:grpSp>
        <p:nvGrpSpPr>
          <p:cNvPr id="18442" name="Group 26"/>
          <p:cNvGrpSpPr>
            <a:grpSpLocks/>
          </p:cNvGrpSpPr>
          <p:nvPr/>
        </p:nvGrpSpPr>
        <p:grpSpPr bwMode="auto">
          <a:xfrm>
            <a:off x="6499225" y="3228975"/>
            <a:ext cx="1997075" cy="1095375"/>
            <a:chOff x="2358932" y="1443452"/>
            <a:chExt cx="1997043" cy="1096335"/>
          </a:xfrm>
        </p:grpSpPr>
        <p:sp>
          <p:nvSpPr>
            <p:cNvPr id="28" name="Text Placeholder 18"/>
            <p:cNvSpPr txBox="1">
              <a:spLocks/>
            </p:cNvSpPr>
            <p:nvPr/>
          </p:nvSpPr>
          <p:spPr>
            <a:xfrm>
              <a:off x="2358932" y="1443452"/>
              <a:ext cx="1997043" cy="24945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200" b="1" dirty="0">
                  <a:solidFill>
                    <a:schemeClr val="accent4"/>
                  </a:solidFill>
                  <a:cs typeface="Arial" pitchFamily="34" charset="0"/>
                </a:rPr>
                <a:t>Medical subject</a:t>
              </a:r>
            </a:p>
          </p:txBody>
        </p:sp>
        <p:sp>
          <p:nvSpPr>
            <p:cNvPr id="29" name="TextBox 28"/>
            <p:cNvSpPr txBox="1"/>
            <p:nvPr/>
          </p:nvSpPr>
          <p:spPr>
            <a:xfrm>
              <a:off x="2358932" y="1708797"/>
              <a:ext cx="1997043" cy="830990"/>
            </a:xfrm>
            <a:prstGeom prst="rect">
              <a:avLst/>
            </a:prstGeom>
            <a:noFill/>
          </p:spPr>
          <p:txBody>
            <a:bodyPr>
              <a:spAutoFit/>
            </a:bodyPr>
            <a:lstStyle/>
            <a:p>
              <a:pP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ea typeface="+mn-ea"/>
                <a:cs typeface="Arial" pitchFamily="34" charset="0"/>
              </a:endParaRPr>
            </a:p>
          </p:txBody>
        </p:sp>
      </p:gr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8148" b="8148"/>
          <a:stretch>
            <a:fillRect/>
          </a:stretch>
        </p:blipFill>
        <p:spPr>
          <a:xfrm>
            <a:off x="650875" y="1446213"/>
            <a:ext cx="1655763" cy="1152525"/>
          </a:xfrm>
        </p:spPr>
      </p:pic>
      <p:pic>
        <p:nvPicPr>
          <p:cNvPr id="4" name="Picture Placeholder 3"/>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2112" r="2112"/>
          <a:stretch>
            <a:fillRect/>
          </a:stretch>
        </p:blipFill>
        <p:spPr>
          <a:xfrm>
            <a:off x="650875" y="3082925"/>
            <a:ext cx="1655763" cy="1152525"/>
          </a:xfrm>
        </p:spPr>
      </p:pic>
      <p:pic>
        <p:nvPicPr>
          <p:cNvPr id="9" name="Picture Placeholder 8"/>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2112" r="2112"/>
          <a:stretch>
            <a:fillRect/>
          </a:stretch>
        </p:blipFill>
        <p:spPr>
          <a:xfrm>
            <a:off x="4678363" y="3086100"/>
            <a:ext cx="1655762" cy="1152525"/>
          </a:xfrm>
        </p:spPr>
      </p:pic>
      <p:pic>
        <p:nvPicPr>
          <p:cNvPr id="7" name="Picture Placeholder 6"/>
          <p:cNvPicPr>
            <a:picLocks noGrp="1" noChangeAspect="1"/>
          </p:cNvPicPr>
          <p:nvPr>
            <p:ph type="pic" idx="11"/>
          </p:nvPr>
        </p:nvPicPr>
        <p:blipFill>
          <a:blip r:embed="rId5" cstate="print">
            <a:extLst>
              <a:ext uri="{28A0092B-C50C-407E-A947-70E740481C1C}">
                <a14:useLocalDpi xmlns:a14="http://schemas.microsoft.com/office/drawing/2010/main" val="0"/>
              </a:ext>
            </a:extLst>
          </a:blip>
          <a:srcRect l="2046" r="2046"/>
          <a:stretch>
            <a:fillRect/>
          </a:stretch>
        </p:blipFill>
        <p:spPr>
          <a:xfrm>
            <a:off x="4678363" y="1450975"/>
            <a:ext cx="1655762" cy="11509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950" y="0"/>
            <a:ext cx="9036050" cy="884238"/>
          </a:xfrm>
        </p:spPr>
        <p:txBody>
          <a:bodyPr/>
          <a:lstStyle/>
          <a:p>
            <a:pPr eaLnBrk="1" fontAlgn="auto" hangingPunct="1">
              <a:spcAft>
                <a:spcPts val="0"/>
              </a:spcAft>
              <a:defRPr/>
            </a:pPr>
            <a:r>
              <a:rPr lang="en-US" altLang="ko-KR" dirty="0">
                <a:solidFill>
                  <a:schemeClr val="accent2"/>
                </a:solidFill>
              </a:rPr>
              <a:t>TimeLine</a:t>
            </a:r>
            <a:r>
              <a:rPr lang="en-US" altLang="ko-KR" dirty="0"/>
              <a:t> Layout</a:t>
            </a:r>
            <a:endParaRPr lang="ko-KR" altLang="en-US" dirty="0"/>
          </a:p>
        </p:txBody>
      </p:sp>
      <p:grpSp>
        <p:nvGrpSpPr>
          <p:cNvPr id="19459" name="Group 19"/>
          <p:cNvGrpSpPr>
            <a:grpSpLocks/>
          </p:cNvGrpSpPr>
          <p:nvPr/>
        </p:nvGrpSpPr>
        <p:grpSpPr bwMode="auto">
          <a:xfrm>
            <a:off x="503238" y="1382713"/>
            <a:ext cx="1450975" cy="1069975"/>
            <a:chOff x="6210998" y="1433695"/>
            <a:chExt cx="1457346" cy="1068966"/>
          </a:xfrm>
        </p:grpSpPr>
        <p:sp>
          <p:nvSpPr>
            <p:cNvPr id="21" name="TextBox 20"/>
            <p:cNvSpPr txBox="1"/>
            <p:nvPr/>
          </p:nvSpPr>
          <p:spPr>
            <a:xfrm>
              <a:off x="6210998" y="1433695"/>
              <a:ext cx="1457346" cy="277550"/>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22" name="TextBox 21"/>
            <p:cNvSpPr txBox="1"/>
            <p:nvPr/>
          </p:nvSpPr>
          <p:spPr>
            <a:xfrm>
              <a:off x="6210998" y="1671595"/>
              <a:ext cx="1457346" cy="83106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t>
              </a:r>
              <a:endParaRPr lang="ko-KR" altLang="en-US" sz="1200" dirty="0">
                <a:solidFill>
                  <a:schemeClr val="tx1">
                    <a:lumMod val="75000"/>
                    <a:lumOff val="25000"/>
                  </a:schemeClr>
                </a:solidFill>
                <a:latin typeface="+mn-lt"/>
                <a:ea typeface="+mn-ea"/>
                <a:cs typeface="Arial" pitchFamily="34" charset="0"/>
              </a:endParaRPr>
            </a:p>
          </p:txBody>
        </p:sp>
      </p:grpSp>
      <p:sp>
        <p:nvSpPr>
          <p:cNvPr id="7" name="AutoShape 12"/>
          <p:cNvSpPr>
            <a:spLocks noChangeArrowheads="1"/>
          </p:cNvSpPr>
          <p:nvPr/>
        </p:nvSpPr>
        <p:spPr bwMode="auto">
          <a:xfrm>
            <a:off x="0" y="2424113"/>
            <a:ext cx="9144000" cy="1155700"/>
          </a:xfrm>
          <a:prstGeom prst="rightArrow">
            <a:avLst>
              <a:gd name="adj1" fmla="val 45285"/>
              <a:gd name="adj2" fmla="val 66228"/>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24" name="Oval 23"/>
          <p:cNvSpPr/>
          <p:nvPr/>
        </p:nvSpPr>
        <p:spPr>
          <a:xfrm>
            <a:off x="741363" y="2514600"/>
            <a:ext cx="974725" cy="974725"/>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grpSp>
        <p:nvGrpSpPr>
          <p:cNvPr id="19462" name="Group 50"/>
          <p:cNvGrpSpPr>
            <a:grpSpLocks/>
          </p:cNvGrpSpPr>
          <p:nvPr/>
        </p:nvGrpSpPr>
        <p:grpSpPr bwMode="auto">
          <a:xfrm>
            <a:off x="6915150" y="2413000"/>
            <a:ext cx="1185863" cy="1184275"/>
            <a:chOff x="6915447" y="2412643"/>
            <a:chExt cx="1184945" cy="1184945"/>
          </a:xfrm>
        </p:grpSpPr>
        <p:sp>
          <p:nvSpPr>
            <p:cNvPr id="44" name="Oval 43"/>
            <p:cNvSpPr/>
            <p:nvPr/>
          </p:nvSpPr>
          <p:spPr>
            <a:xfrm>
              <a:off x="6915447" y="2412643"/>
              <a:ext cx="1184945" cy="1184945"/>
            </a:xfrm>
            <a:prstGeom prst="ellipse">
              <a:avLst/>
            </a:prstGeom>
            <a:solidFill>
              <a:schemeClr val="bg1">
                <a:alpha val="7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45" name="Oval 44"/>
            <p:cNvSpPr/>
            <p:nvPr/>
          </p:nvSpPr>
          <p:spPr>
            <a:xfrm>
              <a:off x="7020141" y="2517477"/>
              <a:ext cx="975557" cy="975276"/>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grpSp>
      <p:sp>
        <p:nvSpPr>
          <p:cNvPr id="19463" name="TextBox 45"/>
          <p:cNvSpPr txBox="1">
            <a:spLocks noChangeArrowheads="1"/>
          </p:cNvSpPr>
          <p:nvPr/>
        </p:nvSpPr>
        <p:spPr bwMode="auto">
          <a:xfrm>
            <a:off x="7065963" y="2805113"/>
            <a:ext cx="884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2000" b="1">
                <a:solidFill>
                  <a:schemeClr val="bg1"/>
                </a:solidFill>
                <a:cs typeface="Arial" panose="020B0604020202020204" pitchFamily="34" charset="0"/>
              </a:rPr>
              <a:t>2019</a:t>
            </a:r>
            <a:endParaRPr lang="ko-KR" altLang="en-US" sz="2000" b="1">
              <a:solidFill>
                <a:schemeClr val="bg1"/>
              </a:solidFill>
              <a:cs typeface="Arial" panose="020B0604020202020204" pitchFamily="34" charset="0"/>
            </a:endParaRPr>
          </a:p>
        </p:txBody>
      </p:sp>
      <p:sp>
        <p:nvSpPr>
          <p:cNvPr id="48" name="Oval 47"/>
          <p:cNvSpPr/>
          <p:nvPr/>
        </p:nvSpPr>
        <p:spPr>
          <a:xfrm>
            <a:off x="2284413" y="2509838"/>
            <a:ext cx="974725" cy="976312"/>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49" name="Oval 48"/>
          <p:cNvSpPr/>
          <p:nvPr/>
        </p:nvSpPr>
        <p:spPr>
          <a:xfrm>
            <a:off x="3827463" y="2506663"/>
            <a:ext cx="976312" cy="974725"/>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50" name="Oval 49"/>
          <p:cNvSpPr/>
          <p:nvPr/>
        </p:nvSpPr>
        <p:spPr>
          <a:xfrm>
            <a:off x="5372100" y="2501900"/>
            <a:ext cx="974725" cy="976313"/>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lumMod val="75000"/>
                  <a:lumOff val="25000"/>
                </a:schemeClr>
              </a:solidFill>
            </a:endParaRPr>
          </a:p>
        </p:txBody>
      </p:sp>
      <p:sp>
        <p:nvSpPr>
          <p:cNvPr id="35" name="직사각형 113"/>
          <p:cNvSpPr>
            <a:spLocks noChangeArrowheads="1"/>
          </p:cNvSpPr>
          <p:nvPr/>
        </p:nvSpPr>
        <p:spPr bwMode="auto">
          <a:xfrm>
            <a:off x="900113" y="2832100"/>
            <a:ext cx="655637" cy="339725"/>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ko-KR" sz="1600" b="1" dirty="0">
                <a:solidFill>
                  <a:schemeClr val="tx1">
                    <a:lumMod val="75000"/>
                    <a:lumOff val="25000"/>
                  </a:schemeClr>
                </a:solidFill>
                <a:cs typeface="Arial" charset="0"/>
              </a:rPr>
              <a:t>2015</a:t>
            </a:r>
            <a:endParaRPr lang="ko-KR" altLang="en-US" sz="1600" dirty="0">
              <a:solidFill>
                <a:schemeClr val="tx1">
                  <a:lumMod val="75000"/>
                  <a:lumOff val="25000"/>
                </a:schemeClr>
              </a:solidFill>
            </a:endParaRPr>
          </a:p>
        </p:txBody>
      </p:sp>
      <p:sp>
        <p:nvSpPr>
          <p:cNvPr id="36" name="TextBox 35"/>
          <p:cNvSpPr txBox="1"/>
          <p:nvPr/>
        </p:nvSpPr>
        <p:spPr>
          <a:xfrm>
            <a:off x="2439988" y="2828925"/>
            <a:ext cx="665162" cy="338138"/>
          </a:xfrm>
          <a:prstGeom prst="rect">
            <a:avLst/>
          </a:prstGeom>
          <a:noFill/>
        </p:spPr>
        <p:txBody>
          <a:bodyPr>
            <a:spAutoFit/>
          </a:bodyPr>
          <a:lstStyle/>
          <a:p>
            <a:pPr algn="ctr" eaLnBrk="1" fontAlgn="auto" latinLnBrk="1" hangingPunct="1">
              <a:spcBef>
                <a:spcPts val="0"/>
              </a:spcBef>
              <a:spcAft>
                <a:spcPts val="0"/>
              </a:spcAft>
              <a:defRPr/>
            </a:pPr>
            <a:r>
              <a:rPr lang="en-US" altLang="ko-KR" sz="1600" b="1" dirty="0">
                <a:solidFill>
                  <a:schemeClr val="tx1">
                    <a:lumMod val="75000"/>
                    <a:lumOff val="25000"/>
                  </a:schemeClr>
                </a:solidFill>
                <a:latin typeface="+mn-lt"/>
                <a:ea typeface="+mn-ea"/>
                <a:cs typeface="Arial" pitchFamily="34" charset="0"/>
              </a:rPr>
              <a:t>2016</a:t>
            </a:r>
            <a:endParaRPr lang="ko-KR" altLang="en-US" sz="1600" b="1" dirty="0">
              <a:solidFill>
                <a:schemeClr val="tx1">
                  <a:lumMod val="75000"/>
                  <a:lumOff val="25000"/>
                </a:schemeClr>
              </a:solidFill>
              <a:latin typeface="+mn-lt"/>
              <a:ea typeface="+mn-ea"/>
              <a:cs typeface="Arial" pitchFamily="34" charset="0"/>
            </a:endParaRPr>
          </a:p>
        </p:txBody>
      </p:sp>
      <p:sp>
        <p:nvSpPr>
          <p:cNvPr id="37" name="TextBox 36"/>
          <p:cNvSpPr txBox="1"/>
          <p:nvPr/>
        </p:nvSpPr>
        <p:spPr>
          <a:xfrm>
            <a:off x="3983038" y="2828925"/>
            <a:ext cx="665162" cy="338138"/>
          </a:xfrm>
          <a:prstGeom prst="rect">
            <a:avLst/>
          </a:prstGeom>
          <a:noFill/>
        </p:spPr>
        <p:txBody>
          <a:bodyPr>
            <a:spAutoFit/>
          </a:bodyPr>
          <a:lstStyle/>
          <a:p>
            <a:pPr algn="ctr" eaLnBrk="1" fontAlgn="auto" latinLnBrk="1" hangingPunct="1">
              <a:spcBef>
                <a:spcPts val="0"/>
              </a:spcBef>
              <a:spcAft>
                <a:spcPts val="0"/>
              </a:spcAft>
              <a:defRPr/>
            </a:pPr>
            <a:r>
              <a:rPr lang="en-US" altLang="ko-KR" sz="1600" b="1" dirty="0">
                <a:solidFill>
                  <a:schemeClr val="tx1">
                    <a:lumMod val="75000"/>
                    <a:lumOff val="25000"/>
                  </a:schemeClr>
                </a:solidFill>
                <a:latin typeface="+mn-lt"/>
                <a:ea typeface="+mn-ea"/>
                <a:cs typeface="Arial" pitchFamily="34" charset="0"/>
              </a:rPr>
              <a:t>2017</a:t>
            </a:r>
            <a:endParaRPr lang="ko-KR" altLang="en-US" sz="1600" b="1" dirty="0">
              <a:solidFill>
                <a:schemeClr val="tx1">
                  <a:lumMod val="75000"/>
                  <a:lumOff val="25000"/>
                </a:schemeClr>
              </a:solidFill>
              <a:latin typeface="+mn-lt"/>
              <a:ea typeface="+mn-ea"/>
              <a:cs typeface="Arial" pitchFamily="34" charset="0"/>
            </a:endParaRPr>
          </a:p>
        </p:txBody>
      </p:sp>
      <p:sp>
        <p:nvSpPr>
          <p:cNvPr id="38" name="TextBox 37"/>
          <p:cNvSpPr txBox="1"/>
          <p:nvPr/>
        </p:nvSpPr>
        <p:spPr>
          <a:xfrm>
            <a:off x="5526088" y="2828925"/>
            <a:ext cx="666750" cy="338138"/>
          </a:xfrm>
          <a:prstGeom prst="rect">
            <a:avLst/>
          </a:prstGeom>
          <a:noFill/>
        </p:spPr>
        <p:txBody>
          <a:bodyPr>
            <a:spAutoFit/>
          </a:bodyPr>
          <a:lstStyle/>
          <a:p>
            <a:pPr algn="ctr" eaLnBrk="1" fontAlgn="auto" latinLnBrk="1" hangingPunct="1">
              <a:spcBef>
                <a:spcPts val="0"/>
              </a:spcBef>
              <a:spcAft>
                <a:spcPts val="0"/>
              </a:spcAft>
              <a:defRPr/>
            </a:pPr>
            <a:r>
              <a:rPr lang="en-US" altLang="ko-KR" sz="1600" b="1" dirty="0">
                <a:solidFill>
                  <a:schemeClr val="tx1">
                    <a:lumMod val="75000"/>
                    <a:lumOff val="25000"/>
                  </a:schemeClr>
                </a:solidFill>
                <a:latin typeface="+mn-lt"/>
                <a:ea typeface="+mn-ea"/>
                <a:cs typeface="Arial" pitchFamily="34" charset="0"/>
              </a:rPr>
              <a:t>2018</a:t>
            </a:r>
            <a:endParaRPr lang="ko-KR" altLang="en-US" sz="1600" b="1" dirty="0">
              <a:solidFill>
                <a:schemeClr val="tx1">
                  <a:lumMod val="75000"/>
                  <a:lumOff val="25000"/>
                </a:schemeClr>
              </a:solidFill>
              <a:latin typeface="+mn-lt"/>
              <a:ea typeface="+mn-ea"/>
              <a:cs typeface="Arial" pitchFamily="34" charset="0"/>
            </a:endParaRPr>
          </a:p>
        </p:txBody>
      </p:sp>
      <p:grpSp>
        <p:nvGrpSpPr>
          <p:cNvPr id="19471" name="Group 51"/>
          <p:cNvGrpSpPr>
            <a:grpSpLocks/>
          </p:cNvGrpSpPr>
          <p:nvPr/>
        </p:nvGrpSpPr>
        <p:grpSpPr bwMode="auto">
          <a:xfrm>
            <a:off x="5133975" y="3594100"/>
            <a:ext cx="1450975" cy="1068388"/>
            <a:chOff x="6210998" y="1433695"/>
            <a:chExt cx="1457346" cy="1068966"/>
          </a:xfrm>
        </p:grpSpPr>
        <p:sp>
          <p:nvSpPr>
            <p:cNvPr id="53" name="TextBox 52"/>
            <p:cNvSpPr txBox="1"/>
            <p:nvPr/>
          </p:nvSpPr>
          <p:spPr>
            <a:xfrm>
              <a:off x="6210998" y="1433695"/>
              <a:ext cx="1457346" cy="276374"/>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54" name="TextBox 53"/>
            <p:cNvSpPr txBox="1"/>
            <p:nvPr/>
          </p:nvSpPr>
          <p:spPr>
            <a:xfrm>
              <a:off x="6210998" y="1671949"/>
              <a:ext cx="1457346" cy="830712"/>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t>
              </a:r>
              <a:endParaRPr lang="ko-KR" altLang="en-US" sz="1200" dirty="0">
                <a:solidFill>
                  <a:schemeClr val="tx1">
                    <a:lumMod val="75000"/>
                    <a:lumOff val="25000"/>
                  </a:schemeClr>
                </a:solidFill>
                <a:latin typeface="+mn-lt"/>
                <a:ea typeface="+mn-ea"/>
                <a:cs typeface="Arial" pitchFamily="34" charset="0"/>
              </a:endParaRPr>
            </a:p>
          </p:txBody>
        </p:sp>
      </p:grpSp>
      <p:grpSp>
        <p:nvGrpSpPr>
          <p:cNvPr id="19472" name="Group 54"/>
          <p:cNvGrpSpPr>
            <a:grpSpLocks/>
          </p:cNvGrpSpPr>
          <p:nvPr/>
        </p:nvGrpSpPr>
        <p:grpSpPr bwMode="auto">
          <a:xfrm>
            <a:off x="6580188" y="1382713"/>
            <a:ext cx="1855787" cy="884237"/>
            <a:chOff x="6210998" y="1433695"/>
            <a:chExt cx="1457346" cy="884300"/>
          </a:xfrm>
        </p:grpSpPr>
        <p:sp>
          <p:nvSpPr>
            <p:cNvPr id="19479" name="TextBox 55"/>
            <p:cNvSpPr txBox="1">
              <a:spLocks noChangeArrowheads="1"/>
            </p:cNvSpPr>
            <p:nvPr/>
          </p:nvSpPr>
          <p:spPr bwMode="auto">
            <a:xfrm>
              <a:off x="6210998" y="1433695"/>
              <a:ext cx="1457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b="1">
                  <a:solidFill>
                    <a:schemeClr val="accent2"/>
                  </a:solidFill>
                  <a:cs typeface="Arial" panose="020B0604020202020204" pitchFamily="34" charset="0"/>
                </a:rPr>
                <a:t>Your Text  Here</a:t>
              </a:r>
              <a:endParaRPr lang="ko-KR" altLang="en-US" sz="1200" b="1">
                <a:solidFill>
                  <a:schemeClr val="accent2"/>
                </a:solidFill>
                <a:cs typeface="Arial" panose="020B0604020202020204" pitchFamily="34" charset="0"/>
              </a:endParaRPr>
            </a:p>
          </p:txBody>
        </p:sp>
        <p:sp>
          <p:nvSpPr>
            <p:cNvPr id="19480" name="TextBox 56"/>
            <p:cNvSpPr txBox="1">
              <a:spLocks noChangeArrowheads="1"/>
            </p:cNvSpPr>
            <p:nvPr/>
          </p:nvSpPr>
          <p:spPr bwMode="auto">
            <a:xfrm>
              <a:off x="6210998" y="1671664"/>
              <a:ext cx="14573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accent2"/>
                  </a:solidFill>
                  <a:cs typeface="Arial" panose="020B0604020202020204" pitchFamily="34" charset="0"/>
                </a:rPr>
                <a:t>You can simply impress your audience and add a unique zing.  </a:t>
              </a:r>
              <a:endParaRPr lang="ko-KR" altLang="en-US" sz="1200">
                <a:solidFill>
                  <a:schemeClr val="accent2"/>
                </a:solidFill>
                <a:cs typeface="Arial" panose="020B0604020202020204" pitchFamily="34" charset="0"/>
              </a:endParaRPr>
            </a:p>
          </p:txBody>
        </p:sp>
      </p:grpSp>
      <p:grpSp>
        <p:nvGrpSpPr>
          <p:cNvPr id="19473" name="Group 57"/>
          <p:cNvGrpSpPr>
            <a:grpSpLocks/>
          </p:cNvGrpSpPr>
          <p:nvPr/>
        </p:nvGrpSpPr>
        <p:grpSpPr bwMode="auto">
          <a:xfrm>
            <a:off x="2046288" y="3594100"/>
            <a:ext cx="1450975" cy="1068388"/>
            <a:chOff x="6210998" y="1433695"/>
            <a:chExt cx="1457346" cy="1068966"/>
          </a:xfrm>
        </p:grpSpPr>
        <p:sp>
          <p:nvSpPr>
            <p:cNvPr id="59" name="TextBox 58"/>
            <p:cNvSpPr txBox="1"/>
            <p:nvPr/>
          </p:nvSpPr>
          <p:spPr>
            <a:xfrm>
              <a:off x="6210998" y="1433695"/>
              <a:ext cx="1457346" cy="276374"/>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60" name="TextBox 59"/>
            <p:cNvSpPr txBox="1"/>
            <p:nvPr/>
          </p:nvSpPr>
          <p:spPr>
            <a:xfrm>
              <a:off x="6210998" y="1671949"/>
              <a:ext cx="1457346" cy="830712"/>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t>
              </a:r>
              <a:endParaRPr lang="ko-KR" altLang="en-US" sz="1200" dirty="0">
                <a:solidFill>
                  <a:schemeClr val="tx1">
                    <a:lumMod val="75000"/>
                    <a:lumOff val="25000"/>
                  </a:schemeClr>
                </a:solidFill>
                <a:latin typeface="+mn-lt"/>
                <a:ea typeface="+mn-ea"/>
                <a:cs typeface="Arial" pitchFamily="34" charset="0"/>
              </a:endParaRPr>
            </a:p>
          </p:txBody>
        </p:sp>
      </p:grpSp>
      <p:grpSp>
        <p:nvGrpSpPr>
          <p:cNvPr id="19474" name="Group 60"/>
          <p:cNvGrpSpPr>
            <a:grpSpLocks/>
          </p:cNvGrpSpPr>
          <p:nvPr/>
        </p:nvGrpSpPr>
        <p:grpSpPr bwMode="auto">
          <a:xfrm>
            <a:off x="3590925" y="1382713"/>
            <a:ext cx="1450975" cy="1069975"/>
            <a:chOff x="6210998" y="1433695"/>
            <a:chExt cx="1457346" cy="1068966"/>
          </a:xfrm>
        </p:grpSpPr>
        <p:sp>
          <p:nvSpPr>
            <p:cNvPr id="62" name="TextBox 61"/>
            <p:cNvSpPr txBox="1"/>
            <p:nvPr/>
          </p:nvSpPr>
          <p:spPr>
            <a:xfrm>
              <a:off x="6210998" y="1433695"/>
              <a:ext cx="1457346" cy="277550"/>
            </a:xfrm>
            <a:prstGeom prst="rect">
              <a:avLst/>
            </a:prstGeom>
            <a:noFill/>
          </p:spPr>
          <p:txBody>
            <a:bodyPr>
              <a:spAutoFit/>
            </a:bodyPr>
            <a:lstStyle/>
            <a:p>
              <a:pPr algn="ctr" eaLnBrk="1" fontAlgn="auto" latinLnBrk="1" hangingPunct="1">
                <a:spcBef>
                  <a:spcPts val="0"/>
                </a:spcBef>
                <a:spcAft>
                  <a:spcPts val="0"/>
                </a:spcAft>
                <a:defRPr/>
              </a:pPr>
              <a:r>
                <a:rPr lang="en-US" altLang="ko-KR" sz="1200" b="1" dirty="0">
                  <a:solidFill>
                    <a:schemeClr val="tx1">
                      <a:lumMod val="75000"/>
                      <a:lumOff val="25000"/>
                    </a:schemeClr>
                  </a:solidFill>
                  <a:latin typeface="+mn-lt"/>
                  <a:ea typeface="+mn-ea"/>
                  <a:cs typeface="Arial" pitchFamily="34" charset="0"/>
                </a:rPr>
                <a:t>Your Text  Here</a:t>
              </a:r>
              <a:endParaRPr lang="ko-KR" altLang="en-US" sz="1200" b="1" dirty="0">
                <a:solidFill>
                  <a:schemeClr val="tx1">
                    <a:lumMod val="75000"/>
                    <a:lumOff val="25000"/>
                  </a:schemeClr>
                </a:solidFill>
                <a:latin typeface="+mn-lt"/>
                <a:ea typeface="+mn-ea"/>
                <a:cs typeface="Arial" pitchFamily="34" charset="0"/>
              </a:endParaRPr>
            </a:p>
          </p:txBody>
        </p:sp>
        <p:sp>
          <p:nvSpPr>
            <p:cNvPr id="63" name="TextBox 62"/>
            <p:cNvSpPr txBox="1"/>
            <p:nvPr/>
          </p:nvSpPr>
          <p:spPr>
            <a:xfrm>
              <a:off x="6210998" y="1671595"/>
              <a:ext cx="1457346" cy="831066"/>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zing. </a:t>
              </a:r>
              <a:endParaRPr lang="ko-KR" altLang="en-US" sz="1200" dirty="0">
                <a:solidFill>
                  <a:schemeClr val="tx1">
                    <a:lumMod val="75000"/>
                    <a:lumOff val="25000"/>
                  </a:schemeClr>
                </a:solidFill>
                <a:latin typeface="+mn-lt"/>
                <a:ea typeface="+mn-ea"/>
                <a:cs typeface="Arial"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001" b="20001"/>
          <a:stretch>
            <a:fillRect/>
          </a:stretch>
        </p:blipFill>
        <p:spPr>
          <a:xfrm>
            <a:off x="4763" y="1365250"/>
            <a:ext cx="4567237" cy="1998663"/>
          </a:xfrm>
        </p:spPr>
      </p:pic>
      <p:pic>
        <p:nvPicPr>
          <p:cNvPr id="9" name="Picture Placeholder 8"/>
          <p:cNvPicPr>
            <a:picLocks noGrp="1" noChangeAspect="1"/>
          </p:cNvPicPr>
          <p:nvPr>
            <p:ph type="pic" idx="10"/>
          </p:nvPr>
        </p:nvPicPr>
        <p:blipFill>
          <a:blip r:embed="rId3">
            <a:extLst>
              <a:ext uri="{28A0092B-C50C-407E-A947-70E740481C1C}">
                <a14:useLocalDpi xmlns:a14="http://schemas.microsoft.com/office/drawing/2010/main" val="0"/>
              </a:ext>
            </a:extLst>
          </a:blip>
          <a:srcRect t="32746" b="32746"/>
          <a:stretch>
            <a:fillRect/>
          </a:stretch>
        </p:blipFill>
        <p:spPr>
          <a:xfrm>
            <a:off x="4576763" y="1365250"/>
            <a:ext cx="4567237" cy="1998663"/>
          </a:xfrm>
        </p:spPr>
      </p:pic>
      <p:sp>
        <p:nvSpPr>
          <p:cNvPr id="2" name="Title 1"/>
          <p:cNvSpPr>
            <a:spLocks noGrp="1"/>
          </p:cNvSpPr>
          <p:nvPr>
            <p:ph type="title"/>
          </p:nvPr>
        </p:nvSpPr>
        <p:spPr>
          <a:xfrm>
            <a:off x="0" y="150813"/>
            <a:ext cx="9144000" cy="684212"/>
          </a:xfrm>
        </p:spPr>
        <p:txBody>
          <a:bodyPr/>
          <a:lstStyle/>
          <a:p>
            <a:pPr eaLnBrk="1" fontAlgn="auto" hangingPunct="1">
              <a:spcAft>
                <a:spcPts val="0"/>
              </a:spcAft>
              <a:defRPr/>
            </a:pPr>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p:cNvSpPr>
            <a:spLocks noGrp="1"/>
          </p:cNvSpPr>
          <p:nvPr>
            <p:ph type="body" sz="quarter" idx="41"/>
          </p:nvPr>
        </p:nvSpPr>
        <p:spPr>
          <a:xfrm>
            <a:off x="0" y="842963"/>
            <a:ext cx="9144000" cy="215900"/>
          </a:xfrm>
        </p:spPr>
        <p:txBody>
          <a:bodyPr/>
          <a:lstStyle/>
          <a:p>
            <a:pPr algn="ctr">
              <a:defRPr/>
            </a:pPr>
            <a:r>
              <a:rPr lang="en-US" altLang="ko-KR" dirty="0">
                <a:cs typeface="Arial" pitchFamily="34" charset="0"/>
              </a:rPr>
              <a:t>This text can be replaced with your own text</a:t>
            </a:r>
            <a:endParaRPr lang="ko-KR" altLang="en-US" dirty="0">
              <a:cs typeface="Arial" pitchFamily="34" charset="0"/>
            </a:endParaRPr>
          </a:p>
        </p:txBody>
      </p:sp>
      <p:sp>
        <p:nvSpPr>
          <p:cNvPr id="6" name="Oval 5"/>
          <p:cNvSpPr/>
          <p:nvPr/>
        </p:nvSpPr>
        <p:spPr>
          <a:xfrm>
            <a:off x="3546475" y="1327150"/>
            <a:ext cx="2052638" cy="20526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7" name="Oval 6"/>
          <p:cNvSpPr/>
          <p:nvPr/>
        </p:nvSpPr>
        <p:spPr>
          <a:xfrm>
            <a:off x="3651250" y="1431925"/>
            <a:ext cx="1843088" cy="1843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p>
        </p:txBody>
      </p:sp>
      <p:sp>
        <p:nvSpPr>
          <p:cNvPr id="8" name="Donut 7"/>
          <p:cNvSpPr/>
          <p:nvPr/>
        </p:nvSpPr>
        <p:spPr>
          <a:xfrm>
            <a:off x="3384550" y="1163638"/>
            <a:ext cx="2378075" cy="2378075"/>
          </a:xfrm>
          <a:prstGeom prst="donut">
            <a:avLst>
              <a:gd name="adj" fmla="val 3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sp>
        <p:nvSpPr>
          <p:cNvPr id="11" name="Block Arc 14"/>
          <p:cNvSpPr/>
          <p:nvPr/>
        </p:nvSpPr>
        <p:spPr>
          <a:xfrm rot="16200000">
            <a:off x="4283868" y="1701007"/>
            <a:ext cx="576263" cy="57785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a:solidFill>
                <a:schemeClr val="tx1"/>
              </a:solidFill>
            </a:endParaRPr>
          </a:p>
        </p:txBody>
      </p:sp>
      <p:grpSp>
        <p:nvGrpSpPr>
          <p:cNvPr id="20490" name="Group 15"/>
          <p:cNvGrpSpPr>
            <a:grpSpLocks/>
          </p:cNvGrpSpPr>
          <p:nvPr/>
        </p:nvGrpSpPr>
        <p:grpSpPr bwMode="auto">
          <a:xfrm>
            <a:off x="3787775" y="2419350"/>
            <a:ext cx="1571625" cy="493713"/>
            <a:chOff x="4932039" y="1388325"/>
            <a:chExt cx="1931425" cy="493983"/>
          </a:xfrm>
        </p:grpSpPr>
        <p:sp>
          <p:nvSpPr>
            <p:cNvPr id="20492" name="TextBox 16"/>
            <p:cNvSpPr txBox="1">
              <a:spLocks noChangeArrowheads="1"/>
            </p:cNvSpPr>
            <p:nvPr/>
          </p:nvSpPr>
          <p:spPr bwMode="auto">
            <a:xfrm>
              <a:off x="4932039" y="1388325"/>
              <a:ext cx="1931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400" b="1">
                  <a:solidFill>
                    <a:schemeClr val="bg1"/>
                  </a:solidFill>
                  <a:cs typeface="Arial" panose="020B0604020202020204" pitchFamily="34" charset="0"/>
                </a:rPr>
                <a:t>Add Text</a:t>
              </a:r>
              <a:endParaRPr lang="ko-KR" altLang="en-US" sz="1400" b="1">
                <a:solidFill>
                  <a:schemeClr val="bg1"/>
                </a:solidFill>
                <a:cs typeface="Arial" panose="020B0604020202020204" pitchFamily="34" charset="0"/>
              </a:endParaRPr>
            </a:p>
          </p:txBody>
        </p:sp>
        <p:sp>
          <p:nvSpPr>
            <p:cNvPr id="20493" name="TextBox 17"/>
            <p:cNvSpPr txBox="1">
              <a:spLocks noChangeArrowheads="1"/>
            </p:cNvSpPr>
            <p:nvPr/>
          </p:nvSpPr>
          <p:spPr bwMode="auto">
            <a:xfrm>
              <a:off x="4932039" y="1605309"/>
              <a:ext cx="1931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latinLnBrk="1" hangingPunct="1"/>
              <a:r>
                <a:rPr lang="en-US" altLang="ko-KR" sz="1200">
                  <a:solidFill>
                    <a:schemeClr val="bg1"/>
                  </a:solidFill>
                  <a:cs typeface="Arial" panose="020B0604020202020204" pitchFamily="34" charset="0"/>
                </a:rPr>
                <a:t>Simple PowerPoint</a:t>
              </a:r>
              <a:endParaRPr lang="ko-KR" altLang="en-US" sz="1200">
                <a:solidFill>
                  <a:schemeClr val="bg1"/>
                </a:solidFill>
                <a:cs typeface="Arial" panose="020B0604020202020204" pitchFamily="34" charset="0"/>
              </a:endParaRPr>
            </a:p>
          </p:txBody>
        </p:sp>
      </p:grpSp>
      <p:sp>
        <p:nvSpPr>
          <p:cNvPr id="19" name="TextBox 18"/>
          <p:cNvSpPr txBox="1"/>
          <p:nvPr/>
        </p:nvSpPr>
        <p:spPr>
          <a:xfrm>
            <a:off x="914400" y="3644900"/>
            <a:ext cx="7315200" cy="1014413"/>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a:xfrm>
            <a:off x="2555875" y="2787650"/>
            <a:ext cx="4032250" cy="92710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0000"/>
              </a:lnSpc>
              <a:spcAft>
                <a:spcPts val="0"/>
              </a:spcAft>
              <a:buFont typeface="Arial" pitchFamily="34" charset="0"/>
              <a:buNone/>
              <a:defRPr/>
            </a:pPr>
            <a:r>
              <a:rPr lang="en-US" sz="2800" b="1" dirty="0">
                <a:solidFill>
                  <a:schemeClr val="tx1">
                    <a:lumMod val="75000"/>
                    <a:lumOff val="25000"/>
                  </a:schemeClr>
                </a:solidFill>
                <a:cs typeface="Arial" pitchFamily="34" charset="0"/>
              </a:rPr>
              <a:t>Simple </a:t>
            </a:r>
            <a:r>
              <a:rPr lang="en-US" altLang="ko-KR" sz="2800" b="1" dirty="0">
                <a:solidFill>
                  <a:schemeClr val="accent2"/>
                </a:solidFill>
                <a:cs typeface="Arial" pitchFamily="34" charset="0"/>
              </a:rPr>
              <a:t>Portfolio</a:t>
            </a:r>
            <a:r>
              <a:rPr lang="en-US" altLang="ko-KR" sz="2800" b="1" dirty="0">
                <a:solidFill>
                  <a:schemeClr val="tx1">
                    <a:lumMod val="75000"/>
                    <a:lumOff val="25000"/>
                  </a:schemeClr>
                </a:solidFill>
                <a:cs typeface="Arial" pitchFamily="34" charset="0"/>
              </a:rPr>
              <a:t> Presentation</a:t>
            </a:r>
          </a:p>
        </p:txBody>
      </p:sp>
      <p:sp>
        <p:nvSpPr>
          <p:cNvPr id="9" name="TextBox 8"/>
          <p:cNvSpPr txBox="1"/>
          <p:nvPr/>
        </p:nvSpPr>
        <p:spPr>
          <a:xfrm>
            <a:off x="2825750" y="3836988"/>
            <a:ext cx="3492500" cy="831850"/>
          </a:xfrm>
          <a:prstGeom prst="rect">
            <a:avLst/>
          </a:prstGeom>
          <a:noFill/>
        </p:spPr>
        <p:txBody>
          <a:bodyPr>
            <a:spAutoFit/>
          </a:bodyPr>
          <a:lstStyle/>
          <a:p>
            <a:pPr algn="ctr" eaLnBrk="1" fontAlgn="auto" latinLnBrk="1" hangingPunct="1">
              <a:spcBef>
                <a:spcPts val="0"/>
              </a:spcBef>
              <a:spcAft>
                <a:spcPts val="0"/>
              </a:spcAft>
              <a:defRPr/>
            </a:pPr>
            <a:r>
              <a:rPr lang="en-US" altLang="ko-KR" sz="1200" dirty="0">
                <a:solidFill>
                  <a:schemeClr val="tx1">
                    <a:lumMod val="75000"/>
                    <a:lumOff val="25000"/>
                  </a:schemeClr>
                </a:solidFill>
                <a:latin typeface="+mn-lt"/>
                <a:ea typeface="+mn-ea"/>
                <a:cs typeface="Arial" pitchFamily="34" charset="0"/>
              </a:rPr>
              <a:t>You can simply impress your audience and add a unique. This PowerPoint Template has clean and neutral design that can be adapted to any content and meets various market segments. </a:t>
            </a:r>
          </a:p>
        </p:txBody>
      </p:sp>
      <p:pic>
        <p:nvPicPr>
          <p:cNvPr id="2" name="Picture Placeholder 1"/>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13756" r="13756"/>
          <a:stretch>
            <a:fillRect/>
          </a:stretch>
        </p:blipFill>
        <p:spPr>
          <a:xfrm>
            <a:off x="0" y="0"/>
            <a:ext cx="2555875" cy="2571750"/>
          </a:xfrm>
        </p:spPr>
      </p:pic>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53" r="453"/>
          <a:stretch>
            <a:fillRect/>
          </a:stretch>
        </p:blipFill>
        <p:spPr>
          <a:xfrm>
            <a:off x="2660650" y="0"/>
            <a:ext cx="3822700" cy="2571750"/>
          </a:xfrm>
        </p:spPr>
      </p:pic>
      <p:pic>
        <p:nvPicPr>
          <p:cNvPr id="5" name="Picture Placeholder 4"/>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t="10327" b="10327"/>
          <a:stretch>
            <a:fillRect/>
          </a:stretch>
        </p:blipFill>
        <p:spPr>
          <a:xfrm>
            <a:off x="6588125" y="0"/>
            <a:ext cx="2555875" cy="2571750"/>
          </a:xfrm>
        </p:spPr>
      </p:pic>
    </p:spTree>
  </p:cSld>
  <p:clrMapOvr>
    <a:masterClrMapping/>
  </p:clrMapOvr>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2198</Words>
  <Application>Microsoft Office PowerPoint</Application>
  <PresentationFormat>On-screen Show (16:9)</PresentationFormat>
  <Paragraphs>333</Paragraphs>
  <Slides>31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9" baseType="lpstr">
      <vt:lpstr>맑은 고딕</vt:lpstr>
      <vt:lpstr>Arial</vt:lpstr>
      <vt:lpstr>Calibri</vt:lpstr>
      <vt:lpstr>Wingdings</vt:lpstr>
      <vt:lpstr>Cover and End Slide Master</vt:lpstr>
      <vt:lpstr>Contents Slide Master</vt:lpstr>
      <vt:lpstr>Section Break Slide Master</vt:lpstr>
      <vt:lpstr>Chart</vt:lpstr>
      <vt:lpstr>PowerPoint Presentation</vt:lpstr>
      <vt:lpstr>Agenda Layout</vt:lpstr>
      <vt:lpstr>PowerPoint Presentation</vt:lpstr>
      <vt:lpstr>PowerPoint Presentation</vt:lpstr>
      <vt:lpstr>Our Services</vt:lpstr>
      <vt:lpstr>Our Team Layout</vt:lpstr>
      <vt:lpstr>TimeLine Layout</vt:lpstr>
      <vt:lpstr>Portfolio Presentation</vt:lpstr>
      <vt:lpstr>PowerPoint Presentation</vt:lpstr>
      <vt:lpstr>Infographic Layout</vt:lpstr>
      <vt:lpstr>Infographic Layout</vt:lpstr>
      <vt:lpstr>Portfolio Presentation</vt:lpstr>
      <vt:lpstr>Infographic Layout</vt:lpstr>
      <vt:lpstr>Portfolio Presentation</vt:lpstr>
      <vt:lpstr>Infographic Layout</vt:lpstr>
      <vt:lpstr>  Simple Portfolio</vt:lpstr>
      <vt:lpstr>Infographic Layout</vt:lpstr>
      <vt:lpstr>Chart Layout</vt:lpstr>
      <vt:lpstr>PowerPoint Presentation</vt:lpstr>
      <vt:lpstr>Chart Layout</vt:lpstr>
      <vt:lpstr>Chart Layout</vt:lpstr>
      <vt:lpstr>Portfolio Presentation</vt:lpstr>
      <vt:lpstr>Table &amp; Chart</vt:lpstr>
      <vt:lpstr>Table Layout</vt:lpstr>
      <vt:lpstr>Table Layout</vt:lpstr>
      <vt:lpstr>Portfolio Presentation</vt:lpstr>
      <vt:lpstr>Worldmap Infographic</vt:lpstr>
      <vt:lpstr>Worldmap Infographic</vt:lpstr>
      <vt:lpstr>Columns Layout</vt:lpstr>
      <vt:lpstr>Columns Layout</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azlankhattak</dc:creator>
  <cp:lastModifiedBy>L J</cp:lastModifiedBy>
  <cp:revision>98</cp:revision>
  <dcterms:created xsi:type="dcterms:W3CDTF">2016-11-17T01:16:25Z</dcterms:created>
  <dcterms:modified xsi:type="dcterms:W3CDTF">2020-03-09T08:41:35Z</dcterms:modified>
</cp:coreProperties>
</file>